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7"/>
  </p:notesMasterIdLst>
  <p:sldIdLst>
    <p:sldId id="311" r:id="rId2"/>
    <p:sldId id="302" r:id="rId3"/>
    <p:sldId id="333" r:id="rId4"/>
    <p:sldId id="303" r:id="rId5"/>
    <p:sldId id="304" r:id="rId6"/>
    <p:sldId id="339" r:id="rId7"/>
    <p:sldId id="340" r:id="rId8"/>
    <p:sldId id="342" r:id="rId9"/>
    <p:sldId id="341" r:id="rId10"/>
    <p:sldId id="343" r:id="rId11"/>
    <p:sldId id="344" r:id="rId12"/>
    <p:sldId id="345" r:id="rId13"/>
    <p:sldId id="346" r:id="rId14"/>
    <p:sldId id="347" r:id="rId15"/>
    <p:sldId id="348" r:id="rId16"/>
    <p:sldId id="305" r:id="rId17"/>
    <p:sldId id="349" r:id="rId18"/>
    <p:sldId id="350" r:id="rId19"/>
    <p:sldId id="352" r:id="rId20"/>
    <p:sldId id="354" r:id="rId21"/>
    <p:sldId id="355" r:id="rId22"/>
    <p:sldId id="356" r:id="rId23"/>
    <p:sldId id="357" r:id="rId24"/>
    <p:sldId id="358" r:id="rId25"/>
    <p:sldId id="359" r:id="rId26"/>
    <p:sldId id="360" r:id="rId27"/>
    <p:sldId id="361" r:id="rId28"/>
    <p:sldId id="362" r:id="rId29"/>
    <p:sldId id="363" r:id="rId30"/>
    <p:sldId id="365" r:id="rId31"/>
    <p:sldId id="366" r:id="rId32"/>
    <p:sldId id="367" r:id="rId33"/>
    <p:sldId id="332" r:id="rId34"/>
    <p:sldId id="331" r:id="rId35"/>
    <p:sldId id="33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Barlow" panose="020B0604020202020204" charset="0"/>
      <p:regular r:id="rId42"/>
      <p:bold r:id="rId43"/>
      <p:italic r:id="rId44"/>
      <p:boldItalic r:id="rId45"/>
    </p:embeddedFont>
    <p:embeddedFont>
      <p:font typeface="Black Han Sans" panose="020B0604020202020204" charset="-127"/>
      <p:regular r:id="rId46"/>
    </p:embeddedFont>
    <p:embeddedFont>
      <p:font typeface="Questrial" panose="020B0604020202020204" charset="0"/>
      <p:regular r:id="rId47"/>
    </p:embeddedFont>
    <p:embeddedFont>
      <p:font typeface="Rajdhani"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4CE"/>
    <a:srgbClr val="D4F4D4"/>
    <a:srgbClr val="FEFBE8"/>
    <a:srgbClr val="000000"/>
    <a:srgbClr val="FFFFCC"/>
    <a:srgbClr val="FFCC99"/>
    <a:srgbClr val="E4F8E5"/>
    <a:srgbClr val="F3FFF3"/>
    <a:srgbClr val="FFF7EF"/>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4EED9-4FF5-4A42-BB8B-434E7AF04598}">
  <a:tblStyle styleId="{E5D4EED9-4FF5-4A42-BB8B-434E7AF045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61" autoAdjust="0"/>
  </p:normalViewPr>
  <p:slideViewPr>
    <p:cSldViewPr snapToGrid="0">
      <p:cViewPr>
        <p:scale>
          <a:sx n="75" d="100"/>
          <a:sy n="75" d="100"/>
        </p:scale>
        <p:origin x="6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05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80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39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1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3c68f7af4_0_28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3c68f7af4_0_28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2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f3ba89448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f3ba89448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40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9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05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478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10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11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729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3c68f7af4_0_28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3c68f7af4_0_28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53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35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51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bấm vào hình cô gái để mở liên kết </a:t>
            </a:r>
            <a:r>
              <a:rPr lang="vi-VN" baseline="0" smtClean="0"/>
              <a:t>gợi ý </a:t>
            </a:r>
            <a:r>
              <a:rPr lang="en-US" baseline="0" smtClean="0"/>
              <a:t>cho </a:t>
            </a:r>
            <a:r>
              <a:rPr lang="vi-VN" baseline="0" smtClean="0"/>
              <a:t>HS</a:t>
            </a:r>
            <a:r>
              <a:rPr lang="en-US" baseline="0" smtClean="0"/>
              <a:t>: </a:t>
            </a:r>
            <a:r>
              <a:rPr lang="vi-VN" baseline="0" smtClean="0"/>
              <a:t>https://scratch.mit.edu/projects/928755727/</a:t>
            </a:r>
            <a:endParaRPr lang="en-US"/>
          </a:p>
        </p:txBody>
      </p:sp>
    </p:spTree>
    <p:extLst>
      <p:ext uri="{BB962C8B-B14F-4D97-AF65-F5344CB8AC3E}">
        <p14:creationId xmlns:p14="http://schemas.microsoft.com/office/powerpoint/2010/main" val="297185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086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f3c68f7af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f3c68f7af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36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57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12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6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smtClean="0">
                <a:solidFill>
                  <a:srgbClr val="000000"/>
                </a:solidFill>
                <a:effectLst/>
                <a:latin typeface="Arial"/>
                <a:ea typeface="Arial"/>
                <a:cs typeface="Arial"/>
                <a:sym typeface="Arial"/>
              </a:rPr>
              <a:t>GV bấm</a:t>
            </a:r>
            <a:r>
              <a:rPr lang="en-US" sz="1100" b="0" i="0" u="none" strike="noStrike" cap="none" baseline="0" smtClean="0">
                <a:solidFill>
                  <a:srgbClr val="000000"/>
                </a:solidFill>
                <a:effectLst/>
                <a:latin typeface="Arial"/>
                <a:ea typeface="Arial"/>
                <a:cs typeface="Arial"/>
                <a:sym typeface="Arial"/>
              </a:rPr>
              <a:t> vào hình quyển vở để cho</a:t>
            </a:r>
            <a:r>
              <a:rPr lang="en-US" sz="1100" b="0" i="0" u="none" strike="noStrike" cap="none" smtClean="0">
                <a:solidFill>
                  <a:srgbClr val="000000"/>
                </a:solidFill>
                <a:effectLst/>
                <a:latin typeface="Arial"/>
                <a:ea typeface="Arial"/>
                <a:cs typeface="Arial"/>
                <a:sym typeface="Arial"/>
              </a:rPr>
              <a:t> HS quan sát hoạt động của thuật toán bằng phần mềm mô phỏng thuật toán bám tường theo liên kết:</a:t>
            </a:r>
            <a:r>
              <a:rPr lang="en-US" sz="1100" b="0" i="0" u="none" strike="noStrike" cap="none" baseline="0" smtClean="0">
                <a:solidFill>
                  <a:srgbClr val="000000"/>
                </a:solidFill>
                <a:effectLst/>
                <a:latin typeface="Arial"/>
                <a:ea typeface="Arial"/>
                <a:cs typeface="Arial"/>
                <a:sym typeface="Arial"/>
              </a:rPr>
              <a:t> https://scratch.mit.edu/projects/872880962/</a:t>
            </a:r>
            <a:endParaRPr/>
          </a:p>
        </p:txBody>
      </p:sp>
    </p:spTree>
    <p:extLst>
      <p:ext uri="{BB962C8B-B14F-4D97-AF65-F5344CB8AC3E}">
        <p14:creationId xmlns:p14="http://schemas.microsoft.com/office/powerpoint/2010/main" val="231716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45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11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95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26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3"/>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flipH="1">
            <a:off x="4273661" y="236221"/>
            <a:ext cx="596701" cy="598667"/>
            <a:chOff x="1492272" y="1549837"/>
            <a:chExt cx="975001" cy="978213"/>
          </a:xfrm>
        </p:grpSpPr>
        <p:sp>
          <p:nvSpPr>
            <p:cNvPr id="118" name="Google Shape;11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flipH="1">
            <a:off x="4273661" y="4306538"/>
            <a:ext cx="596701" cy="598667"/>
            <a:chOff x="1492272" y="1549837"/>
            <a:chExt cx="975001" cy="978213"/>
          </a:xfrm>
        </p:grpSpPr>
        <p:sp>
          <p:nvSpPr>
            <p:cNvPr id="128" name="Google Shape;12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3"/>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142" name="Google Shape;142;p3"/>
          <p:cNvSpPr txBox="1">
            <a:spLocks noGrp="1"/>
          </p:cNvSpPr>
          <p:nvPr>
            <p:ph type="title"/>
          </p:nvPr>
        </p:nvSpPr>
        <p:spPr>
          <a:xfrm>
            <a:off x="2942275" y="1664425"/>
            <a:ext cx="5093700" cy="13164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3600"/>
              <a:buNone/>
              <a:defRPr sz="5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3" name="Google Shape;143;p3"/>
          <p:cNvSpPr txBox="1">
            <a:spLocks noGrp="1"/>
          </p:cNvSpPr>
          <p:nvPr>
            <p:ph type="subTitle" idx="1"/>
          </p:nvPr>
        </p:nvSpPr>
        <p:spPr>
          <a:xfrm>
            <a:off x="2942275" y="3085338"/>
            <a:ext cx="4141800" cy="280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3"/>
          <p:cNvSpPr txBox="1">
            <a:spLocks noGrp="1"/>
          </p:cNvSpPr>
          <p:nvPr>
            <p:ph type="title" idx="2" hasCustomPrompt="1"/>
          </p:nvPr>
        </p:nvSpPr>
        <p:spPr>
          <a:xfrm>
            <a:off x="1879000" y="1798650"/>
            <a:ext cx="775500" cy="7209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34991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grpSp>
        <p:nvGrpSpPr>
          <p:cNvPr id="191" name="Google Shape;191;p6"/>
          <p:cNvGrpSpPr/>
          <p:nvPr/>
        </p:nvGrpSpPr>
        <p:grpSpPr>
          <a:xfrm>
            <a:off x="8132436" y="3683133"/>
            <a:ext cx="596701" cy="598667"/>
            <a:chOff x="1492272" y="1549837"/>
            <a:chExt cx="975001" cy="978213"/>
          </a:xfrm>
        </p:grpSpPr>
        <p:sp>
          <p:nvSpPr>
            <p:cNvPr id="192" name="Google Shape;19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6"/>
          <p:cNvGrpSpPr/>
          <p:nvPr/>
        </p:nvGrpSpPr>
        <p:grpSpPr>
          <a:xfrm>
            <a:off x="1058111" y="241433"/>
            <a:ext cx="596701" cy="598667"/>
            <a:chOff x="1492272" y="1549837"/>
            <a:chExt cx="975001" cy="978213"/>
          </a:xfrm>
        </p:grpSpPr>
        <p:sp>
          <p:nvSpPr>
            <p:cNvPr id="202" name="Google Shape;20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6"/>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214" name="Google Shape;214;p6"/>
          <p:cNvSpPr txBox="1">
            <a:spLocks noGrp="1"/>
          </p:cNvSpPr>
          <p:nvPr>
            <p:ph type="title"/>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1"/>
        <p:cNvGrpSpPr/>
        <p:nvPr/>
      </p:nvGrpSpPr>
      <p:grpSpPr>
        <a:xfrm>
          <a:off x="0" y="0"/>
          <a:ext cx="0" cy="0"/>
          <a:chOff x="0" y="0"/>
          <a:chExt cx="0" cy="0"/>
        </a:xfrm>
      </p:grpSpPr>
      <p:sp>
        <p:nvSpPr>
          <p:cNvPr id="242" name="Google Shape;242;p8"/>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8"/>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248" name="Google Shape;248;p8"/>
          <p:cNvSpPr txBox="1">
            <a:spLocks noGrp="1"/>
          </p:cNvSpPr>
          <p:nvPr>
            <p:ph type="title"/>
          </p:nvPr>
        </p:nvSpPr>
        <p:spPr>
          <a:xfrm>
            <a:off x="2107475" y="1768450"/>
            <a:ext cx="4777500" cy="16311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09"/>
        <p:cNvGrpSpPr/>
        <p:nvPr/>
      </p:nvGrpSpPr>
      <p:grpSpPr>
        <a:xfrm>
          <a:off x="0" y="0"/>
          <a:ext cx="0" cy="0"/>
          <a:chOff x="0" y="0"/>
          <a:chExt cx="0" cy="0"/>
        </a:xfrm>
      </p:grpSpPr>
      <p:grpSp>
        <p:nvGrpSpPr>
          <p:cNvPr id="310" name="Google Shape;310;p15"/>
          <p:cNvGrpSpPr/>
          <p:nvPr/>
        </p:nvGrpSpPr>
        <p:grpSpPr>
          <a:xfrm>
            <a:off x="1058111" y="241433"/>
            <a:ext cx="596701" cy="598667"/>
            <a:chOff x="1492272" y="1549837"/>
            <a:chExt cx="975001" cy="978213"/>
          </a:xfrm>
        </p:grpSpPr>
        <p:sp>
          <p:nvSpPr>
            <p:cNvPr id="311" name="Google Shape;311;p15"/>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a:spLocks noGrp="1"/>
          </p:cNvSpPr>
          <p:nvPr>
            <p:ph type="title"/>
          </p:nvPr>
        </p:nvSpPr>
        <p:spPr>
          <a:xfrm>
            <a:off x="1163625" y="1600975"/>
            <a:ext cx="3756300" cy="1060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3" name="Google Shape;323;p15"/>
          <p:cNvSpPr txBox="1">
            <a:spLocks noGrp="1"/>
          </p:cNvSpPr>
          <p:nvPr>
            <p:ph type="subTitle" idx="1"/>
          </p:nvPr>
        </p:nvSpPr>
        <p:spPr>
          <a:xfrm>
            <a:off x="1163625" y="2760025"/>
            <a:ext cx="3756300" cy="834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12">
    <p:spTree>
      <p:nvGrpSpPr>
        <p:cNvPr id="1" name="Shape 324"/>
        <p:cNvGrpSpPr/>
        <p:nvPr/>
      </p:nvGrpSpPr>
      <p:grpSpPr>
        <a:xfrm>
          <a:off x="0" y="0"/>
          <a:ext cx="0" cy="0"/>
          <a:chOff x="0" y="0"/>
          <a:chExt cx="0" cy="0"/>
        </a:xfrm>
      </p:grpSpPr>
      <p:grpSp>
        <p:nvGrpSpPr>
          <p:cNvPr id="325" name="Google Shape;325;p16"/>
          <p:cNvGrpSpPr/>
          <p:nvPr/>
        </p:nvGrpSpPr>
        <p:grpSpPr>
          <a:xfrm>
            <a:off x="8132436" y="1277083"/>
            <a:ext cx="596701" cy="598667"/>
            <a:chOff x="1492272" y="1549837"/>
            <a:chExt cx="975001" cy="978213"/>
          </a:xfrm>
        </p:grpSpPr>
        <p:sp>
          <p:nvSpPr>
            <p:cNvPr id="326" name="Google Shape;32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265736" y="3712483"/>
            <a:ext cx="596701" cy="598667"/>
            <a:chOff x="1492272" y="1549837"/>
            <a:chExt cx="975001" cy="978213"/>
          </a:xfrm>
        </p:grpSpPr>
        <p:sp>
          <p:nvSpPr>
            <p:cNvPr id="336" name="Google Shape;33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559900" y="690775"/>
            <a:ext cx="7718400" cy="4070100"/>
          </a:xfrm>
          <a:prstGeom prst="roundRect">
            <a:avLst>
              <a:gd name="adj" fmla="val 5291"/>
            </a:avLst>
          </a:prstGeom>
          <a:solidFill>
            <a:schemeClr val="lt1"/>
          </a:solid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1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348" name="Google Shape;348;p16"/>
          <p:cNvSpPr txBox="1">
            <a:spLocks noGrp="1"/>
          </p:cNvSpPr>
          <p:nvPr>
            <p:ph type="subTitle" idx="1"/>
          </p:nvPr>
        </p:nvSpPr>
        <p:spPr>
          <a:xfrm>
            <a:off x="868268" y="3743450"/>
            <a:ext cx="2455200" cy="53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49" name="Google Shape;349;p16"/>
          <p:cNvSpPr txBox="1">
            <a:spLocks noGrp="1"/>
          </p:cNvSpPr>
          <p:nvPr>
            <p:ph type="subTitle" idx="2"/>
          </p:nvPr>
        </p:nvSpPr>
        <p:spPr>
          <a:xfrm>
            <a:off x="869155" y="3324463"/>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6"/>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0" name="Google Shape;350;p16"/>
          <p:cNvSpPr txBox="1">
            <a:spLocks noGrp="1"/>
          </p:cNvSpPr>
          <p:nvPr>
            <p:ph type="subTitle" idx="3"/>
          </p:nvPr>
        </p:nvSpPr>
        <p:spPr>
          <a:xfrm>
            <a:off x="3345720"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1" name="Google Shape;351;p16"/>
          <p:cNvSpPr txBox="1">
            <a:spLocks noGrp="1"/>
          </p:cNvSpPr>
          <p:nvPr>
            <p:ph type="subTitle" idx="4"/>
          </p:nvPr>
        </p:nvSpPr>
        <p:spPr>
          <a:xfrm>
            <a:off x="3346611"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2"/>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2" name="Google Shape;352;p16"/>
          <p:cNvSpPr txBox="1">
            <a:spLocks noGrp="1"/>
          </p:cNvSpPr>
          <p:nvPr>
            <p:ph type="subTitle" idx="5"/>
          </p:nvPr>
        </p:nvSpPr>
        <p:spPr>
          <a:xfrm>
            <a:off x="5823171"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3" name="Google Shape;353;p16"/>
          <p:cNvSpPr txBox="1">
            <a:spLocks noGrp="1"/>
          </p:cNvSpPr>
          <p:nvPr>
            <p:ph type="subTitle" idx="6"/>
          </p:nvPr>
        </p:nvSpPr>
        <p:spPr>
          <a:xfrm>
            <a:off x="5824068"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3"/>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4" name="Google Shape;354;p16"/>
          <p:cNvSpPr txBox="1">
            <a:spLocks noGrp="1"/>
          </p:cNvSpPr>
          <p:nvPr>
            <p:ph type="title" hasCustomPrompt="1"/>
          </p:nvPr>
        </p:nvSpPr>
        <p:spPr>
          <a:xfrm>
            <a:off x="865625" y="2759642"/>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5" name="Google Shape;355;p16"/>
          <p:cNvSpPr txBox="1">
            <a:spLocks noGrp="1"/>
          </p:cNvSpPr>
          <p:nvPr>
            <p:ph type="title" idx="7" hasCustomPrompt="1"/>
          </p:nvPr>
        </p:nvSpPr>
        <p:spPr>
          <a:xfrm>
            <a:off x="3349745"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6" name="Google Shape;356;p16"/>
          <p:cNvSpPr txBox="1">
            <a:spLocks noGrp="1"/>
          </p:cNvSpPr>
          <p:nvPr>
            <p:ph type="title" idx="8" hasCustomPrompt="1"/>
          </p:nvPr>
        </p:nvSpPr>
        <p:spPr>
          <a:xfrm>
            <a:off x="5825421"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7" name="Google Shape;357;p16"/>
          <p:cNvSpPr txBox="1">
            <a:spLocks noGrp="1"/>
          </p:cNvSpPr>
          <p:nvPr>
            <p:ph type="title" idx="9"/>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648"/>
        <p:cNvGrpSpPr/>
        <p:nvPr/>
      </p:nvGrpSpPr>
      <p:grpSpPr>
        <a:xfrm>
          <a:off x="0" y="0"/>
          <a:ext cx="0" cy="0"/>
          <a:chOff x="0" y="0"/>
          <a:chExt cx="0" cy="0"/>
        </a:xfrm>
      </p:grpSpPr>
      <p:sp>
        <p:nvSpPr>
          <p:cNvPr id="649" name="Google Shape;649;p34"/>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4" name="Google Shape;654;p34"/>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55" name="Google Shape;655;p34"/>
          <p:cNvGrpSpPr/>
          <p:nvPr/>
        </p:nvGrpSpPr>
        <p:grpSpPr>
          <a:xfrm>
            <a:off x="2266313" y="1309225"/>
            <a:ext cx="4611375" cy="2991425"/>
            <a:chOff x="3511350" y="1309225"/>
            <a:chExt cx="4611375" cy="2991425"/>
          </a:xfrm>
        </p:grpSpPr>
        <p:sp>
          <p:nvSpPr>
            <p:cNvPr id="656" name="Google Shape;656;p34"/>
            <p:cNvSpPr/>
            <p:nvPr/>
          </p:nvSpPr>
          <p:spPr>
            <a:xfrm>
              <a:off x="3511350" y="1467450"/>
              <a:ext cx="4473300" cy="2833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3649425" y="1309225"/>
              <a:ext cx="4473300" cy="2833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3871562" y="141250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4100745" y="141250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4330006" y="141250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1" name="Google Shape;661;p34"/>
            <p:cNvCxnSpPr/>
            <p:nvPr/>
          </p:nvCxnSpPr>
          <p:spPr>
            <a:xfrm>
              <a:off x="3649425" y="1869125"/>
              <a:ext cx="44616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662"/>
        <p:cNvGrpSpPr/>
        <p:nvPr/>
      </p:nvGrpSpPr>
      <p:grpSpPr>
        <a:xfrm>
          <a:off x="0" y="0"/>
          <a:ext cx="0" cy="0"/>
          <a:chOff x="0" y="0"/>
          <a:chExt cx="0" cy="0"/>
        </a:xfrm>
      </p:grpSpPr>
      <p:sp>
        <p:nvSpPr>
          <p:cNvPr id="663" name="Google Shape;663;p3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35"/>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69" name="Google Shape;669;p35"/>
          <p:cNvGrpSpPr/>
          <p:nvPr/>
        </p:nvGrpSpPr>
        <p:grpSpPr>
          <a:xfrm>
            <a:off x="1034433" y="1473075"/>
            <a:ext cx="3379284" cy="2715856"/>
            <a:chOff x="4559175" y="731425"/>
            <a:chExt cx="3379284" cy="2715856"/>
          </a:xfrm>
        </p:grpSpPr>
        <p:sp>
          <p:nvSpPr>
            <p:cNvPr id="670" name="Google Shape;670;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grpSp>
        <p:nvGrpSpPr>
          <p:cNvPr id="676" name="Google Shape;676;p35"/>
          <p:cNvGrpSpPr/>
          <p:nvPr/>
        </p:nvGrpSpPr>
        <p:grpSpPr>
          <a:xfrm>
            <a:off x="4730283" y="1473075"/>
            <a:ext cx="3379284" cy="2715856"/>
            <a:chOff x="4559175" y="731425"/>
            <a:chExt cx="3379284" cy="2715856"/>
          </a:xfrm>
        </p:grpSpPr>
        <p:sp>
          <p:nvSpPr>
            <p:cNvPr id="677" name="Google Shape;677;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0"/>
        <p:cNvGrpSpPr/>
        <p:nvPr/>
      </p:nvGrpSpPr>
      <p:grpSpPr>
        <a:xfrm>
          <a:off x="0" y="0"/>
          <a:ext cx="0" cy="0"/>
          <a:chOff x="0" y="0"/>
          <a:chExt cx="0" cy="0"/>
        </a:xfrm>
      </p:grpSpPr>
      <p:sp>
        <p:nvSpPr>
          <p:cNvPr id="281" name="Google Shape;281;p13"/>
          <p:cNvSpPr txBox="1">
            <a:spLocks noGrp="1"/>
          </p:cNvSpPr>
          <p:nvPr>
            <p:ph type="title"/>
          </p:nvPr>
        </p:nvSpPr>
        <p:spPr>
          <a:xfrm>
            <a:off x="859150" y="2037500"/>
            <a:ext cx="2762100" cy="8658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2800"/>
              <a:buFont typeface="Black Han Sans"/>
              <a:buNone/>
              <a:defRPr sz="3500">
                <a:latin typeface="Questrial"/>
                <a:ea typeface="Questrial"/>
                <a:cs typeface="Questrial"/>
                <a:sym typeface="Questrial"/>
              </a:defRPr>
            </a:lvl1pPr>
            <a:lvl2pPr lvl="1" algn="ctr">
              <a:spcBef>
                <a:spcPts val="0"/>
              </a:spcBef>
              <a:spcAft>
                <a:spcPts val="0"/>
              </a:spcAft>
              <a:buSzPts val="2800"/>
              <a:buFont typeface="Black Han Sans"/>
              <a:buNone/>
              <a:defRPr>
                <a:latin typeface="Black Han Sans"/>
                <a:ea typeface="Black Han Sans"/>
                <a:cs typeface="Black Han Sans"/>
                <a:sym typeface="Black Han Sans"/>
              </a:defRPr>
            </a:lvl2pPr>
            <a:lvl3pPr lvl="2" algn="ctr">
              <a:spcBef>
                <a:spcPts val="0"/>
              </a:spcBef>
              <a:spcAft>
                <a:spcPts val="0"/>
              </a:spcAft>
              <a:buSzPts val="2800"/>
              <a:buFont typeface="Black Han Sans"/>
              <a:buNone/>
              <a:defRPr>
                <a:latin typeface="Black Han Sans"/>
                <a:ea typeface="Black Han Sans"/>
                <a:cs typeface="Black Han Sans"/>
                <a:sym typeface="Black Han Sans"/>
              </a:defRPr>
            </a:lvl3pPr>
            <a:lvl4pPr lvl="3" algn="ctr">
              <a:spcBef>
                <a:spcPts val="0"/>
              </a:spcBef>
              <a:spcAft>
                <a:spcPts val="0"/>
              </a:spcAft>
              <a:buSzPts val="2800"/>
              <a:buFont typeface="Black Han Sans"/>
              <a:buNone/>
              <a:defRPr>
                <a:latin typeface="Black Han Sans"/>
                <a:ea typeface="Black Han Sans"/>
                <a:cs typeface="Black Han Sans"/>
                <a:sym typeface="Black Han Sans"/>
              </a:defRPr>
            </a:lvl4pPr>
            <a:lvl5pPr lvl="4" algn="ctr">
              <a:spcBef>
                <a:spcPts val="0"/>
              </a:spcBef>
              <a:spcAft>
                <a:spcPts val="0"/>
              </a:spcAft>
              <a:buSzPts val="2800"/>
              <a:buFont typeface="Black Han Sans"/>
              <a:buNone/>
              <a:defRPr>
                <a:latin typeface="Black Han Sans"/>
                <a:ea typeface="Black Han Sans"/>
                <a:cs typeface="Black Han Sans"/>
                <a:sym typeface="Black Han Sans"/>
              </a:defRPr>
            </a:lvl5pPr>
            <a:lvl6pPr lvl="5" algn="ctr">
              <a:spcBef>
                <a:spcPts val="0"/>
              </a:spcBef>
              <a:spcAft>
                <a:spcPts val="0"/>
              </a:spcAft>
              <a:buSzPts val="2800"/>
              <a:buFont typeface="Black Han Sans"/>
              <a:buNone/>
              <a:defRPr>
                <a:latin typeface="Black Han Sans"/>
                <a:ea typeface="Black Han Sans"/>
                <a:cs typeface="Black Han Sans"/>
                <a:sym typeface="Black Han Sans"/>
              </a:defRPr>
            </a:lvl6pPr>
            <a:lvl7pPr lvl="6" algn="ctr">
              <a:spcBef>
                <a:spcPts val="0"/>
              </a:spcBef>
              <a:spcAft>
                <a:spcPts val="0"/>
              </a:spcAft>
              <a:buSzPts val="2800"/>
              <a:buFont typeface="Black Han Sans"/>
              <a:buNone/>
              <a:defRPr>
                <a:latin typeface="Black Han Sans"/>
                <a:ea typeface="Black Han Sans"/>
                <a:cs typeface="Black Han Sans"/>
                <a:sym typeface="Black Han Sans"/>
              </a:defRPr>
            </a:lvl7pPr>
            <a:lvl8pPr lvl="7" algn="ctr">
              <a:spcBef>
                <a:spcPts val="0"/>
              </a:spcBef>
              <a:spcAft>
                <a:spcPts val="0"/>
              </a:spcAft>
              <a:buSzPts val="2800"/>
              <a:buFont typeface="Black Han Sans"/>
              <a:buNone/>
              <a:defRPr>
                <a:latin typeface="Black Han Sans"/>
                <a:ea typeface="Black Han Sans"/>
                <a:cs typeface="Black Han Sans"/>
                <a:sym typeface="Black Han Sans"/>
              </a:defRPr>
            </a:lvl8pPr>
            <a:lvl9pPr lvl="8" algn="ctr">
              <a:spcBef>
                <a:spcPts val="0"/>
              </a:spcBef>
              <a:spcAft>
                <a:spcPts val="0"/>
              </a:spcAft>
              <a:buSzPts val="2800"/>
              <a:buFont typeface="Black Han Sans"/>
              <a:buNone/>
              <a:defRPr>
                <a:latin typeface="Black Han Sans"/>
                <a:ea typeface="Black Han Sans"/>
                <a:cs typeface="Black Han Sans"/>
                <a:sym typeface="Black Han Sans"/>
              </a:defRPr>
            </a:lvl9pPr>
          </a:lstStyle>
          <a:p>
            <a:endParaRPr/>
          </a:p>
        </p:txBody>
      </p:sp>
      <p:sp>
        <p:nvSpPr>
          <p:cNvPr id="282" name="Google Shape;282;p13"/>
          <p:cNvSpPr txBox="1">
            <a:spLocks noGrp="1"/>
          </p:cNvSpPr>
          <p:nvPr>
            <p:ph type="subTitle" idx="1"/>
          </p:nvPr>
        </p:nvSpPr>
        <p:spPr>
          <a:xfrm>
            <a:off x="4269275" y="100355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3" name="Google Shape;283;p13"/>
          <p:cNvSpPr txBox="1">
            <a:spLocks noGrp="1"/>
          </p:cNvSpPr>
          <p:nvPr>
            <p:ph type="subTitle" idx="2"/>
          </p:nvPr>
        </p:nvSpPr>
        <p:spPr>
          <a:xfrm>
            <a:off x="4267331" y="6374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4" name="Google Shape;284;p13"/>
          <p:cNvSpPr txBox="1">
            <a:spLocks noGrp="1"/>
          </p:cNvSpPr>
          <p:nvPr>
            <p:ph type="title" idx="3" hasCustomPrompt="1"/>
          </p:nvPr>
        </p:nvSpPr>
        <p:spPr>
          <a:xfrm>
            <a:off x="3681300" y="732200"/>
            <a:ext cx="375000" cy="3735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5" name="Google Shape;285;p13"/>
          <p:cNvSpPr txBox="1">
            <a:spLocks noGrp="1"/>
          </p:cNvSpPr>
          <p:nvPr>
            <p:ph type="subTitle" idx="4"/>
          </p:nvPr>
        </p:nvSpPr>
        <p:spPr>
          <a:xfrm>
            <a:off x="4269275" y="165168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6" name="Google Shape;286;p13"/>
          <p:cNvSpPr txBox="1">
            <a:spLocks noGrp="1"/>
          </p:cNvSpPr>
          <p:nvPr>
            <p:ph type="subTitle" idx="5"/>
          </p:nvPr>
        </p:nvSpPr>
        <p:spPr>
          <a:xfrm>
            <a:off x="4267331" y="13112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7" name="Google Shape;287;p13"/>
          <p:cNvSpPr txBox="1">
            <a:spLocks noGrp="1"/>
          </p:cNvSpPr>
          <p:nvPr>
            <p:ph type="title" idx="6" hasCustomPrompt="1"/>
          </p:nvPr>
        </p:nvSpPr>
        <p:spPr>
          <a:xfrm>
            <a:off x="3681300" y="143032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8" name="Google Shape;288;p13"/>
          <p:cNvSpPr txBox="1">
            <a:spLocks noGrp="1"/>
          </p:cNvSpPr>
          <p:nvPr>
            <p:ph type="subTitle" idx="7"/>
          </p:nvPr>
        </p:nvSpPr>
        <p:spPr>
          <a:xfrm>
            <a:off x="4269275" y="229981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9" name="Google Shape;289;p13"/>
          <p:cNvSpPr txBox="1">
            <a:spLocks noGrp="1"/>
          </p:cNvSpPr>
          <p:nvPr>
            <p:ph type="subTitle" idx="8"/>
          </p:nvPr>
        </p:nvSpPr>
        <p:spPr>
          <a:xfrm>
            <a:off x="4267331" y="19563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0" name="Google Shape;290;p13"/>
          <p:cNvSpPr txBox="1">
            <a:spLocks noGrp="1"/>
          </p:cNvSpPr>
          <p:nvPr>
            <p:ph type="title" idx="9" hasCustomPrompt="1"/>
          </p:nvPr>
        </p:nvSpPr>
        <p:spPr>
          <a:xfrm>
            <a:off x="3681300" y="2065738"/>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1" name="Google Shape;291;p13"/>
          <p:cNvSpPr txBox="1">
            <a:spLocks noGrp="1"/>
          </p:cNvSpPr>
          <p:nvPr>
            <p:ph type="subTitle" idx="13"/>
          </p:nvPr>
        </p:nvSpPr>
        <p:spPr>
          <a:xfrm>
            <a:off x="4269275" y="294794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2" name="Google Shape;292;p13"/>
          <p:cNvSpPr txBox="1">
            <a:spLocks noGrp="1"/>
          </p:cNvSpPr>
          <p:nvPr>
            <p:ph type="subTitle" idx="14"/>
          </p:nvPr>
        </p:nvSpPr>
        <p:spPr>
          <a:xfrm>
            <a:off x="4267331" y="2594625"/>
            <a:ext cx="416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3" name="Google Shape;293;p13"/>
          <p:cNvSpPr txBox="1">
            <a:spLocks noGrp="1"/>
          </p:cNvSpPr>
          <p:nvPr>
            <p:ph type="title" idx="15" hasCustomPrompt="1"/>
          </p:nvPr>
        </p:nvSpPr>
        <p:spPr>
          <a:xfrm>
            <a:off x="3681300" y="27020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3"/>
          <p:cNvSpPr txBox="1">
            <a:spLocks noGrp="1"/>
          </p:cNvSpPr>
          <p:nvPr>
            <p:ph type="subTitle" idx="16"/>
          </p:nvPr>
        </p:nvSpPr>
        <p:spPr>
          <a:xfrm>
            <a:off x="4269275" y="359607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5" name="Google Shape;295;p13"/>
          <p:cNvSpPr txBox="1">
            <a:spLocks noGrp="1"/>
          </p:cNvSpPr>
          <p:nvPr>
            <p:ph type="subTitle" idx="17"/>
          </p:nvPr>
        </p:nvSpPr>
        <p:spPr>
          <a:xfrm>
            <a:off x="4267331" y="3241588"/>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6" name="Google Shape;296;p13"/>
          <p:cNvSpPr txBox="1">
            <a:spLocks noGrp="1"/>
          </p:cNvSpPr>
          <p:nvPr>
            <p:ph type="title" idx="18" hasCustomPrompt="1"/>
          </p:nvPr>
        </p:nvSpPr>
        <p:spPr>
          <a:xfrm>
            <a:off x="3681300" y="3349150"/>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7" name="Google Shape;297;p13"/>
          <p:cNvSpPr txBox="1">
            <a:spLocks noGrp="1"/>
          </p:cNvSpPr>
          <p:nvPr>
            <p:ph type="subTitle" idx="19"/>
          </p:nvPr>
        </p:nvSpPr>
        <p:spPr>
          <a:xfrm>
            <a:off x="4269275" y="424420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8" name="Google Shape;298;p13"/>
          <p:cNvSpPr txBox="1">
            <a:spLocks noGrp="1"/>
          </p:cNvSpPr>
          <p:nvPr>
            <p:ph type="subTitle" idx="20"/>
          </p:nvPr>
        </p:nvSpPr>
        <p:spPr>
          <a:xfrm>
            <a:off x="4267331" y="387805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9" name="Google Shape;299;p13"/>
          <p:cNvSpPr txBox="1">
            <a:spLocks noGrp="1"/>
          </p:cNvSpPr>
          <p:nvPr>
            <p:ph type="title" idx="21" hasCustomPrompt="1"/>
          </p:nvPr>
        </p:nvSpPr>
        <p:spPr>
          <a:xfrm>
            <a:off x="3681300" y="40069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4195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658311" y="241433"/>
            <a:ext cx="596701" cy="598667"/>
            <a:chOff x="1492272" y="1549837"/>
            <a:chExt cx="975001" cy="978213"/>
          </a:xfrm>
        </p:grpSpPr>
        <p:sp>
          <p:nvSpPr>
            <p:cNvPr id="10" name="Google Shape;10;p2"/>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2300" y="538375"/>
            <a:ext cx="7718400" cy="4070100"/>
          </a:xfrm>
          <a:prstGeom prst="roundRect">
            <a:avLst>
              <a:gd name="adj" fmla="val 5291"/>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8202" y="2799049"/>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2"/>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26" name="Google Shape;26;p2"/>
          <p:cNvGrpSpPr/>
          <p:nvPr/>
        </p:nvGrpSpPr>
        <p:grpSpPr>
          <a:xfrm>
            <a:off x="7734190" y="241436"/>
            <a:ext cx="1044864" cy="1179698"/>
            <a:chOff x="7610865" y="257811"/>
            <a:chExt cx="1044864" cy="1179698"/>
          </a:xfrm>
        </p:grpSpPr>
        <p:sp>
          <p:nvSpPr>
            <p:cNvPr id="27" name="Google Shape;27;p2"/>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758834" y="670418"/>
              <a:ext cx="658943" cy="462629"/>
              <a:chOff x="7758834" y="670418"/>
              <a:chExt cx="658943" cy="462629"/>
            </a:xfrm>
          </p:grpSpPr>
          <p:sp>
            <p:nvSpPr>
              <p:cNvPr id="32" name="Google Shape;32;p2"/>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9" name="Google Shape;39;p2"/>
          <p:cNvCxnSpPr/>
          <p:nvPr/>
        </p:nvCxnSpPr>
        <p:spPr>
          <a:xfrm>
            <a:off x="-45600" y="4986140"/>
            <a:ext cx="9235200" cy="0"/>
          </a:xfrm>
          <a:prstGeom prst="straightConnector1">
            <a:avLst/>
          </a:prstGeom>
          <a:noFill/>
          <a:ln w="9525" cap="flat" cmpd="sng">
            <a:solidFill>
              <a:schemeClr val="dk1"/>
            </a:solidFill>
            <a:prstDash val="solid"/>
            <a:round/>
            <a:headEnd type="none" w="med" len="med"/>
            <a:tailEnd type="none" w="med" len="med"/>
          </a:ln>
        </p:spPr>
      </p:cxnSp>
      <p:grpSp>
        <p:nvGrpSpPr>
          <p:cNvPr id="40" name="Google Shape;40;p2"/>
          <p:cNvGrpSpPr/>
          <p:nvPr/>
        </p:nvGrpSpPr>
        <p:grpSpPr>
          <a:xfrm>
            <a:off x="309975" y="1703725"/>
            <a:ext cx="1328950" cy="1739400"/>
            <a:chOff x="309975" y="1703725"/>
            <a:chExt cx="1328950" cy="1739400"/>
          </a:xfrm>
        </p:grpSpPr>
        <p:sp>
          <p:nvSpPr>
            <p:cNvPr id="41" name="Google Shape;41;p2"/>
            <p:cNvSpPr/>
            <p:nvPr/>
          </p:nvSpPr>
          <p:spPr>
            <a:xfrm>
              <a:off x="1174929" y="1864291"/>
              <a:ext cx="116205" cy="117618"/>
            </a:xfrm>
            <a:custGeom>
              <a:avLst/>
              <a:gdLst/>
              <a:ahLst/>
              <a:cxnLst/>
              <a:rect l="l" t="t" r="r" b="b"/>
              <a:pathLst>
                <a:path w="2056" h="2081" fill="none" extrusionOk="0">
                  <a:moveTo>
                    <a:pt x="2056" y="2081"/>
                  </a:moveTo>
                  <a:lnTo>
                    <a:pt x="1" y="2081"/>
                  </a:lnTo>
                  <a:lnTo>
                    <a:pt x="1" y="0"/>
                  </a:lnTo>
                  <a:lnTo>
                    <a:pt x="2056" y="0"/>
                  </a:ln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27125" y="1703725"/>
              <a:ext cx="811800" cy="1739400"/>
            </a:xfrm>
            <a:prstGeom prst="roundRect">
              <a:avLst>
                <a:gd name="adj" fmla="val 16667"/>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309975" y="2355900"/>
              <a:ext cx="1044900" cy="348600"/>
              <a:chOff x="78063" y="2355888"/>
              <a:chExt cx="1425900" cy="348600"/>
            </a:xfrm>
          </p:grpSpPr>
          <p:sp>
            <p:nvSpPr>
              <p:cNvPr id="44" name="Google Shape;44;p2"/>
              <p:cNvSpPr/>
              <p:nvPr/>
            </p:nvSpPr>
            <p:spPr>
              <a:xfrm>
                <a:off x="78063" y="2355888"/>
                <a:ext cx="1425900" cy="348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154263" y="2475522"/>
                <a:ext cx="998700" cy="109330"/>
                <a:chOff x="154263" y="2487118"/>
                <a:chExt cx="998700" cy="109330"/>
              </a:xfrm>
            </p:grpSpPr>
            <p:cxnSp>
              <p:nvCxnSpPr>
                <p:cNvPr id="46" name="Google Shape;46;p2"/>
                <p:cNvCxnSpPr/>
                <p:nvPr/>
              </p:nvCxnSpPr>
              <p:spPr>
                <a:xfrm>
                  <a:off x="154263" y="2487118"/>
                  <a:ext cx="998700" cy="0"/>
                </a:xfrm>
                <a:prstGeom prst="straightConnector1">
                  <a:avLst/>
                </a:prstGeom>
                <a:noFill/>
                <a:ln w="9525" cap="flat" cmpd="sng">
                  <a:solidFill>
                    <a:schemeClr val="lt1"/>
                  </a:solidFill>
                  <a:prstDash val="solid"/>
                  <a:round/>
                  <a:headEnd type="none" w="med" len="med"/>
                  <a:tailEnd type="none" w="med" len="med"/>
                </a:ln>
              </p:spPr>
            </p:cxnSp>
            <p:cxnSp>
              <p:nvCxnSpPr>
                <p:cNvPr id="47" name="Google Shape;47;p2"/>
                <p:cNvCxnSpPr/>
                <p:nvPr/>
              </p:nvCxnSpPr>
              <p:spPr>
                <a:xfrm>
                  <a:off x="154263" y="2596448"/>
                  <a:ext cx="732000" cy="0"/>
                </a:xfrm>
                <a:prstGeom prst="straightConnector1">
                  <a:avLst/>
                </a:prstGeom>
                <a:noFill/>
                <a:ln w="9525" cap="flat" cmpd="sng">
                  <a:solidFill>
                    <a:schemeClr val="lt1"/>
                  </a:solidFill>
                  <a:prstDash val="solid"/>
                  <a:round/>
                  <a:headEnd type="none" w="med" len="med"/>
                  <a:tailEnd type="none" w="med" len="med"/>
                </a:ln>
              </p:spPr>
            </p:cxnSp>
          </p:grpSp>
        </p:grpSp>
      </p:grpSp>
      <p:grpSp>
        <p:nvGrpSpPr>
          <p:cNvPr id="48" name="Google Shape;48;p2"/>
          <p:cNvGrpSpPr/>
          <p:nvPr/>
        </p:nvGrpSpPr>
        <p:grpSpPr>
          <a:xfrm>
            <a:off x="6992140" y="2704552"/>
            <a:ext cx="885193" cy="2290305"/>
            <a:chOff x="6987125" y="1724275"/>
            <a:chExt cx="1323554" cy="3424499"/>
          </a:xfrm>
        </p:grpSpPr>
        <p:sp>
          <p:nvSpPr>
            <p:cNvPr id="49" name="Google Shape;49;p2"/>
            <p:cNvSpPr/>
            <p:nvPr/>
          </p:nvSpPr>
          <p:spPr>
            <a:xfrm>
              <a:off x="7870220" y="458650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70220" y="4993037"/>
              <a:ext cx="396303" cy="155737"/>
            </a:xfrm>
            <a:custGeom>
              <a:avLst/>
              <a:gdLst/>
              <a:ahLst/>
              <a:cxnLst/>
              <a:rect l="l" t="t" r="r" b="b"/>
              <a:pathLst>
                <a:path w="1822" h="716" extrusionOk="0">
                  <a:moveTo>
                    <a:pt x="0" y="1"/>
                  </a:moveTo>
                  <a:lnTo>
                    <a:pt x="0" y="715"/>
                  </a:lnTo>
                  <a:lnTo>
                    <a:pt x="1822" y="715"/>
                  </a:lnTo>
                  <a:cubicBezTo>
                    <a:pt x="1822" y="549"/>
                    <a:pt x="1726" y="394"/>
                    <a:pt x="1584" y="310"/>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969841" y="4937789"/>
              <a:ext cx="115498" cy="63295"/>
            </a:xfrm>
            <a:custGeom>
              <a:avLst/>
              <a:gdLst/>
              <a:ahLst/>
              <a:cxnLst/>
              <a:rect l="l" t="t" r="r" b="b"/>
              <a:pathLst>
                <a:path w="531" h="291" extrusionOk="0">
                  <a:moveTo>
                    <a:pt x="264" y="1"/>
                  </a:moveTo>
                  <a:cubicBezTo>
                    <a:pt x="174" y="1"/>
                    <a:pt x="1" y="34"/>
                    <a:pt x="18" y="291"/>
                  </a:cubicBezTo>
                  <a:lnTo>
                    <a:pt x="530" y="291"/>
                  </a:lnTo>
                  <a:lnTo>
                    <a:pt x="316" y="5"/>
                  </a:lnTo>
                  <a:cubicBezTo>
                    <a:pt x="316" y="5"/>
                    <a:pt x="295"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13232" y="3068931"/>
              <a:ext cx="352366" cy="1608486"/>
            </a:xfrm>
            <a:custGeom>
              <a:avLst/>
              <a:gdLst/>
              <a:ahLst/>
              <a:cxnLst/>
              <a:rect l="l" t="t" r="r" b="b"/>
              <a:pathLst>
                <a:path w="1620" h="7395" extrusionOk="0">
                  <a:moveTo>
                    <a:pt x="1084" y="1"/>
                  </a:moveTo>
                  <a:lnTo>
                    <a:pt x="0" y="632"/>
                  </a:lnTo>
                  <a:lnTo>
                    <a:pt x="95" y="7394"/>
                  </a:lnTo>
                  <a:lnTo>
                    <a:pt x="1619" y="7394"/>
                  </a:lnTo>
                  <a:cubicBezTo>
                    <a:pt x="1619" y="7394"/>
                    <a:pt x="1560" y="3203"/>
                    <a:pt x="1560" y="1941"/>
                  </a:cubicBezTo>
                  <a:cubicBezTo>
                    <a:pt x="1560" y="679"/>
                    <a:pt x="1084" y="1"/>
                    <a:pt x="1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618995" y="458389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77993" y="4993037"/>
              <a:ext cx="396521" cy="155737"/>
            </a:xfrm>
            <a:custGeom>
              <a:avLst/>
              <a:gdLst/>
              <a:ahLst/>
              <a:cxnLst/>
              <a:rect l="l" t="t" r="r" b="b"/>
              <a:pathLst>
                <a:path w="1823" h="716" extrusionOk="0">
                  <a:moveTo>
                    <a:pt x="918" y="1"/>
                  </a:moveTo>
                  <a:lnTo>
                    <a:pt x="239" y="310"/>
                  </a:lnTo>
                  <a:cubicBezTo>
                    <a:pt x="96" y="394"/>
                    <a:pt x="1" y="549"/>
                    <a:pt x="1" y="715"/>
                  </a:cubicBezTo>
                  <a:lnTo>
                    <a:pt x="1823" y="715"/>
                  </a:lnTo>
                  <a:lnTo>
                    <a:pt x="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559397" y="4937789"/>
              <a:ext cx="115280" cy="63295"/>
            </a:xfrm>
            <a:custGeom>
              <a:avLst/>
              <a:gdLst/>
              <a:ahLst/>
              <a:cxnLst/>
              <a:rect l="l" t="t" r="r" b="b"/>
              <a:pathLst>
                <a:path w="530" h="291" extrusionOk="0">
                  <a:moveTo>
                    <a:pt x="267" y="1"/>
                  </a:moveTo>
                  <a:cubicBezTo>
                    <a:pt x="236" y="1"/>
                    <a:pt x="215" y="5"/>
                    <a:pt x="215" y="5"/>
                  </a:cubicBezTo>
                  <a:lnTo>
                    <a:pt x="0"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17852" y="3068931"/>
              <a:ext cx="305819" cy="1603266"/>
            </a:xfrm>
            <a:custGeom>
              <a:avLst/>
              <a:gdLst/>
              <a:ahLst/>
              <a:cxnLst/>
              <a:rect l="l" t="t" r="r" b="b"/>
              <a:pathLst>
                <a:path w="1406" h="7371" extrusionOk="0">
                  <a:moveTo>
                    <a:pt x="358" y="1"/>
                  </a:moveTo>
                  <a:cubicBezTo>
                    <a:pt x="358" y="1"/>
                    <a:pt x="37" y="644"/>
                    <a:pt x="37" y="1906"/>
                  </a:cubicBezTo>
                  <a:cubicBezTo>
                    <a:pt x="37" y="3180"/>
                    <a:pt x="1" y="7371"/>
                    <a:pt x="1" y="7371"/>
                  </a:cubicBezTo>
                  <a:lnTo>
                    <a:pt x="1358" y="7371"/>
                  </a:lnTo>
                  <a:lnTo>
                    <a:pt x="1406" y="632"/>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95721" y="3068931"/>
              <a:ext cx="453291" cy="251442"/>
            </a:xfrm>
            <a:custGeom>
              <a:avLst/>
              <a:gdLst/>
              <a:ahLst/>
              <a:cxnLst/>
              <a:rect l="l" t="t" r="r" b="b"/>
              <a:pathLst>
                <a:path w="2084" h="1156" extrusionOk="0">
                  <a:moveTo>
                    <a:pt x="0" y="1"/>
                  </a:moveTo>
                  <a:lnTo>
                    <a:pt x="0" y="1155"/>
                  </a:lnTo>
                  <a:lnTo>
                    <a:pt x="2084" y="1155"/>
                  </a:lnTo>
                  <a:lnTo>
                    <a:pt x="20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541126" y="2367021"/>
              <a:ext cx="510931" cy="702122"/>
            </a:xfrm>
            <a:custGeom>
              <a:avLst/>
              <a:gdLst/>
              <a:ahLst/>
              <a:cxnLst/>
              <a:rect l="l" t="t" r="r" b="b"/>
              <a:pathLst>
                <a:path w="2349" h="3228" extrusionOk="0">
                  <a:moveTo>
                    <a:pt x="1323" y="1"/>
                  </a:moveTo>
                  <a:cubicBezTo>
                    <a:pt x="1240" y="1"/>
                    <a:pt x="729" y="21"/>
                    <a:pt x="358" y="501"/>
                  </a:cubicBezTo>
                  <a:cubicBezTo>
                    <a:pt x="1" y="977"/>
                    <a:pt x="239" y="3228"/>
                    <a:pt x="239" y="3228"/>
                  </a:cubicBezTo>
                  <a:lnTo>
                    <a:pt x="2323" y="3228"/>
                  </a:lnTo>
                  <a:lnTo>
                    <a:pt x="2347" y="549"/>
                  </a:lnTo>
                  <a:cubicBezTo>
                    <a:pt x="2347" y="549"/>
                    <a:pt x="2347" y="549"/>
                    <a:pt x="2347" y="549"/>
                  </a:cubicBezTo>
                  <a:cubicBezTo>
                    <a:pt x="2349" y="549"/>
                    <a:pt x="1923" y="36"/>
                    <a:pt x="1334" y="1"/>
                  </a:cubicBezTo>
                  <a:cubicBezTo>
                    <a:pt x="1334" y="1"/>
                    <a:pt x="1331"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919378" y="2670232"/>
              <a:ext cx="106362" cy="121806"/>
            </a:xfrm>
            <a:custGeom>
              <a:avLst/>
              <a:gdLst/>
              <a:ahLst/>
              <a:cxnLst/>
              <a:rect l="l" t="t" r="r" b="b"/>
              <a:pathLst>
                <a:path w="489" h="560" extrusionOk="0">
                  <a:moveTo>
                    <a:pt x="131" y="0"/>
                  </a:moveTo>
                  <a:lnTo>
                    <a:pt x="0" y="476"/>
                  </a:lnTo>
                  <a:lnTo>
                    <a:pt x="488" y="560"/>
                  </a:lnTo>
                  <a:lnTo>
                    <a:pt x="131" y="0"/>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99257" y="2877303"/>
              <a:ext cx="349756" cy="194454"/>
            </a:xfrm>
            <a:custGeom>
              <a:avLst/>
              <a:gdLst/>
              <a:ahLst/>
              <a:cxnLst/>
              <a:rect l="l" t="t" r="r" b="b"/>
              <a:pathLst>
                <a:path w="1608" h="894" extrusionOk="0">
                  <a:moveTo>
                    <a:pt x="250" y="1"/>
                  </a:moveTo>
                  <a:lnTo>
                    <a:pt x="0" y="536"/>
                  </a:lnTo>
                  <a:lnTo>
                    <a:pt x="1608" y="893"/>
                  </a:lnTo>
                  <a:lnTo>
                    <a:pt x="1608" y="596"/>
                  </a:lnTo>
                  <a:lnTo>
                    <a:pt x="1608" y="322"/>
                  </a:lnTo>
                  <a:lnTo>
                    <a:pt x="250" y="1"/>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87125" y="2394428"/>
              <a:ext cx="852204" cy="776293"/>
            </a:xfrm>
            <a:custGeom>
              <a:avLst/>
              <a:gdLst/>
              <a:ahLst/>
              <a:cxnLst/>
              <a:rect l="l" t="t" r="r" b="b"/>
              <a:pathLst>
                <a:path w="3918" h="3569" extrusionOk="0">
                  <a:moveTo>
                    <a:pt x="1960" y="0"/>
                  </a:moveTo>
                  <a:cubicBezTo>
                    <a:pt x="1503" y="0"/>
                    <a:pt x="1048" y="173"/>
                    <a:pt x="703" y="518"/>
                  </a:cubicBezTo>
                  <a:cubicBezTo>
                    <a:pt x="0" y="1220"/>
                    <a:pt x="0" y="2351"/>
                    <a:pt x="703" y="3042"/>
                  </a:cubicBezTo>
                  <a:cubicBezTo>
                    <a:pt x="1048" y="3393"/>
                    <a:pt x="1503" y="3569"/>
                    <a:pt x="1960" y="3569"/>
                  </a:cubicBezTo>
                  <a:cubicBezTo>
                    <a:pt x="2417" y="3569"/>
                    <a:pt x="2875" y="3393"/>
                    <a:pt x="3227" y="3042"/>
                  </a:cubicBezTo>
                  <a:cubicBezTo>
                    <a:pt x="3917" y="2351"/>
                    <a:pt x="3917" y="1220"/>
                    <a:pt x="3227" y="518"/>
                  </a:cubicBezTo>
                  <a:cubicBezTo>
                    <a:pt x="2875" y="173"/>
                    <a:pt x="241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47872" y="2488828"/>
              <a:ext cx="362807" cy="527244"/>
            </a:xfrm>
            <a:custGeom>
              <a:avLst/>
              <a:gdLst/>
              <a:ahLst/>
              <a:cxnLst/>
              <a:rect l="l" t="t" r="r" b="b"/>
              <a:pathLst>
                <a:path w="1668" h="2424" extrusionOk="0">
                  <a:moveTo>
                    <a:pt x="488" y="1"/>
                  </a:moveTo>
                  <a:cubicBezTo>
                    <a:pt x="488" y="1"/>
                    <a:pt x="0" y="798"/>
                    <a:pt x="0" y="810"/>
                  </a:cubicBezTo>
                  <a:cubicBezTo>
                    <a:pt x="0" y="834"/>
                    <a:pt x="619" y="1834"/>
                    <a:pt x="869" y="2227"/>
                  </a:cubicBezTo>
                  <a:cubicBezTo>
                    <a:pt x="952" y="2360"/>
                    <a:pt x="1087" y="2423"/>
                    <a:pt x="1221" y="2423"/>
                  </a:cubicBezTo>
                  <a:cubicBezTo>
                    <a:pt x="1376" y="2423"/>
                    <a:pt x="1531" y="2339"/>
                    <a:pt x="1608" y="2179"/>
                  </a:cubicBezTo>
                  <a:cubicBezTo>
                    <a:pt x="1667" y="2048"/>
                    <a:pt x="1667" y="1906"/>
                    <a:pt x="1596" y="1763"/>
                  </a:cubicBezTo>
                  <a:cubicBezTo>
                    <a:pt x="786" y="334"/>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618995" y="2765937"/>
              <a:ext cx="168570" cy="158130"/>
            </a:xfrm>
            <a:custGeom>
              <a:avLst/>
              <a:gdLst/>
              <a:ahLst/>
              <a:cxnLst/>
              <a:rect l="l" t="t" r="r" b="b"/>
              <a:pathLst>
                <a:path w="775" h="727" extrusionOk="0">
                  <a:moveTo>
                    <a:pt x="191" y="0"/>
                  </a:moveTo>
                  <a:cubicBezTo>
                    <a:pt x="187" y="0"/>
                    <a:pt x="0" y="667"/>
                    <a:pt x="0" y="667"/>
                  </a:cubicBezTo>
                  <a:lnTo>
                    <a:pt x="667" y="727"/>
                  </a:lnTo>
                  <a:lnTo>
                    <a:pt x="774" y="227"/>
                  </a:lnTo>
                  <a:cubicBezTo>
                    <a:pt x="774" y="227"/>
                    <a:pt x="203" y="1"/>
                    <a:pt x="191" y="1"/>
                  </a:cubicBezTo>
                  <a:cubicBezTo>
                    <a:pt x="191" y="0"/>
                    <a:pt x="191"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688816" y="2728960"/>
              <a:ext cx="98750" cy="86351"/>
            </a:xfrm>
            <a:custGeom>
              <a:avLst/>
              <a:gdLst/>
              <a:ahLst/>
              <a:cxnLst/>
              <a:rect l="l" t="t" r="r" b="b"/>
              <a:pathLst>
                <a:path w="454" h="397" extrusionOk="0">
                  <a:moveTo>
                    <a:pt x="71" y="1"/>
                  </a:moveTo>
                  <a:cubicBezTo>
                    <a:pt x="54" y="1"/>
                    <a:pt x="36" y="10"/>
                    <a:pt x="24" y="28"/>
                  </a:cubicBezTo>
                  <a:cubicBezTo>
                    <a:pt x="1" y="40"/>
                    <a:pt x="1" y="63"/>
                    <a:pt x="1" y="87"/>
                  </a:cubicBezTo>
                  <a:lnTo>
                    <a:pt x="155" y="385"/>
                  </a:lnTo>
                  <a:lnTo>
                    <a:pt x="453" y="397"/>
                  </a:lnTo>
                  <a:cubicBezTo>
                    <a:pt x="417" y="385"/>
                    <a:pt x="215" y="123"/>
                    <a:pt x="108" y="28"/>
                  </a:cubicBezTo>
                  <a:cubicBezTo>
                    <a:pt x="102" y="10"/>
                    <a:pt x="87" y="1"/>
                    <a:pt x="71"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85281" y="2739183"/>
              <a:ext cx="88309" cy="63295"/>
            </a:xfrm>
            <a:custGeom>
              <a:avLst/>
              <a:gdLst/>
              <a:ahLst/>
              <a:cxnLst/>
              <a:rect l="l" t="t" r="r" b="b"/>
              <a:pathLst>
                <a:path w="406" h="291" extrusionOk="0">
                  <a:moveTo>
                    <a:pt x="87" y="0"/>
                  </a:moveTo>
                  <a:cubicBezTo>
                    <a:pt x="63" y="0"/>
                    <a:pt x="33" y="16"/>
                    <a:pt x="24" y="52"/>
                  </a:cubicBezTo>
                  <a:cubicBezTo>
                    <a:pt x="0" y="76"/>
                    <a:pt x="24" y="112"/>
                    <a:pt x="48" y="124"/>
                  </a:cubicBezTo>
                  <a:lnTo>
                    <a:pt x="405" y="290"/>
                  </a:lnTo>
                  <a:lnTo>
                    <a:pt x="358" y="112"/>
                  </a:lnTo>
                  <a:lnTo>
                    <a:pt x="108" y="4"/>
                  </a:lnTo>
                  <a:cubicBezTo>
                    <a:pt x="102" y="2"/>
                    <a:pt x="95" y="0"/>
                    <a:pt x="87"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554177" y="2781381"/>
              <a:ext cx="103752" cy="57205"/>
            </a:xfrm>
            <a:custGeom>
              <a:avLst/>
              <a:gdLst/>
              <a:ahLst/>
              <a:cxnLst/>
              <a:rect l="l" t="t" r="r" b="b"/>
              <a:pathLst>
                <a:path w="477" h="263" extrusionOk="0">
                  <a:moveTo>
                    <a:pt x="72" y="1"/>
                  </a:moveTo>
                  <a:cubicBezTo>
                    <a:pt x="48" y="1"/>
                    <a:pt x="1" y="25"/>
                    <a:pt x="1" y="49"/>
                  </a:cubicBezTo>
                  <a:cubicBezTo>
                    <a:pt x="1" y="84"/>
                    <a:pt x="12" y="108"/>
                    <a:pt x="48" y="120"/>
                  </a:cubicBezTo>
                  <a:lnTo>
                    <a:pt x="477" y="263"/>
                  </a:lnTo>
                  <a:lnTo>
                    <a:pt x="477" y="263"/>
                  </a:lnTo>
                  <a:lnTo>
                    <a:pt x="441" y="84"/>
                  </a:lnTo>
                  <a:lnTo>
                    <a:pt x="72"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56787" y="2833366"/>
              <a:ext cx="93529" cy="41544"/>
            </a:xfrm>
            <a:custGeom>
              <a:avLst/>
              <a:gdLst/>
              <a:ahLst/>
              <a:cxnLst/>
              <a:rect l="l" t="t" r="r" b="b"/>
              <a:pathLst>
                <a:path w="430" h="191" extrusionOk="0">
                  <a:moveTo>
                    <a:pt x="72" y="0"/>
                  </a:moveTo>
                  <a:cubicBezTo>
                    <a:pt x="36" y="0"/>
                    <a:pt x="0" y="36"/>
                    <a:pt x="0" y="60"/>
                  </a:cubicBezTo>
                  <a:cubicBezTo>
                    <a:pt x="0" y="95"/>
                    <a:pt x="12" y="119"/>
                    <a:pt x="60" y="143"/>
                  </a:cubicBezTo>
                  <a:lnTo>
                    <a:pt x="429" y="191"/>
                  </a:lnTo>
                  <a:lnTo>
                    <a:pt x="417" y="36"/>
                  </a:lnTo>
                  <a:lnTo>
                    <a:pt x="7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67227" y="2872083"/>
              <a:ext cx="83089" cy="36542"/>
            </a:xfrm>
            <a:custGeom>
              <a:avLst/>
              <a:gdLst/>
              <a:ahLst/>
              <a:cxnLst/>
              <a:rect l="l" t="t" r="r" b="b"/>
              <a:pathLst>
                <a:path w="382" h="168" extrusionOk="0">
                  <a:moveTo>
                    <a:pt x="381" y="1"/>
                  </a:moveTo>
                  <a:lnTo>
                    <a:pt x="60" y="36"/>
                  </a:lnTo>
                  <a:cubicBezTo>
                    <a:pt x="24" y="36"/>
                    <a:pt x="0" y="48"/>
                    <a:pt x="0" y="84"/>
                  </a:cubicBezTo>
                  <a:cubicBezTo>
                    <a:pt x="0" y="108"/>
                    <a:pt x="12" y="144"/>
                    <a:pt x="48" y="144"/>
                  </a:cubicBezTo>
                  <a:lnTo>
                    <a:pt x="250" y="167"/>
                  </a:lnTo>
                  <a:lnTo>
                    <a:pt x="38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66468" y="2815095"/>
              <a:ext cx="127243" cy="114193"/>
            </a:xfrm>
            <a:custGeom>
              <a:avLst/>
              <a:gdLst/>
              <a:ahLst/>
              <a:cxnLst/>
              <a:rect l="l" t="t" r="r" b="b"/>
              <a:pathLst>
                <a:path w="585" h="525" extrusionOk="0">
                  <a:moveTo>
                    <a:pt x="96" y="1"/>
                  </a:moveTo>
                  <a:lnTo>
                    <a:pt x="1" y="489"/>
                  </a:lnTo>
                  <a:lnTo>
                    <a:pt x="406" y="525"/>
                  </a:lnTo>
                  <a:lnTo>
                    <a:pt x="584" y="60"/>
                  </a:lnTo>
                  <a:lnTo>
                    <a:pt x="96"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789741" y="2755497"/>
              <a:ext cx="520501" cy="273410"/>
            </a:xfrm>
            <a:custGeom>
              <a:avLst/>
              <a:gdLst/>
              <a:ahLst/>
              <a:cxnLst/>
              <a:rect l="l" t="t" r="r" b="b"/>
              <a:pathLst>
                <a:path w="2393" h="1257" extrusionOk="0">
                  <a:moveTo>
                    <a:pt x="227" y="1"/>
                  </a:moveTo>
                  <a:lnTo>
                    <a:pt x="1" y="953"/>
                  </a:lnTo>
                  <a:lnTo>
                    <a:pt x="1835" y="1251"/>
                  </a:lnTo>
                  <a:cubicBezTo>
                    <a:pt x="1860" y="1255"/>
                    <a:pt x="1885" y="1257"/>
                    <a:pt x="1910" y="1257"/>
                  </a:cubicBezTo>
                  <a:cubicBezTo>
                    <a:pt x="2184" y="1257"/>
                    <a:pt x="2392" y="1023"/>
                    <a:pt x="2370" y="739"/>
                  </a:cubicBezTo>
                  <a:cubicBezTo>
                    <a:pt x="2335" y="513"/>
                    <a:pt x="2180" y="346"/>
                    <a:pt x="1966" y="299"/>
                  </a:cubicBez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44337" y="1724275"/>
              <a:ext cx="305602" cy="270800"/>
            </a:xfrm>
            <a:custGeom>
              <a:avLst/>
              <a:gdLst/>
              <a:ahLst/>
              <a:cxnLst/>
              <a:rect l="l" t="t" r="r" b="b"/>
              <a:pathLst>
                <a:path w="1405" h="1245" extrusionOk="0">
                  <a:moveTo>
                    <a:pt x="704" y="1"/>
                  </a:moveTo>
                  <a:cubicBezTo>
                    <a:pt x="451" y="1"/>
                    <a:pt x="212" y="159"/>
                    <a:pt x="119" y="420"/>
                  </a:cubicBezTo>
                  <a:cubicBezTo>
                    <a:pt x="0" y="730"/>
                    <a:pt x="167" y="1087"/>
                    <a:pt x="500" y="1206"/>
                  </a:cubicBezTo>
                  <a:cubicBezTo>
                    <a:pt x="568" y="1232"/>
                    <a:pt x="638" y="1244"/>
                    <a:pt x="708" y="1244"/>
                  </a:cubicBezTo>
                  <a:cubicBezTo>
                    <a:pt x="955" y="1244"/>
                    <a:pt x="1193" y="1088"/>
                    <a:pt x="1286" y="837"/>
                  </a:cubicBezTo>
                  <a:cubicBezTo>
                    <a:pt x="1405" y="503"/>
                    <a:pt x="1238" y="158"/>
                    <a:pt x="917" y="39"/>
                  </a:cubicBezTo>
                  <a:cubicBezTo>
                    <a:pt x="847" y="13"/>
                    <a:pt x="775"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72230" y="1880231"/>
              <a:ext cx="461339" cy="427625"/>
            </a:xfrm>
            <a:custGeom>
              <a:avLst/>
              <a:gdLst/>
              <a:ahLst/>
              <a:cxnLst/>
              <a:rect l="l" t="t" r="r" b="b"/>
              <a:pathLst>
                <a:path w="2121" h="1966" extrusionOk="0">
                  <a:moveTo>
                    <a:pt x="1037" y="1"/>
                  </a:moveTo>
                  <a:cubicBezTo>
                    <a:pt x="501" y="1"/>
                    <a:pt x="1" y="429"/>
                    <a:pt x="84" y="989"/>
                  </a:cubicBezTo>
                  <a:cubicBezTo>
                    <a:pt x="156" y="1513"/>
                    <a:pt x="525" y="1941"/>
                    <a:pt x="1061" y="1965"/>
                  </a:cubicBezTo>
                  <a:cubicBezTo>
                    <a:pt x="1406" y="1965"/>
                    <a:pt x="2108" y="1584"/>
                    <a:pt x="2108" y="1072"/>
                  </a:cubicBezTo>
                  <a:cubicBezTo>
                    <a:pt x="2120" y="548"/>
                    <a:pt x="1751" y="13"/>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19920" y="2194535"/>
              <a:ext cx="186624" cy="271888"/>
            </a:xfrm>
            <a:custGeom>
              <a:avLst/>
              <a:gdLst/>
              <a:ahLst/>
              <a:cxnLst/>
              <a:rect l="l" t="t" r="r" b="b"/>
              <a:pathLst>
                <a:path w="858" h="1250" extrusionOk="0">
                  <a:moveTo>
                    <a:pt x="562" y="1"/>
                  </a:moveTo>
                  <a:cubicBezTo>
                    <a:pt x="506" y="1"/>
                    <a:pt x="440" y="11"/>
                    <a:pt x="370" y="20"/>
                  </a:cubicBezTo>
                  <a:cubicBezTo>
                    <a:pt x="155" y="68"/>
                    <a:pt x="1" y="56"/>
                    <a:pt x="24" y="234"/>
                  </a:cubicBezTo>
                  <a:lnTo>
                    <a:pt x="131" y="949"/>
                  </a:lnTo>
                  <a:cubicBezTo>
                    <a:pt x="153" y="1124"/>
                    <a:pt x="307" y="1249"/>
                    <a:pt x="480" y="1249"/>
                  </a:cubicBezTo>
                  <a:cubicBezTo>
                    <a:pt x="494" y="1249"/>
                    <a:pt x="509" y="1248"/>
                    <a:pt x="524" y="1246"/>
                  </a:cubicBezTo>
                  <a:cubicBezTo>
                    <a:pt x="727" y="1211"/>
                    <a:pt x="858" y="1032"/>
                    <a:pt x="822" y="842"/>
                  </a:cubicBezTo>
                  <a:lnTo>
                    <a:pt x="739" y="151"/>
                  </a:lnTo>
                  <a:cubicBezTo>
                    <a:pt x="724" y="31"/>
                    <a:pt x="657" y="1"/>
                    <a:pt x="56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727751" y="2183224"/>
              <a:ext cx="155520" cy="194454"/>
            </a:xfrm>
            <a:custGeom>
              <a:avLst/>
              <a:gdLst/>
              <a:ahLst/>
              <a:cxnLst/>
              <a:rect l="l" t="t" r="r" b="b"/>
              <a:pathLst>
                <a:path w="715" h="894" extrusionOk="0">
                  <a:moveTo>
                    <a:pt x="691" y="1"/>
                  </a:moveTo>
                  <a:lnTo>
                    <a:pt x="0" y="417"/>
                  </a:lnTo>
                  <a:lnTo>
                    <a:pt x="60" y="894"/>
                  </a:lnTo>
                  <a:cubicBezTo>
                    <a:pt x="715" y="822"/>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603334" y="1939829"/>
              <a:ext cx="303209" cy="393911"/>
            </a:xfrm>
            <a:custGeom>
              <a:avLst/>
              <a:gdLst/>
              <a:ahLst/>
              <a:cxnLst/>
              <a:rect l="l" t="t" r="r" b="b"/>
              <a:pathLst>
                <a:path w="1394" h="1811" extrusionOk="0">
                  <a:moveTo>
                    <a:pt x="489" y="0"/>
                  </a:moveTo>
                  <a:cubicBezTo>
                    <a:pt x="322" y="0"/>
                    <a:pt x="13" y="286"/>
                    <a:pt x="13" y="560"/>
                  </a:cubicBezTo>
                  <a:lnTo>
                    <a:pt x="1" y="1191"/>
                  </a:lnTo>
                  <a:cubicBezTo>
                    <a:pt x="1" y="1572"/>
                    <a:pt x="298" y="1810"/>
                    <a:pt x="679" y="1810"/>
                  </a:cubicBezTo>
                  <a:cubicBezTo>
                    <a:pt x="685" y="1810"/>
                    <a:pt x="691" y="1811"/>
                    <a:pt x="697" y="1811"/>
                  </a:cubicBezTo>
                  <a:cubicBezTo>
                    <a:pt x="1025" y="1811"/>
                    <a:pt x="1382" y="1482"/>
                    <a:pt x="1382" y="1120"/>
                  </a:cubicBezTo>
                  <a:lnTo>
                    <a:pt x="1394" y="477"/>
                  </a:lnTo>
                  <a:cubicBezTo>
                    <a:pt x="1394" y="322"/>
                    <a:pt x="1263" y="179"/>
                    <a:pt x="1096" y="179"/>
                  </a:cubicBezTo>
                  <a:lnTo>
                    <a:pt x="489"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745804" y="2128846"/>
              <a:ext cx="26101" cy="23491"/>
            </a:xfrm>
            <a:custGeom>
              <a:avLst/>
              <a:gdLst/>
              <a:ahLst/>
              <a:cxnLst/>
              <a:rect l="l" t="t" r="r" b="b"/>
              <a:pathLst>
                <a:path w="120" h="108" extrusionOk="0">
                  <a:moveTo>
                    <a:pt x="36" y="1"/>
                  </a:moveTo>
                  <a:cubicBezTo>
                    <a:pt x="12" y="1"/>
                    <a:pt x="1" y="24"/>
                    <a:pt x="1" y="60"/>
                  </a:cubicBezTo>
                  <a:cubicBezTo>
                    <a:pt x="1" y="84"/>
                    <a:pt x="24" y="108"/>
                    <a:pt x="60" y="108"/>
                  </a:cubicBezTo>
                  <a:cubicBezTo>
                    <a:pt x="84" y="108"/>
                    <a:pt x="120" y="72"/>
                    <a:pt x="96" y="48"/>
                  </a:cubicBezTo>
                  <a:cubicBezTo>
                    <a:pt x="96" y="13"/>
                    <a:pt x="72"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634438" y="2126236"/>
              <a:ext cx="26101" cy="20881"/>
            </a:xfrm>
            <a:custGeom>
              <a:avLst/>
              <a:gdLst/>
              <a:ahLst/>
              <a:cxnLst/>
              <a:rect l="l" t="t" r="r" b="b"/>
              <a:pathLst>
                <a:path w="120" h="96" extrusionOk="0">
                  <a:moveTo>
                    <a:pt x="48" y="1"/>
                  </a:moveTo>
                  <a:cubicBezTo>
                    <a:pt x="36" y="1"/>
                    <a:pt x="1" y="25"/>
                    <a:pt x="1" y="60"/>
                  </a:cubicBezTo>
                  <a:cubicBezTo>
                    <a:pt x="1" y="84"/>
                    <a:pt x="36" y="96"/>
                    <a:pt x="60" y="96"/>
                  </a:cubicBezTo>
                  <a:cubicBezTo>
                    <a:pt x="96" y="96"/>
                    <a:pt x="120" y="72"/>
                    <a:pt x="108" y="36"/>
                  </a:cubicBezTo>
                  <a:cubicBezTo>
                    <a:pt x="108" y="13"/>
                    <a:pt x="72"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680986" y="2154730"/>
              <a:ext cx="28711" cy="49375"/>
            </a:xfrm>
            <a:custGeom>
              <a:avLst/>
              <a:gdLst/>
              <a:ahLst/>
              <a:cxnLst/>
              <a:rect l="l" t="t" r="r" b="b"/>
              <a:pathLst>
                <a:path w="132" h="227" fill="none" extrusionOk="0">
                  <a:moveTo>
                    <a:pt x="13" y="1"/>
                  </a:moveTo>
                  <a:lnTo>
                    <a:pt x="1" y="144"/>
                  </a:lnTo>
                  <a:cubicBezTo>
                    <a:pt x="1" y="144"/>
                    <a:pt x="13" y="227"/>
                    <a:pt x="132"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725140" y="2082299"/>
              <a:ext cx="77869" cy="23491"/>
            </a:xfrm>
            <a:custGeom>
              <a:avLst/>
              <a:gdLst/>
              <a:ahLst/>
              <a:cxnLst/>
              <a:rect l="l" t="t" r="r" b="b"/>
              <a:pathLst>
                <a:path w="358" h="108" extrusionOk="0">
                  <a:moveTo>
                    <a:pt x="60" y="0"/>
                  </a:moveTo>
                  <a:cubicBezTo>
                    <a:pt x="24" y="0"/>
                    <a:pt x="0" y="24"/>
                    <a:pt x="0" y="48"/>
                  </a:cubicBezTo>
                  <a:cubicBezTo>
                    <a:pt x="0" y="60"/>
                    <a:pt x="12" y="96"/>
                    <a:pt x="48" y="96"/>
                  </a:cubicBezTo>
                  <a:lnTo>
                    <a:pt x="298" y="107"/>
                  </a:lnTo>
                  <a:cubicBezTo>
                    <a:pt x="310" y="107"/>
                    <a:pt x="346" y="96"/>
                    <a:pt x="358" y="60"/>
                  </a:cubicBezTo>
                  <a:cubicBezTo>
                    <a:pt x="358" y="48"/>
                    <a:pt x="346" y="24"/>
                    <a:pt x="310" y="24"/>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6385" y="2079689"/>
              <a:ext cx="54595" cy="23491"/>
            </a:xfrm>
            <a:custGeom>
              <a:avLst/>
              <a:gdLst/>
              <a:ahLst/>
              <a:cxnLst/>
              <a:rect l="l" t="t" r="r" b="b"/>
              <a:pathLst>
                <a:path w="251" h="108" extrusionOk="0">
                  <a:moveTo>
                    <a:pt x="60" y="0"/>
                  </a:moveTo>
                  <a:cubicBezTo>
                    <a:pt x="24" y="0"/>
                    <a:pt x="0" y="12"/>
                    <a:pt x="0" y="48"/>
                  </a:cubicBezTo>
                  <a:cubicBezTo>
                    <a:pt x="0" y="60"/>
                    <a:pt x="12" y="96"/>
                    <a:pt x="36" y="96"/>
                  </a:cubicBezTo>
                  <a:lnTo>
                    <a:pt x="203" y="108"/>
                  </a:lnTo>
                  <a:cubicBezTo>
                    <a:pt x="215" y="96"/>
                    <a:pt x="250" y="72"/>
                    <a:pt x="250" y="60"/>
                  </a:cubicBezTo>
                  <a:cubicBezTo>
                    <a:pt x="250" y="48"/>
                    <a:pt x="226" y="12"/>
                    <a:pt x="203"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60322" y="2222159"/>
              <a:ext cx="98750" cy="38934"/>
            </a:xfrm>
            <a:custGeom>
              <a:avLst/>
              <a:gdLst/>
              <a:ahLst/>
              <a:cxnLst/>
              <a:rect l="l" t="t" r="r" b="b"/>
              <a:pathLst>
                <a:path w="454" h="179" extrusionOk="0">
                  <a:moveTo>
                    <a:pt x="1" y="0"/>
                  </a:moveTo>
                  <a:cubicBezTo>
                    <a:pt x="1" y="0"/>
                    <a:pt x="72" y="179"/>
                    <a:pt x="227" y="179"/>
                  </a:cubicBezTo>
                  <a:cubicBezTo>
                    <a:pt x="417" y="179"/>
                    <a:pt x="453" y="36"/>
                    <a:pt x="453" y="36"/>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794962" y="1973543"/>
              <a:ext cx="191844" cy="186624"/>
            </a:xfrm>
            <a:custGeom>
              <a:avLst/>
              <a:gdLst/>
              <a:ahLst/>
              <a:cxnLst/>
              <a:rect l="l" t="t" r="r" b="b"/>
              <a:pathLst>
                <a:path w="882" h="858" extrusionOk="0">
                  <a:moveTo>
                    <a:pt x="275" y="0"/>
                  </a:moveTo>
                  <a:cubicBezTo>
                    <a:pt x="275" y="0"/>
                    <a:pt x="1" y="655"/>
                    <a:pt x="429" y="857"/>
                  </a:cubicBezTo>
                  <a:lnTo>
                    <a:pt x="882" y="262"/>
                  </a:lnTo>
                  <a:lnTo>
                    <a:pt x="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851949" y="2108183"/>
              <a:ext cx="103752" cy="101142"/>
            </a:xfrm>
            <a:custGeom>
              <a:avLst/>
              <a:gdLst/>
              <a:ahLst/>
              <a:cxnLst/>
              <a:rect l="l" t="t" r="r" b="b"/>
              <a:pathLst>
                <a:path w="477" h="465" extrusionOk="0">
                  <a:moveTo>
                    <a:pt x="239" y="0"/>
                  </a:moveTo>
                  <a:cubicBezTo>
                    <a:pt x="108" y="0"/>
                    <a:pt x="1" y="96"/>
                    <a:pt x="1" y="227"/>
                  </a:cubicBezTo>
                  <a:cubicBezTo>
                    <a:pt x="1" y="358"/>
                    <a:pt x="108" y="465"/>
                    <a:pt x="239" y="465"/>
                  </a:cubicBezTo>
                  <a:cubicBezTo>
                    <a:pt x="370" y="465"/>
                    <a:pt x="477" y="381"/>
                    <a:pt x="477" y="238"/>
                  </a:cubicBezTo>
                  <a:cubicBezTo>
                    <a:pt x="477" y="119"/>
                    <a:pt x="370" y="0"/>
                    <a:pt x="239"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64617" y="1918295"/>
              <a:ext cx="349756" cy="142687"/>
            </a:xfrm>
            <a:custGeom>
              <a:avLst/>
              <a:gdLst/>
              <a:ahLst/>
              <a:cxnLst/>
              <a:rect l="l" t="t" r="r" b="b"/>
              <a:pathLst>
                <a:path w="1608" h="656" extrusionOk="0">
                  <a:moveTo>
                    <a:pt x="839" y="1"/>
                  </a:moveTo>
                  <a:cubicBezTo>
                    <a:pt x="339" y="1"/>
                    <a:pt x="0" y="635"/>
                    <a:pt x="0" y="635"/>
                  </a:cubicBezTo>
                  <a:cubicBezTo>
                    <a:pt x="0" y="635"/>
                    <a:pt x="194" y="656"/>
                    <a:pt x="428" y="656"/>
                  </a:cubicBezTo>
                  <a:cubicBezTo>
                    <a:pt x="593" y="656"/>
                    <a:pt x="777" y="646"/>
                    <a:pt x="929" y="611"/>
                  </a:cubicBezTo>
                  <a:cubicBezTo>
                    <a:pt x="1262" y="540"/>
                    <a:pt x="1607" y="219"/>
                    <a:pt x="1607" y="219"/>
                  </a:cubicBezTo>
                  <a:cubicBezTo>
                    <a:pt x="1607" y="219"/>
                    <a:pt x="1429" y="64"/>
                    <a:pt x="905" y="4"/>
                  </a:cubicBezTo>
                  <a:cubicBezTo>
                    <a:pt x="883" y="2"/>
                    <a:pt x="861"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309991" y="2795035"/>
            <a:ext cx="1044869" cy="2189169"/>
            <a:chOff x="203025" y="2343832"/>
            <a:chExt cx="1331212" cy="2789106"/>
          </a:xfrm>
        </p:grpSpPr>
        <p:sp>
          <p:nvSpPr>
            <p:cNvPr id="86" name="Google Shape;86;p2"/>
            <p:cNvSpPr/>
            <p:nvPr/>
          </p:nvSpPr>
          <p:spPr>
            <a:xfrm>
              <a:off x="457004" y="3319210"/>
              <a:ext cx="118548" cy="146272"/>
            </a:xfrm>
            <a:custGeom>
              <a:avLst/>
              <a:gdLst/>
              <a:ahLst/>
              <a:cxnLst/>
              <a:rect l="l" t="t" r="r" b="b"/>
              <a:pathLst>
                <a:path w="667" h="823" extrusionOk="0">
                  <a:moveTo>
                    <a:pt x="191" y="1"/>
                  </a:moveTo>
                  <a:lnTo>
                    <a:pt x="0" y="524"/>
                  </a:lnTo>
                  <a:lnTo>
                    <a:pt x="298" y="822"/>
                  </a:lnTo>
                  <a:lnTo>
                    <a:pt x="667" y="477"/>
                  </a:lnTo>
                  <a:lnTo>
                    <a:pt x="19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9623" y="3396345"/>
              <a:ext cx="175777" cy="156047"/>
            </a:xfrm>
            <a:custGeom>
              <a:avLst/>
              <a:gdLst/>
              <a:ahLst/>
              <a:cxnLst/>
              <a:rect l="l" t="t" r="r" b="b"/>
              <a:pathLst>
                <a:path w="989" h="878" extrusionOk="0">
                  <a:moveTo>
                    <a:pt x="492" y="1"/>
                  </a:moveTo>
                  <a:cubicBezTo>
                    <a:pt x="418" y="1"/>
                    <a:pt x="343" y="22"/>
                    <a:pt x="274" y="67"/>
                  </a:cubicBezTo>
                  <a:cubicBezTo>
                    <a:pt x="60" y="186"/>
                    <a:pt x="1" y="460"/>
                    <a:pt x="120" y="662"/>
                  </a:cubicBezTo>
                  <a:cubicBezTo>
                    <a:pt x="198" y="803"/>
                    <a:pt x="344" y="877"/>
                    <a:pt x="492" y="877"/>
                  </a:cubicBezTo>
                  <a:cubicBezTo>
                    <a:pt x="569" y="877"/>
                    <a:pt x="646" y="857"/>
                    <a:pt x="715" y="817"/>
                  </a:cubicBezTo>
                  <a:cubicBezTo>
                    <a:pt x="929" y="698"/>
                    <a:pt x="989" y="424"/>
                    <a:pt x="870" y="221"/>
                  </a:cubicBezTo>
                  <a:cubicBezTo>
                    <a:pt x="776" y="80"/>
                    <a:pt x="635" y="1"/>
                    <a:pt x="49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3025" y="3060081"/>
              <a:ext cx="362041" cy="396871"/>
            </a:xfrm>
            <a:custGeom>
              <a:avLst/>
              <a:gdLst/>
              <a:ahLst/>
              <a:cxnLst/>
              <a:rect l="l" t="t" r="r" b="b"/>
              <a:pathLst>
                <a:path w="2037" h="2233" extrusionOk="0">
                  <a:moveTo>
                    <a:pt x="559" y="0"/>
                  </a:moveTo>
                  <a:cubicBezTo>
                    <a:pt x="501" y="0"/>
                    <a:pt x="441" y="10"/>
                    <a:pt x="381" y="30"/>
                  </a:cubicBezTo>
                  <a:cubicBezTo>
                    <a:pt x="108" y="149"/>
                    <a:pt x="0" y="506"/>
                    <a:pt x="179" y="756"/>
                  </a:cubicBezTo>
                  <a:lnTo>
                    <a:pt x="1310" y="2232"/>
                  </a:lnTo>
                  <a:lnTo>
                    <a:pt x="2036" y="1590"/>
                  </a:lnTo>
                  <a:lnTo>
                    <a:pt x="953" y="196"/>
                  </a:lnTo>
                  <a:cubicBezTo>
                    <a:pt x="858" y="67"/>
                    <a:pt x="713"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26841" y="2868489"/>
              <a:ext cx="412339" cy="345507"/>
            </a:xfrm>
            <a:custGeom>
              <a:avLst/>
              <a:gdLst/>
              <a:ahLst/>
              <a:cxnLst/>
              <a:rect l="l" t="t" r="r" b="b"/>
              <a:pathLst>
                <a:path w="2320" h="1944" extrusionOk="0">
                  <a:moveTo>
                    <a:pt x="2319" y="1"/>
                  </a:moveTo>
                  <a:cubicBezTo>
                    <a:pt x="2319" y="1"/>
                    <a:pt x="1378" y="393"/>
                    <a:pt x="224" y="1132"/>
                  </a:cubicBezTo>
                  <a:cubicBezTo>
                    <a:pt x="105" y="1215"/>
                    <a:pt x="9" y="1346"/>
                    <a:pt x="9" y="1489"/>
                  </a:cubicBezTo>
                  <a:cubicBezTo>
                    <a:pt x="0" y="1749"/>
                    <a:pt x="215" y="1943"/>
                    <a:pt x="451" y="1943"/>
                  </a:cubicBezTo>
                  <a:cubicBezTo>
                    <a:pt x="518" y="1943"/>
                    <a:pt x="587" y="1928"/>
                    <a:pt x="652" y="1894"/>
                  </a:cubicBezTo>
                  <a:cubicBezTo>
                    <a:pt x="1069" y="1691"/>
                    <a:pt x="2093" y="1072"/>
                    <a:pt x="2093" y="1072"/>
                  </a:cubicBezTo>
                  <a:cubicBezTo>
                    <a:pt x="2081" y="1048"/>
                    <a:pt x="2319" y="1"/>
                    <a:pt x="2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1772" y="2824056"/>
              <a:ext cx="465659" cy="774725"/>
            </a:xfrm>
            <a:custGeom>
              <a:avLst/>
              <a:gdLst/>
              <a:ahLst/>
              <a:cxnLst/>
              <a:rect l="l" t="t" r="r" b="b"/>
              <a:pathLst>
                <a:path w="2620" h="4359" extrusionOk="0">
                  <a:moveTo>
                    <a:pt x="1406" y="0"/>
                  </a:moveTo>
                  <a:cubicBezTo>
                    <a:pt x="1406" y="0"/>
                    <a:pt x="667" y="36"/>
                    <a:pt x="120" y="370"/>
                  </a:cubicBezTo>
                  <a:lnTo>
                    <a:pt x="1" y="4358"/>
                  </a:lnTo>
                  <a:lnTo>
                    <a:pt x="2620" y="4358"/>
                  </a:lnTo>
                  <a:lnTo>
                    <a:pt x="2477" y="179"/>
                  </a:lnTo>
                  <a:cubicBezTo>
                    <a:pt x="2477" y="167"/>
                    <a:pt x="2037" y="6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69049" y="2843073"/>
              <a:ext cx="491075" cy="207055"/>
            </a:xfrm>
            <a:custGeom>
              <a:avLst/>
              <a:gdLst/>
              <a:ahLst/>
              <a:cxnLst/>
              <a:rect l="l" t="t" r="r" b="b"/>
              <a:pathLst>
                <a:path w="2763" h="1165" extrusionOk="0">
                  <a:moveTo>
                    <a:pt x="0" y="1"/>
                  </a:moveTo>
                  <a:lnTo>
                    <a:pt x="0" y="1"/>
                  </a:lnTo>
                  <a:cubicBezTo>
                    <a:pt x="0" y="1"/>
                    <a:pt x="108" y="1084"/>
                    <a:pt x="108" y="1120"/>
                  </a:cubicBezTo>
                  <a:cubicBezTo>
                    <a:pt x="117" y="1154"/>
                    <a:pt x="472" y="1164"/>
                    <a:pt x="887" y="1164"/>
                  </a:cubicBezTo>
                  <a:cubicBezTo>
                    <a:pt x="1478" y="1164"/>
                    <a:pt x="2191" y="1144"/>
                    <a:pt x="2191" y="1144"/>
                  </a:cubicBezTo>
                  <a:cubicBezTo>
                    <a:pt x="2501" y="1132"/>
                    <a:pt x="2763" y="834"/>
                    <a:pt x="2620" y="536"/>
                  </a:cubicBezTo>
                  <a:cubicBezTo>
                    <a:pt x="2560" y="394"/>
                    <a:pt x="2441" y="298"/>
                    <a:pt x="2298" y="286"/>
                  </a:cubicBezTo>
                  <a:cubicBezTo>
                    <a:pt x="1001" y="8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368946" y="2578612"/>
              <a:ext cx="116593" cy="116591"/>
            </a:xfrm>
            <a:custGeom>
              <a:avLst/>
              <a:gdLst/>
              <a:ahLst/>
              <a:cxnLst/>
              <a:rect l="l" t="t" r="r" b="b"/>
              <a:pathLst>
                <a:path w="656" h="656" extrusionOk="0">
                  <a:moveTo>
                    <a:pt x="167" y="0"/>
                  </a:moveTo>
                  <a:lnTo>
                    <a:pt x="1" y="655"/>
                  </a:lnTo>
                  <a:lnTo>
                    <a:pt x="548" y="548"/>
                  </a:lnTo>
                  <a:lnTo>
                    <a:pt x="656" y="131"/>
                  </a:lnTo>
                  <a:lnTo>
                    <a:pt x="167"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460" y="2465576"/>
              <a:ext cx="175777" cy="154270"/>
            </a:xfrm>
            <a:custGeom>
              <a:avLst/>
              <a:gdLst/>
              <a:ahLst/>
              <a:cxnLst/>
              <a:rect l="l" t="t" r="r" b="b"/>
              <a:pathLst>
                <a:path w="989" h="868" extrusionOk="0">
                  <a:moveTo>
                    <a:pt x="490" y="1"/>
                  </a:moveTo>
                  <a:cubicBezTo>
                    <a:pt x="333" y="1"/>
                    <a:pt x="182" y="90"/>
                    <a:pt x="107" y="232"/>
                  </a:cubicBezTo>
                  <a:cubicBezTo>
                    <a:pt x="0" y="446"/>
                    <a:pt x="72" y="696"/>
                    <a:pt x="286" y="815"/>
                  </a:cubicBezTo>
                  <a:cubicBezTo>
                    <a:pt x="347" y="851"/>
                    <a:pt x="414" y="867"/>
                    <a:pt x="481" y="867"/>
                  </a:cubicBezTo>
                  <a:cubicBezTo>
                    <a:pt x="638" y="867"/>
                    <a:pt x="794" y="778"/>
                    <a:pt x="869" y="636"/>
                  </a:cubicBezTo>
                  <a:cubicBezTo>
                    <a:pt x="988" y="422"/>
                    <a:pt x="893" y="160"/>
                    <a:pt x="691" y="53"/>
                  </a:cubicBezTo>
                  <a:cubicBezTo>
                    <a:pt x="626" y="17"/>
                    <a:pt x="558" y="1"/>
                    <a:pt x="490"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379610" y="2411369"/>
              <a:ext cx="48876" cy="103972"/>
            </a:xfrm>
            <a:custGeom>
              <a:avLst/>
              <a:gdLst/>
              <a:ahLst/>
              <a:cxnLst/>
              <a:rect l="l" t="t" r="r" b="b"/>
              <a:pathLst>
                <a:path w="275" h="585" extrusionOk="0">
                  <a:moveTo>
                    <a:pt x="215" y="1"/>
                  </a:moveTo>
                  <a:cubicBezTo>
                    <a:pt x="167" y="1"/>
                    <a:pt x="119" y="13"/>
                    <a:pt x="119" y="60"/>
                  </a:cubicBezTo>
                  <a:lnTo>
                    <a:pt x="0" y="513"/>
                  </a:lnTo>
                  <a:lnTo>
                    <a:pt x="227" y="584"/>
                  </a:lnTo>
                  <a:lnTo>
                    <a:pt x="274" y="72"/>
                  </a:lnTo>
                  <a:cubicBezTo>
                    <a:pt x="274" y="36"/>
                    <a:pt x="238"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71727" y="2633531"/>
              <a:ext cx="241361" cy="413578"/>
            </a:xfrm>
            <a:custGeom>
              <a:avLst/>
              <a:gdLst/>
              <a:ahLst/>
              <a:cxnLst/>
              <a:rect l="l" t="t" r="r" b="b"/>
              <a:pathLst>
                <a:path w="1358" h="2327" extrusionOk="0">
                  <a:moveTo>
                    <a:pt x="381" y="1"/>
                  </a:moveTo>
                  <a:lnTo>
                    <a:pt x="60" y="1739"/>
                  </a:lnTo>
                  <a:cubicBezTo>
                    <a:pt x="0" y="1954"/>
                    <a:pt x="107" y="2180"/>
                    <a:pt x="298" y="2275"/>
                  </a:cubicBezTo>
                  <a:cubicBezTo>
                    <a:pt x="369" y="2311"/>
                    <a:pt x="442" y="2327"/>
                    <a:pt x="513" y="2327"/>
                  </a:cubicBezTo>
                  <a:cubicBezTo>
                    <a:pt x="728" y="2327"/>
                    <a:pt x="923" y="2177"/>
                    <a:pt x="976" y="1954"/>
                  </a:cubicBezTo>
                  <a:lnTo>
                    <a:pt x="1357" y="132"/>
                  </a:lnTo>
                  <a:lnTo>
                    <a:pt x="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67020" y="3598601"/>
              <a:ext cx="486809" cy="154625"/>
            </a:xfrm>
            <a:custGeom>
              <a:avLst/>
              <a:gdLst/>
              <a:ahLst/>
              <a:cxnLst/>
              <a:rect l="l" t="t" r="r" b="b"/>
              <a:pathLst>
                <a:path w="2739" h="870" extrusionOk="0">
                  <a:moveTo>
                    <a:pt x="60" y="0"/>
                  </a:moveTo>
                  <a:lnTo>
                    <a:pt x="0" y="869"/>
                  </a:lnTo>
                  <a:lnTo>
                    <a:pt x="2739" y="857"/>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5934" y="4855502"/>
              <a:ext cx="148407" cy="169377"/>
            </a:xfrm>
            <a:custGeom>
              <a:avLst/>
              <a:gdLst/>
              <a:ahLst/>
              <a:cxnLst/>
              <a:rect l="l" t="t" r="r" b="b"/>
              <a:pathLst>
                <a:path w="835" h="953" extrusionOk="0">
                  <a:moveTo>
                    <a:pt x="1" y="0"/>
                  </a:moveTo>
                  <a:lnTo>
                    <a:pt x="120" y="953"/>
                  </a:lnTo>
                  <a:lnTo>
                    <a:pt x="834" y="953"/>
                  </a:lnTo>
                  <a:lnTo>
                    <a:pt x="71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00863" y="5005683"/>
              <a:ext cx="321696" cy="127255"/>
            </a:xfrm>
            <a:custGeom>
              <a:avLst/>
              <a:gdLst/>
              <a:ahLst/>
              <a:cxnLst/>
              <a:rect l="l" t="t" r="r" b="b"/>
              <a:pathLst>
                <a:path w="1810" h="716" extrusionOk="0">
                  <a:moveTo>
                    <a:pt x="0" y="1"/>
                  </a:moveTo>
                  <a:lnTo>
                    <a:pt x="0" y="715"/>
                  </a:lnTo>
                  <a:lnTo>
                    <a:pt x="1810" y="715"/>
                  </a:lnTo>
                  <a:cubicBezTo>
                    <a:pt x="1810" y="537"/>
                    <a:pt x="1715" y="394"/>
                    <a:pt x="1572" y="322"/>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84931" y="4962673"/>
              <a:ext cx="91710" cy="51719"/>
            </a:xfrm>
            <a:custGeom>
              <a:avLst/>
              <a:gdLst/>
              <a:ahLst/>
              <a:cxnLst/>
              <a:rect l="l" t="t" r="r" b="b"/>
              <a:pathLst>
                <a:path w="516" h="291" extrusionOk="0">
                  <a:moveTo>
                    <a:pt x="251" y="1"/>
                  </a:moveTo>
                  <a:cubicBezTo>
                    <a:pt x="165" y="1"/>
                    <a:pt x="1" y="34"/>
                    <a:pt x="27" y="290"/>
                  </a:cubicBezTo>
                  <a:lnTo>
                    <a:pt x="515" y="279"/>
                  </a:lnTo>
                  <a:lnTo>
                    <a:pt x="301" y="5"/>
                  </a:lnTo>
                  <a:cubicBezTo>
                    <a:pt x="301" y="5"/>
                    <a:pt x="281" y="1"/>
                    <a:pt x="251" y="1"/>
                  </a:cubicBezTo>
                  <a:close/>
                </a:path>
              </a:pathLst>
            </a:custGeom>
            <a:solidFill>
              <a:srgbClr val="23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93450" y="3668448"/>
              <a:ext cx="366307" cy="1219050"/>
            </a:xfrm>
            <a:custGeom>
              <a:avLst/>
              <a:gdLst/>
              <a:ahLst/>
              <a:cxnLst/>
              <a:rect l="l" t="t" r="r" b="b"/>
              <a:pathLst>
                <a:path w="2061" h="6859" extrusionOk="0">
                  <a:moveTo>
                    <a:pt x="0" y="0"/>
                  </a:moveTo>
                  <a:lnTo>
                    <a:pt x="750" y="6858"/>
                  </a:lnTo>
                  <a:lnTo>
                    <a:pt x="2060" y="6858"/>
                  </a:ln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8807" y="4855502"/>
              <a:ext cx="148407" cy="169377"/>
            </a:xfrm>
            <a:custGeom>
              <a:avLst/>
              <a:gdLst/>
              <a:ahLst/>
              <a:cxnLst/>
              <a:rect l="l" t="t" r="r" b="b"/>
              <a:pathLst>
                <a:path w="835" h="953" extrusionOk="0">
                  <a:moveTo>
                    <a:pt x="120" y="0"/>
                  </a:moveTo>
                  <a:lnTo>
                    <a:pt x="1" y="953"/>
                  </a:lnTo>
                  <a:lnTo>
                    <a:pt x="692" y="953"/>
                  </a:lnTo>
                  <a:lnTo>
                    <a:pt x="834"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40589" y="5005683"/>
              <a:ext cx="319741" cy="127255"/>
            </a:xfrm>
            <a:custGeom>
              <a:avLst/>
              <a:gdLst/>
              <a:ahLst/>
              <a:cxnLst/>
              <a:rect l="l" t="t" r="r" b="b"/>
              <a:pathLst>
                <a:path w="1799" h="716" extrusionOk="0">
                  <a:moveTo>
                    <a:pt x="893" y="1"/>
                  </a:moveTo>
                  <a:lnTo>
                    <a:pt x="238" y="322"/>
                  </a:lnTo>
                  <a:cubicBezTo>
                    <a:pt x="84" y="394"/>
                    <a:pt x="0" y="537"/>
                    <a:pt x="0" y="715"/>
                  </a:cubicBezTo>
                  <a:lnTo>
                    <a:pt x="1798" y="715"/>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82419" y="4962673"/>
              <a:ext cx="92065" cy="51719"/>
            </a:xfrm>
            <a:custGeom>
              <a:avLst/>
              <a:gdLst/>
              <a:ahLst/>
              <a:cxnLst/>
              <a:rect l="l" t="t" r="r" b="b"/>
              <a:pathLst>
                <a:path w="518" h="291" extrusionOk="0">
                  <a:moveTo>
                    <a:pt x="265" y="1"/>
                  </a:moveTo>
                  <a:cubicBezTo>
                    <a:pt x="235" y="1"/>
                    <a:pt x="214" y="5"/>
                    <a:pt x="214" y="5"/>
                  </a:cubicBezTo>
                  <a:lnTo>
                    <a:pt x="0" y="279"/>
                  </a:lnTo>
                  <a:lnTo>
                    <a:pt x="500" y="290"/>
                  </a:lnTo>
                  <a:cubicBezTo>
                    <a:pt x="518" y="34"/>
                    <a:pt x="35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8640" y="3668448"/>
              <a:ext cx="340891" cy="1219050"/>
            </a:xfrm>
            <a:custGeom>
              <a:avLst/>
              <a:gdLst/>
              <a:ahLst/>
              <a:cxnLst/>
              <a:rect l="l" t="t" r="r" b="b"/>
              <a:pathLst>
                <a:path w="1918" h="6859" extrusionOk="0">
                  <a:moveTo>
                    <a:pt x="477" y="0"/>
                  </a:moveTo>
                  <a:lnTo>
                    <a:pt x="1" y="6858"/>
                  </a:lnTo>
                  <a:lnTo>
                    <a:pt x="1310" y="6858"/>
                  </a:lnTo>
                  <a:lnTo>
                    <a:pt x="19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31955" y="2610248"/>
              <a:ext cx="158893" cy="298764"/>
            </a:xfrm>
            <a:custGeom>
              <a:avLst/>
              <a:gdLst/>
              <a:ahLst/>
              <a:cxnLst/>
              <a:rect l="l" t="t" r="r" b="b"/>
              <a:pathLst>
                <a:path w="894" h="1681" extrusionOk="0">
                  <a:moveTo>
                    <a:pt x="1" y="1"/>
                  </a:moveTo>
                  <a:lnTo>
                    <a:pt x="25" y="1263"/>
                  </a:lnTo>
                  <a:cubicBezTo>
                    <a:pt x="25" y="1489"/>
                    <a:pt x="203" y="1668"/>
                    <a:pt x="430" y="1680"/>
                  </a:cubicBezTo>
                  <a:cubicBezTo>
                    <a:pt x="437" y="1680"/>
                    <a:pt x="444" y="1680"/>
                    <a:pt x="451" y="1680"/>
                  </a:cubicBezTo>
                  <a:cubicBezTo>
                    <a:pt x="680" y="1680"/>
                    <a:pt x="870" y="1494"/>
                    <a:pt x="870" y="1263"/>
                  </a:cubicBezTo>
                  <a:lnTo>
                    <a:pt x="894" y="203"/>
                  </a:lnTo>
                  <a:lnTo>
                    <a:pt x="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04584" y="2476951"/>
              <a:ext cx="258245" cy="290233"/>
            </a:xfrm>
            <a:custGeom>
              <a:avLst/>
              <a:gdLst/>
              <a:ahLst/>
              <a:cxnLst/>
              <a:rect l="l" t="t" r="r" b="b"/>
              <a:pathLst>
                <a:path w="1453" h="1633" extrusionOk="0">
                  <a:moveTo>
                    <a:pt x="179" y="1"/>
                  </a:moveTo>
                  <a:cubicBezTo>
                    <a:pt x="84" y="1"/>
                    <a:pt x="0" y="72"/>
                    <a:pt x="0" y="179"/>
                  </a:cubicBezTo>
                  <a:lnTo>
                    <a:pt x="84" y="810"/>
                  </a:lnTo>
                  <a:cubicBezTo>
                    <a:pt x="95" y="1191"/>
                    <a:pt x="334" y="1632"/>
                    <a:pt x="715" y="1632"/>
                  </a:cubicBezTo>
                  <a:lnTo>
                    <a:pt x="750" y="1632"/>
                  </a:lnTo>
                  <a:cubicBezTo>
                    <a:pt x="1131" y="1632"/>
                    <a:pt x="1453" y="1430"/>
                    <a:pt x="1429" y="1061"/>
                  </a:cubicBezTo>
                  <a:lnTo>
                    <a:pt x="1429" y="310"/>
                  </a:lnTo>
                  <a:cubicBezTo>
                    <a:pt x="1429" y="132"/>
                    <a:pt x="1286" y="1"/>
                    <a:pt x="1107"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47899" y="2597629"/>
              <a:ext cx="31814" cy="53141"/>
            </a:xfrm>
            <a:custGeom>
              <a:avLst/>
              <a:gdLst/>
              <a:ahLst/>
              <a:cxnLst/>
              <a:rect l="l" t="t" r="r" b="b"/>
              <a:pathLst>
                <a:path w="179" h="299" extrusionOk="0">
                  <a:moveTo>
                    <a:pt x="48" y="1"/>
                  </a:moveTo>
                  <a:lnTo>
                    <a:pt x="0" y="298"/>
                  </a:lnTo>
                  <a:lnTo>
                    <a:pt x="119" y="298"/>
                  </a:lnTo>
                  <a:cubicBezTo>
                    <a:pt x="167" y="298"/>
                    <a:pt x="179" y="251"/>
                    <a:pt x="167" y="215"/>
                  </a:cubicBezTo>
                  <a:lnTo>
                    <a:pt x="48"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88715" y="2728794"/>
              <a:ext cx="31814" cy="29859"/>
            </a:xfrm>
            <a:custGeom>
              <a:avLst/>
              <a:gdLst/>
              <a:ahLst/>
              <a:cxnLst/>
              <a:rect l="l" t="t" r="r" b="b"/>
              <a:pathLst>
                <a:path w="179" h="168" extrusionOk="0">
                  <a:moveTo>
                    <a:pt x="0" y="1"/>
                  </a:moveTo>
                  <a:lnTo>
                    <a:pt x="0" y="167"/>
                  </a:lnTo>
                  <a:cubicBezTo>
                    <a:pt x="83" y="155"/>
                    <a:pt x="179" y="96"/>
                    <a:pt x="179" y="96"/>
                  </a:cubicBezTo>
                  <a:cubicBezTo>
                    <a:pt x="60" y="9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rgbClr val="006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26205" y="2343832"/>
              <a:ext cx="378926" cy="395805"/>
            </a:xfrm>
            <a:custGeom>
              <a:avLst/>
              <a:gdLst/>
              <a:ahLst/>
              <a:cxnLst/>
              <a:rect l="l" t="t" r="r" b="b"/>
              <a:pathLst>
                <a:path w="2132" h="2227" extrusionOk="0">
                  <a:moveTo>
                    <a:pt x="1681" y="0"/>
                  </a:moveTo>
                  <a:cubicBezTo>
                    <a:pt x="1451" y="0"/>
                    <a:pt x="1256" y="164"/>
                    <a:pt x="1215" y="381"/>
                  </a:cubicBezTo>
                  <a:cubicBezTo>
                    <a:pt x="1144" y="326"/>
                    <a:pt x="1068" y="304"/>
                    <a:pt x="995" y="304"/>
                  </a:cubicBezTo>
                  <a:cubicBezTo>
                    <a:pt x="797" y="304"/>
                    <a:pt x="620" y="468"/>
                    <a:pt x="620" y="607"/>
                  </a:cubicBezTo>
                  <a:cubicBezTo>
                    <a:pt x="1" y="619"/>
                    <a:pt x="48" y="1202"/>
                    <a:pt x="120" y="1429"/>
                  </a:cubicBezTo>
                  <a:cubicBezTo>
                    <a:pt x="144" y="1548"/>
                    <a:pt x="465" y="1905"/>
                    <a:pt x="536" y="1988"/>
                  </a:cubicBezTo>
                  <a:lnTo>
                    <a:pt x="536" y="2060"/>
                  </a:lnTo>
                  <a:cubicBezTo>
                    <a:pt x="536" y="2155"/>
                    <a:pt x="608" y="2226"/>
                    <a:pt x="703" y="2226"/>
                  </a:cubicBezTo>
                  <a:lnTo>
                    <a:pt x="1191" y="2226"/>
                  </a:lnTo>
                  <a:cubicBezTo>
                    <a:pt x="1275" y="2226"/>
                    <a:pt x="1334" y="2155"/>
                    <a:pt x="1334" y="2060"/>
                  </a:cubicBezTo>
                  <a:lnTo>
                    <a:pt x="1334" y="1452"/>
                  </a:lnTo>
                  <a:lnTo>
                    <a:pt x="1382" y="1524"/>
                  </a:lnTo>
                  <a:cubicBezTo>
                    <a:pt x="1394" y="1512"/>
                    <a:pt x="1537" y="1381"/>
                    <a:pt x="1513" y="1143"/>
                  </a:cubicBezTo>
                  <a:cubicBezTo>
                    <a:pt x="1691" y="1083"/>
                    <a:pt x="1929" y="964"/>
                    <a:pt x="2049" y="726"/>
                  </a:cubicBezTo>
                  <a:cubicBezTo>
                    <a:pt x="2108" y="631"/>
                    <a:pt x="2132" y="476"/>
                    <a:pt x="2132" y="476"/>
                  </a:cubicBezTo>
                  <a:cubicBezTo>
                    <a:pt x="2132" y="428"/>
                    <a:pt x="2132" y="369"/>
                    <a:pt x="2108" y="321"/>
                  </a:cubicBezTo>
                  <a:cubicBezTo>
                    <a:pt x="2072" y="155"/>
                    <a:pt x="1929" y="35"/>
                    <a:pt x="1787" y="12"/>
                  </a:cubicBezTo>
                  <a:cubicBezTo>
                    <a:pt x="1751" y="4"/>
                    <a:pt x="1715" y="0"/>
                    <a:pt x="1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18866" y="2582878"/>
              <a:ext cx="70027" cy="80512"/>
            </a:xfrm>
            <a:custGeom>
              <a:avLst/>
              <a:gdLst/>
              <a:ahLst/>
              <a:cxnLst/>
              <a:rect l="l" t="t" r="r" b="b"/>
              <a:pathLst>
                <a:path w="394" h="453" extrusionOk="0">
                  <a:moveTo>
                    <a:pt x="191" y="0"/>
                  </a:moveTo>
                  <a:cubicBezTo>
                    <a:pt x="83" y="0"/>
                    <a:pt x="0" y="107"/>
                    <a:pt x="0" y="226"/>
                  </a:cubicBezTo>
                  <a:cubicBezTo>
                    <a:pt x="0" y="345"/>
                    <a:pt x="95" y="453"/>
                    <a:pt x="191" y="453"/>
                  </a:cubicBezTo>
                  <a:cubicBezTo>
                    <a:pt x="298" y="453"/>
                    <a:pt x="393" y="345"/>
                    <a:pt x="393" y="226"/>
                  </a:cubicBezTo>
                  <a:cubicBezTo>
                    <a:pt x="393" y="107"/>
                    <a:pt x="298"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98400" y="1665150"/>
            <a:ext cx="5347200" cy="1413600"/>
          </a:xfrm>
          <a:prstGeom prst="rect">
            <a:avLst/>
          </a:prstGeom>
        </p:spPr>
        <p:txBody>
          <a:bodyPr spcFirstLastPara="1" wrap="square" lIns="0" tIns="0" rIns="0" bIns="0" anchor="b" anchorCtr="0">
            <a:noAutofit/>
          </a:bodyPr>
          <a:lstStyle>
            <a:lvl1pPr lvl="0">
              <a:lnSpc>
                <a:spcPct val="70000"/>
              </a:lnSpc>
              <a:spcBef>
                <a:spcPts val="0"/>
              </a:spcBef>
              <a:spcAft>
                <a:spcPts val="0"/>
              </a:spcAft>
              <a:buSzPts val="5200"/>
              <a:buNone/>
              <a:defRPr sz="5200" b="1">
                <a:latin typeface="Questrial"/>
                <a:ea typeface="Questrial"/>
                <a:cs typeface="Questrial"/>
                <a:sym typeface="Quest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4" name="Google Shape;114;p2"/>
          <p:cNvSpPr txBox="1">
            <a:spLocks noGrp="1"/>
          </p:cNvSpPr>
          <p:nvPr>
            <p:ph type="subTitle" idx="1"/>
          </p:nvPr>
        </p:nvSpPr>
        <p:spPr>
          <a:xfrm>
            <a:off x="1898400" y="3287139"/>
            <a:ext cx="4293600" cy="300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2508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800"/>
              <a:buFont typeface="Questrial"/>
              <a:buNone/>
              <a:defRPr sz="2800" b="1">
                <a:solidFill>
                  <a:schemeClr val="accent3"/>
                </a:solidFill>
                <a:latin typeface="Questrial"/>
                <a:ea typeface="Questrial"/>
                <a:cs typeface="Questrial"/>
                <a:sym typeface="Questrial"/>
              </a:defRPr>
            </a:lvl1pPr>
            <a:lvl2pPr lvl="1">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2pPr>
            <a:lvl3pPr lvl="2">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3pPr>
            <a:lvl4pPr lvl="3">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4pPr>
            <a:lvl5pPr lvl="4">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5pPr>
            <a:lvl6pPr lvl="5">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6pPr>
            <a:lvl7pPr lvl="6">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7pPr>
            <a:lvl8pPr lvl="7">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8pPr>
            <a:lvl9pPr lvl="8">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61" r:id="rId4"/>
    <p:sldLayoutId id="2147483662" r:id="rId5"/>
    <p:sldLayoutId id="2147483680" r:id="rId6"/>
    <p:sldLayoutId id="2147483681"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20" Type="http://schemas.openxmlformats.org/officeDocument/2006/relationships/image" Target="../media/image411.sv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20" Type="http://schemas.openxmlformats.org/officeDocument/2006/relationships/image" Target="../media/image411.sv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3" Type="http://schemas.openxmlformats.org/officeDocument/2006/relationships/hyperlink" Target="https://scratch.mit.edu/projects/928755727/" TargetMode="External"/><Relationship Id="rId3" Type="http://schemas.openxmlformats.org/officeDocument/2006/relationships/image" Target="../media/image21.png"/><Relationship Id="rId12" Type="http://schemas.openxmlformats.org/officeDocument/2006/relationships/image" Target="../media/image47.svg"/><Relationship Id="rId2" Type="http://schemas.openxmlformats.org/officeDocument/2006/relationships/notesSlide" Target="../notesSlides/notesSlide23.xml"/><Relationship Id="rId1" Type="http://schemas.openxmlformats.org/officeDocument/2006/relationships/slideLayout" Target="../slideLayouts/slideLayout2.xml"/><Relationship Id="rId1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scratch.mit.edu/projects/872880962/" TargetMode="Externa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5" Type="http://schemas.openxmlformats.org/officeDocument/2006/relationships/image" Target="../media/image135.sv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938992"/>
          </a:xfrm>
          <a:prstGeom prst="rect">
            <a:avLst/>
          </a:prstGeom>
          <a:noFill/>
        </p:spPr>
        <p:txBody>
          <a:bodyPr wrap="square" rtlCol="0">
            <a:spAutoFit/>
          </a:bodyPr>
          <a:lstStyle/>
          <a:p>
            <a:pPr algn="ctr">
              <a:lnSpc>
                <a:spcPct val="150000"/>
              </a:lnSpc>
            </a:pPr>
            <a:r>
              <a:rPr lang="en-US" sz="4000" b="1" smtClean="0">
                <a:solidFill>
                  <a:srgbClr val="3B3252"/>
                </a:solidFill>
              </a:rPr>
              <a:t>CHÀO MỪNG CÁC EM </a:t>
            </a:r>
          </a:p>
          <a:p>
            <a:pPr algn="ctr">
              <a:lnSpc>
                <a:spcPct val="150000"/>
              </a:lnSpc>
            </a:pPr>
            <a:r>
              <a:rPr lang="en-US" sz="4000" b="1" smtClean="0">
                <a:solidFill>
                  <a:srgbClr val="3B3252"/>
                </a:solidFill>
              </a:rPr>
              <a:t>ĐẾN BUỔI HỌC NÀY!</a:t>
            </a:r>
            <a:endParaRPr lang="vi-VN" sz="4000" b="1">
              <a:solidFill>
                <a:srgbClr val="3B3252"/>
              </a:solidFill>
            </a:endParaRPr>
          </a:p>
        </p:txBody>
      </p:sp>
    </p:spTree>
    <p:extLst>
      <p:ext uri="{BB962C8B-B14F-4D97-AF65-F5344CB8AC3E}">
        <p14:creationId xmlns:p14="http://schemas.microsoft.com/office/powerpoint/2010/main" val="1495969613"/>
      </p:ext>
    </p:extLst>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8"/>
            <a:ext cx="8617019" cy="44069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a:extLst>
              <a:ext uri="{FF2B5EF4-FFF2-40B4-BE49-F238E27FC236}">
                <a16:creationId xmlns:a16="http://schemas.microsoft.com/office/drawing/2014/main" id="{39338A61-E650-D252-D6E7-F65D7ED84A95}"/>
              </a:ext>
            </a:extLst>
          </p:cNvPr>
          <p:cNvGrpSpPr/>
          <p:nvPr/>
        </p:nvGrpSpPr>
        <p:grpSpPr>
          <a:xfrm>
            <a:off x="2558140" y="220771"/>
            <a:ext cx="4027714" cy="542968"/>
            <a:chOff x="-609601" y="391227"/>
            <a:chExt cx="4027714" cy="542968"/>
          </a:xfrm>
        </p:grpSpPr>
        <p:sp>
          <p:nvSpPr>
            <p:cNvPr id="16"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A13D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vi-VN" sz="2000" b="1">
                  <a:solidFill>
                    <a:srgbClr val="FFFFFF"/>
                  </a:solidFill>
                </a:rPr>
                <a:t>Các bước giải quyết vấn đề</a:t>
              </a:r>
              <a:endParaRPr lang="en-US" sz="2000" b="1">
                <a:solidFill>
                  <a:srgbClr val="FFFFFF"/>
                </a:solidFill>
              </a:endParaRPr>
            </a:p>
          </p:txBody>
        </p:sp>
      </p:grpSp>
      <p:sp>
        <p:nvSpPr>
          <p:cNvPr id="20" name="Rounded Rectangle 19"/>
          <p:cNvSpPr/>
          <p:nvPr/>
        </p:nvSpPr>
        <p:spPr>
          <a:xfrm>
            <a:off x="735279" y="1002162"/>
            <a:ext cx="7673436" cy="1068283"/>
          </a:xfrm>
          <a:prstGeom prst="roundRect">
            <a:avLst>
              <a:gd name="adj" fmla="val 5472"/>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4) Thực hiện giải pháp: triển khai giải pháp đã chọn để đạt được mục tiêu đặt ra.</a:t>
            </a:r>
          </a:p>
        </p:txBody>
      </p:sp>
      <p:sp>
        <p:nvSpPr>
          <p:cNvPr id="21" name="Rounded Rectangle 20"/>
          <p:cNvSpPr/>
          <p:nvPr/>
        </p:nvSpPr>
        <p:spPr>
          <a:xfrm>
            <a:off x="735279" y="2330278"/>
            <a:ext cx="7673436" cy="1068283"/>
          </a:xfrm>
          <a:prstGeom prst="roundRect">
            <a:avLst>
              <a:gd name="adj" fmla="val 5472"/>
            </a:avLst>
          </a:prstGeom>
          <a:solidFill>
            <a:srgbClr val="FEF4E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5) Đánh giá kết quả: xác định hiệu quả, phát hiện nhược điểm của giải pháp để cải tiến. </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625" y="3619477"/>
            <a:ext cx="3578741" cy="1301642"/>
          </a:xfrm>
          <a:prstGeom prst="rect">
            <a:avLst/>
          </a:prstGeom>
        </p:spPr>
      </p:pic>
    </p:spTree>
    <p:extLst>
      <p:ext uri="{BB962C8B-B14F-4D97-AF65-F5344CB8AC3E}">
        <p14:creationId xmlns:p14="http://schemas.microsoft.com/office/powerpoint/2010/main" val="41593881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9" name="Rounded Rectangle 8"/>
          <p:cNvSpPr/>
          <p:nvPr/>
        </p:nvSpPr>
        <p:spPr>
          <a:xfrm>
            <a:off x="2445294" y="770559"/>
            <a:ext cx="4253412"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smtClean="0">
                <a:latin typeface="Arial" panose="020B0604020202020204" pitchFamily="34" charset="0"/>
                <a:cs typeface="Arial" panose="020B0604020202020204" pitchFamily="34" charset="0"/>
              </a:rPr>
              <a:t>CÂU HỎI CỦNG CỐ SGK TR.77</a:t>
            </a:r>
            <a:endParaRPr kumimoji="0" lang="en-US" sz="20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11" name="Group 10"/>
          <p:cNvGrpSpPr/>
          <p:nvPr/>
        </p:nvGrpSpPr>
        <p:grpSpPr>
          <a:xfrm>
            <a:off x="3527278" y="1539750"/>
            <a:ext cx="4549922" cy="2012343"/>
            <a:chOff x="773138" y="1509308"/>
            <a:chExt cx="4549922" cy="2012343"/>
          </a:xfrm>
        </p:grpSpPr>
        <p:sp>
          <p:nvSpPr>
            <p:cNvPr id="12" name="Folded Corner 11"/>
            <p:cNvSpPr/>
            <p:nvPr/>
          </p:nvSpPr>
          <p:spPr>
            <a:xfrm>
              <a:off x="773138" y="1722473"/>
              <a:ext cx="4549922" cy="1799178"/>
            </a:xfrm>
            <a:prstGeom prst="foldedCorner">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8641" y="1883398"/>
              <a:ext cx="4058916" cy="1477328"/>
            </a:xfrm>
            <a:prstGeom prst="rect">
              <a:avLst/>
            </a:prstGeom>
            <a:noFill/>
          </p:spPr>
          <p:txBody>
            <a:bodyPr wrap="square" rtlCol="0">
              <a:spAutoFit/>
            </a:bodyPr>
            <a:lstStyle/>
            <a:p>
              <a:pPr algn="just">
                <a:lnSpc>
                  <a:spcPct val="150000"/>
                </a:lnSpc>
              </a:pPr>
              <a:r>
                <a:rPr lang="vi-VN" sz="2000"/>
                <a:t>Em hãy mô tả các bước giải quyết vấn đề chọn trường để tiếp tục học tập sau khi tốt nghiệp THCS.</a:t>
              </a:r>
              <a:endParaRPr lang="en-US" sz="20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774" y="1509308"/>
              <a:ext cx="414649" cy="426329"/>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4128" y="1049693"/>
            <a:ext cx="3242331" cy="3477770"/>
          </a:xfrm>
          <a:prstGeom prst="rect">
            <a:avLst/>
          </a:prstGeom>
        </p:spPr>
      </p:pic>
      <p:pic>
        <p:nvPicPr>
          <p:cNvPr id="18" name="Google Shape;220;p3"/>
          <p:cNvPicPr preferRelativeResize="0"/>
          <p:nvPr/>
        </p:nvPicPr>
        <p:blipFill rotWithShape="1">
          <a:blip r:embed="rId5">
            <a:alphaModFix/>
            <a:duotone>
              <a:schemeClr val="accent6">
                <a:shade val="45000"/>
                <a:satMod val="135000"/>
              </a:schemeClr>
              <a:prstClr val="white"/>
            </a:duotone>
          </a:blip>
          <a:srcRect/>
          <a:stretch/>
        </p:blipFill>
        <p:spPr>
          <a:xfrm>
            <a:off x="7110413" y="4237770"/>
            <a:ext cx="1201919" cy="289694"/>
          </a:xfrm>
          <a:prstGeom prst="rect">
            <a:avLst/>
          </a:prstGeom>
          <a:noFill/>
          <a:ln>
            <a:noFill/>
          </a:ln>
        </p:spPr>
      </p:pic>
    </p:spTree>
    <p:extLst>
      <p:ext uri="{BB962C8B-B14F-4D97-AF65-F5344CB8AC3E}">
        <p14:creationId xmlns:p14="http://schemas.microsoft.com/office/powerpoint/2010/main" val="865495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9"/>
            <a:ext cx="8617019" cy="4299082"/>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39338A61-E650-D252-D6E7-F65D7ED84A95}"/>
              </a:ext>
            </a:extLst>
          </p:cNvPr>
          <p:cNvGrpSpPr/>
          <p:nvPr/>
        </p:nvGrpSpPr>
        <p:grpSpPr>
          <a:xfrm>
            <a:off x="1789020" y="314014"/>
            <a:ext cx="5565952" cy="542968"/>
            <a:chOff x="-609601" y="391227"/>
            <a:chExt cx="5565952"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5565952"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5565951" cy="400110"/>
            </a:xfrm>
            <a:prstGeom prst="rect">
              <a:avLst/>
            </a:prstGeom>
            <a:noFill/>
          </p:spPr>
          <p:txBody>
            <a:bodyPr wrap="square" rtlCol="0">
              <a:spAutoFit/>
            </a:bodyPr>
            <a:lstStyle/>
            <a:p>
              <a:pPr algn="ctr"/>
              <a:r>
                <a:rPr lang="vi-VN" sz="2000" b="1">
                  <a:solidFill>
                    <a:srgbClr val="FFFFFF"/>
                  </a:solidFill>
                </a:rPr>
                <a:t>Các bước giải quyết </a:t>
              </a:r>
              <a:r>
                <a:rPr lang="vi-VN" sz="2000" b="1">
                  <a:solidFill>
                    <a:srgbClr val="FFFFFF"/>
                  </a:solidFill>
                </a:rPr>
                <a:t>vấn </a:t>
              </a:r>
              <a:r>
                <a:rPr lang="vi-VN" sz="2000" b="1" smtClean="0">
                  <a:solidFill>
                    <a:srgbClr val="FFFFFF"/>
                  </a:solidFill>
                </a:rPr>
                <a:t>đề</a:t>
              </a:r>
              <a:r>
                <a:rPr lang="en-US" sz="2000" b="1" smtClean="0">
                  <a:solidFill>
                    <a:srgbClr val="FFFFFF"/>
                  </a:solidFill>
                </a:rPr>
                <a:t> chọn trường</a:t>
              </a:r>
              <a:endParaRPr lang="en-US" sz="2000" b="1">
                <a:solidFill>
                  <a:srgbClr val="FFFFFF"/>
                </a:solidFill>
              </a:endParaRPr>
            </a:p>
          </p:txBody>
        </p:sp>
      </p:grpSp>
      <p:sp>
        <p:nvSpPr>
          <p:cNvPr id="12" name="Rounded Rectangle 11"/>
          <p:cNvSpPr/>
          <p:nvPr/>
        </p:nvSpPr>
        <p:spPr>
          <a:xfrm>
            <a:off x="531368" y="1563919"/>
            <a:ext cx="2337503" cy="603177"/>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smtClean="0">
                <a:solidFill>
                  <a:sysClr val="windowText" lastClr="000000"/>
                </a:solidFill>
                <a:ea typeface="+mn-ea"/>
                <a:cs typeface="+mn-cs"/>
              </a:rPr>
              <a:t>Tìm hiểu vấn đề</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15" name="Group 14"/>
          <p:cNvGrpSpPr/>
          <p:nvPr/>
        </p:nvGrpSpPr>
        <p:grpSpPr>
          <a:xfrm>
            <a:off x="2868871" y="1331365"/>
            <a:ext cx="5708852" cy="1068283"/>
            <a:chOff x="2868871" y="1331365"/>
            <a:chExt cx="5708852" cy="1068283"/>
          </a:xfrm>
        </p:grpSpPr>
        <p:sp>
          <p:nvSpPr>
            <p:cNvPr id="14" name="Rounded Rectangle 13"/>
            <p:cNvSpPr/>
            <p:nvPr/>
          </p:nvSpPr>
          <p:spPr>
            <a:xfrm>
              <a:off x="3369409" y="1331365"/>
              <a:ext cx="5208314" cy="1068283"/>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Chọn một trường THPT để đăng kí theo học sau khi tốt nghiệp THCS.</a:t>
              </a:r>
            </a:p>
          </p:txBody>
        </p:sp>
        <p:cxnSp>
          <p:nvCxnSpPr>
            <p:cNvPr id="4" name="Straight Arrow Connector 3"/>
            <p:cNvCxnSpPr>
              <a:stCxn id="12" idx="3"/>
              <a:endCxn id="14" idx="1"/>
            </p:cNvCxnSpPr>
            <p:nvPr/>
          </p:nvCxnSpPr>
          <p:spPr>
            <a:xfrm flipV="1">
              <a:off x="2868871" y="1865507"/>
              <a:ext cx="500538"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31367" y="3276227"/>
            <a:ext cx="2337503" cy="603177"/>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noProof="0" smtClean="0">
                <a:solidFill>
                  <a:sysClr val="windowText" lastClr="000000"/>
                </a:solidFill>
                <a:ea typeface="+mn-ea"/>
                <a:cs typeface="+mn-cs"/>
              </a:rPr>
              <a:t>Phân tích vấn đề</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17" name="Group 16"/>
          <p:cNvGrpSpPr/>
          <p:nvPr/>
        </p:nvGrpSpPr>
        <p:grpSpPr>
          <a:xfrm>
            <a:off x="2868870" y="2816715"/>
            <a:ext cx="5708852" cy="1522203"/>
            <a:chOff x="2868870" y="2816715"/>
            <a:chExt cx="5708852" cy="1522203"/>
          </a:xfrm>
        </p:grpSpPr>
        <p:sp>
          <p:nvSpPr>
            <p:cNvPr id="22" name="Rounded Rectangle 21"/>
            <p:cNvSpPr/>
            <p:nvPr/>
          </p:nvSpPr>
          <p:spPr>
            <a:xfrm>
              <a:off x="3369408" y="2816715"/>
              <a:ext cx="5208314" cy="1522203"/>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Mục tiêu ưu tiên là trường có tỉ lệ tốt nghiệp đại học cao trên địa bàn hoặc lân cận, có điểm tuyển sinh ở mức trung bình. </a:t>
              </a:r>
            </a:p>
          </p:txBody>
        </p:sp>
        <p:cxnSp>
          <p:nvCxnSpPr>
            <p:cNvPr id="23" name="Straight Arrow Connector 22"/>
            <p:cNvCxnSpPr>
              <a:stCxn id="19" idx="3"/>
              <a:endCxn id="22" idx="1"/>
            </p:cNvCxnSpPr>
            <p:nvPr/>
          </p:nvCxnSpPr>
          <p:spPr>
            <a:xfrm>
              <a:off x="2868870" y="3577816"/>
              <a:ext cx="500538"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5339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9"/>
            <a:ext cx="8617019" cy="4299082"/>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39338A61-E650-D252-D6E7-F65D7ED84A95}"/>
              </a:ext>
            </a:extLst>
          </p:cNvPr>
          <p:cNvGrpSpPr/>
          <p:nvPr/>
        </p:nvGrpSpPr>
        <p:grpSpPr>
          <a:xfrm>
            <a:off x="1789020" y="314014"/>
            <a:ext cx="5565952" cy="542968"/>
            <a:chOff x="-609601" y="391227"/>
            <a:chExt cx="5565952"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5565952"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5565951" cy="400110"/>
            </a:xfrm>
            <a:prstGeom prst="rect">
              <a:avLst/>
            </a:prstGeom>
            <a:noFill/>
          </p:spPr>
          <p:txBody>
            <a:bodyPr wrap="square" rtlCol="0">
              <a:spAutoFit/>
            </a:bodyPr>
            <a:lstStyle/>
            <a:p>
              <a:pPr algn="ctr"/>
              <a:r>
                <a:rPr lang="vi-VN" sz="2000" b="1">
                  <a:solidFill>
                    <a:srgbClr val="FFFFFF"/>
                  </a:solidFill>
                </a:rPr>
                <a:t>Các bước giải quyết </a:t>
              </a:r>
              <a:r>
                <a:rPr lang="vi-VN" sz="2000" b="1">
                  <a:solidFill>
                    <a:srgbClr val="FFFFFF"/>
                  </a:solidFill>
                </a:rPr>
                <a:t>vấn </a:t>
              </a:r>
              <a:r>
                <a:rPr lang="vi-VN" sz="2000" b="1" smtClean="0">
                  <a:solidFill>
                    <a:srgbClr val="FFFFFF"/>
                  </a:solidFill>
                </a:rPr>
                <a:t>đề</a:t>
              </a:r>
              <a:r>
                <a:rPr lang="en-US" sz="2000" b="1" smtClean="0">
                  <a:solidFill>
                    <a:srgbClr val="FFFFFF"/>
                  </a:solidFill>
                </a:rPr>
                <a:t> chọn trường</a:t>
              </a:r>
              <a:endParaRPr lang="en-US" sz="2000" b="1">
                <a:solidFill>
                  <a:srgbClr val="FFFFFF"/>
                </a:solidFill>
              </a:endParaRPr>
            </a:p>
          </p:txBody>
        </p:sp>
      </p:grpSp>
      <p:sp>
        <p:nvSpPr>
          <p:cNvPr id="12" name="Rounded Rectangle 11"/>
          <p:cNvSpPr/>
          <p:nvPr/>
        </p:nvSpPr>
        <p:spPr>
          <a:xfrm>
            <a:off x="809734" y="1554465"/>
            <a:ext cx="1548071" cy="1204681"/>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smtClean="0">
                <a:solidFill>
                  <a:sysClr val="windowText" lastClr="000000"/>
                </a:solidFill>
                <a:ea typeface="+mn-ea"/>
                <a:cs typeface="+mn-cs"/>
              </a:rPr>
              <a:t>Lựa chọn giải pháp</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8" name="Group 7"/>
          <p:cNvGrpSpPr/>
          <p:nvPr/>
        </p:nvGrpSpPr>
        <p:grpSpPr>
          <a:xfrm>
            <a:off x="2357805" y="1146087"/>
            <a:ext cx="5978618" cy="2021435"/>
            <a:chOff x="2357805" y="1146087"/>
            <a:chExt cx="5978618" cy="2021435"/>
          </a:xfrm>
        </p:grpSpPr>
        <p:sp>
          <p:nvSpPr>
            <p:cNvPr id="14" name="Rounded Rectangle 13"/>
            <p:cNvSpPr/>
            <p:nvPr/>
          </p:nvSpPr>
          <p:spPr>
            <a:xfrm>
              <a:off x="3128109" y="1146087"/>
              <a:ext cx="5208314" cy="2021435"/>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ysClr val="windowText" lastClr="000000"/>
                  </a:solidFill>
                  <a:cs typeface="Arial" panose="020B0604020202020204" pitchFamily="34" charset="0"/>
                </a:rPr>
                <a:t>P</a:t>
              </a:r>
              <a:r>
                <a:rPr lang="vi-VN" sz="2000" smtClean="0">
                  <a:solidFill>
                    <a:sysClr val="windowText" lastClr="000000"/>
                  </a:solidFill>
                  <a:cs typeface="Arial" panose="020B0604020202020204" pitchFamily="34" charset="0"/>
                </a:rPr>
                <a:t>hát </a:t>
              </a:r>
              <a:r>
                <a:rPr lang="vi-VN" sz="2000">
                  <a:solidFill>
                    <a:sysClr val="windowText" lastClr="000000"/>
                  </a:solidFill>
                  <a:cs typeface="Arial" panose="020B0604020202020204" pitchFamily="34" charset="0"/>
                </a:rPr>
                <a:t>triển và lựa chọn quy trình (như một thuật toán) để chọn </a:t>
              </a:r>
              <a:r>
                <a:rPr lang="vi-VN" sz="2000">
                  <a:solidFill>
                    <a:sysClr val="windowText" lastClr="000000"/>
                  </a:solidFill>
                  <a:cs typeface="Arial" panose="020B0604020202020204" pitchFamily="34" charset="0"/>
                </a:rPr>
                <a:t>trường </a:t>
              </a:r>
              <a:r>
                <a:rPr lang="vi-VN" sz="2000" smtClean="0">
                  <a:solidFill>
                    <a:sysClr val="windowText" lastClr="000000"/>
                  </a:solidFill>
                  <a:cs typeface="Arial" panose="020B0604020202020204" pitchFamily="34" charset="0"/>
                </a:rPr>
                <a:t>gồm </a:t>
              </a:r>
              <a:r>
                <a:rPr lang="vi-VN" sz="2000">
                  <a:solidFill>
                    <a:sysClr val="windowText" lastClr="000000"/>
                  </a:solidFill>
                  <a:cs typeface="Arial" panose="020B0604020202020204" pitchFamily="34" charset="0"/>
                </a:rPr>
                <a:t>các </a:t>
              </a:r>
              <a:r>
                <a:rPr lang="vi-VN" sz="2000" smtClean="0">
                  <a:solidFill>
                    <a:sysClr val="windowText" lastClr="000000"/>
                  </a:solidFill>
                  <a:cs typeface="Arial" panose="020B0604020202020204" pitchFamily="34" charset="0"/>
                </a:rPr>
                <a:t>bước</a:t>
              </a:r>
              <a:r>
                <a:rPr lang="en-US" sz="2000" smtClean="0">
                  <a:solidFill>
                    <a:sysClr val="windowText" lastClr="000000"/>
                  </a:solidFill>
                  <a:cs typeface="Arial" panose="020B0604020202020204" pitchFamily="34" charset="0"/>
                </a:rPr>
                <a:t>:</a:t>
              </a:r>
              <a:r>
                <a:rPr lang="vi-VN" sz="2000" smtClean="0">
                  <a:solidFill>
                    <a:sysClr val="windowText" lastClr="000000"/>
                  </a:solidFill>
                  <a:cs typeface="Arial" panose="020B0604020202020204" pitchFamily="34" charset="0"/>
                </a:rPr>
                <a:t> </a:t>
              </a:r>
              <a:r>
                <a:rPr lang="vi-VN" sz="2000">
                  <a:solidFill>
                    <a:sysClr val="windowText" lastClr="000000"/>
                  </a:solidFill>
                  <a:cs typeface="Arial" panose="020B0604020202020204" pitchFamily="34" charset="0"/>
                </a:rPr>
                <a:t>tìm kiếm thông tin trên mạng, hỏi ý </a:t>
              </a:r>
              <a:r>
                <a:rPr lang="vi-VN" sz="2000">
                  <a:solidFill>
                    <a:sysClr val="windowText" lastClr="000000"/>
                  </a:solidFill>
                  <a:cs typeface="Arial" panose="020B0604020202020204" pitchFamily="34" charset="0"/>
                </a:rPr>
                <a:t>kiến </a:t>
              </a:r>
              <a:r>
                <a:rPr lang="en-US" sz="2000" smtClean="0">
                  <a:solidFill>
                    <a:sysClr val="windowText" lastClr="000000"/>
                  </a:solidFill>
                  <a:cs typeface="Arial" panose="020B0604020202020204" pitchFamily="34" charset="0"/>
                </a:rPr>
                <a:t>GVCN </a:t>
              </a:r>
              <a:r>
                <a:rPr lang="vi-VN" sz="2000" smtClean="0">
                  <a:solidFill>
                    <a:sysClr val="windowText" lastClr="000000"/>
                  </a:solidFill>
                  <a:cs typeface="Arial" panose="020B0604020202020204" pitchFamily="34" charset="0"/>
                </a:rPr>
                <a:t>hoặc </a:t>
              </a:r>
              <a:r>
                <a:rPr lang="vi-VN" sz="2000">
                  <a:solidFill>
                    <a:sysClr val="windowText" lastClr="000000"/>
                  </a:solidFill>
                  <a:cs typeface="Arial" panose="020B0604020202020204" pitchFamily="34" charset="0"/>
                </a:rPr>
                <a:t>GV có </a:t>
              </a:r>
              <a:r>
                <a:rPr lang="vi-VN" sz="2000">
                  <a:solidFill>
                    <a:sysClr val="windowText" lastClr="000000"/>
                  </a:solidFill>
                  <a:cs typeface="Arial" panose="020B0604020202020204" pitchFamily="34" charset="0"/>
                </a:rPr>
                <a:t>kinh </a:t>
              </a:r>
              <a:r>
                <a:rPr lang="vi-VN" sz="2000" smtClean="0">
                  <a:solidFill>
                    <a:sysClr val="windowText" lastClr="000000"/>
                  </a:solidFill>
                  <a:cs typeface="Arial" panose="020B0604020202020204" pitchFamily="34" charset="0"/>
                </a:rPr>
                <a:t>nghiệm</a:t>
              </a:r>
              <a:r>
                <a:rPr lang="en-US" sz="2000" smtClean="0">
                  <a:solidFill>
                    <a:sysClr val="windowText" lastClr="000000"/>
                  </a:solidFill>
                  <a:cs typeface="Arial" panose="020B0604020202020204" pitchFamily="34" charset="0"/>
                </a:rPr>
                <a:t>,</a:t>
              </a:r>
              <a:r>
                <a:rPr lang="vi-VN" sz="2000" smtClean="0">
                  <a:solidFill>
                    <a:sysClr val="windowText" lastClr="000000"/>
                  </a:solidFill>
                  <a:cs typeface="Arial" panose="020B0604020202020204" pitchFamily="34" charset="0"/>
                </a:rPr>
                <a:t> </a:t>
              </a:r>
              <a:r>
                <a:rPr lang="vi-VN" sz="2000">
                  <a:solidFill>
                    <a:sysClr val="windowText" lastClr="000000"/>
                  </a:solidFill>
                  <a:cs typeface="Arial" panose="020B0604020202020204" pitchFamily="34" charset="0"/>
                </a:rPr>
                <a:t>tin cậy</a:t>
              </a:r>
              <a:r>
                <a:rPr lang="vi-VN" sz="2000">
                  <a:solidFill>
                    <a:sysClr val="windowText" lastClr="000000"/>
                  </a:solidFill>
                  <a:cs typeface="Arial" panose="020B0604020202020204" pitchFamily="34" charset="0"/>
                </a:rPr>
                <a:t>. </a:t>
              </a:r>
              <a:endParaRPr lang="vi-VN" sz="2000">
                <a:solidFill>
                  <a:sysClr val="windowText" lastClr="000000"/>
                </a:solidFill>
                <a:cs typeface="Arial" panose="020B0604020202020204" pitchFamily="34" charset="0"/>
              </a:endParaRPr>
            </a:p>
          </p:txBody>
        </p:sp>
        <p:cxnSp>
          <p:nvCxnSpPr>
            <p:cNvPr id="4" name="Straight Arrow Connector 3"/>
            <p:cNvCxnSpPr>
              <a:stCxn id="12" idx="3"/>
              <a:endCxn id="14" idx="1"/>
            </p:cNvCxnSpPr>
            <p:nvPr/>
          </p:nvCxnSpPr>
          <p:spPr>
            <a:xfrm flipV="1">
              <a:off x="2357805" y="2156805"/>
              <a:ext cx="770304"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1130300" y="3444211"/>
            <a:ext cx="7429144" cy="1092401"/>
          </a:xfrm>
          <a:prstGeom prst="roundRect">
            <a:avLst>
              <a:gd name="adj" fmla="val 5472"/>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ysClr val="windowText" lastClr="000000"/>
                </a:solidFill>
                <a:cs typeface="Arial" panose="020B0604020202020204" pitchFamily="34" charset="0"/>
              </a:rPr>
              <a:t>C</a:t>
            </a:r>
            <a:r>
              <a:rPr lang="vi-VN" sz="2000" smtClean="0">
                <a:solidFill>
                  <a:sysClr val="windowText" lastClr="000000"/>
                </a:solidFill>
                <a:cs typeface="Arial" panose="020B0604020202020204" pitchFamily="34" charset="0"/>
              </a:rPr>
              <a:t>họn </a:t>
            </a:r>
            <a:r>
              <a:rPr lang="vi-VN" sz="2000">
                <a:solidFill>
                  <a:sysClr val="windowText" lastClr="000000"/>
                </a:solidFill>
                <a:cs typeface="Arial" panose="020B0604020202020204" pitchFamily="34" charset="0"/>
              </a:rPr>
              <a:t>trường theo thứ tự ưu tiên của các tiêu </a:t>
            </a:r>
            <a:r>
              <a:rPr lang="vi-VN" sz="2000">
                <a:solidFill>
                  <a:sysClr val="windowText" lastClr="000000"/>
                </a:solidFill>
                <a:cs typeface="Arial" panose="020B0604020202020204" pitchFamily="34" charset="0"/>
              </a:rPr>
              <a:t>chí</a:t>
            </a:r>
            <a:r>
              <a:rPr lang="vi-VN" sz="2000" smtClean="0">
                <a:solidFill>
                  <a:sysClr val="windowText" lastClr="000000"/>
                </a:solidFill>
                <a:cs typeface="Arial" panose="020B0604020202020204" pitchFamily="34" charset="0"/>
              </a:rPr>
              <a:t>: </a:t>
            </a:r>
            <a:r>
              <a:rPr lang="vi-VN" sz="2000">
                <a:solidFill>
                  <a:sysClr val="windowText" lastClr="000000"/>
                </a:solidFill>
                <a:cs typeface="Arial" panose="020B0604020202020204" pitchFamily="34" charset="0"/>
              </a:rPr>
              <a:t>tỉ lệ tốt nghiệp đại </a:t>
            </a:r>
            <a:r>
              <a:rPr lang="vi-VN" sz="2000">
                <a:solidFill>
                  <a:sysClr val="windowText" lastClr="000000"/>
                </a:solidFill>
                <a:cs typeface="Arial" panose="020B0604020202020204" pitchFamily="34" charset="0"/>
              </a:rPr>
              <a:t>học </a:t>
            </a:r>
            <a:r>
              <a:rPr lang="vi-VN" sz="2000" smtClean="0">
                <a:solidFill>
                  <a:sysClr val="windowText" lastClr="000000"/>
                </a:solidFill>
                <a:cs typeface="Arial" panose="020B0604020202020204" pitchFamily="34" charset="0"/>
              </a:rPr>
              <a:t>cao</a:t>
            </a:r>
            <a:r>
              <a:rPr lang="en-US" sz="2000">
                <a:solidFill>
                  <a:sysClr val="windowText" lastClr="000000"/>
                </a:solidFill>
                <a:cs typeface="Arial" panose="020B0604020202020204" pitchFamily="34" charset="0"/>
              </a:rPr>
              <a:t> </a:t>
            </a:r>
            <a:r>
              <a:rPr lang="en-US" sz="2000" smtClean="0">
                <a:solidFill>
                  <a:sysClr val="windowText" lastClr="000000"/>
                </a:solidFill>
                <a:cs typeface="Arial" panose="020B0604020202020204" pitchFamily="34" charset="0"/>
              </a:rPr>
              <a:t>→ </a:t>
            </a:r>
            <a:r>
              <a:rPr lang="vi-VN" sz="2000" smtClean="0">
                <a:solidFill>
                  <a:sysClr val="windowText" lastClr="000000"/>
                </a:solidFill>
                <a:cs typeface="Arial" panose="020B0604020202020204" pitchFamily="34" charset="0"/>
              </a:rPr>
              <a:t>điểm </a:t>
            </a:r>
            <a:r>
              <a:rPr lang="vi-VN" sz="2000">
                <a:solidFill>
                  <a:sysClr val="windowText" lastClr="000000"/>
                </a:solidFill>
                <a:cs typeface="Arial" panose="020B0604020202020204" pitchFamily="34" charset="0"/>
              </a:rPr>
              <a:t>tuyển sinh ở mức </a:t>
            </a:r>
            <a:r>
              <a:rPr lang="vi-VN" sz="2000">
                <a:solidFill>
                  <a:sysClr val="windowText" lastClr="000000"/>
                </a:solidFill>
                <a:cs typeface="Arial" panose="020B0604020202020204" pitchFamily="34" charset="0"/>
              </a:rPr>
              <a:t>trung </a:t>
            </a:r>
            <a:r>
              <a:rPr lang="vi-VN" sz="2000" smtClean="0">
                <a:solidFill>
                  <a:sysClr val="windowText" lastClr="000000"/>
                </a:solidFill>
                <a:cs typeface="Arial" panose="020B0604020202020204" pitchFamily="34" charset="0"/>
              </a:rPr>
              <a:t>bình</a:t>
            </a:r>
            <a:r>
              <a:rPr lang="en-US" sz="2000">
                <a:solidFill>
                  <a:sysClr val="windowText" lastClr="000000"/>
                </a:solidFill>
                <a:cs typeface="Arial" panose="020B0604020202020204" pitchFamily="34" charset="0"/>
              </a:rPr>
              <a:t> </a:t>
            </a:r>
            <a:r>
              <a:rPr lang="en-US" sz="2000">
                <a:solidFill>
                  <a:sysClr val="windowText" lastClr="000000"/>
                </a:solidFill>
                <a:cs typeface="Arial" panose="020B0604020202020204" pitchFamily="34" charset="0"/>
              </a:rPr>
              <a:t>→</a:t>
            </a:r>
            <a:r>
              <a:rPr lang="vi-VN" sz="2000" smtClean="0">
                <a:solidFill>
                  <a:sysClr val="windowText" lastClr="000000"/>
                </a:solidFill>
                <a:cs typeface="Arial" panose="020B0604020202020204" pitchFamily="34" charset="0"/>
              </a:rPr>
              <a:t> </a:t>
            </a:r>
            <a:r>
              <a:rPr lang="vi-VN" sz="2000">
                <a:solidFill>
                  <a:sysClr val="windowText" lastClr="000000"/>
                </a:solidFill>
                <a:cs typeface="Arial" panose="020B0604020202020204" pitchFamily="34" charset="0"/>
              </a:rPr>
              <a:t>gần nhà.</a:t>
            </a:r>
          </a:p>
        </p:txBody>
      </p:sp>
      <p:sp>
        <p:nvSpPr>
          <p:cNvPr id="18" name="8-Point Star 17"/>
          <p:cNvSpPr/>
          <p:nvPr/>
        </p:nvSpPr>
        <p:spPr>
          <a:xfrm rot="20868902">
            <a:off x="437029" y="2978892"/>
            <a:ext cx="1386541" cy="691464"/>
          </a:xfrm>
          <a:prstGeom prst="star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Gợi ý</a:t>
            </a:r>
            <a:endParaRPr lang="en-US" sz="2000" b="1">
              <a:solidFill>
                <a:srgbClr val="FFFFFF"/>
              </a:solidFill>
            </a:endParaRPr>
          </a:p>
        </p:txBody>
      </p:sp>
    </p:spTree>
    <p:extLst>
      <p:ext uri="{BB962C8B-B14F-4D97-AF65-F5344CB8AC3E}">
        <p14:creationId xmlns:p14="http://schemas.microsoft.com/office/powerpoint/2010/main" val="1972141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9"/>
            <a:ext cx="8617019" cy="4299082"/>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39338A61-E650-D252-D6E7-F65D7ED84A95}"/>
              </a:ext>
            </a:extLst>
          </p:cNvPr>
          <p:cNvGrpSpPr/>
          <p:nvPr/>
        </p:nvGrpSpPr>
        <p:grpSpPr>
          <a:xfrm>
            <a:off x="1789020" y="314014"/>
            <a:ext cx="5565952" cy="542968"/>
            <a:chOff x="-609601" y="391227"/>
            <a:chExt cx="5565952"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5565952"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5565951" cy="400110"/>
            </a:xfrm>
            <a:prstGeom prst="rect">
              <a:avLst/>
            </a:prstGeom>
            <a:noFill/>
          </p:spPr>
          <p:txBody>
            <a:bodyPr wrap="square" rtlCol="0">
              <a:spAutoFit/>
            </a:bodyPr>
            <a:lstStyle/>
            <a:p>
              <a:pPr algn="ctr"/>
              <a:r>
                <a:rPr lang="vi-VN" sz="2000" b="1">
                  <a:solidFill>
                    <a:srgbClr val="FFFFFF"/>
                  </a:solidFill>
                </a:rPr>
                <a:t>Các bước giải quyết </a:t>
              </a:r>
              <a:r>
                <a:rPr lang="vi-VN" sz="2000" b="1">
                  <a:solidFill>
                    <a:srgbClr val="FFFFFF"/>
                  </a:solidFill>
                </a:rPr>
                <a:t>vấn </a:t>
              </a:r>
              <a:r>
                <a:rPr lang="vi-VN" sz="2000" b="1" smtClean="0">
                  <a:solidFill>
                    <a:srgbClr val="FFFFFF"/>
                  </a:solidFill>
                </a:rPr>
                <a:t>đề</a:t>
              </a:r>
              <a:r>
                <a:rPr lang="en-US" sz="2000" b="1" smtClean="0">
                  <a:solidFill>
                    <a:srgbClr val="FFFFFF"/>
                  </a:solidFill>
                </a:rPr>
                <a:t> chọn trường</a:t>
              </a:r>
              <a:endParaRPr lang="en-US" sz="2000" b="1">
                <a:solidFill>
                  <a:srgbClr val="FFFFFF"/>
                </a:solidFill>
              </a:endParaRPr>
            </a:p>
          </p:txBody>
        </p:sp>
      </p:grpSp>
      <p:sp>
        <p:nvSpPr>
          <p:cNvPr id="12" name="Rounded Rectangle 11"/>
          <p:cNvSpPr/>
          <p:nvPr/>
        </p:nvSpPr>
        <p:spPr>
          <a:xfrm>
            <a:off x="776787" y="1360533"/>
            <a:ext cx="1530078" cy="1133252"/>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smtClean="0">
                <a:solidFill>
                  <a:sysClr val="windowText" lastClr="000000"/>
                </a:solidFill>
                <a:ea typeface="+mn-ea"/>
                <a:cs typeface="+mn-cs"/>
              </a:rPr>
              <a:t>Thực hiện giải pháp</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21" name="Group 20"/>
          <p:cNvGrpSpPr/>
          <p:nvPr/>
        </p:nvGrpSpPr>
        <p:grpSpPr>
          <a:xfrm>
            <a:off x="2306865" y="1154442"/>
            <a:ext cx="6098581" cy="1541630"/>
            <a:chOff x="2306865" y="1154442"/>
            <a:chExt cx="6098581" cy="1541630"/>
          </a:xfrm>
        </p:grpSpPr>
        <p:sp>
          <p:nvSpPr>
            <p:cNvPr id="14" name="Rounded Rectangle 13"/>
            <p:cNvSpPr/>
            <p:nvPr/>
          </p:nvSpPr>
          <p:spPr>
            <a:xfrm>
              <a:off x="2975709" y="1154442"/>
              <a:ext cx="5429737" cy="1541630"/>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Tìm kiếm thông tin, đánh giá thông tin và thực hiện quy trình đã lựa chọn ở Bước 3 để đưa ra kết quả là một trường THPT </a:t>
              </a:r>
              <a:r>
                <a:rPr lang="vi-VN" sz="2000">
                  <a:solidFill>
                    <a:sysClr val="windowText" lastClr="000000"/>
                  </a:solidFill>
                  <a:cs typeface="Arial" panose="020B0604020202020204" pitchFamily="34" charset="0"/>
                </a:rPr>
                <a:t>phù </a:t>
              </a:r>
              <a:r>
                <a:rPr lang="vi-VN" sz="2000" smtClean="0">
                  <a:solidFill>
                    <a:sysClr val="windowText" lastClr="000000"/>
                  </a:solidFill>
                  <a:cs typeface="Arial" panose="020B0604020202020204" pitchFamily="34" charset="0"/>
                </a:rPr>
                <a:t>hợp.</a:t>
              </a:r>
              <a:endParaRPr lang="vi-VN" sz="2000">
                <a:solidFill>
                  <a:sysClr val="windowText" lastClr="000000"/>
                </a:solidFill>
                <a:cs typeface="Arial" panose="020B0604020202020204" pitchFamily="34" charset="0"/>
              </a:endParaRPr>
            </a:p>
          </p:txBody>
        </p:sp>
        <p:cxnSp>
          <p:nvCxnSpPr>
            <p:cNvPr id="4" name="Straight Arrow Connector 3"/>
            <p:cNvCxnSpPr>
              <a:stCxn id="12" idx="3"/>
              <a:endCxn id="14" idx="1"/>
            </p:cNvCxnSpPr>
            <p:nvPr/>
          </p:nvCxnSpPr>
          <p:spPr>
            <a:xfrm flipV="1">
              <a:off x="2306865" y="1925257"/>
              <a:ext cx="668844" cy="190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Rounded Rectangle 12"/>
          <p:cNvSpPr/>
          <p:nvPr/>
        </p:nvSpPr>
        <p:spPr>
          <a:xfrm>
            <a:off x="769675" y="3178400"/>
            <a:ext cx="1537190" cy="1133252"/>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noProof="0" smtClean="0">
                <a:solidFill>
                  <a:sysClr val="windowText" lastClr="000000"/>
                </a:solidFill>
                <a:ea typeface="+mn-ea"/>
                <a:cs typeface="+mn-cs"/>
              </a:rPr>
              <a:t>Đánh giá kết quả</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22" name="Group 21"/>
          <p:cNvGrpSpPr/>
          <p:nvPr/>
        </p:nvGrpSpPr>
        <p:grpSpPr>
          <a:xfrm>
            <a:off x="2306865" y="2974211"/>
            <a:ext cx="6098581" cy="1541630"/>
            <a:chOff x="2306865" y="2974211"/>
            <a:chExt cx="6098581" cy="1541630"/>
          </a:xfrm>
        </p:grpSpPr>
        <p:sp>
          <p:nvSpPr>
            <p:cNvPr id="15" name="Rounded Rectangle 14"/>
            <p:cNvSpPr/>
            <p:nvPr/>
          </p:nvSpPr>
          <p:spPr>
            <a:xfrm>
              <a:off x="2975709" y="2974211"/>
              <a:ext cx="5429737" cy="1541630"/>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Xem xét kết </a:t>
              </a:r>
              <a:r>
                <a:rPr lang="vi-VN" sz="2000">
                  <a:solidFill>
                    <a:sysClr val="windowText" lastClr="000000"/>
                  </a:solidFill>
                  <a:cs typeface="Arial" panose="020B0604020202020204" pitchFamily="34" charset="0"/>
                </a:rPr>
                <a:t>quả </a:t>
              </a:r>
              <a:r>
                <a:rPr lang="vi-VN" sz="2000" smtClean="0">
                  <a:solidFill>
                    <a:sysClr val="windowText" lastClr="000000"/>
                  </a:solidFill>
                  <a:cs typeface="Arial" panose="020B0604020202020204" pitchFamily="34" charset="0"/>
                </a:rPr>
                <a:t>dưới </a:t>
              </a:r>
              <a:r>
                <a:rPr lang="vi-VN" sz="2000">
                  <a:solidFill>
                    <a:sysClr val="windowText" lastClr="000000"/>
                  </a:solidFill>
                  <a:cs typeface="Arial" panose="020B0604020202020204" pitchFamily="34" charset="0"/>
                </a:rPr>
                <a:t>những góc nhìn </a:t>
              </a:r>
              <a:r>
                <a:rPr lang="vi-VN" sz="2000">
                  <a:solidFill>
                    <a:sysClr val="windowText" lastClr="000000"/>
                  </a:solidFill>
                  <a:cs typeface="Arial" panose="020B0604020202020204" pitchFamily="34" charset="0"/>
                </a:rPr>
                <a:t>khác </a:t>
              </a:r>
              <a:r>
                <a:rPr lang="vi-VN" sz="2000" smtClean="0">
                  <a:solidFill>
                    <a:sysClr val="windowText" lastClr="000000"/>
                  </a:solidFill>
                  <a:cs typeface="Arial" panose="020B0604020202020204" pitchFamily="34" charset="0"/>
                </a:rPr>
                <a:t>để </a:t>
              </a:r>
              <a:r>
                <a:rPr lang="vi-VN" sz="2000">
                  <a:solidFill>
                    <a:sysClr val="windowText" lastClr="000000"/>
                  </a:solidFill>
                  <a:cs typeface="Arial" panose="020B0604020202020204" pitchFamily="34" charset="0"/>
                </a:rPr>
                <a:t>khẳng định tính khả thi và hứng thú của bản </a:t>
              </a:r>
              <a:r>
                <a:rPr lang="vi-VN" sz="2000">
                  <a:solidFill>
                    <a:sysClr val="windowText" lastClr="000000"/>
                  </a:solidFill>
                  <a:cs typeface="Arial" panose="020B0604020202020204" pitchFamily="34" charset="0"/>
                </a:rPr>
                <a:t>thân </a:t>
              </a:r>
              <a:r>
                <a:rPr lang="vi-VN" sz="2000" smtClean="0">
                  <a:solidFill>
                    <a:sysClr val="windowText" lastClr="000000"/>
                  </a:solidFill>
                  <a:cs typeface="Arial" panose="020B0604020202020204" pitchFamily="34" charset="0"/>
                </a:rPr>
                <a:t>với </a:t>
              </a:r>
              <a:r>
                <a:rPr lang="vi-VN" sz="2000">
                  <a:solidFill>
                    <a:sysClr val="windowText" lastClr="000000"/>
                  </a:solidFill>
                  <a:cs typeface="Arial" panose="020B0604020202020204" pitchFamily="34" charset="0"/>
                </a:rPr>
                <a:t>phương án đã chọn.</a:t>
              </a:r>
            </a:p>
          </p:txBody>
        </p:sp>
        <p:cxnSp>
          <p:nvCxnSpPr>
            <p:cNvPr id="16" name="Straight Arrow Connector 15"/>
            <p:cNvCxnSpPr>
              <a:stCxn id="13" idx="3"/>
              <a:endCxn id="15" idx="1"/>
            </p:cNvCxnSpPr>
            <p:nvPr/>
          </p:nvCxnSpPr>
          <p:spPr>
            <a:xfrm>
              <a:off x="2306865" y="3745026"/>
              <a:ext cx="668844"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2567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81" name="Google Shape;1981;p71"/>
          <p:cNvGrpSpPr/>
          <p:nvPr/>
        </p:nvGrpSpPr>
        <p:grpSpPr>
          <a:xfrm>
            <a:off x="8035964" y="3223879"/>
            <a:ext cx="789603" cy="891498"/>
            <a:chOff x="7610865" y="257811"/>
            <a:chExt cx="1044864" cy="1179698"/>
          </a:xfrm>
        </p:grpSpPr>
        <p:sp>
          <p:nvSpPr>
            <p:cNvPr id="1982" name="Google Shape;1982;p71"/>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1"/>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1"/>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1"/>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71"/>
            <p:cNvGrpSpPr/>
            <p:nvPr/>
          </p:nvGrpSpPr>
          <p:grpSpPr>
            <a:xfrm>
              <a:off x="7758834" y="670418"/>
              <a:ext cx="658943" cy="462629"/>
              <a:chOff x="7758834" y="670418"/>
              <a:chExt cx="658943" cy="462629"/>
            </a:xfrm>
          </p:grpSpPr>
          <p:sp>
            <p:nvSpPr>
              <p:cNvPr id="1987" name="Google Shape;1987;p71"/>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1"/>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1"/>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1"/>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1"/>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1"/>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1"/>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71"/>
          <p:cNvGrpSpPr/>
          <p:nvPr/>
        </p:nvGrpSpPr>
        <p:grpSpPr>
          <a:xfrm>
            <a:off x="251096" y="1141471"/>
            <a:ext cx="928476" cy="511292"/>
            <a:chOff x="8008762" y="251508"/>
            <a:chExt cx="928476" cy="511292"/>
          </a:xfrm>
        </p:grpSpPr>
        <p:sp>
          <p:nvSpPr>
            <p:cNvPr id="1995" name="Google Shape;1995;p7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1"/>
          <p:cNvGrpSpPr/>
          <p:nvPr/>
        </p:nvGrpSpPr>
        <p:grpSpPr>
          <a:xfrm>
            <a:off x="997679" y="2080266"/>
            <a:ext cx="2236614" cy="2304141"/>
            <a:chOff x="976275" y="2599900"/>
            <a:chExt cx="1873875" cy="1930450"/>
          </a:xfrm>
        </p:grpSpPr>
        <p:sp>
          <p:nvSpPr>
            <p:cNvPr id="2007" name="Google Shape;2007;p71"/>
            <p:cNvSpPr/>
            <p:nvPr/>
          </p:nvSpPr>
          <p:spPr>
            <a:xfrm flipH="1">
              <a:off x="1723925" y="2935650"/>
              <a:ext cx="63450" cy="175575"/>
            </a:xfrm>
            <a:custGeom>
              <a:avLst/>
              <a:gdLst/>
              <a:ahLst/>
              <a:cxnLst/>
              <a:rect l="l" t="t" r="r" b="b"/>
              <a:pathLst>
                <a:path w="2538" h="7023" extrusionOk="0">
                  <a:moveTo>
                    <a:pt x="0" y="1"/>
                  </a:moveTo>
                  <a:lnTo>
                    <a:pt x="0" y="7022"/>
                  </a:lnTo>
                  <a:lnTo>
                    <a:pt x="2538" y="7022"/>
                  </a:lnTo>
                  <a:lnTo>
                    <a:pt x="253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1"/>
            <p:cNvSpPr/>
            <p:nvPr/>
          </p:nvSpPr>
          <p:spPr>
            <a:xfrm flipH="1">
              <a:off x="1623450" y="2968450"/>
              <a:ext cx="63475" cy="142775"/>
            </a:xfrm>
            <a:custGeom>
              <a:avLst/>
              <a:gdLst/>
              <a:ahLst/>
              <a:cxnLst/>
              <a:rect l="l" t="t" r="r" b="b"/>
              <a:pathLst>
                <a:path w="2539" h="5711" extrusionOk="0">
                  <a:moveTo>
                    <a:pt x="0" y="0"/>
                  </a:moveTo>
                  <a:lnTo>
                    <a:pt x="0" y="5710"/>
                  </a:lnTo>
                  <a:lnTo>
                    <a:pt x="2538" y="5710"/>
                  </a:lnTo>
                  <a:lnTo>
                    <a:pt x="25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1"/>
            <p:cNvSpPr/>
            <p:nvPr/>
          </p:nvSpPr>
          <p:spPr>
            <a:xfrm flipH="1">
              <a:off x="1523525" y="3009675"/>
              <a:ext cx="63475" cy="101550"/>
            </a:xfrm>
            <a:custGeom>
              <a:avLst/>
              <a:gdLst/>
              <a:ahLst/>
              <a:cxnLst/>
              <a:rect l="l" t="t" r="r" b="b"/>
              <a:pathLst>
                <a:path w="2539" h="4062" extrusionOk="0">
                  <a:moveTo>
                    <a:pt x="1" y="1"/>
                  </a:moveTo>
                  <a:lnTo>
                    <a:pt x="1" y="4061"/>
                  </a:lnTo>
                  <a:lnTo>
                    <a:pt x="2539" y="4061"/>
                  </a:lnTo>
                  <a:lnTo>
                    <a:pt x="2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1"/>
            <p:cNvSpPr/>
            <p:nvPr/>
          </p:nvSpPr>
          <p:spPr>
            <a:xfrm flipH="1">
              <a:off x="1113225" y="3194200"/>
              <a:ext cx="135375" cy="1141050"/>
            </a:xfrm>
            <a:custGeom>
              <a:avLst/>
              <a:gdLst/>
              <a:ahLst/>
              <a:cxnLst/>
              <a:rect l="l" t="t" r="r" b="b"/>
              <a:pathLst>
                <a:path w="5415" h="45642" extrusionOk="0">
                  <a:moveTo>
                    <a:pt x="0" y="1"/>
                  </a:moveTo>
                  <a:cubicBezTo>
                    <a:pt x="0" y="43"/>
                    <a:pt x="21" y="64"/>
                    <a:pt x="21" y="128"/>
                  </a:cubicBezTo>
                  <a:lnTo>
                    <a:pt x="148" y="445"/>
                  </a:lnTo>
                  <a:cubicBezTo>
                    <a:pt x="296" y="720"/>
                    <a:pt x="466" y="1164"/>
                    <a:pt x="719" y="1693"/>
                  </a:cubicBezTo>
                  <a:lnTo>
                    <a:pt x="1058" y="2581"/>
                  </a:lnTo>
                  <a:cubicBezTo>
                    <a:pt x="1206" y="2898"/>
                    <a:pt x="1312" y="3258"/>
                    <a:pt x="1481" y="3660"/>
                  </a:cubicBezTo>
                  <a:cubicBezTo>
                    <a:pt x="1629" y="4061"/>
                    <a:pt x="1756" y="4484"/>
                    <a:pt x="1946" y="4929"/>
                  </a:cubicBezTo>
                  <a:cubicBezTo>
                    <a:pt x="2136" y="5373"/>
                    <a:pt x="2263" y="5859"/>
                    <a:pt x="2433" y="6367"/>
                  </a:cubicBezTo>
                  <a:lnTo>
                    <a:pt x="2919" y="7953"/>
                  </a:lnTo>
                  <a:cubicBezTo>
                    <a:pt x="3025" y="8207"/>
                    <a:pt x="3109" y="8482"/>
                    <a:pt x="3173" y="8799"/>
                  </a:cubicBezTo>
                  <a:cubicBezTo>
                    <a:pt x="3215" y="9116"/>
                    <a:pt x="3300" y="9370"/>
                    <a:pt x="3384" y="9687"/>
                  </a:cubicBezTo>
                  <a:cubicBezTo>
                    <a:pt x="3448" y="10004"/>
                    <a:pt x="3532" y="10301"/>
                    <a:pt x="3617" y="10618"/>
                  </a:cubicBezTo>
                  <a:lnTo>
                    <a:pt x="3744" y="11083"/>
                  </a:lnTo>
                  <a:lnTo>
                    <a:pt x="3850" y="11569"/>
                  </a:lnTo>
                  <a:cubicBezTo>
                    <a:pt x="3976" y="12225"/>
                    <a:pt x="4124" y="12881"/>
                    <a:pt x="4251" y="13579"/>
                  </a:cubicBezTo>
                  <a:cubicBezTo>
                    <a:pt x="4780" y="16561"/>
                    <a:pt x="5076" y="19585"/>
                    <a:pt x="5182" y="22588"/>
                  </a:cubicBezTo>
                  <a:cubicBezTo>
                    <a:pt x="5224" y="25634"/>
                    <a:pt x="5118" y="28637"/>
                    <a:pt x="4822" y="31661"/>
                  </a:cubicBezTo>
                  <a:cubicBezTo>
                    <a:pt x="4674" y="33057"/>
                    <a:pt x="4547" y="34390"/>
                    <a:pt x="4336" y="35595"/>
                  </a:cubicBezTo>
                  <a:cubicBezTo>
                    <a:pt x="4251" y="36208"/>
                    <a:pt x="4167" y="36822"/>
                    <a:pt x="4061" y="37372"/>
                  </a:cubicBezTo>
                  <a:cubicBezTo>
                    <a:pt x="3955" y="37922"/>
                    <a:pt x="3850" y="38450"/>
                    <a:pt x="3744" y="38979"/>
                  </a:cubicBezTo>
                  <a:cubicBezTo>
                    <a:pt x="3553" y="40015"/>
                    <a:pt x="3342" y="40946"/>
                    <a:pt x="3173" y="41750"/>
                  </a:cubicBezTo>
                  <a:cubicBezTo>
                    <a:pt x="3067" y="42151"/>
                    <a:pt x="2982" y="42553"/>
                    <a:pt x="2898" y="42892"/>
                  </a:cubicBezTo>
                  <a:cubicBezTo>
                    <a:pt x="2813" y="43230"/>
                    <a:pt x="2750" y="43547"/>
                    <a:pt x="2665" y="43843"/>
                  </a:cubicBezTo>
                  <a:cubicBezTo>
                    <a:pt x="2538" y="44393"/>
                    <a:pt x="2433" y="44859"/>
                    <a:pt x="2348" y="45176"/>
                  </a:cubicBezTo>
                  <a:cubicBezTo>
                    <a:pt x="2327" y="45303"/>
                    <a:pt x="2284" y="45430"/>
                    <a:pt x="2263" y="45514"/>
                  </a:cubicBezTo>
                  <a:cubicBezTo>
                    <a:pt x="2242" y="45556"/>
                    <a:pt x="2242" y="45599"/>
                    <a:pt x="2242" y="45641"/>
                  </a:cubicBezTo>
                  <a:cubicBezTo>
                    <a:pt x="2242" y="45620"/>
                    <a:pt x="2263" y="45556"/>
                    <a:pt x="2263" y="45535"/>
                  </a:cubicBezTo>
                  <a:lnTo>
                    <a:pt x="2369" y="45197"/>
                  </a:lnTo>
                  <a:cubicBezTo>
                    <a:pt x="2454" y="44880"/>
                    <a:pt x="2559" y="44436"/>
                    <a:pt x="2707" y="43864"/>
                  </a:cubicBezTo>
                  <a:lnTo>
                    <a:pt x="2982" y="42913"/>
                  </a:lnTo>
                  <a:cubicBezTo>
                    <a:pt x="3067" y="42574"/>
                    <a:pt x="3130" y="42173"/>
                    <a:pt x="3236" y="41792"/>
                  </a:cubicBezTo>
                  <a:cubicBezTo>
                    <a:pt x="3427" y="40988"/>
                    <a:pt x="3659" y="40036"/>
                    <a:pt x="3850" y="39000"/>
                  </a:cubicBezTo>
                  <a:cubicBezTo>
                    <a:pt x="3955" y="38471"/>
                    <a:pt x="4061" y="37922"/>
                    <a:pt x="4167" y="37372"/>
                  </a:cubicBezTo>
                  <a:cubicBezTo>
                    <a:pt x="4273" y="36822"/>
                    <a:pt x="4357" y="36208"/>
                    <a:pt x="4463" y="35595"/>
                  </a:cubicBezTo>
                  <a:cubicBezTo>
                    <a:pt x="4696" y="34347"/>
                    <a:pt x="4822" y="33036"/>
                    <a:pt x="4992" y="31661"/>
                  </a:cubicBezTo>
                  <a:cubicBezTo>
                    <a:pt x="5309" y="28616"/>
                    <a:pt x="5415" y="25613"/>
                    <a:pt x="5351" y="22567"/>
                  </a:cubicBezTo>
                  <a:cubicBezTo>
                    <a:pt x="5288" y="19522"/>
                    <a:pt x="4970" y="16518"/>
                    <a:pt x="4442" y="13515"/>
                  </a:cubicBezTo>
                  <a:cubicBezTo>
                    <a:pt x="4294" y="12838"/>
                    <a:pt x="4167" y="12183"/>
                    <a:pt x="4040" y="11506"/>
                  </a:cubicBezTo>
                  <a:cubicBezTo>
                    <a:pt x="3976" y="11358"/>
                    <a:pt x="3976" y="11189"/>
                    <a:pt x="3934" y="11041"/>
                  </a:cubicBezTo>
                  <a:cubicBezTo>
                    <a:pt x="3871" y="10872"/>
                    <a:pt x="3828" y="10724"/>
                    <a:pt x="3807" y="10554"/>
                  </a:cubicBezTo>
                  <a:lnTo>
                    <a:pt x="3553" y="9645"/>
                  </a:lnTo>
                  <a:cubicBezTo>
                    <a:pt x="3490" y="9328"/>
                    <a:pt x="3405" y="9032"/>
                    <a:pt x="3321" y="8735"/>
                  </a:cubicBezTo>
                  <a:cubicBezTo>
                    <a:pt x="3257" y="8439"/>
                    <a:pt x="3194" y="8164"/>
                    <a:pt x="3088" y="7889"/>
                  </a:cubicBezTo>
                  <a:cubicBezTo>
                    <a:pt x="2898" y="7340"/>
                    <a:pt x="2771" y="6811"/>
                    <a:pt x="2581" y="6303"/>
                  </a:cubicBezTo>
                  <a:cubicBezTo>
                    <a:pt x="2411" y="5796"/>
                    <a:pt x="2242" y="5309"/>
                    <a:pt x="2094" y="4886"/>
                  </a:cubicBezTo>
                  <a:cubicBezTo>
                    <a:pt x="1925" y="4463"/>
                    <a:pt x="1777" y="4040"/>
                    <a:pt x="1608" y="3638"/>
                  </a:cubicBezTo>
                  <a:cubicBezTo>
                    <a:pt x="1460" y="3237"/>
                    <a:pt x="1354" y="2877"/>
                    <a:pt x="1185" y="2560"/>
                  </a:cubicBezTo>
                  <a:lnTo>
                    <a:pt x="783" y="1650"/>
                  </a:lnTo>
                  <a:cubicBezTo>
                    <a:pt x="529" y="1122"/>
                    <a:pt x="339" y="699"/>
                    <a:pt x="212" y="424"/>
                  </a:cubicBezTo>
                  <a:cubicBezTo>
                    <a:pt x="127" y="276"/>
                    <a:pt x="85" y="170"/>
                    <a:pt x="43" y="107"/>
                  </a:cubicBezTo>
                  <a:cubicBezTo>
                    <a:pt x="43" y="64"/>
                    <a:pt x="21" y="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1"/>
            <p:cNvSpPr/>
            <p:nvPr/>
          </p:nvSpPr>
          <p:spPr>
            <a:xfrm flipH="1">
              <a:off x="2480525" y="4257500"/>
              <a:ext cx="369625" cy="272850"/>
            </a:xfrm>
            <a:custGeom>
              <a:avLst/>
              <a:gdLst/>
              <a:ahLst/>
              <a:cxnLst/>
              <a:rect l="l" t="t" r="r" b="b"/>
              <a:pathLst>
                <a:path w="14785" h="10914" extrusionOk="0">
                  <a:moveTo>
                    <a:pt x="9920" y="0"/>
                  </a:moveTo>
                  <a:lnTo>
                    <a:pt x="6895" y="5161"/>
                  </a:lnTo>
                  <a:cubicBezTo>
                    <a:pt x="6895" y="5161"/>
                    <a:pt x="3416" y="4420"/>
                    <a:pt x="1382" y="4420"/>
                  </a:cubicBezTo>
                  <a:cubicBezTo>
                    <a:pt x="688" y="4420"/>
                    <a:pt x="162" y="4506"/>
                    <a:pt x="1" y="4738"/>
                  </a:cubicBezTo>
                  <a:lnTo>
                    <a:pt x="9793" y="10913"/>
                  </a:lnTo>
                  <a:lnTo>
                    <a:pt x="14784" y="3088"/>
                  </a:lnTo>
                  <a:lnTo>
                    <a:pt x="9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1"/>
            <p:cNvSpPr/>
            <p:nvPr/>
          </p:nvSpPr>
          <p:spPr>
            <a:xfrm flipH="1">
              <a:off x="2591575" y="4421025"/>
              <a:ext cx="24350" cy="21675"/>
            </a:xfrm>
            <a:custGeom>
              <a:avLst/>
              <a:gdLst/>
              <a:ahLst/>
              <a:cxnLst/>
              <a:rect l="l" t="t" r="r" b="b"/>
              <a:pathLst>
                <a:path w="974" h="867" extrusionOk="0">
                  <a:moveTo>
                    <a:pt x="449" y="0"/>
                  </a:moveTo>
                  <a:cubicBezTo>
                    <a:pt x="354" y="0"/>
                    <a:pt x="257" y="31"/>
                    <a:pt x="170" y="100"/>
                  </a:cubicBezTo>
                  <a:cubicBezTo>
                    <a:pt x="1" y="269"/>
                    <a:pt x="1" y="565"/>
                    <a:pt x="149" y="756"/>
                  </a:cubicBezTo>
                  <a:cubicBezTo>
                    <a:pt x="244" y="830"/>
                    <a:pt x="355" y="867"/>
                    <a:pt x="466" y="867"/>
                  </a:cubicBezTo>
                  <a:cubicBezTo>
                    <a:pt x="577" y="867"/>
                    <a:pt x="688" y="830"/>
                    <a:pt x="783" y="756"/>
                  </a:cubicBezTo>
                  <a:cubicBezTo>
                    <a:pt x="974" y="565"/>
                    <a:pt x="974" y="311"/>
                    <a:pt x="805" y="121"/>
                  </a:cubicBezTo>
                  <a:lnTo>
                    <a:pt x="805" y="121"/>
                  </a:lnTo>
                  <a:lnTo>
                    <a:pt x="805" y="163"/>
                  </a:lnTo>
                  <a:cubicBezTo>
                    <a:pt x="717" y="63"/>
                    <a:pt x="58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1"/>
            <p:cNvSpPr/>
            <p:nvPr/>
          </p:nvSpPr>
          <p:spPr>
            <a:xfrm flipH="1">
              <a:off x="2594200" y="4369475"/>
              <a:ext cx="255950" cy="160875"/>
            </a:xfrm>
            <a:custGeom>
              <a:avLst/>
              <a:gdLst/>
              <a:ahLst/>
              <a:cxnLst/>
              <a:rect l="l" t="t" r="r" b="b"/>
              <a:pathLst>
                <a:path w="10238" h="6435" extrusionOk="0">
                  <a:moveTo>
                    <a:pt x="592" y="0"/>
                  </a:moveTo>
                  <a:cubicBezTo>
                    <a:pt x="420" y="0"/>
                    <a:pt x="93" y="34"/>
                    <a:pt x="1" y="280"/>
                  </a:cubicBezTo>
                  <a:lnTo>
                    <a:pt x="9751" y="6434"/>
                  </a:lnTo>
                  <a:lnTo>
                    <a:pt x="10237" y="5609"/>
                  </a:lnTo>
                  <a:lnTo>
                    <a:pt x="699" y="5"/>
                  </a:lnTo>
                  <a:cubicBezTo>
                    <a:pt x="699" y="5"/>
                    <a:pt x="656"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1"/>
            <p:cNvSpPr/>
            <p:nvPr/>
          </p:nvSpPr>
          <p:spPr>
            <a:xfrm flipH="1">
              <a:off x="2664525" y="4382625"/>
              <a:ext cx="17475" cy="28225"/>
            </a:xfrm>
            <a:custGeom>
              <a:avLst/>
              <a:gdLst/>
              <a:ahLst/>
              <a:cxnLst/>
              <a:rect l="l" t="t" r="r" b="b"/>
              <a:pathLst>
                <a:path w="699" h="1129" extrusionOk="0">
                  <a:moveTo>
                    <a:pt x="38" y="0"/>
                  </a:moveTo>
                  <a:cubicBezTo>
                    <a:pt x="29" y="0"/>
                    <a:pt x="24" y="3"/>
                    <a:pt x="21" y="7"/>
                  </a:cubicBezTo>
                  <a:cubicBezTo>
                    <a:pt x="0" y="71"/>
                    <a:pt x="212" y="219"/>
                    <a:pt x="360" y="536"/>
                  </a:cubicBezTo>
                  <a:cubicBezTo>
                    <a:pt x="529" y="853"/>
                    <a:pt x="487" y="1128"/>
                    <a:pt x="550" y="1128"/>
                  </a:cubicBezTo>
                  <a:cubicBezTo>
                    <a:pt x="592" y="1128"/>
                    <a:pt x="698" y="811"/>
                    <a:pt x="529" y="473"/>
                  </a:cubicBezTo>
                  <a:cubicBezTo>
                    <a:pt x="360" y="153"/>
                    <a:pt x="107"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1"/>
            <p:cNvSpPr/>
            <p:nvPr/>
          </p:nvSpPr>
          <p:spPr>
            <a:xfrm flipH="1">
              <a:off x="2704200" y="4377375"/>
              <a:ext cx="10600" cy="28750"/>
            </a:xfrm>
            <a:custGeom>
              <a:avLst/>
              <a:gdLst/>
              <a:ahLst/>
              <a:cxnLst/>
              <a:rect l="l" t="t" r="r" b="b"/>
              <a:pathLst>
                <a:path w="424" h="1150" extrusionOk="0">
                  <a:moveTo>
                    <a:pt x="61" y="0"/>
                  </a:moveTo>
                  <a:cubicBezTo>
                    <a:pt x="53" y="0"/>
                    <a:pt x="47" y="2"/>
                    <a:pt x="43" y="6"/>
                  </a:cubicBezTo>
                  <a:cubicBezTo>
                    <a:pt x="1" y="48"/>
                    <a:pt x="149" y="281"/>
                    <a:pt x="191" y="577"/>
                  </a:cubicBezTo>
                  <a:cubicBezTo>
                    <a:pt x="234" y="852"/>
                    <a:pt x="149" y="1127"/>
                    <a:pt x="191" y="1148"/>
                  </a:cubicBezTo>
                  <a:cubicBezTo>
                    <a:pt x="193" y="1149"/>
                    <a:pt x="195" y="1149"/>
                    <a:pt x="197" y="1149"/>
                  </a:cubicBezTo>
                  <a:cubicBezTo>
                    <a:pt x="249" y="1149"/>
                    <a:pt x="423" y="920"/>
                    <a:pt x="403" y="535"/>
                  </a:cubicBezTo>
                  <a:cubicBezTo>
                    <a:pt x="384" y="189"/>
                    <a:pt x="13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1"/>
            <p:cNvSpPr/>
            <p:nvPr/>
          </p:nvSpPr>
          <p:spPr>
            <a:xfrm flipH="1">
              <a:off x="2739625" y="4372200"/>
              <a:ext cx="9525" cy="26625"/>
            </a:xfrm>
            <a:custGeom>
              <a:avLst/>
              <a:gdLst/>
              <a:ahLst/>
              <a:cxnLst/>
              <a:rect l="l" t="t" r="r" b="b"/>
              <a:pathLst>
                <a:path w="381" h="1065" extrusionOk="0">
                  <a:moveTo>
                    <a:pt x="199" y="0"/>
                  </a:moveTo>
                  <a:cubicBezTo>
                    <a:pt x="196" y="0"/>
                    <a:pt x="193" y="1"/>
                    <a:pt x="191" y="1"/>
                  </a:cubicBezTo>
                  <a:cubicBezTo>
                    <a:pt x="148" y="23"/>
                    <a:pt x="191" y="276"/>
                    <a:pt x="169" y="530"/>
                  </a:cubicBezTo>
                  <a:cubicBezTo>
                    <a:pt x="148" y="805"/>
                    <a:pt x="0" y="1038"/>
                    <a:pt x="64" y="1059"/>
                  </a:cubicBezTo>
                  <a:cubicBezTo>
                    <a:pt x="66" y="1063"/>
                    <a:pt x="69" y="1065"/>
                    <a:pt x="75" y="1065"/>
                  </a:cubicBezTo>
                  <a:cubicBezTo>
                    <a:pt x="126" y="1065"/>
                    <a:pt x="321" y="880"/>
                    <a:pt x="360" y="573"/>
                  </a:cubicBezTo>
                  <a:cubicBezTo>
                    <a:pt x="380" y="228"/>
                    <a:pt x="26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1"/>
            <p:cNvSpPr/>
            <p:nvPr/>
          </p:nvSpPr>
          <p:spPr>
            <a:xfrm flipH="1">
              <a:off x="2635450" y="4354675"/>
              <a:ext cx="25400" cy="18250"/>
            </a:xfrm>
            <a:custGeom>
              <a:avLst/>
              <a:gdLst/>
              <a:ahLst/>
              <a:cxnLst/>
              <a:rect l="l" t="t" r="r" b="b"/>
              <a:pathLst>
                <a:path w="1016" h="730" extrusionOk="0">
                  <a:moveTo>
                    <a:pt x="109" y="1"/>
                  </a:moveTo>
                  <a:cubicBezTo>
                    <a:pt x="42" y="1"/>
                    <a:pt x="0" y="17"/>
                    <a:pt x="0" y="47"/>
                  </a:cubicBezTo>
                  <a:cubicBezTo>
                    <a:pt x="0" y="110"/>
                    <a:pt x="233" y="174"/>
                    <a:pt x="487" y="364"/>
                  </a:cubicBezTo>
                  <a:cubicBezTo>
                    <a:pt x="738" y="538"/>
                    <a:pt x="883" y="729"/>
                    <a:pt x="954" y="729"/>
                  </a:cubicBezTo>
                  <a:cubicBezTo>
                    <a:pt x="961" y="729"/>
                    <a:pt x="968" y="727"/>
                    <a:pt x="973" y="724"/>
                  </a:cubicBezTo>
                  <a:cubicBezTo>
                    <a:pt x="1015" y="702"/>
                    <a:pt x="910" y="406"/>
                    <a:pt x="635" y="195"/>
                  </a:cubicBezTo>
                  <a:cubicBezTo>
                    <a:pt x="442" y="58"/>
                    <a:pt x="2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1"/>
            <p:cNvSpPr/>
            <p:nvPr/>
          </p:nvSpPr>
          <p:spPr>
            <a:xfrm flipH="1">
              <a:off x="2589450" y="4325475"/>
              <a:ext cx="47225" cy="17175"/>
            </a:xfrm>
            <a:custGeom>
              <a:avLst/>
              <a:gdLst/>
              <a:ahLst/>
              <a:cxnLst/>
              <a:rect l="l" t="t" r="r" b="b"/>
              <a:pathLst>
                <a:path w="1889" h="687" extrusionOk="0">
                  <a:moveTo>
                    <a:pt x="728" y="149"/>
                  </a:moveTo>
                  <a:cubicBezTo>
                    <a:pt x="868" y="149"/>
                    <a:pt x="1014" y="164"/>
                    <a:pt x="1148" y="179"/>
                  </a:cubicBezTo>
                  <a:cubicBezTo>
                    <a:pt x="1254" y="221"/>
                    <a:pt x="1381" y="242"/>
                    <a:pt x="1487" y="284"/>
                  </a:cubicBezTo>
                  <a:cubicBezTo>
                    <a:pt x="1613" y="327"/>
                    <a:pt x="1698" y="390"/>
                    <a:pt x="1698" y="453"/>
                  </a:cubicBezTo>
                  <a:cubicBezTo>
                    <a:pt x="1698" y="496"/>
                    <a:pt x="1698" y="475"/>
                    <a:pt x="1635" y="496"/>
                  </a:cubicBezTo>
                  <a:cubicBezTo>
                    <a:pt x="1592" y="496"/>
                    <a:pt x="1529" y="538"/>
                    <a:pt x="1487" y="538"/>
                  </a:cubicBezTo>
                  <a:cubicBezTo>
                    <a:pt x="1360" y="538"/>
                    <a:pt x="1254" y="538"/>
                    <a:pt x="1148" y="496"/>
                  </a:cubicBezTo>
                  <a:cubicBezTo>
                    <a:pt x="937" y="475"/>
                    <a:pt x="746" y="453"/>
                    <a:pt x="556" y="369"/>
                  </a:cubicBezTo>
                  <a:cubicBezTo>
                    <a:pt x="410" y="304"/>
                    <a:pt x="276" y="264"/>
                    <a:pt x="135" y="220"/>
                  </a:cubicBezTo>
                  <a:lnTo>
                    <a:pt x="135" y="220"/>
                  </a:lnTo>
                  <a:cubicBezTo>
                    <a:pt x="230" y="198"/>
                    <a:pt x="375" y="169"/>
                    <a:pt x="556" y="157"/>
                  </a:cubicBezTo>
                  <a:cubicBezTo>
                    <a:pt x="612" y="151"/>
                    <a:pt x="669" y="149"/>
                    <a:pt x="728" y="149"/>
                  </a:cubicBezTo>
                  <a:close/>
                  <a:moveTo>
                    <a:pt x="860" y="1"/>
                  </a:moveTo>
                  <a:cubicBezTo>
                    <a:pt x="752" y="1"/>
                    <a:pt x="643" y="10"/>
                    <a:pt x="535" y="30"/>
                  </a:cubicBezTo>
                  <a:cubicBezTo>
                    <a:pt x="368" y="49"/>
                    <a:pt x="202" y="100"/>
                    <a:pt x="64" y="197"/>
                  </a:cubicBezTo>
                  <a:lnTo>
                    <a:pt x="64" y="197"/>
                  </a:lnTo>
                  <a:cubicBezTo>
                    <a:pt x="45" y="191"/>
                    <a:pt x="25" y="185"/>
                    <a:pt x="6" y="179"/>
                  </a:cubicBezTo>
                  <a:lnTo>
                    <a:pt x="6" y="179"/>
                  </a:lnTo>
                  <a:cubicBezTo>
                    <a:pt x="1" y="189"/>
                    <a:pt x="7" y="205"/>
                    <a:pt x="26" y="225"/>
                  </a:cubicBezTo>
                  <a:lnTo>
                    <a:pt x="26" y="225"/>
                  </a:lnTo>
                  <a:cubicBezTo>
                    <a:pt x="19" y="231"/>
                    <a:pt x="13" y="236"/>
                    <a:pt x="6" y="242"/>
                  </a:cubicBezTo>
                  <a:cubicBezTo>
                    <a:pt x="6" y="244"/>
                    <a:pt x="9" y="245"/>
                    <a:pt x="14" y="245"/>
                  </a:cubicBezTo>
                  <a:cubicBezTo>
                    <a:pt x="20" y="245"/>
                    <a:pt x="29" y="244"/>
                    <a:pt x="42" y="241"/>
                  </a:cubicBezTo>
                  <a:lnTo>
                    <a:pt x="42" y="241"/>
                  </a:lnTo>
                  <a:cubicBezTo>
                    <a:pt x="109" y="302"/>
                    <a:pt x="267" y="394"/>
                    <a:pt x="514" y="496"/>
                  </a:cubicBezTo>
                  <a:cubicBezTo>
                    <a:pt x="683" y="580"/>
                    <a:pt x="894" y="644"/>
                    <a:pt x="1106" y="665"/>
                  </a:cubicBezTo>
                  <a:cubicBezTo>
                    <a:pt x="1254" y="686"/>
                    <a:pt x="1360" y="686"/>
                    <a:pt x="1487" y="686"/>
                  </a:cubicBezTo>
                  <a:cubicBezTo>
                    <a:pt x="1571" y="686"/>
                    <a:pt x="1635" y="686"/>
                    <a:pt x="1698" y="665"/>
                  </a:cubicBezTo>
                  <a:cubicBezTo>
                    <a:pt x="1804" y="644"/>
                    <a:pt x="1888" y="538"/>
                    <a:pt x="1888" y="432"/>
                  </a:cubicBezTo>
                  <a:cubicBezTo>
                    <a:pt x="1888" y="327"/>
                    <a:pt x="1825" y="242"/>
                    <a:pt x="1740" y="179"/>
                  </a:cubicBezTo>
                  <a:cubicBezTo>
                    <a:pt x="1698" y="157"/>
                    <a:pt x="1613" y="115"/>
                    <a:pt x="1529" y="115"/>
                  </a:cubicBezTo>
                  <a:cubicBezTo>
                    <a:pt x="1313" y="43"/>
                    <a:pt x="108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1"/>
            <p:cNvSpPr/>
            <p:nvPr/>
          </p:nvSpPr>
          <p:spPr>
            <a:xfrm flipH="1">
              <a:off x="2617475" y="4286825"/>
              <a:ext cx="24350" cy="45950"/>
            </a:xfrm>
            <a:custGeom>
              <a:avLst/>
              <a:gdLst/>
              <a:ahLst/>
              <a:cxnLst/>
              <a:rect l="l" t="t" r="r" b="b"/>
              <a:pathLst>
                <a:path w="974" h="1838" extrusionOk="0">
                  <a:moveTo>
                    <a:pt x="646" y="1"/>
                  </a:moveTo>
                  <a:cubicBezTo>
                    <a:pt x="593" y="1"/>
                    <a:pt x="540" y="11"/>
                    <a:pt x="508" y="33"/>
                  </a:cubicBezTo>
                  <a:cubicBezTo>
                    <a:pt x="445" y="96"/>
                    <a:pt x="402" y="117"/>
                    <a:pt x="339" y="202"/>
                  </a:cubicBezTo>
                  <a:cubicBezTo>
                    <a:pt x="106" y="456"/>
                    <a:pt x="1" y="815"/>
                    <a:pt x="22" y="1175"/>
                  </a:cubicBezTo>
                  <a:cubicBezTo>
                    <a:pt x="43" y="1555"/>
                    <a:pt x="212" y="1725"/>
                    <a:pt x="233" y="1725"/>
                  </a:cubicBezTo>
                  <a:lnTo>
                    <a:pt x="149" y="1175"/>
                  </a:lnTo>
                  <a:cubicBezTo>
                    <a:pt x="149" y="984"/>
                    <a:pt x="212" y="773"/>
                    <a:pt x="297" y="625"/>
                  </a:cubicBezTo>
                  <a:cubicBezTo>
                    <a:pt x="339" y="519"/>
                    <a:pt x="402" y="434"/>
                    <a:pt x="466" y="350"/>
                  </a:cubicBezTo>
                  <a:cubicBezTo>
                    <a:pt x="536" y="262"/>
                    <a:pt x="607" y="218"/>
                    <a:pt x="653" y="218"/>
                  </a:cubicBezTo>
                  <a:cubicBezTo>
                    <a:pt x="662" y="218"/>
                    <a:pt x="670" y="219"/>
                    <a:pt x="677" y="223"/>
                  </a:cubicBezTo>
                  <a:cubicBezTo>
                    <a:pt x="741" y="244"/>
                    <a:pt x="762" y="392"/>
                    <a:pt x="762" y="498"/>
                  </a:cubicBezTo>
                  <a:cubicBezTo>
                    <a:pt x="762" y="604"/>
                    <a:pt x="741" y="731"/>
                    <a:pt x="720" y="836"/>
                  </a:cubicBezTo>
                  <a:cubicBezTo>
                    <a:pt x="656" y="1027"/>
                    <a:pt x="614" y="1196"/>
                    <a:pt x="508" y="1386"/>
                  </a:cubicBezTo>
                  <a:cubicBezTo>
                    <a:pt x="360" y="1682"/>
                    <a:pt x="212" y="1809"/>
                    <a:pt x="212" y="1830"/>
                  </a:cubicBezTo>
                  <a:cubicBezTo>
                    <a:pt x="212" y="1835"/>
                    <a:pt x="215" y="1837"/>
                    <a:pt x="220" y="1837"/>
                  </a:cubicBezTo>
                  <a:cubicBezTo>
                    <a:pt x="260" y="1837"/>
                    <a:pt x="448" y="1693"/>
                    <a:pt x="635" y="1450"/>
                  </a:cubicBezTo>
                  <a:cubicBezTo>
                    <a:pt x="762" y="1259"/>
                    <a:pt x="847" y="1069"/>
                    <a:pt x="889" y="857"/>
                  </a:cubicBezTo>
                  <a:cubicBezTo>
                    <a:pt x="931" y="731"/>
                    <a:pt x="952" y="625"/>
                    <a:pt x="952" y="498"/>
                  </a:cubicBezTo>
                  <a:cubicBezTo>
                    <a:pt x="973" y="329"/>
                    <a:pt x="931" y="138"/>
                    <a:pt x="783" y="33"/>
                  </a:cubicBezTo>
                  <a:cubicBezTo>
                    <a:pt x="751" y="11"/>
                    <a:pt x="699" y="1"/>
                    <a:pt x="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1"/>
            <p:cNvSpPr/>
            <p:nvPr/>
          </p:nvSpPr>
          <p:spPr>
            <a:xfrm flipH="1">
              <a:off x="2306050" y="3679575"/>
              <a:ext cx="349000" cy="265450"/>
            </a:xfrm>
            <a:custGeom>
              <a:avLst/>
              <a:gdLst/>
              <a:ahLst/>
              <a:cxnLst/>
              <a:rect l="l" t="t" r="r" b="b"/>
              <a:pathLst>
                <a:path w="13960" h="10618" extrusionOk="0">
                  <a:moveTo>
                    <a:pt x="8482" y="1"/>
                  </a:moveTo>
                  <a:lnTo>
                    <a:pt x="6790" y="5711"/>
                  </a:lnTo>
                  <a:cubicBezTo>
                    <a:pt x="6790" y="5711"/>
                    <a:pt x="424" y="5902"/>
                    <a:pt x="1" y="6938"/>
                  </a:cubicBezTo>
                  <a:lnTo>
                    <a:pt x="10977" y="10618"/>
                  </a:lnTo>
                  <a:lnTo>
                    <a:pt x="13959" y="1841"/>
                  </a:lnTo>
                  <a:lnTo>
                    <a:pt x="8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1"/>
            <p:cNvSpPr/>
            <p:nvPr/>
          </p:nvSpPr>
          <p:spPr>
            <a:xfrm flipH="1">
              <a:off x="2390125" y="3836775"/>
              <a:ext cx="24875" cy="22650"/>
            </a:xfrm>
            <a:custGeom>
              <a:avLst/>
              <a:gdLst/>
              <a:ahLst/>
              <a:cxnLst/>
              <a:rect l="l" t="t" r="r" b="b"/>
              <a:pathLst>
                <a:path w="995" h="906" extrusionOk="0">
                  <a:moveTo>
                    <a:pt x="476" y="0"/>
                  </a:moveTo>
                  <a:cubicBezTo>
                    <a:pt x="333" y="0"/>
                    <a:pt x="194" y="63"/>
                    <a:pt x="106" y="163"/>
                  </a:cubicBezTo>
                  <a:cubicBezTo>
                    <a:pt x="1" y="417"/>
                    <a:pt x="43" y="671"/>
                    <a:pt x="254" y="840"/>
                  </a:cubicBezTo>
                  <a:cubicBezTo>
                    <a:pt x="328" y="884"/>
                    <a:pt x="409" y="905"/>
                    <a:pt x="489" y="905"/>
                  </a:cubicBezTo>
                  <a:cubicBezTo>
                    <a:pt x="639" y="905"/>
                    <a:pt x="785" y="830"/>
                    <a:pt x="868" y="692"/>
                  </a:cubicBezTo>
                  <a:cubicBezTo>
                    <a:pt x="995" y="481"/>
                    <a:pt x="910" y="227"/>
                    <a:pt x="741" y="100"/>
                  </a:cubicBezTo>
                  <a:lnTo>
                    <a:pt x="762" y="100"/>
                  </a:lnTo>
                  <a:cubicBezTo>
                    <a:pt x="675" y="31"/>
                    <a:pt x="575"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1"/>
            <p:cNvSpPr/>
            <p:nvPr/>
          </p:nvSpPr>
          <p:spPr>
            <a:xfrm flipH="1">
              <a:off x="2374250" y="3842425"/>
              <a:ext cx="280275" cy="102600"/>
            </a:xfrm>
            <a:custGeom>
              <a:avLst/>
              <a:gdLst/>
              <a:ahLst/>
              <a:cxnLst/>
              <a:rect l="l" t="t" r="r" b="b"/>
              <a:pathLst>
                <a:path w="11211" h="4104" extrusionOk="0">
                  <a:moveTo>
                    <a:pt x="614" y="1"/>
                  </a:moveTo>
                  <a:cubicBezTo>
                    <a:pt x="614" y="1"/>
                    <a:pt x="64" y="43"/>
                    <a:pt x="1" y="424"/>
                  </a:cubicBezTo>
                  <a:lnTo>
                    <a:pt x="10956" y="4104"/>
                  </a:lnTo>
                  <a:lnTo>
                    <a:pt x="11210" y="3194"/>
                  </a:lnTo>
                  <a:lnTo>
                    <a:pt x="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1"/>
            <p:cNvSpPr/>
            <p:nvPr/>
          </p:nvSpPr>
          <p:spPr>
            <a:xfrm flipH="1">
              <a:off x="2467850" y="3819300"/>
              <a:ext cx="22225" cy="24225"/>
            </a:xfrm>
            <a:custGeom>
              <a:avLst/>
              <a:gdLst/>
              <a:ahLst/>
              <a:cxnLst/>
              <a:rect l="l" t="t" r="r" b="b"/>
              <a:pathLst>
                <a:path w="889" h="969" extrusionOk="0">
                  <a:moveTo>
                    <a:pt x="90" y="0"/>
                  </a:moveTo>
                  <a:cubicBezTo>
                    <a:pt x="60" y="0"/>
                    <a:pt x="43" y="7"/>
                    <a:pt x="43" y="16"/>
                  </a:cubicBezTo>
                  <a:cubicBezTo>
                    <a:pt x="0" y="80"/>
                    <a:pt x="275" y="186"/>
                    <a:pt x="487" y="439"/>
                  </a:cubicBezTo>
                  <a:cubicBezTo>
                    <a:pt x="698" y="714"/>
                    <a:pt x="741" y="968"/>
                    <a:pt x="804" y="968"/>
                  </a:cubicBezTo>
                  <a:cubicBezTo>
                    <a:pt x="846" y="968"/>
                    <a:pt x="889" y="630"/>
                    <a:pt x="614" y="313"/>
                  </a:cubicBezTo>
                  <a:cubicBezTo>
                    <a:pt x="419" y="69"/>
                    <a:pt x="187"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1"/>
            <p:cNvSpPr/>
            <p:nvPr/>
          </p:nvSpPr>
          <p:spPr>
            <a:xfrm flipH="1">
              <a:off x="2506450" y="3821600"/>
              <a:ext cx="15875" cy="26675"/>
            </a:xfrm>
            <a:custGeom>
              <a:avLst/>
              <a:gdLst/>
              <a:ahLst/>
              <a:cxnLst/>
              <a:rect l="l" t="t" r="r" b="b"/>
              <a:pathLst>
                <a:path w="635" h="1067" extrusionOk="0">
                  <a:moveTo>
                    <a:pt x="39" y="0"/>
                  </a:moveTo>
                  <a:cubicBezTo>
                    <a:pt x="28" y="0"/>
                    <a:pt x="22" y="3"/>
                    <a:pt x="22" y="9"/>
                  </a:cubicBezTo>
                  <a:cubicBezTo>
                    <a:pt x="0" y="72"/>
                    <a:pt x="191" y="221"/>
                    <a:pt x="318" y="517"/>
                  </a:cubicBezTo>
                  <a:cubicBezTo>
                    <a:pt x="444" y="813"/>
                    <a:pt x="402" y="1067"/>
                    <a:pt x="444" y="1067"/>
                  </a:cubicBezTo>
                  <a:cubicBezTo>
                    <a:pt x="508" y="1067"/>
                    <a:pt x="635" y="813"/>
                    <a:pt x="508" y="432"/>
                  </a:cubicBezTo>
                  <a:cubicBezTo>
                    <a:pt x="380" y="121"/>
                    <a:pt x="110"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1"/>
            <p:cNvSpPr/>
            <p:nvPr/>
          </p:nvSpPr>
          <p:spPr>
            <a:xfrm flipH="1">
              <a:off x="2544575" y="3824425"/>
              <a:ext cx="9475" cy="26525"/>
            </a:xfrm>
            <a:custGeom>
              <a:avLst/>
              <a:gdLst/>
              <a:ahLst/>
              <a:cxnLst/>
              <a:rect l="l" t="t" r="r" b="b"/>
              <a:pathLst>
                <a:path w="379" h="1061" extrusionOk="0">
                  <a:moveTo>
                    <a:pt x="29" y="0"/>
                  </a:moveTo>
                  <a:cubicBezTo>
                    <a:pt x="26" y="0"/>
                    <a:pt x="24" y="1"/>
                    <a:pt x="22" y="2"/>
                  </a:cubicBezTo>
                  <a:cubicBezTo>
                    <a:pt x="0" y="23"/>
                    <a:pt x="85" y="234"/>
                    <a:pt x="127" y="531"/>
                  </a:cubicBezTo>
                  <a:cubicBezTo>
                    <a:pt x="191" y="827"/>
                    <a:pt x="106" y="1038"/>
                    <a:pt x="170" y="1059"/>
                  </a:cubicBezTo>
                  <a:cubicBezTo>
                    <a:pt x="171" y="1060"/>
                    <a:pt x="173" y="1061"/>
                    <a:pt x="176" y="1061"/>
                  </a:cubicBezTo>
                  <a:cubicBezTo>
                    <a:pt x="226" y="1061"/>
                    <a:pt x="378" y="833"/>
                    <a:pt x="318" y="509"/>
                  </a:cubicBezTo>
                  <a:cubicBezTo>
                    <a:pt x="277" y="188"/>
                    <a:pt x="8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1"/>
            <p:cNvSpPr/>
            <p:nvPr/>
          </p:nvSpPr>
          <p:spPr>
            <a:xfrm flipH="1">
              <a:off x="2446175" y="3786075"/>
              <a:ext cx="29625" cy="13600"/>
            </a:xfrm>
            <a:custGeom>
              <a:avLst/>
              <a:gdLst/>
              <a:ahLst/>
              <a:cxnLst/>
              <a:rect l="l" t="t" r="r" b="b"/>
              <a:pathLst>
                <a:path w="1185" h="544" extrusionOk="0">
                  <a:moveTo>
                    <a:pt x="274" y="0"/>
                  </a:moveTo>
                  <a:cubicBezTo>
                    <a:pt x="105" y="0"/>
                    <a:pt x="1" y="50"/>
                    <a:pt x="1" y="76"/>
                  </a:cubicBezTo>
                  <a:cubicBezTo>
                    <a:pt x="1" y="140"/>
                    <a:pt x="254" y="140"/>
                    <a:pt x="572" y="267"/>
                  </a:cubicBezTo>
                  <a:cubicBezTo>
                    <a:pt x="871" y="386"/>
                    <a:pt x="1057" y="544"/>
                    <a:pt x="1113" y="544"/>
                  </a:cubicBezTo>
                  <a:cubicBezTo>
                    <a:pt x="1116" y="544"/>
                    <a:pt x="1119" y="543"/>
                    <a:pt x="1121" y="542"/>
                  </a:cubicBezTo>
                  <a:cubicBezTo>
                    <a:pt x="1185" y="499"/>
                    <a:pt x="1016" y="246"/>
                    <a:pt x="656" y="76"/>
                  </a:cubicBezTo>
                  <a:cubicBezTo>
                    <a:pt x="510" y="20"/>
                    <a:pt x="380"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1"/>
            <p:cNvSpPr/>
            <p:nvPr/>
          </p:nvSpPr>
          <p:spPr>
            <a:xfrm flipH="1">
              <a:off x="2411275" y="3747250"/>
              <a:ext cx="47600" cy="15900"/>
            </a:xfrm>
            <a:custGeom>
              <a:avLst/>
              <a:gdLst/>
              <a:ahLst/>
              <a:cxnLst/>
              <a:rect l="l" t="t" r="r" b="b"/>
              <a:pathLst>
                <a:path w="1904" h="636" extrusionOk="0">
                  <a:moveTo>
                    <a:pt x="1481" y="191"/>
                  </a:moveTo>
                  <a:cubicBezTo>
                    <a:pt x="1608" y="191"/>
                    <a:pt x="1713" y="212"/>
                    <a:pt x="1713" y="297"/>
                  </a:cubicBezTo>
                  <a:cubicBezTo>
                    <a:pt x="1713" y="329"/>
                    <a:pt x="1713" y="334"/>
                    <a:pt x="1711" y="334"/>
                  </a:cubicBezTo>
                  <a:cubicBezTo>
                    <a:pt x="1709" y="334"/>
                    <a:pt x="1707" y="333"/>
                    <a:pt x="1704" y="333"/>
                  </a:cubicBezTo>
                  <a:cubicBezTo>
                    <a:pt x="1701" y="333"/>
                    <a:pt x="1698" y="334"/>
                    <a:pt x="1692" y="339"/>
                  </a:cubicBezTo>
                  <a:cubicBezTo>
                    <a:pt x="1650" y="361"/>
                    <a:pt x="1586" y="382"/>
                    <a:pt x="1544" y="382"/>
                  </a:cubicBezTo>
                  <a:cubicBezTo>
                    <a:pt x="1438" y="424"/>
                    <a:pt x="1290" y="445"/>
                    <a:pt x="1185" y="466"/>
                  </a:cubicBezTo>
                  <a:cubicBezTo>
                    <a:pt x="1015" y="509"/>
                    <a:pt x="804" y="509"/>
                    <a:pt x="571" y="509"/>
                  </a:cubicBezTo>
                  <a:cubicBezTo>
                    <a:pt x="461" y="467"/>
                    <a:pt x="341" y="444"/>
                    <a:pt x="213" y="433"/>
                  </a:cubicBezTo>
                  <a:lnTo>
                    <a:pt x="213" y="433"/>
                  </a:lnTo>
                  <a:cubicBezTo>
                    <a:pt x="299" y="393"/>
                    <a:pt x="413" y="343"/>
                    <a:pt x="550" y="297"/>
                  </a:cubicBezTo>
                  <a:cubicBezTo>
                    <a:pt x="741" y="234"/>
                    <a:pt x="952" y="191"/>
                    <a:pt x="1142" y="191"/>
                  </a:cubicBezTo>
                  <a:close/>
                  <a:moveTo>
                    <a:pt x="1121" y="1"/>
                  </a:moveTo>
                  <a:cubicBezTo>
                    <a:pt x="910" y="22"/>
                    <a:pt x="698" y="86"/>
                    <a:pt x="508" y="149"/>
                  </a:cubicBezTo>
                  <a:cubicBezTo>
                    <a:pt x="292" y="257"/>
                    <a:pt x="145" y="356"/>
                    <a:pt x="73" y="425"/>
                  </a:cubicBezTo>
                  <a:lnTo>
                    <a:pt x="73" y="425"/>
                  </a:lnTo>
                  <a:cubicBezTo>
                    <a:pt x="49" y="424"/>
                    <a:pt x="25" y="424"/>
                    <a:pt x="0" y="424"/>
                  </a:cubicBezTo>
                  <a:cubicBezTo>
                    <a:pt x="16" y="434"/>
                    <a:pt x="31" y="443"/>
                    <a:pt x="47" y="451"/>
                  </a:cubicBezTo>
                  <a:lnTo>
                    <a:pt x="47" y="451"/>
                  </a:lnTo>
                  <a:cubicBezTo>
                    <a:pt x="24" y="477"/>
                    <a:pt x="16" y="497"/>
                    <a:pt x="21" y="509"/>
                  </a:cubicBezTo>
                  <a:cubicBezTo>
                    <a:pt x="23" y="510"/>
                    <a:pt x="26" y="511"/>
                    <a:pt x="29" y="511"/>
                  </a:cubicBezTo>
                  <a:cubicBezTo>
                    <a:pt x="42" y="511"/>
                    <a:pt x="68" y="500"/>
                    <a:pt x="107" y="482"/>
                  </a:cubicBezTo>
                  <a:lnTo>
                    <a:pt x="107" y="482"/>
                  </a:lnTo>
                  <a:cubicBezTo>
                    <a:pt x="242" y="547"/>
                    <a:pt x="383" y="581"/>
                    <a:pt x="550" y="614"/>
                  </a:cubicBezTo>
                  <a:cubicBezTo>
                    <a:pt x="762" y="635"/>
                    <a:pt x="973" y="635"/>
                    <a:pt x="1185" y="635"/>
                  </a:cubicBezTo>
                  <a:cubicBezTo>
                    <a:pt x="1333" y="635"/>
                    <a:pt x="1438" y="614"/>
                    <a:pt x="1565" y="572"/>
                  </a:cubicBezTo>
                  <a:cubicBezTo>
                    <a:pt x="1650" y="551"/>
                    <a:pt x="1692" y="551"/>
                    <a:pt x="1777" y="509"/>
                  </a:cubicBezTo>
                  <a:cubicBezTo>
                    <a:pt x="1883" y="445"/>
                    <a:pt x="1904" y="339"/>
                    <a:pt x="1883" y="234"/>
                  </a:cubicBezTo>
                  <a:cubicBezTo>
                    <a:pt x="1861" y="128"/>
                    <a:pt x="1777" y="86"/>
                    <a:pt x="1692" y="22"/>
                  </a:cubicBezTo>
                  <a:cubicBezTo>
                    <a:pt x="1608" y="1"/>
                    <a:pt x="1565"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1"/>
            <p:cNvSpPr/>
            <p:nvPr/>
          </p:nvSpPr>
          <p:spPr>
            <a:xfrm flipH="1">
              <a:off x="2446175" y="3713225"/>
              <a:ext cx="21700" cy="47275"/>
            </a:xfrm>
            <a:custGeom>
              <a:avLst/>
              <a:gdLst/>
              <a:ahLst/>
              <a:cxnLst/>
              <a:rect l="l" t="t" r="r" b="b"/>
              <a:pathLst>
                <a:path w="868" h="1891" extrusionOk="0">
                  <a:moveTo>
                    <a:pt x="497" y="1"/>
                  </a:moveTo>
                  <a:cubicBezTo>
                    <a:pt x="417" y="1"/>
                    <a:pt x="340" y="28"/>
                    <a:pt x="276" y="93"/>
                  </a:cubicBezTo>
                  <a:cubicBezTo>
                    <a:pt x="233" y="135"/>
                    <a:pt x="212" y="199"/>
                    <a:pt x="149" y="283"/>
                  </a:cubicBezTo>
                  <a:cubicBezTo>
                    <a:pt x="106" y="389"/>
                    <a:pt x="43" y="516"/>
                    <a:pt x="22" y="643"/>
                  </a:cubicBezTo>
                  <a:cubicBezTo>
                    <a:pt x="1" y="854"/>
                    <a:pt x="1" y="1087"/>
                    <a:pt x="64" y="1277"/>
                  </a:cubicBezTo>
                  <a:cubicBezTo>
                    <a:pt x="163" y="1632"/>
                    <a:pt x="352" y="1766"/>
                    <a:pt x="378" y="1766"/>
                  </a:cubicBezTo>
                  <a:cubicBezTo>
                    <a:pt x="380" y="1766"/>
                    <a:pt x="381" y="1765"/>
                    <a:pt x="381" y="1764"/>
                  </a:cubicBezTo>
                  <a:cubicBezTo>
                    <a:pt x="297" y="1595"/>
                    <a:pt x="255" y="1404"/>
                    <a:pt x="170" y="1256"/>
                  </a:cubicBezTo>
                  <a:cubicBezTo>
                    <a:pt x="128" y="1066"/>
                    <a:pt x="128" y="854"/>
                    <a:pt x="170" y="664"/>
                  </a:cubicBezTo>
                  <a:cubicBezTo>
                    <a:pt x="191" y="558"/>
                    <a:pt x="233" y="453"/>
                    <a:pt x="276" y="347"/>
                  </a:cubicBezTo>
                  <a:cubicBezTo>
                    <a:pt x="331" y="255"/>
                    <a:pt x="386" y="195"/>
                    <a:pt x="427" y="195"/>
                  </a:cubicBezTo>
                  <a:cubicBezTo>
                    <a:pt x="434" y="195"/>
                    <a:pt x="439" y="196"/>
                    <a:pt x="445" y="199"/>
                  </a:cubicBezTo>
                  <a:cubicBezTo>
                    <a:pt x="466" y="220"/>
                    <a:pt x="551" y="326"/>
                    <a:pt x="572" y="431"/>
                  </a:cubicBezTo>
                  <a:cubicBezTo>
                    <a:pt x="593" y="537"/>
                    <a:pt x="593" y="664"/>
                    <a:pt x="593" y="770"/>
                  </a:cubicBezTo>
                  <a:cubicBezTo>
                    <a:pt x="593" y="960"/>
                    <a:pt x="572" y="1172"/>
                    <a:pt x="508" y="1362"/>
                  </a:cubicBezTo>
                  <a:cubicBezTo>
                    <a:pt x="529" y="1679"/>
                    <a:pt x="381" y="1870"/>
                    <a:pt x="424" y="1891"/>
                  </a:cubicBezTo>
                  <a:cubicBezTo>
                    <a:pt x="445" y="1891"/>
                    <a:pt x="593" y="1764"/>
                    <a:pt x="741" y="1404"/>
                  </a:cubicBezTo>
                  <a:cubicBezTo>
                    <a:pt x="804" y="1193"/>
                    <a:pt x="868" y="981"/>
                    <a:pt x="868" y="770"/>
                  </a:cubicBezTo>
                  <a:cubicBezTo>
                    <a:pt x="868" y="643"/>
                    <a:pt x="868" y="516"/>
                    <a:pt x="847" y="410"/>
                  </a:cubicBezTo>
                  <a:cubicBezTo>
                    <a:pt x="847" y="241"/>
                    <a:pt x="741" y="93"/>
                    <a:pt x="572" y="8"/>
                  </a:cubicBezTo>
                  <a:cubicBezTo>
                    <a:pt x="547" y="3"/>
                    <a:pt x="522"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1"/>
            <p:cNvSpPr/>
            <p:nvPr/>
          </p:nvSpPr>
          <p:spPr>
            <a:xfrm flipH="1">
              <a:off x="1851875" y="3165175"/>
              <a:ext cx="629750" cy="590575"/>
            </a:xfrm>
            <a:custGeom>
              <a:avLst/>
              <a:gdLst/>
              <a:ahLst/>
              <a:cxnLst/>
              <a:rect l="l" t="t" r="r" b="b"/>
              <a:pathLst>
                <a:path w="25190" h="23623" extrusionOk="0">
                  <a:moveTo>
                    <a:pt x="5413" y="2991"/>
                  </a:moveTo>
                  <a:cubicBezTo>
                    <a:pt x="5412" y="2993"/>
                    <a:pt x="5410" y="3000"/>
                    <a:pt x="5405" y="3013"/>
                  </a:cubicBezTo>
                  <a:lnTo>
                    <a:pt x="5405" y="3013"/>
                  </a:lnTo>
                  <a:cubicBezTo>
                    <a:pt x="5408" y="3006"/>
                    <a:pt x="5410" y="2998"/>
                    <a:pt x="5413" y="2991"/>
                  </a:cubicBezTo>
                  <a:close/>
                  <a:moveTo>
                    <a:pt x="5405" y="3013"/>
                  </a:moveTo>
                  <a:lnTo>
                    <a:pt x="5405" y="3013"/>
                  </a:lnTo>
                  <a:cubicBezTo>
                    <a:pt x="5394" y="3044"/>
                    <a:pt x="5383" y="3076"/>
                    <a:pt x="5373" y="3108"/>
                  </a:cubicBezTo>
                  <a:cubicBezTo>
                    <a:pt x="5388" y="3064"/>
                    <a:pt x="5399" y="3032"/>
                    <a:pt x="5405" y="3013"/>
                  </a:cubicBezTo>
                  <a:close/>
                  <a:moveTo>
                    <a:pt x="9745" y="1"/>
                  </a:moveTo>
                  <a:cubicBezTo>
                    <a:pt x="7855" y="1"/>
                    <a:pt x="6104" y="1068"/>
                    <a:pt x="5413" y="2991"/>
                  </a:cubicBezTo>
                  <a:lnTo>
                    <a:pt x="5413" y="2991"/>
                  </a:lnTo>
                  <a:cubicBezTo>
                    <a:pt x="5413" y="2991"/>
                    <a:pt x="5413" y="2991"/>
                    <a:pt x="5413" y="2991"/>
                  </a:cubicBezTo>
                  <a:lnTo>
                    <a:pt x="5413" y="2991"/>
                  </a:lnTo>
                  <a:cubicBezTo>
                    <a:pt x="5418" y="2991"/>
                    <a:pt x="3993" y="7295"/>
                    <a:pt x="1" y="20217"/>
                  </a:cubicBezTo>
                  <a:lnTo>
                    <a:pt x="7340" y="22311"/>
                  </a:lnTo>
                  <a:lnTo>
                    <a:pt x="12056" y="18293"/>
                  </a:lnTo>
                  <a:lnTo>
                    <a:pt x="13938" y="23622"/>
                  </a:lnTo>
                  <a:lnTo>
                    <a:pt x="25190" y="19900"/>
                  </a:lnTo>
                  <a:cubicBezTo>
                    <a:pt x="25190" y="19900"/>
                    <a:pt x="16942" y="6639"/>
                    <a:pt x="14657" y="2981"/>
                  </a:cubicBezTo>
                  <a:cubicBezTo>
                    <a:pt x="13402" y="936"/>
                    <a:pt x="11513"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1"/>
            <p:cNvSpPr/>
            <p:nvPr/>
          </p:nvSpPr>
          <p:spPr>
            <a:xfrm flipH="1">
              <a:off x="1768325" y="3293600"/>
              <a:ext cx="463725" cy="342125"/>
            </a:xfrm>
            <a:custGeom>
              <a:avLst/>
              <a:gdLst/>
              <a:ahLst/>
              <a:cxnLst/>
              <a:rect l="l" t="t" r="r" b="b"/>
              <a:pathLst>
                <a:path w="18549" h="13685" extrusionOk="0">
                  <a:moveTo>
                    <a:pt x="14107" y="1"/>
                  </a:moveTo>
                  <a:lnTo>
                    <a:pt x="11104" y="10258"/>
                  </a:lnTo>
                  <a:lnTo>
                    <a:pt x="0" y="11464"/>
                  </a:lnTo>
                  <a:lnTo>
                    <a:pt x="0" y="13431"/>
                  </a:lnTo>
                  <a:lnTo>
                    <a:pt x="16328" y="13684"/>
                  </a:lnTo>
                  <a:lnTo>
                    <a:pt x="18548" y="297"/>
                  </a:lnTo>
                  <a:lnTo>
                    <a:pt x="141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1"/>
            <p:cNvSpPr/>
            <p:nvPr/>
          </p:nvSpPr>
          <p:spPr>
            <a:xfrm flipH="1">
              <a:off x="1548375" y="3645225"/>
              <a:ext cx="1106150" cy="738650"/>
            </a:xfrm>
            <a:custGeom>
              <a:avLst/>
              <a:gdLst/>
              <a:ahLst/>
              <a:cxnLst/>
              <a:rect l="l" t="t" r="r" b="b"/>
              <a:pathLst>
                <a:path w="44246" h="29546" extrusionOk="0">
                  <a:moveTo>
                    <a:pt x="18486" y="0"/>
                  </a:moveTo>
                  <a:cubicBezTo>
                    <a:pt x="16096" y="0"/>
                    <a:pt x="13833" y="1036"/>
                    <a:pt x="12247" y="2813"/>
                  </a:cubicBezTo>
                  <a:cubicBezTo>
                    <a:pt x="11718" y="3426"/>
                    <a:pt x="11316" y="4124"/>
                    <a:pt x="11104" y="4907"/>
                  </a:cubicBezTo>
                  <a:lnTo>
                    <a:pt x="1" y="25612"/>
                  </a:lnTo>
                  <a:lnTo>
                    <a:pt x="7086" y="29546"/>
                  </a:lnTo>
                  <a:lnTo>
                    <a:pt x="20347" y="10638"/>
                  </a:lnTo>
                  <a:lnTo>
                    <a:pt x="27749" y="10723"/>
                  </a:lnTo>
                  <a:lnTo>
                    <a:pt x="44246" y="402"/>
                  </a:lnTo>
                  <a:lnTo>
                    <a:pt x="33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1"/>
            <p:cNvSpPr/>
            <p:nvPr/>
          </p:nvSpPr>
          <p:spPr>
            <a:xfrm flipH="1">
              <a:off x="1940175" y="3319000"/>
              <a:ext cx="642950" cy="325725"/>
            </a:xfrm>
            <a:custGeom>
              <a:avLst/>
              <a:gdLst/>
              <a:ahLst/>
              <a:cxnLst/>
              <a:rect l="l" t="t" r="r" b="b"/>
              <a:pathLst>
                <a:path w="25718" h="13029" extrusionOk="0">
                  <a:moveTo>
                    <a:pt x="635" y="0"/>
                  </a:moveTo>
                  <a:cubicBezTo>
                    <a:pt x="296" y="0"/>
                    <a:pt x="21" y="254"/>
                    <a:pt x="0" y="613"/>
                  </a:cubicBezTo>
                  <a:cubicBezTo>
                    <a:pt x="0" y="719"/>
                    <a:pt x="21" y="825"/>
                    <a:pt x="85" y="888"/>
                  </a:cubicBezTo>
                  <a:lnTo>
                    <a:pt x="6239" y="13028"/>
                  </a:lnTo>
                  <a:lnTo>
                    <a:pt x="25718" y="13028"/>
                  </a:lnTo>
                  <a:lnTo>
                    <a:pt x="24935" y="11442"/>
                  </a:lnTo>
                  <a:lnTo>
                    <a:pt x="19288" y="11273"/>
                  </a:lnTo>
                  <a:lnTo>
                    <a:pt x="14699" y="1058"/>
                  </a:lnTo>
                  <a:cubicBezTo>
                    <a:pt x="14403" y="423"/>
                    <a:pt x="13768" y="0"/>
                    <a:pt x="130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1"/>
            <p:cNvSpPr/>
            <p:nvPr/>
          </p:nvSpPr>
          <p:spPr>
            <a:xfrm flipH="1">
              <a:off x="2331950" y="3456450"/>
              <a:ext cx="39700" cy="39700"/>
            </a:xfrm>
            <a:custGeom>
              <a:avLst/>
              <a:gdLst/>
              <a:ahLst/>
              <a:cxnLst/>
              <a:rect l="l" t="t" r="r" b="b"/>
              <a:pathLst>
                <a:path w="1588" h="1588" extrusionOk="0">
                  <a:moveTo>
                    <a:pt x="783" y="1"/>
                  </a:moveTo>
                  <a:cubicBezTo>
                    <a:pt x="339" y="1"/>
                    <a:pt x="1" y="339"/>
                    <a:pt x="1" y="783"/>
                  </a:cubicBezTo>
                  <a:cubicBezTo>
                    <a:pt x="1" y="1249"/>
                    <a:pt x="339" y="1587"/>
                    <a:pt x="783" y="1587"/>
                  </a:cubicBezTo>
                  <a:cubicBezTo>
                    <a:pt x="1249" y="1587"/>
                    <a:pt x="1587" y="1249"/>
                    <a:pt x="1587" y="783"/>
                  </a:cubicBezTo>
                  <a:cubicBezTo>
                    <a:pt x="1587" y="339"/>
                    <a:pt x="1249" y="1"/>
                    <a:pt x="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1"/>
            <p:cNvSpPr/>
            <p:nvPr/>
          </p:nvSpPr>
          <p:spPr>
            <a:xfrm flipH="1">
              <a:off x="1309375" y="3023250"/>
              <a:ext cx="583225" cy="622000"/>
            </a:xfrm>
            <a:custGeom>
              <a:avLst/>
              <a:gdLst/>
              <a:ahLst/>
              <a:cxnLst/>
              <a:rect l="l" t="t" r="r" b="b"/>
              <a:pathLst>
                <a:path w="23329" h="24880" extrusionOk="0">
                  <a:moveTo>
                    <a:pt x="12604" y="0"/>
                  </a:moveTo>
                  <a:cubicBezTo>
                    <a:pt x="11840" y="0"/>
                    <a:pt x="11271" y="59"/>
                    <a:pt x="9687" y="346"/>
                  </a:cubicBezTo>
                  <a:lnTo>
                    <a:pt x="9306" y="346"/>
                  </a:lnTo>
                  <a:cubicBezTo>
                    <a:pt x="9185" y="341"/>
                    <a:pt x="9066" y="339"/>
                    <a:pt x="8948" y="339"/>
                  </a:cubicBezTo>
                  <a:cubicBezTo>
                    <a:pt x="1072" y="339"/>
                    <a:pt x="148" y="11322"/>
                    <a:pt x="148" y="11322"/>
                  </a:cubicBezTo>
                  <a:lnTo>
                    <a:pt x="3892" y="11619"/>
                  </a:lnTo>
                  <a:lnTo>
                    <a:pt x="2898" y="19380"/>
                  </a:lnTo>
                  <a:lnTo>
                    <a:pt x="0" y="24879"/>
                  </a:lnTo>
                  <a:lnTo>
                    <a:pt x="15799" y="24858"/>
                  </a:lnTo>
                  <a:lnTo>
                    <a:pt x="16666" y="11999"/>
                  </a:lnTo>
                  <a:lnTo>
                    <a:pt x="23265" y="11830"/>
                  </a:lnTo>
                  <a:cubicBezTo>
                    <a:pt x="23328" y="11830"/>
                    <a:pt x="22524" y="7029"/>
                    <a:pt x="21890" y="4089"/>
                  </a:cubicBezTo>
                  <a:cubicBezTo>
                    <a:pt x="21234" y="1150"/>
                    <a:pt x="16878" y="29"/>
                    <a:pt x="14890" y="29"/>
                  </a:cubicBezTo>
                  <a:cubicBezTo>
                    <a:pt x="13762" y="29"/>
                    <a:pt x="13136" y="0"/>
                    <a:pt x="12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1"/>
            <p:cNvSpPr/>
            <p:nvPr/>
          </p:nvSpPr>
          <p:spPr>
            <a:xfrm flipH="1">
              <a:off x="1782075" y="3185750"/>
              <a:ext cx="37025" cy="306150"/>
            </a:xfrm>
            <a:custGeom>
              <a:avLst/>
              <a:gdLst/>
              <a:ahLst/>
              <a:cxnLst/>
              <a:rect l="l" t="t" r="r" b="b"/>
              <a:pathLst>
                <a:path w="1481" h="12246" extrusionOk="0">
                  <a:moveTo>
                    <a:pt x="1438" y="0"/>
                  </a:moveTo>
                  <a:cubicBezTo>
                    <a:pt x="1375" y="0"/>
                    <a:pt x="1058" y="2729"/>
                    <a:pt x="656" y="6113"/>
                  </a:cubicBezTo>
                  <a:cubicBezTo>
                    <a:pt x="275" y="9496"/>
                    <a:pt x="0" y="12246"/>
                    <a:pt x="21" y="12246"/>
                  </a:cubicBezTo>
                  <a:cubicBezTo>
                    <a:pt x="64" y="12246"/>
                    <a:pt x="402" y="9518"/>
                    <a:pt x="804" y="6134"/>
                  </a:cubicBezTo>
                  <a:cubicBezTo>
                    <a:pt x="1184" y="2750"/>
                    <a:pt x="14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1"/>
            <p:cNvSpPr/>
            <p:nvPr/>
          </p:nvSpPr>
          <p:spPr>
            <a:xfrm flipH="1">
              <a:off x="1330525" y="3319525"/>
              <a:ext cx="739725" cy="338975"/>
            </a:xfrm>
            <a:custGeom>
              <a:avLst/>
              <a:gdLst/>
              <a:ahLst/>
              <a:cxnLst/>
              <a:rect l="l" t="t" r="r" b="b"/>
              <a:pathLst>
                <a:path w="29589" h="13559" extrusionOk="0">
                  <a:moveTo>
                    <a:pt x="29588" y="0"/>
                  </a:moveTo>
                  <a:lnTo>
                    <a:pt x="23666" y="169"/>
                  </a:lnTo>
                  <a:lnTo>
                    <a:pt x="23264" y="7508"/>
                  </a:lnTo>
                  <a:lnTo>
                    <a:pt x="10046" y="10659"/>
                  </a:lnTo>
                  <a:lnTo>
                    <a:pt x="6620" y="8418"/>
                  </a:lnTo>
                  <a:lnTo>
                    <a:pt x="1713" y="8989"/>
                  </a:lnTo>
                  <a:lnTo>
                    <a:pt x="0" y="11273"/>
                  </a:lnTo>
                  <a:lnTo>
                    <a:pt x="4145" y="11400"/>
                  </a:lnTo>
                  <a:lnTo>
                    <a:pt x="4970" y="13028"/>
                  </a:lnTo>
                  <a:lnTo>
                    <a:pt x="24301" y="13557"/>
                  </a:lnTo>
                  <a:lnTo>
                    <a:pt x="24322" y="13557"/>
                  </a:lnTo>
                  <a:cubicBezTo>
                    <a:pt x="24361" y="13558"/>
                    <a:pt x="24400" y="13558"/>
                    <a:pt x="24439" y="13558"/>
                  </a:cubicBezTo>
                  <a:cubicBezTo>
                    <a:pt x="27157" y="13558"/>
                    <a:pt x="29399" y="11382"/>
                    <a:pt x="29461" y="8650"/>
                  </a:cubicBezTo>
                  <a:lnTo>
                    <a:pt x="29588"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1"/>
            <p:cNvSpPr/>
            <p:nvPr/>
          </p:nvSpPr>
          <p:spPr>
            <a:xfrm flipH="1">
              <a:off x="1300925" y="3168825"/>
              <a:ext cx="181900" cy="155475"/>
            </a:xfrm>
            <a:custGeom>
              <a:avLst/>
              <a:gdLst/>
              <a:ahLst/>
              <a:cxnLst/>
              <a:rect l="l" t="t" r="r" b="b"/>
              <a:pathLst>
                <a:path w="7276" h="6219" extrusionOk="0">
                  <a:moveTo>
                    <a:pt x="169" y="1"/>
                  </a:moveTo>
                  <a:cubicBezTo>
                    <a:pt x="148" y="149"/>
                    <a:pt x="106" y="318"/>
                    <a:pt x="106" y="466"/>
                  </a:cubicBezTo>
                  <a:cubicBezTo>
                    <a:pt x="85" y="762"/>
                    <a:pt x="85" y="1206"/>
                    <a:pt x="64" y="1777"/>
                  </a:cubicBezTo>
                  <a:cubicBezTo>
                    <a:pt x="42" y="2877"/>
                    <a:pt x="0" y="4421"/>
                    <a:pt x="64" y="6134"/>
                  </a:cubicBezTo>
                  <a:lnTo>
                    <a:pt x="64" y="6219"/>
                  </a:lnTo>
                  <a:lnTo>
                    <a:pt x="719" y="6219"/>
                  </a:lnTo>
                  <a:cubicBezTo>
                    <a:pt x="2580" y="6197"/>
                    <a:pt x="4272" y="6134"/>
                    <a:pt x="5478" y="6113"/>
                  </a:cubicBezTo>
                  <a:lnTo>
                    <a:pt x="6937" y="6049"/>
                  </a:lnTo>
                  <a:cubicBezTo>
                    <a:pt x="6408" y="6028"/>
                    <a:pt x="7276" y="6007"/>
                    <a:pt x="6958" y="5965"/>
                  </a:cubicBezTo>
                  <a:lnTo>
                    <a:pt x="5499" y="5965"/>
                  </a:lnTo>
                  <a:cubicBezTo>
                    <a:pt x="4293" y="6007"/>
                    <a:pt x="2602" y="6028"/>
                    <a:pt x="740" y="6049"/>
                  </a:cubicBezTo>
                  <a:lnTo>
                    <a:pt x="209" y="6049"/>
                  </a:lnTo>
                  <a:cubicBezTo>
                    <a:pt x="149" y="4370"/>
                    <a:pt x="169" y="2859"/>
                    <a:pt x="169" y="1777"/>
                  </a:cubicBezTo>
                  <a:lnTo>
                    <a:pt x="169" y="466"/>
                  </a:lnTo>
                  <a:cubicBezTo>
                    <a:pt x="190" y="318"/>
                    <a:pt x="190" y="149"/>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1"/>
            <p:cNvSpPr/>
            <p:nvPr/>
          </p:nvSpPr>
          <p:spPr>
            <a:xfrm flipH="1">
              <a:off x="1563175" y="3321625"/>
              <a:ext cx="202525" cy="167650"/>
            </a:xfrm>
            <a:custGeom>
              <a:avLst/>
              <a:gdLst/>
              <a:ahLst/>
              <a:cxnLst/>
              <a:rect l="l" t="t" r="r" b="b"/>
              <a:pathLst>
                <a:path w="8101" h="6706" extrusionOk="0">
                  <a:moveTo>
                    <a:pt x="8100" y="1"/>
                  </a:moveTo>
                  <a:cubicBezTo>
                    <a:pt x="7995" y="107"/>
                    <a:pt x="7910" y="233"/>
                    <a:pt x="7868" y="339"/>
                  </a:cubicBezTo>
                  <a:cubicBezTo>
                    <a:pt x="7783" y="466"/>
                    <a:pt x="7699" y="614"/>
                    <a:pt x="7593" y="762"/>
                  </a:cubicBezTo>
                  <a:cubicBezTo>
                    <a:pt x="7487" y="931"/>
                    <a:pt x="7360" y="1101"/>
                    <a:pt x="7233" y="1291"/>
                  </a:cubicBezTo>
                  <a:cubicBezTo>
                    <a:pt x="6874" y="1735"/>
                    <a:pt x="6514" y="2200"/>
                    <a:pt x="6134" y="2623"/>
                  </a:cubicBezTo>
                  <a:cubicBezTo>
                    <a:pt x="5182" y="3638"/>
                    <a:pt x="4124" y="4548"/>
                    <a:pt x="2940" y="5288"/>
                  </a:cubicBezTo>
                  <a:cubicBezTo>
                    <a:pt x="2475" y="5584"/>
                    <a:pt x="1967" y="5859"/>
                    <a:pt x="1460" y="6113"/>
                  </a:cubicBezTo>
                  <a:cubicBezTo>
                    <a:pt x="1227" y="6219"/>
                    <a:pt x="1015" y="6282"/>
                    <a:pt x="846" y="6367"/>
                  </a:cubicBezTo>
                  <a:cubicBezTo>
                    <a:pt x="698" y="6451"/>
                    <a:pt x="529" y="6494"/>
                    <a:pt x="402" y="6557"/>
                  </a:cubicBezTo>
                  <a:cubicBezTo>
                    <a:pt x="275" y="6578"/>
                    <a:pt x="148" y="6642"/>
                    <a:pt x="0" y="6705"/>
                  </a:cubicBezTo>
                  <a:cubicBezTo>
                    <a:pt x="148" y="6684"/>
                    <a:pt x="275" y="6642"/>
                    <a:pt x="402" y="6578"/>
                  </a:cubicBezTo>
                  <a:cubicBezTo>
                    <a:pt x="529" y="6557"/>
                    <a:pt x="698" y="6494"/>
                    <a:pt x="888" y="6430"/>
                  </a:cubicBezTo>
                  <a:cubicBezTo>
                    <a:pt x="1058" y="6346"/>
                    <a:pt x="1269" y="6261"/>
                    <a:pt x="1481" y="6155"/>
                  </a:cubicBezTo>
                  <a:cubicBezTo>
                    <a:pt x="2009" y="5923"/>
                    <a:pt x="2517" y="5648"/>
                    <a:pt x="3025" y="5373"/>
                  </a:cubicBezTo>
                  <a:cubicBezTo>
                    <a:pt x="3638" y="4992"/>
                    <a:pt x="4188" y="4590"/>
                    <a:pt x="4738" y="4146"/>
                  </a:cubicBezTo>
                  <a:cubicBezTo>
                    <a:pt x="5266" y="3702"/>
                    <a:pt x="5774" y="3215"/>
                    <a:pt x="6239" y="2687"/>
                  </a:cubicBezTo>
                  <a:cubicBezTo>
                    <a:pt x="6620" y="2264"/>
                    <a:pt x="6980" y="1820"/>
                    <a:pt x="7297" y="1354"/>
                  </a:cubicBezTo>
                  <a:cubicBezTo>
                    <a:pt x="7466" y="1164"/>
                    <a:pt x="7572" y="953"/>
                    <a:pt x="7677" y="783"/>
                  </a:cubicBezTo>
                  <a:cubicBezTo>
                    <a:pt x="7783" y="635"/>
                    <a:pt x="7868" y="487"/>
                    <a:pt x="7910" y="360"/>
                  </a:cubicBezTo>
                  <a:cubicBezTo>
                    <a:pt x="7995" y="255"/>
                    <a:pt x="8037" y="128"/>
                    <a:pt x="8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1"/>
            <p:cNvSpPr/>
            <p:nvPr/>
          </p:nvSpPr>
          <p:spPr>
            <a:xfrm flipH="1">
              <a:off x="1352200" y="3103150"/>
              <a:ext cx="473250" cy="14425"/>
            </a:xfrm>
            <a:custGeom>
              <a:avLst/>
              <a:gdLst/>
              <a:ahLst/>
              <a:cxnLst/>
              <a:rect l="l" t="t" r="r" b="b"/>
              <a:pathLst>
                <a:path w="18930" h="577" extrusionOk="0">
                  <a:moveTo>
                    <a:pt x="10472" y="1"/>
                  </a:moveTo>
                  <a:cubicBezTo>
                    <a:pt x="10131" y="1"/>
                    <a:pt x="9784" y="2"/>
                    <a:pt x="9433" y="5"/>
                  </a:cubicBezTo>
                  <a:cubicBezTo>
                    <a:pt x="6810" y="47"/>
                    <a:pt x="4463" y="174"/>
                    <a:pt x="2750" y="301"/>
                  </a:cubicBezTo>
                  <a:cubicBezTo>
                    <a:pt x="1904" y="386"/>
                    <a:pt x="1206" y="428"/>
                    <a:pt x="741" y="492"/>
                  </a:cubicBezTo>
                  <a:lnTo>
                    <a:pt x="169" y="534"/>
                  </a:lnTo>
                  <a:cubicBezTo>
                    <a:pt x="127" y="534"/>
                    <a:pt x="43" y="534"/>
                    <a:pt x="0" y="576"/>
                  </a:cubicBezTo>
                  <a:lnTo>
                    <a:pt x="169" y="576"/>
                  </a:lnTo>
                  <a:lnTo>
                    <a:pt x="741" y="534"/>
                  </a:lnTo>
                  <a:lnTo>
                    <a:pt x="2771" y="407"/>
                  </a:lnTo>
                  <a:cubicBezTo>
                    <a:pt x="4484" y="301"/>
                    <a:pt x="6832" y="174"/>
                    <a:pt x="9454" y="132"/>
                  </a:cubicBezTo>
                  <a:cubicBezTo>
                    <a:pt x="9813" y="129"/>
                    <a:pt x="10166" y="128"/>
                    <a:pt x="10513" y="128"/>
                  </a:cubicBezTo>
                  <a:cubicBezTo>
                    <a:pt x="12706" y="128"/>
                    <a:pt x="14658" y="180"/>
                    <a:pt x="16137" y="217"/>
                  </a:cubicBezTo>
                  <a:lnTo>
                    <a:pt x="18189" y="301"/>
                  </a:lnTo>
                  <a:lnTo>
                    <a:pt x="18739" y="322"/>
                  </a:lnTo>
                  <a:lnTo>
                    <a:pt x="18929" y="322"/>
                  </a:lnTo>
                  <a:cubicBezTo>
                    <a:pt x="18844" y="322"/>
                    <a:pt x="18781" y="301"/>
                    <a:pt x="18718" y="301"/>
                  </a:cubicBezTo>
                  <a:lnTo>
                    <a:pt x="18147" y="238"/>
                  </a:lnTo>
                  <a:cubicBezTo>
                    <a:pt x="17681" y="195"/>
                    <a:pt x="16962" y="132"/>
                    <a:pt x="16116" y="111"/>
                  </a:cubicBezTo>
                  <a:cubicBezTo>
                    <a:pt x="14651" y="56"/>
                    <a:pt x="12678" y="1"/>
                    <a:pt x="10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1"/>
            <p:cNvSpPr/>
            <p:nvPr/>
          </p:nvSpPr>
          <p:spPr>
            <a:xfrm flipH="1">
              <a:off x="1792125" y="3244050"/>
              <a:ext cx="86200" cy="3575"/>
            </a:xfrm>
            <a:custGeom>
              <a:avLst/>
              <a:gdLst/>
              <a:ahLst/>
              <a:cxnLst/>
              <a:rect l="l" t="t" r="r" b="b"/>
              <a:pathLst>
                <a:path w="3448" h="143" extrusionOk="0">
                  <a:moveTo>
                    <a:pt x="1740" y="0"/>
                  </a:moveTo>
                  <a:cubicBezTo>
                    <a:pt x="1164" y="0"/>
                    <a:pt x="582" y="27"/>
                    <a:pt x="0" y="79"/>
                  </a:cubicBezTo>
                  <a:cubicBezTo>
                    <a:pt x="561" y="122"/>
                    <a:pt x="1132" y="143"/>
                    <a:pt x="1708" y="143"/>
                  </a:cubicBezTo>
                  <a:cubicBezTo>
                    <a:pt x="2284" y="143"/>
                    <a:pt x="2866" y="122"/>
                    <a:pt x="3448" y="79"/>
                  </a:cubicBezTo>
                  <a:cubicBezTo>
                    <a:pt x="2887" y="27"/>
                    <a:pt x="2316" y="0"/>
                    <a:pt x="1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1"/>
            <p:cNvSpPr/>
            <p:nvPr/>
          </p:nvSpPr>
          <p:spPr>
            <a:xfrm flipH="1">
              <a:off x="1482800" y="3260300"/>
              <a:ext cx="309350" cy="14650"/>
            </a:xfrm>
            <a:custGeom>
              <a:avLst/>
              <a:gdLst/>
              <a:ahLst/>
              <a:cxnLst/>
              <a:rect l="l" t="t" r="r" b="b"/>
              <a:pathLst>
                <a:path w="12374" h="586" extrusionOk="0">
                  <a:moveTo>
                    <a:pt x="12225" y="0"/>
                  </a:moveTo>
                  <a:lnTo>
                    <a:pt x="11844" y="22"/>
                  </a:lnTo>
                  <a:lnTo>
                    <a:pt x="10533" y="127"/>
                  </a:lnTo>
                  <a:cubicBezTo>
                    <a:pt x="9412" y="212"/>
                    <a:pt x="7911" y="318"/>
                    <a:pt x="6198" y="381"/>
                  </a:cubicBezTo>
                  <a:cubicBezTo>
                    <a:pt x="4484" y="466"/>
                    <a:pt x="2940" y="466"/>
                    <a:pt x="1841" y="466"/>
                  </a:cubicBezTo>
                  <a:lnTo>
                    <a:pt x="1" y="466"/>
                  </a:lnTo>
                  <a:cubicBezTo>
                    <a:pt x="64" y="487"/>
                    <a:pt x="85" y="487"/>
                    <a:pt x="149" y="487"/>
                  </a:cubicBezTo>
                  <a:lnTo>
                    <a:pt x="508" y="529"/>
                  </a:lnTo>
                  <a:cubicBezTo>
                    <a:pt x="826" y="550"/>
                    <a:pt x="1270" y="571"/>
                    <a:pt x="1841" y="571"/>
                  </a:cubicBezTo>
                  <a:cubicBezTo>
                    <a:pt x="2296" y="580"/>
                    <a:pt x="2828" y="585"/>
                    <a:pt x="3416" y="585"/>
                  </a:cubicBezTo>
                  <a:cubicBezTo>
                    <a:pt x="4249" y="585"/>
                    <a:pt x="5194" y="575"/>
                    <a:pt x="6198" y="550"/>
                  </a:cubicBezTo>
                  <a:cubicBezTo>
                    <a:pt x="7911" y="487"/>
                    <a:pt x="9455" y="360"/>
                    <a:pt x="10554" y="254"/>
                  </a:cubicBezTo>
                  <a:cubicBezTo>
                    <a:pt x="11104" y="191"/>
                    <a:pt x="11569" y="149"/>
                    <a:pt x="11887" y="106"/>
                  </a:cubicBezTo>
                  <a:lnTo>
                    <a:pt x="12246" y="43"/>
                  </a:lnTo>
                  <a:cubicBezTo>
                    <a:pt x="12310" y="43"/>
                    <a:pt x="12352" y="43"/>
                    <a:pt x="12373" y="22"/>
                  </a:cubicBezTo>
                  <a:cubicBezTo>
                    <a:pt x="12331" y="22"/>
                    <a:pt x="12310" y="22"/>
                    <a:pt x="1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1"/>
            <p:cNvSpPr/>
            <p:nvPr/>
          </p:nvSpPr>
          <p:spPr>
            <a:xfrm flipH="1">
              <a:off x="1323125" y="3233600"/>
              <a:ext cx="158650" cy="14125"/>
            </a:xfrm>
            <a:custGeom>
              <a:avLst/>
              <a:gdLst/>
              <a:ahLst/>
              <a:cxnLst/>
              <a:rect l="l" t="t" r="r" b="b"/>
              <a:pathLst>
                <a:path w="6346" h="565" extrusionOk="0">
                  <a:moveTo>
                    <a:pt x="6209" y="0"/>
                  </a:moveTo>
                  <a:cubicBezTo>
                    <a:pt x="5814" y="0"/>
                    <a:pt x="4610" y="82"/>
                    <a:pt x="3173" y="222"/>
                  </a:cubicBezTo>
                  <a:cubicBezTo>
                    <a:pt x="1417" y="371"/>
                    <a:pt x="0" y="540"/>
                    <a:pt x="22" y="561"/>
                  </a:cubicBezTo>
                  <a:cubicBezTo>
                    <a:pt x="24" y="563"/>
                    <a:pt x="40" y="564"/>
                    <a:pt x="70" y="564"/>
                  </a:cubicBezTo>
                  <a:cubicBezTo>
                    <a:pt x="331" y="564"/>
                    <a:pt x="1618" y="482"/>
                    <a:pt x="3194" y="349"/>
                  </a:cubicBezTo>
                  <a:cubicBezTo>
                    <a:pt x="4928" y="180"/>
                    <a:pt x="6345" y="32"/>
                    <a:pt x="6345" y="11"/>
                  </a:cubicBezTo>
                  <a:cubicBezTo>
                    <a:pt x="6338" y="4"/>
                    <a:pt x="6291" y="0"/>
                    <a:pt x="6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1"/>
            <p:cNvSpPr/>
            <p:nvPr/>
          </p:nvSpPr>
          <p:spPr>
            <a:xfrm flipH="1">
              <a:off x="1666275" y="3430675"/>
              <a:ext cx="141725" cy="6500"/>
            </a:xfrm>
            <a:custGeom>
              <a:avLst/>
              <a:gdLst/>
              <a:ahLst/>
              <a:cxnLst/>
              <a:rect l="l" t="t" r="r" b="b"/>
              <a:pathLst>
                <a:path w="5669" h="260" extrusionOk="0">
                  <a:moveTo>
                    <a:pt x="413" y="1"/>
                  </a:moveTo>
                  <a:cubicBezTo>
                    <a:pt x="275" y="1"/>
                    <a:pt x="138" y="6"/>
                    <a:pt x="0" y="17"/>
                  </a:cubicBezTo>
                  <a:cubicBezTo>
                    <a:pt x="275" y="80"/>
                    <a:pt x="529" y="122"/>
                    <a:pt x="825" y="122"/>
                  </a:cubicBezTo>
                  <a:cubicBezTo>
                    <a:pt x="1333" y="186"/>
                    <a:pt x="2052" y="207"/>
                    <a:pt x="2834" y="228"/>
                  </a:cubicBezTo>
                  <a:cubicBezTo>
                    <a:pt x="3236" y="249"/>
                    <a:pt x="3606" y="260"/>
                    <a:pt x="3942" y="260"/>
                  </a:cubicBezTo>
                  <a:cubicBezTo>
                    <a:pt x="4278" y="260"/>
                    <a:pt x="4579" y="249"/>
                    <a:pt x="4843" y="228"/>
                  </a:cubicBezTo>
                  <a:cubicBezTo>
                    <a:pt x="4924" y="241"/>
                    <a:pt x="5005" y="246"/>
                    <a:pt x="5085" y="246"/>
                  </a:cubicBezTo>
                  <a:cubicBezTo>
                    <a:pt x="5279" y="246"/>
                    <a:pt x="5474" y="216"/>
                    <a:pt x="5668" y="186"/>
                  </a:cubicBezTo>
                  <a:cubicBezTo>
                    <a:pt x="5372" y="165"/>
                    <a:pt x="5118" y="122"/>
                    <a:pt x="4843" y="101"/>
                  </a:cubicBezTo>
                  <a:cubicBezTo>
                    <a:pt x="4315" y="101"/>
                    <a:pt x="3638" y="80"/>
                    <a:pt x="2834" y="80"/>
                  </a:cubicBezTo>
                  <a:cubicBezTo>
                    <a:pt x="2052" y="80"/>
                    <a:pt x="1354" y="59"/>
                    <a:pt x="825" y="17"/>
                  </a:cubicBezTo>
                  <a:cubicBezTo>
                    <a:pt x="688" y="6"/>
                    <a:pt x="5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1"/>
            <p:cNvSpPr/>
            <p:nvPr/>
          </p:nvSpPr>
          <p:spPr>
            <a:xfrm flipH="1">
              <a:off x="1484400" y="3440600"/>
              <a:ext cx="192475" cy="10325"/>
            </a:xfrm>
            <a:custGeom>
              <a:avLst/>
              <a:gdLst/>
              <a:ahLst/>
              <a:cxnLst/>
              <a:rect l="l" t="t" r="r" b="b"/>
              <a:pathLst>
                <a:path w="7699" h="413" extrusionOk="0">
                  <a:moveTo>
                    <a:pt x="7381" y="0"/>
                  </a:moveTo>
                  <a:lnTo>
                    <a:pt x="6557" y="85"/>
                  </a:lnTo>
                  <a:cubicBezTo>
                    <a:pt x="5859" y="148"/>
                    <a:pt x="4886" y="233"/>
                    <a:pt x="3828" y="254"/>
                  </a:cubicBezTo>
                  <a:cubicBezTo>
                    <a:pt x="2771" y="296"/>
                    <a:pt x="1798" y="296"/>
                    <a:pt x="1100" y="296"/>
                  </a:cubicBezTo>
                  <a:lnTo>
                    <a:pt x="0" y="296"/>
                  </a:lnTo>
                  <a:cubicBezTo>
                    <a:pt x="64" y="318"/>
                    <a:pt x="191" y="339"/>
                    <a:pt x="296" y="339"/>
                  </a:cubicBezTo>
                  <a:cubicBezTo>
                    <a:pt x="466" y="360"/>
                    <a:pt x="762" y="360"/>
                    <a:pt x="1100" y="381"/>
                  </a:cubicBezTo>
                  <a:cubicBezTo>
                    <a:pt x="1460" y="402"/>
                    <a:pt x="1883" y="413"/>
                    <a:pt x="2348" y="413"/>
                  </a:cubicBezTo>
                  <a:cubicBezTo>
                    <a:pt x="2813" y="413"/>
                    <a:pt x="3321" y="402"/>
                    <a:pt x="3849" y="381"/>
                  </a:cubicBezTo>
                  <a:cubicBezTo>
                    <a:pt x="4907" y="360"/>
                    <a:pt x="5880" y="254"/>
                    <a:pt x="6578" y="170"/>
                  </a:cubicBezTo>
                  <a:cubicBezTo>
                    <a:pt x="6916" y="127"/>
                    <a:pt x="7212" y="85"/>
                    <a:pt x="7403" y="43"/>
                  </a:cubicBezTo>
                  <a:cubicBezTo>
                    <a:pt x="7508" y="43"/>
                    <a:pt x="7593" y="22"/>
                    <a:pt x="7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1"/>
            <p:cNvSpPr/>
            <p:nvPr/>
          </p:nvSpPr>
          <p:spPr>
            <a:xfrm flipH="1">
              <a:off x="1771500" y="3541550"/>
              <a:ext cx="64000" cy="25975"/>
            </a:xfrm>
            <a:custGeom>
              <a:avLst/>
              <a:gdLst/>
              <a:ahLst/>
              <a:cxnLst/>
              <a:rect l="l" t="t" r="r" b="b"/>
              <a:pathLst>
                <a:path w="2560" h="1039" extrusionOk="0">
                  <a:moveTo>
                    <a:pt x="4" y="1"/>
                  </a:moveTo>
                  <a:cubicBezTo>
                    <a:pt x="2" y="1"/>
                    <a:pt x="1" y="1"/>
                    <a:pt x="0" y="2"/>
                  </a:cubicBezTo>
                  <a:cubicBezTo>
                    <a:pt x="360" y="298"/>
                    <a:pt x="762" y="531"/>
                    <a:pt x="1206" y="700"/>
                  </a:cubicBezTo>
                  <a:cubicBezTo>
                    <a:pt x="1629" y="911"/>
                    <a:pt x="2094" y="1017"/>
                    <a:pt x="2560" y="1038"/>
                  </a:cubicBezTo>
                  <a:cubicBezTo>
                    <a:pt x="2560" y="975"/>
                    <a:pt x="1967" y="869"/>
                    <a:pt x="1269" y="594"/>
                  </a:cubicBezTo>
                  <a:cubicBezTo>
                    <a:pt x="573" y="307"/>
                    <a:pt x="55" y="1"/>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1"/>
            <p:cNvSpPr/>
            <p:nvPr/>
          </p:nvSpPr>
          <p:spPr>
            <a:xfrm flipH="1">
              <a:off x="1504475" y="2666525"/>
              <a:ext cx="237975" cy="469700"/>
            </a:xfrm>
            <a:custGeom>
              <a:avLst/>
              <a:gdLst/>
              <a:ahLst/>
              <a:cxnLst/>
              <a:rect l="l" t="t" r="r" b="b"/>
              <a:pathLst>
                <a:path w="9519" h="18788" extrusionOk="0">
                  <a:moveTo>
                    <a:pt x="5182" y="1"/>
                  </a:moveTo>
                  <a:cubicBezTo>
                    <a:pt x="2708" y="1"/>
                    <a:pt x="614" y="1883"/>
                    <a:pt x="381" y="4358"/>
                  </a:cubicBezTo>
                  <a:cubicBezTo>
                    <a:pt x="191" y="6642"/>
                    <a:pt x="1" y="9180"/>
                    <a:pt x="22" y="10385"/>
                  </a:cubicBezTo>
                  <a:cubicBezTo>
                    <a:pt x="64" y="12923"/>
                    <a:pt x="2666" y="13325"/>
                    <a:pt x="2666" y="13325"/>
                  </a:cubicBezTo>
                  <a:lnTo>
                    <a:pt x="2560" y="15567"/>
                  </a:lnTo>
                  <a:cubicBezTo>
                    <a:pt x="2518" y="17237"/>
                    <a:pt x="3808" y="18676"/>
                    <a:pt x="5478" y="18781"/>
                  </a:cubicBezTo>
                  <a:cubicBezTo>
                    <a:pt x="5542" y="18785"/>
                    <a:pt x="5606" y="18787"/>
                    <a:pt x="5669" y="18787"/>
                  </a:cubicBezTo>
                  <a:cubicBezTo>
                    <a:pt x="7299" y="18787"/>
                    <a:pt x="8655" y="17492"/>
                    <a:pt x="8757" y="15863"/>
                  </a:cubicBezTo>
                  <a:lnTo>
                    <a:pt x="8757" y="15842"/>
                  </a:lnTo>
                  <a:lnTo>
                    <a:pt x="9285" y="5140"/>
                  </a:lnTo>
                  <a:cubicBezTo>
                    <a:pt x="9518" y="2454"/>
                    <a:pt x="8143" y="128"/>
                    <a:pt x="54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1"/>
            <p:cNvSpPr/>
            <p:nvPr/>
          </p:nvSpPr>
          <p:spPr>
            <a:xfrm flipH="1">
              <a:off x="1591200" y="2974775"/>
              <a:ext cx="85150" cy="40650"/>
            </a:xfrm>
            <a:custGeom>
              <a:avLst/>
              <a:gdLst/>
              <a:ahLst/>
              <a:cxnLst/>
              <a:rect l="l" t="t" r="r" b="b"/>
              <a:pathLst>
                <a:path w="3406" h="1626" extrusionOk="0">
                  <a:moveTo>
                    <a:pt x="3406" y="1"/>
                  </a:moveTo>
                  <a:lnTo>
                    <a:pt x="3406" y="1"/>
                  </a:lnTo>
                  <a:cubicBezTo>
                    <a:pt x="2390" y="635"/>
                    <a:pt x="1227" y="974"/>
                    <a:pt x="0" y="974"/>
                  </a:cubicBezTo>
                  <a:lnTo>
                    <a:pt x="0" y="1608"/>
                  </a:lnTo>
                  <a:cubicBezTo>
                    <a:pt x="145" y="1620"/>
                    <a:pt x="283" y="1625"/>
                    <a:pt x="416" y="1625"/>
                  </a:cubicBezTo>
                  <a:cubicBezTo>
                    <a:pt x="2707" y="1625"/>
                    <a:pt x="3405" y="1"/>
                    <a:pt x="340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1"/>
            <p:cNvSpPr/>
            <p:nvPr/>
          </p:nvSpPr>
          <p:spPr>
            <a:xfrm flipH="1">
              <a:off x="1691650" y="2807000"/>
              <a:ext cx="18550" cy="17175"/>
            </a:xfrm>
            <a:custGeom>
              <a:avLst/>
              <a:gdLst/>
              <a:ahLst/>
              <a:cxnLst/>
              <a:rect l="l" t="t" r="r" b="b"/>
              <a:pathLst>
                <a:path w="742" h="687" extrusionOk="0">
                  <a:moveTo>
                    <a:pt x="315" y="0"/>
                  </a:moveTo>
                  <a:cubicBezTo>
                    <a:pt x="149" y="0"/>
                    <a:pt x="1" y="135"/>
                    <a:pt x="1" y="304"/>
                  </a:cubicBezTo>
                  <a:cubicBezTo>
                    <a:pt x="1" y="515"/>
                    <a:pt x="170" y="684"/>
                    <a:pt x="382" y="684"/>
                  </a:cubicBezTo>
                  <a:cubicBezTo>
                    <a:pt x="392" y="685"/>
                    <a:pt x="403" y="686"/>
                    <a:pt x="414" y="686"/>
                  </a:cubicBezTo>
                  <a:cubicBezTo>
                    <a:pt x="591" y="686"/>
                    <a:pt x="741" y="527"/>
                    <a:pt x="741" y="367"/>
                  </a:cubicBezTo>
                  <a:cubicBezTo>
                    <a:pt x="741" y="177"/>
                    <a:pt x="593" y="8"/>
                    <a:pt x="382" y="8"/>
                  </a:cubicBezTo>
                  <a:cubicBezTo>
                    <a:pt x="359" y="3"/>
                    <a:pt x="337" y="0"/>
                    <a:pt x="3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1"/>
            <p:cNvSpPr/>
            <p:nvPr/>
          </p:nvSpPr>
          <p:spPr>
            <a:xfrm flipH="1">
              <a:off x="1681075" y="2796475"/>
              <a:ext cx="38625" cy="9800"/>
            </a:xfrm>
            <a:custGeom>
              <a:avLst/>
              <a:gdLst/>
              <a:ahLst/>
              <a:cxnLst/>
              <a:rect l="l" t="t" r="r" b="b"/>
              <a:pathLst>
                <a:path w="1545" h="392" extrusionOk="0">
                  <a:moveTo>
                    <a:pt x="759" y="0"/>
                  </a:moveTo>
                  <a:cubicBezTo>
                    <a:pt x="555" y="0"/>
                    <a:pt x="349" y="58"/>
                    <a:pt x="169" y="175"/>
                  </a:cubicBezTo>
                  <a:cubicBezTo>
                    <a:pt x="42" y="280"/>
                    <a:pt x="0" y="365"/>
                    <a:pt x="21" y="386"/>
                  </a:cubicBezTo>
                  <a:cubicBezTo>
                    <a:pt x="25" y="390"/>
                    <a:pt x="31" y="392"/>
                    <a:pt x="39" y="392"/>
                  </a:cubicBezTo>
                  <a:cubicBezTo>
                    <a:pt x="115" y="392"/>
                    <a:pt x="377" y="217"/>
                    <a:pt x="762" y="217"/>
                  </a:cubicBezTo>
                  <a:cubicBezTo>
                    <a:pt x="1162" y="217"/>
                    <a:pt x="1411" y="388"/>
                    <a:pt x="1490" y="388"/>
                  </a:cubicBezTo>
                  <a:cubicBezTo>
                    <a:pt x="1495" y="388"/>
                    <a:pt x="1498" y="387"/>
                    <a:pt x="1502" y="386"/>
                  </a:cubicBezTo>
                  <a:cubicBezTo>
                    <a:pt x="1544" y="365"/>
                    <a:pt x="1481" y="280"/>
                    <a:pt x="1333" y="175"/>
                  </a:cubicBezTo>
                  <a:cubicBezTo>
                    <a:pt x="1163" y="58"/>
                    <a:pt x="962"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1"/>
            <p:cNvSpPr/>
            <p:nvPr/>
          </p:nvSpPr>
          <p:spPr>
            <a:xfrm flipH="1">
              <a:off x="1598075" y="2809250"/>
              <a:ext cx="18525" cy="17550"/>
            </a:xfrm>
            <a:custGeom>
              <a:avLst/>
              <a:gdLst/>
              <a:ahLst/>
              <a:cxnLst/>
              <a:rect l="l" t="t" r="r" b="b"/>
              <a:pathLst>
                <a:path w="741" h="702" extrusionOk="0">
                  <a:moveTo>
                    <a:pt x="324" y="0"/>
                  </a:moveTo>
                  <a:cubicBezTo>
                    <a:pt x="149" y="0"/>
                    <a:pt x="0" y="141"/>
                    <a:pt x="0" y="319"/>
                  </a:cubicBezTo>
                  <a:cubicBezTo>
                    <a:pt x="0" y="531"/>
                    <a:pt x="148" y="700"/>
                    <a:pt x="360" y="700"/>
                  </a:cubicBezTo>
                  <a:cubicBezTo>
                    <a:pt x="371" y="701"/>
                    <a:pt x="382" y="702"/>
                    <a:pt x="392" y="702"/>
                  </a:cubicBezTo>
                  <a:cubicBezTo>
                    <a:pt x="571" y="702"/>
                    <a:pt x="741" y="542"/>
                    <a:pt x="741" y="383"/>
                  </a:cubicBezTo>
                  <a:cubicBezTo>
                    <a:pt x="741" y="171"/>
                    <a:pt x="571" y="2"/>
                    <a:pt x="360" y="2"/>
                  </a:cubicBezTo>
                  <a:cubicBezTo>
                    <a:pt x="348" y="1"/>
                    <a:pt x="336" y="0"/>
                    <a:pt x="3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1"/>
            <p:cNvSpPr/>
            <p:nvPr/>
          </p:nvSpPr>
          <p:spPr>
            <a:xfrm flipH="1">
              <a:off x="1587500" y="2798725"/>
              <a:ext cx="39150" cy="9675"/>
            </a:xfrm>
            <a:custGeom>
              <a:avLst/>
              <a:gdLst/>
              <a:ahLst/>
              <a:cxnLst/>
              <a:rect l="l" t="t" r="r" b="b"/>
              <a:pathLst>
                <a:path w="1566" h="387" extrusionOk="0">
                  <a:moveTo>
                    <a:pt x="762" y="0"/>
                  </a:moveTo>
                  <a:cubicBezTo>
                    <a:pt x="550" y="0"/>
                    <a:pt x="339" y="64"/>
                    <a:pt x="191" y="190"/>
                  </a:cubicBezTo>
                  <a:cubicBezTo>
                    <a:pt x="43" y="275"/>
                    <a:pt x="0" y="339"/>
                    <a:pt x="22" y="381"/>
                  </a:cubicBezTo>
                  <a:cubicBezTo>
                    <a:pt x="27" y="385"/>
                    <a:pt x="35" y="386"/>
                    <a:pt x="44" y="386"/>
                  </a:cubicBezTo>
                  <a:cubicBezTo>
                    <a:pt x="133" y="386"/>
                    <a:pt x="377" y="212"/>
                    <a:pt x="762" y="212"/>
                  </a:cubicBezTo>
                  <a:cubicBezTo>
                    <a:pt x="1163" y="212"/>
                    <a:pt x="1430" y="382"/>
                    <a:pt x="1494" y="382"/>
                  </a:cubicBezTo>
                  <a:cubicBezTo>
                    <a:pt x="1497" y="382"/>
                    <a:pt x="1500" y="382"/>
                    <a:pt x="1502" y="381"/>
                  </a:cubicBezTo>
                  <a:cubicBezTo>
                    <a:pt x="1566" y="339"/>
                    <a:pt x="1481" y="275"/>
                    <a:pt x="1354" y="190"/>
                  </a:cubicBezTo>
                  <a:cubicBezTo>
                    <a:pt x="1164" y="85"/>
                    <a:pt x="973" y="0"/>
                    <a:pt x="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1"/>
            <p:cNvSpPr/>
            <p:nvPr/>
          </p:nvSpPr>
          <p:spPr>
            <a:xfrm flipH="1">
              <a:off x="1652000" y="2798700"/>
              <a:ext cx="31750" cy="82000"/>
            </a:xfrm>
            <a:custGeom>
              <a:avLst/>
              <a:gdLst/>
              <a:ahLst/>
              <a:cxnLst/>
              <a:rect l="l" t="t" r="r" b="b"/>
              <a:pathLst>
                <a:path w="1270" h="3280" extrusionOk="0">
                  <a:moveTo>
                    <a:pt x="1225" y="1"/>
                  </a:moveTo>
                  <a:cubicBezTo>
                    <a:pt x="1155" y="1"/>
                    <a:pt x="799" y="860"/>
                    <a:pt x="381" y="1926"/>
                  </a:cubicBezTo>
                  <a:cubicBezTo>
                    <a:pt x="275" y="2201"/>
                    <a:pt x="191" y="2454"/>
                    <a:pt x="85" y="2708"/>
                  </a:cubicBezTo>
                  <a:cubicBezTo>
                    <a:pt x="43" y="2835"/>
                    <a:pt x="0" y="2962"/>
                    <a:pt x="43" y="3089"/>
                  </a:cubicBezTo>
                  <a:cubicBezTo>
                    <a:pt x="64" y="3174"/>
                    <a:pt x="106" y="3237"/>
                    <a:pt x="191" y="3258"/>
                  </a:cubicBezTo>
                  <a:cubicBezTo>
                    <a:pt x="254" y="3279"/>
                    <a:pt x="296" y="3279"/>
                    <a:pt x="381" y="3279"/>
                  </a:cubicBezTo>
                  <a:cubicBezTo>
                    <a:pt x="614" y="3279"/>
                    <a:pt x="846" y="3279"/>
                    <a:pt x="1058" y="3258"/>
                  </a:cubicBezTo>
                  <a:cubicBezTo>
                    <a:pt x="846" y="3195"/>
                    <a:pt x="635" y="3152"/>
                    <a:pt x="402" y="3152"/>
                  </a:cubicBezTo>
                  <a:cubicBezTo>
                    <a:pt x="296" y="3152"/>
                    <a:pt x="191" y="3131"/>
                    <a:pt x="191" y="3047"/>
                  </a:cubicBezTo>
                  <a:cubicBezTo>
                    <a:pt x="191" y="2941"/>
                    <a:pt x="212" y="2835"/>
                    <a:pt x="275" y="2751"/>
                  </a:cubicBezTo>
                  <a:lnTo>
                    <a:pt x="571" y="1989"/>
                  </a:lnTo>
                  <a:cubicBezTo>
                    <a:pt x="994" y="911"/>
                    <a:pt x="1269" y="22"/>
                    <a:pt x="1227" y="1"/>
                  </a:cubicBezTo>
                  <a:cubicBezTo>
                    <a:pt x="1226" y="1"/>
                    <a:pt x="1225" y="1"/>
                    <a:pt x="1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1"/>
            <p:cNvSpPr/>
            <p:nvPr/>
          </p:nvSpPr>
          <p:spPr>
            <a:xfrm flipH="1">
              <a:off x="1626100" y="2886475"/>
              <a:ext cx="34400" cy="28050"/>
            </a:xfrm>
            <a:custGeom>
              <a:avLst/>
              <a:gdLst/>
              <a:ahLst/>
              <a:cxnLst/>
              <a:rect l="l" t="t" r="r" b="b"/>
              <a:pathLst>
                <a:path w="1376" h="1122" extrusionOk="0">
                  <a:moveTo>
                    <a:pt x="1291" y="1"/>
                  </a:moveTo>
                  <a:cubicBezTo>
                    <a:pt x="1249" y="1"/>
                    <a:pt x="1249" y="424"/>
                    <a:pt x="868" y="720"/>
                  </a:cubicBezTo>
                  <a:cubicBezTo>
                    <a:pt x="509" y="1016"/>
                    <a:pt x="43" y="995"/>
                    <a:pt x="22" y="1037"/>
                  </a:cubicBezTo>
                  <a:cubicBezTo>
                    <a:pt x="1" y="1080"/>
                    <a:pt x="128" y="1122"/>
                    <a:pt x="318" y="1122"/>
                  </a:cubicBezTo>
                  <a:cubicBezTo>
                    <a:pt x="593" y="1122"/>
                    <a:pt x="826" y="1037"/>
                    <a:pt x="1016" y="868"/>
                  </a:cubicBezTo>
                  <a:cubicBezTo>
                    <a:pt x="1185" y="720"/>
                    <a:pt x="1333" y="508"/>
                    <a:pt x="1354" y="276"/>
                  </a:cubicBezTo>
                  <a:cubicBezTo>
                    <a:pt x="1376" y="107"/>
                    <a:pt x="1354" y="1"/>
                    <a:pt x="1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1"/>
            <p:cNvSpPr/>
            <p:nvPr/>
          </p:nvSpPr>
          <p:spPr>
            <a:xfrm flipH="1">
              <a:off x="1578500" y="2762250"/>
              <a:ext cx="45500" cy="13175"/>
            </a:xfrm>
            <a:custGeom>
              <a:avLst/>
              <a:gdLst/>
              <a:ahLst/>
              <a:cxnLst/>
              <a:rect l="l" t="t" r="r" b="b"/>
              <a:pathLst>
                <a:path w="1820" h="527" extrusionOk="0">
                  <a:moveTo>
                    <a:pt x="749" y="0"/>
                  </a:moveTo>
                  <a:cubicBezTo>
                    <a:pt x="573" y="0"/>
                    <a:pt x="399" y="29"/>
                    <a:pt x="233" y="84"/>
                  </a:cubicBezTo>
                  <a:cubicBezTo>
                    <a:pt x="85" y="169"/>
                    <a:pt x="0" y="254"/>
                    <a:pt x="0" y="296"/>
                  </a:cubicBezTo>
                  <a:cubicBezTo>
                    <a:pt x="21" y="402"/>
                    <a:pt x="444" y="359"/>
                    <a:pt x="889" y="402"/>
                  </a:cubicBezTo>
                  <a:cubicBezTo>
                    <a:pt x="1226" y="448"/>
                    <a:pt x="1518" y="527"/>
                    <a:pt x="1678" y="527"/>
                  </a:cubicBezTo>
                  <a:cubicBezTo>
                    <a:pt x="1739" y="527"/>
                    <a:pt x="1780" y="515"/>
                    <a:pt x="1798" y="486"/>
                  </a:cubicBezTo>
                  <a:cubicBezTo>
                    <a:pt x="1819" y="423"/>
                    <a:pt x="1756" y="359"/>
                    <a:pt x="1608" y="254"/>
                  </a:cubicBezTo>
                  <a:cubicBezTo>
                    <a:pt x="1343" y="81"/>
                    <a:pt x="1044"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1"/>
            <p:cNvSpPr/>
            <p:nvPr/>
          </p:nvSpPr>
          <p:spPr>
            <a:xfrm flipH="1">
              <a:off x="1681075" y="2768575"/>
              <a:ext cx="35450" cy="10475"/>
            </a:xfrm>
            <a:custGeom>
              <a:avLst/>
              <a:gdLst/>
              <a:ahLst/>
              <a:cxnLst/>
              <a:rect l="l" t="t" r="r" b="b"/>
              <a:pathLst>
                <a:path w="1418" h="419" extrusionOk="0">
                  <a:moveTo>
                    <a:pt x="750" y="0"/>
                  </a:moveTo>
                  <a:cubicBezTo>
                    <a:pt x="553" y="0"/>
                    <a:pt x="357" y="59"/>
                    <a:pt x="190" y="170"/>
                  </a:cubicBezTo>
                  <a:cubicBezTo>
                    <a:pt x="42" y="233"/>
                    <a:pt x="0" y="339"/>
                    <a:pt x="21" y="381"/>
                  </a:cubicBezTo>
                  <a:cubicBezTo>
                    <a:pt x="49" y="409"/>
                    <a:pt x="96" y="419"/>
                    <a:pt x="160" y="419"/>
                  </a:cubicBezTo>
                  <a:cubicBezTo>
                    <a:pt x="287" y="419"/>
                    <a:pt x="479" y="381"/>
                    <a:pt x="719" y="381"/>
                  </a:cubicBezTo>
                  <a:cubicBezTo>
                    <a:pt x="922" y="381"/>
                    <a:pt x="1095" y="404"/>
                    <a:pt x="1219" y="404"/>
                  </a:cubicBezTo>
                  <a:cubicBezTo>
                    <a:pt x="1301" y="404"/>
                    <a:pt x="1362" y="394"/>
                    <a:pt x="1396" y="360"/>
                  </a:cubicBezTo>
                  <a:cubicBezTo>
                    <a:pt x="1417" y="318"/>
                    <a:pt x="1375" y="233"/>
                    <a:pt x="1269" y="149"/>
                  </a:cubicBezTo>
                  <a:cubicBezTo>
                    <a:pt x="1108" y="48"/>
                    <a:pt x="928"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1"/>
            <p:cNvSpPr/>
            <p:nvPr/>
          </p:nvSpPr>
          <p:spPr>
            <a:xfrm flipH="1">
              <a:off x="1475275" y="2838925"/>
              <a:ext cx="46150" cy="66400"/>
            </a:xfrm>
            <a:custGeom>
              <a:avLst/>
              <a:gdLst/>
              <a:ahLst/>
              <a:cxnLst/>
              <a:rect l="l" t="t" r="r" b="b"/>
              <a:pathLst>
                <a:path w="1846" h="2656" extrusionOk="0">
                  <a:moveTo>
                    <a:pt x="657" y="0"/>
                  </a:moveTo>
                  <a:cubicBezTo>
                    <a:pt x="345" y="0"/>
                    <a:pt x="87" y="76"/>
                    <a:pt x="64" y="84"/>
                  </a:cubicBezTo>
                  <a:cubicBezTo>
                    <a:pt x="64" y="84"/>
                    <a:pt x="0" y="2516"/>
                    <a:pt x="0" y="2580"/>
                  </a:cubicBezTo>
                  <a:cubicBezTo>
                    <a:pt x="0" y="2594"/>
                    <a:pt x="213" y="2655"/>
                    <a:pt x="492" y="2655"/>
                  </a:cubicBezTo>
                  <a:cubicBezTo>
                    <a:pt x="1017" y="2655"/>
                    <a:pt x="1778" y="2442"/>
                    <a:pt x="1819" y="1311"/>
                  </a:cubicBezTo>
                  <a:cubicBezTo>
                    <a:pt x="1846" y="213"/>
                    <a:pt x="1177" y="0"/>
                    <a:pt x="6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1"/>
            <p:cNvSpPr/>
            <p:nvPr/>
          </p:nvSpPr>
          <p:spPr>
            <a:xfrm flipH="1">
              <a:off x="1491275" y="2853475"/>
              <a:ext cx="20650" cy="37475"/>
            </a:xfrm>
            <a:custGeom>
              <a:avLst/>
              <a:gdLst/>
              <a:ahLst/>
              <a:cxnLst/>
              <a:rect l="l" t="t" r="r" b="b"/>
              <a:pathLst>
                <a:path w="826" h="1499" extrusionOk="0">
                  <a:moveTo>
                    <a:pt x="338" y="1"/>
                  </a:moveTo>
                  <a:cubicBezTo>
                    <a:pt x="292" y="1"/>
                    <a:pt x="257" y="16"/>
                    <a:pt x="212" y="31"/>
                  </a:cubicBezTo>
                  <a:cubicBezTo>
                    <a:pt x="170" y="52"/>
                    <a:pt x="128" y="94"/>
                    <a:pt x="128" y="137"/>
                  </a:cubicBezTo>
                  <a:cubicBezTo>
                    <a:pt x="128" y="221"/>
                    <a:pt x="170" y="242"/>
                    <a:pt x="170" y="242"/>
                  </a:cubicBezTo>
                  <a:cubicBezTo>
                    <a:pt x="170" y="242"/>
                    <a:pt x="170" y="221"/>
                    <a:pt x="191" y="158"/>
                  </a:cubicBezTo>
                  <a:cubicBezTo>
                    <a:pt x="207" y="93"/>
                    <a:pt x="261" y="65"/>
                    <a:pt x="323" y="65"/>
                  </a:cubicBezTo>
                  <a:cubicBezTo>
                    <a:pt x="342" y="65"/>
                    <a:pt x="362" y="68"/>
                    <a:pt x="382" y="73"/>
                  </a:cubicBezTo>
                  <a:cubicBezTo>
                    <a:pt x="509" y="115"/>
                    <a:pt x="593" y="221"/>
                    <a:pt x="614" y="327"/>
                  </a:cubicBezTo>
                  <a:cubicBezTo>
                    <a:pt x="657" y="454"/>
                    <a:pt x="699" y="581"/>
                    <a:pt x="699" y="750"/>
                  </a:cubicBezTo>
                  <a:cubicBezTo>
                    <a:pt x="699" y="1004"/>
                    <a:pt x="572" y="1279"/>
                    <a:pt x="318" y="1405"/>
                  </a:cubicBezTo>
                  <a:cubicBezTo>
                    <a:pt x="286" y="1416"/>
                    <a:pt x="249" y="1421"/>
                    <a:pt x="210" y="1421"/>
                  </a:cubicBezTo>
                  <a:cubicBezTo>
                    <a:pt x="170" y="1421"/>
                    <a:pt x="128" y="1416"/>
                    <a:pt x="86" y="1405"/>
                  </a:cubicBezTo>
                  <a:cubicBezTo>
                    <a:pt x="43" y="1384"/>
                    <a:pt x="1" y="1363"/>
                    <a:pt x="1" y="1363"/>
                  </a:cubicBezTo>
                  <a:lnTo>
                    <a:pt x="1" y="1363"/>
                  </a:lnTo>
                  <a:cubicBezTo>
                    <a:pt x="1" y="1363"/>
                    <a:pt x="1" y="1384"/>
                    <a:pt x="64" y="1427"/>
                  </a:cubicBezTo>
                  <a:cubicBezTo>
                    <a:pt x="112" y="1474"/>
                    <a:pt x="183" y="1498"/>
                    <a:pt x="261" y="1498"/>
                  </a:cubicBezTo>
                  <a:cubicBezTo>
                    <a:pt x="286" y="1498"/>
                    <a:pt x="313" y="1495"/>
                    <a:pt x="339" y="1490"/>
                  </a:cubicBezTo>
                  <a:cubicBezTo>
                    <a:pt x="635" y="1363"/>
                    <a:pt x="826" y="1067"/>
                    <a:pt x="826" y="750"/>
                  </a:cubicBezTo>
                  <a:cubicBezTo>
                    <a:pt x="826" y="581"/>
                    <a:pt x="805" y="433"/>
                    <a:pt x="720" y="263"/>
                  </a:cubicBezTo>
                  <a:cubicBezTo>
                    <a:pt x="657" y="137"/>
                    <a:pt x="530" y="31"/>
                    <a:pt x="403" y="10"/>
                  </a:cubicBezTo>
                  <a:cubicBezTo>
                    <a:pt x="378" y="3"/>
                    <a:pt x="357" y="1"/>
                    <a:pt x="33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1"/>
            <p:cNvSpPr/>
            <p:nvPr/>
          </p:nvSpPr>
          <p:spPr>
            <a:xfrm flipH="1">
              <a:off x="1490200" y="2656475"/>
              <a:ext cx="244300" cy="206250"/>
            </a:xfrm>
            <a:custGeom>
              <a:avLst/>
              <a:gdLst/>
              <a:ahLst/>
              <a:cxnLst/>
              <a:rect l="l" t="t" r="r" b="b"/>
              <a:pathLst>
                <a:path w="9772" h="8250" extrusionOk="0">
                  <a:moveTo>
                    <a:pt x="4468" y="1"/>
                  </a:moveTo>
                  <a:cubicBezTo>
                    <a:pt x="4459" y="1"/>
                    <a:pt x="4450" y="1"/>
                    <a:pt x="4441" y="1"/>
                  </a:cubicBezTo>
                  <a:cubicBezTo>
                    <a:pt x="3236" y="22"/>
                    <a:pt x="2073" y="424"/>
                    <a:pt x="1079" y="1164"/>
                  </a:cubicBezTo>
                  <a:cubicBezTo>
                    <a:pt x="634" y="1460"/>
                    <a:pt x="254" y="1883"/>
                    <a:pt x="0" y="2391"/>
                  </a:cubicBezTo>
                  <a:lnTo>
                    <a:pt x="7423" y="2222"/>
                  </a:lnTo>
                  <a:cubicBezTo>
                    <a:pt x="7910" y="2497"/>
                    <a:pt x="7698" y="3131"/>
                    <a:pt x="7572" y="3279"/>
                  </a:cubicBezTo>
                  <a:cubicBezTo>
                    <a:pt x="7170" y="4252"/>
                    <a:pt x="7466" y="5373"/>
                    <a:pt x="8312" y="6007"/>
                  </a:cubicBezTo>
                  <a:lnTo>
                    <a:pt x="8227" y="7551"/>
                  </a:lnTo>
                  <a:cubicBezTo>
                    <a:pt x="8164" y="7932"/>
                    <a:pt x="8333" y="8249"/>
                    <a:pt x="8735" y="8249"/>
                  </a:cubicBezTo>
                  <a:cubicBezTo>
                    <a:pt x="8735" y="8249"/>
                    <a:pt x="8946" y="6832"/>
                    <a:pt x="9052" y="6346"/>
                  </a:cubicBezTo>
                  <a:cubicBezTo>
                    <a:pt x="9242" y="5457"/>
                    <a:pt x="9771" y="4400"/>
                    <a:pt x="9686" y="3448"/>
                  </a:cubicBezTo>
                  <a:cubicBezTo>
                    <a:pt x="9686" y="3448"/>
                    <a:pt x="9708" y="2898"/>
                    <a:pt x="8989" y="2222"/>
                  </a:cubicBezTo>
                  <a:cubicBezTo>
                    <a:pt x="8128" y="1445"/>
                    <a:pt x="5703" y="1"/>
                    <a:pt x="4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1"/>
            <p:cNvSpPr/>
            <p:nvPr/>
          </p:nvSpPr>
          <p:spPr>
            <a:xfrm flipH="1">
              <a:off x="1586450" y="2846825"/>
              <a:ext cx="2125" cy="2150"/>
            </a:xfrm>
            <a:custGeom>
              <a:avLst/>
              <a:gdLst/>
              <a:ahLst/>
              <a:cxnLst/>
              <a:rect l="l" t="t" r="r" b="b"/>
              <a:pathLst>
                <a:path w="85" h="86" extrusionOk="0">
                  <a:moveTo>
                    <a:pt x="64" y="1"/>
                  </a:moveTo>
                  <a:cubicBezTo>
                    <a:pt x="21" y="1"/>
                    <a:pt x="0" y="43"/>
                    <a:pt x="0" y="43"/>
                  </a:cubicBezTo>
                  <a:cubicBezTo>
                    <a:pt x="0" y="64"/>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1"/>
            <p:cNvSpPr/>
            <p:nvPr/>
          </p:nvSpPr>
          <p:spPr>
            <a:xfrm flipH="1">
              <a:off x="1605475" y="2842600"/>
              <a:ext cx="2150" cy="2675"/>
            </a:xfrm>
            <a:custGeom>
              <a:avLst/>
              <a:gdLst/>
              <a:ahLst/>
              <a:cxnLst/>
              <a:rect l="l" t="t" r="r" b="b"/>
              <a:pathLst>
                <a:path w="86" h="107" extrusionOk="0">
                  <a:moveTo>
                    <a:pt x="64" y="1"/>
                  </a:moveTo>
                  <a:cubicBezTo>
                    <a:pt x="22" y="1"/>
                    <a:pt x="1" y="22"/>
                    <a:pt x="1" y="43"/>
                  </a:cubicBezTo>
                  <a:cubicBezTo>
                    <a:pt x="1" y="64"/>
                    <a:pt x="1" y="106"/>
                    <a:pt x="22" y="106"/>
                  </a:cubicBezTo>
                  <a:cubicBezTo>
                    <a:pt x="64" y="106"/>
                    <a:pt x="85" y="64"/>
                    <a:pt x="85" y="43"/>
                  </a:cubicBezTo>
                  <a:cubicBezTo>
                    <a:pt x="85" y="22"/>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618175" y="2841550"/>
              <a:ext cx="2125" cy="3725"/>
            </a:xfrm>
            <a:custGeom>
              <a:avLst/>
              <a:gdLst/>
              <a:ahLst/>
              <a:cxnLst/>
              <a:rect l="l" t="t" r="r" b="b"/>
              <a:pathLst>
                <a:path w="85" h="149" extrusionOk="0">
                  <a:moveTo>
                    <a:pt x="64" y="0"/>
                  </a:moveTo>
                  <a:cubicBezTo>
                    <a:pt x="21" y="0"/>
                    <a:pt x="0" y="43"/>
                    <a:pt x="0" y="64"/>
                  </a:cubicBezTo>
                  <a:cubicBezTo>
                    <a:pt x="0" y="85"/>
                    <a:pt x="0" y="106"/>
                    <a:pt x="43" y="148"/>
                  </a:cubicBezTo>
                  <a:cubicBezTo>
                    <a:pt x="64" y="148"/>
                    <a:pt x="85" y="106"/>
                    <a:pt x="85" y="85"/>
                  </a:cubicBezTo>
                  <a:cubicBezTo>
                    <a:pt x="85" y="64"/>
                    <a:pt x="85"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1"/>
            <p:cNvSpPr/>
            <p:nvPr/>
          </p:nvSpPr>
          <p:spPr>
            <a:xfrm flipH="1">
              <a:off x="1595425" y="2859525"/>
              <a:ext cx="2675" cy="1600"/>
            </a:xfrm>
            <a:custGeom>
              <a:avLst/>
              <a:gdLst/>
              <a:ahLst/>
              <a:cxnLst/>
              <a:rect l="l" t="t" r="r" b="b"/>
              <a:pathLst>
                <a:path w="107" h="64" extrusionOk="0">
                  <a:moveTo>
                    <a:pt x="43" y="0"/>
                  </a:moveTo>
                  <a:cubicBezTo>
                    <a:pt x="22" y="0"/>
                    <a:pt x="1" y="21"/>
                    <a:pt x="1" y="21"/>
                  </a:cubicBezTo>
                  <a:cubicBezTo>
                    <a:pt x="1" y="21"/>
                    <a:pt x="22" y="64"/>
                    <a:pt x="43" y="64"/>
                  </a:cubicBezTo>
                  <a:cubicBezTo>
                    <a:pt x="64" y="64"/>
                    <a:pt x="106" y="21"/>
                    <a:pt x="106" y="21"/>
                  </a:cubicBezTo>
                  <a:cubicBezTo>
                    <a:pt x="106" y="21"/>
                    <a:pt x="64" y="0"/>
                    <a:pt x="4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1"/>
            <p:cNvSpPr/>
            <p:nvPr/>
          </p:nvSpPr>
          <p:spPr>
            <a:xfrm flipH="1">
              <a:off x="1613400" y="2854225"/>
              <a:ext cx="2150" cy="2675"/>
            </a:xfrm>
            <a:custGeom>
              <a:avLst/>
              <a:gdLst/>
              <a:ahLst/>
              <a:cxnLst/>
              <a:rect l="l" t="t" r="r" b="b"/>
              <a:pathLst>
                <a:path w="86" h="107" extrusionOk="0">
                  <a:moveTo>
                    <a:pt x="43" y="1"/>
                  </a:moveTo>
                  <a:cubicBezTo>
                    <a:pt x="22" y="1"/>
                    <a:pt x="1" y="22"/>
                    <a:pt x="1" y="64"/>
                  </a:cubicBezTo>
                  <a:cubicBezTo>
                    <a:pt x="1" y="85"/>
                    <a:pt x="1" y="107"/>
                    <a:pt x="22" y="107"/>
                  </a:cubicBezTo>
                  <a:cubicBezTo>
                    <a:pt x="64" y="107"/>
                    <a:pt x="85" y="85"/>
                    <a:pt x="85" y="64"/>
                  </a:cubicBezTo>
                  <a:cubicBezTo>
                    <a:pt x="85" y="22"/>
                    <a:pt x="43"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1"/>
            <p:cNvSpPr/>
            <p:nvPr/>
          </p:nvSpPr>
          <p:spPr>
            <a:xfrm flipH="1">
              <a:off x="1704875" y="2844175"/>
              <a:ext cx="1625" cy="2150"/>
            </a:xfrm>
            <a:custGeom>
              <a:avLst/>
              <a:gdLst/>
              <a:ahLst/>
              <a:cxnLst/>
              <a:rect l="l" t="t" r="r" b="b"/>
              <a:pathLst>
                <a:path w="65" h="86" extrusionOk="0">
                  <a:moveTo>
                    <a:pt x="43" y="1"/>
                  </a:moveTo>
                  <a:cubicBezTo>
                    <a:pt x="22" y="1"/>
                    <a:pt x="1" y="1"/>
                    <a:pt x="1" y="43"/>
                  </a:cubicBezTo>
                  <a:cubicBezTo>
                    <a:pt x="1" y="64"/>
                    <a:pt x="1" y="86"/>
                    <a:pt x="22" y="86"/>
                  </a:cubicBezTo>
                  <a:cubicBezTo>
                    <a:pt x="43" y="86"/>
                    <a:pt x="64" y="86"/>
                    <a:pt x="64" y="64"/>
                  </a:cubicBezTo>
                  <a:cubicBezTo>
                    <a:pt x="64" y="43"/>
                    <a:pt x="64"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flipH="1">
              <a:off x="1717050" y="2843450"/>
              <a:ext cx="2650" cy="2350"/>
            </a:xfrm>
            <a:custGeom>
              <a:avLst/>
              <a:gdLst/>
              <a:ahLst/>
              <a:cxnLst/>
              <a:rect l="l" t="t" r="r" b="b"/>
              <a:pathLst>
                <a:path w="106" h="94" extrusionOk="0">
                  <a:moveTo>
                    <a:pt x="65" y="0"/>
                  </a:moveTo>
                  <a:cubicBezTo>
                    <a:pt x="57" y="0"/>
                    <a:pt x="49" y="3"/>
                    <a:pt x="42" y="9"/>
                  </a:cubicBezTo>
                  <a:cubicBezTo>
                    <a:pt x="21" y="30"/>
                    <a:pt x="0" y="30"/>
                    <a:pt x="21" y="72"/>
                  </a:cubicBezTo>
                  <a:cubicBezTo>
                    <a:pt x="0" y="72"/>
                    <a:pt x="21" y="72"/>
                    <a:pt x="42" y="93"/>
                  </a:cubicBezTo>
                  <a:cubicBezTo>
                    <a:pt x="64" y="93"/>
                    <a:pt x="106" y="72"/>
                    <a:pt x="106" y="30"/>
                  </a:cubicBezTo>
                  <a:cubicBezTo>
                    <a:pt x="106" y="15"/>
                    <a:pt x="85" y="0"/>
                    <a:pt x="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flipH="1">
              <a:off x="1692725" y="2845250"/>
              <a:ext cx="2650" cy="1600"/>
            </a:xfrm>
            <a:custGeom>
              <a:avLst/>
              <a:gdLst/>
              <a:ahLst/>
              <a:cxnLst/>
              <a:rect l="l" t="t" r="r" b="b"/>
              <a:pathLst>
                <a:path w="106" h="64" extrusionOk="0">
                  <a:moveTo>
                    <a:pt x="64" y="0"/>
                  </a:moveTo>
                  <a:cubicBezTo>
                    <a:pt x="42" y="0"/>
                    <a:pt x="21" y="0"/>
                    <a:pt x="21" y="21"/>
                  </a:cubicBezTo>
                  <a:cubicBezTo>
                    <a:pt x="0" y="43"/>
                    <a:pt x="21" y="64"/>
                    <a:pt x="42" y="64"/>
                  </a:cubicBezTo>
                  <a:cubicBezTo>
                    <a:pt x="85" y="64"/>
                    <a:pt x="106" y="64"/>
                    <a:pt x="106" y="43"/>
                  </a:cubicBezTo>
                  <a:cubicBezTo>
                    <a:pt x="106" y="21"/>
                    <a:pt x="106"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flipH="1">
              <a:off x="1702775" y="2857400"/>
              <a:ext cx="2125" cy="2150"/>
            </a:xfrm>
            <a:custGeom>
              <a:avLst/>
              <a:gdLst/>
              <a:ahLst/>
              <a:cxnLst/>
              <a:rect l="l" t="t" r="r" b="b"/>
              <a:pathLst>
                <a:path w="85" h="86" extrusionOk="0">
                  <a:moveTo>
                    <a:pt x="64" y="1"/>
                  </a:moveTo>
                  <a:cubicBezTo>
                    <a:pt x="22" y="1"/>
                    <a:pt x="0" y="1"/>
                    <a:pt x="0" y="43"/>
                  </a:cubicBezTo>
                  <a:cubicBezTo>
                    <a:pt x="0" y="43"/>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flipH="1">
              <a:off x="1714400" y="2855825"/>
              <a:ext cx="2125" cy="1600"/>
            </a:xfrm>
            <a:custGeom>
              <a:avLst/>
              <a:gdLst/>
              <a:ahLst/>
              <a:cxnLst/>
              <a:rect l="l" t="t" r="r" b="b"/>
              <a:pathLst>
                <a:path w="85" h="64" extrusionOk="0">
                  <a:moveTo>
                    <a:pt x="21" y="0"/>
                  </a:moveTo>
                  <a:cubicBezTo>
                    <a:pt x="0" y="0"/>
                    <a:pt x="0" y="21"/>
                    <a:pt x="0" y="43"/>
                  </a:cubicBezTo>
                  <a:cubicBezTo>
                    <a:pt x="21" y="43"/>
                    <a:pt x="21" y="64"/>
                    <a:pt x="42" y="64"/>
                  </a:cubicBezTo>
                  <a:cubicBezTo>
                    <a:pt x="85" y="64"/>
                    <a:pt x="85" y="43"/>
                    <a:pt x="85" y="21"/>
                  </a:cubicBezTo>
                  <a:cubicBezTo>
                    <a:pt x="85" y="0"/>
                    <a:pt x="42" y="0"/>
                    <a:pt x="2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1"/>
            <p:cNvSpPr/>
            <p:nvPr/>
          </p:nvSpPr>
          <p:spPr>
            <a:xfrm flipH="1">
              <a:off x="1504475" y="2625850"/>
              <a:ext cx="265475" cy="136775"/>
            </a:xfrm>
            <a:custGeom>
              <a:avLst/>
              <a:gdLst/>
              <a:ahLst/>
              <a:cxnLst/>
              <a:rect l="l" t="t" r="r" b="b"/>
              <a:pathLst>
                <a:path w="10619" h="5471" extrusionOk="0">
                  <a:moveTo>
                    <a:pt x="4708" y="0"/>
                  </a:moveTo>
                  <a:cubicBezTo>
                    <a:pt x="3990" y="0"/>
                    <a:pt x="3285" y="327"/>
                    <a:pt x="2856" y="909"/>
                  </a:cubicBezTo>
                  <a:cubicBezTo>
                    <a:pt x="2602" y="1226"/>
                    <a:pt x="2475" y="1649"/>
                    <a:pt x="2137" y="1860"/>
                  </a:cubicBezTo>
                  <a:cubicBezTo>
                    <a:pt x="1841" y="2051"/>
                    <a:pt x="1439" y="2030"/>
                    <a:pt x="1122" y="2135"/>
                  </a:cubicBezTo>
                  <a:cubicBezTo>
                    <a:pt x="445" y="2347"/>
                    <a:pt x="1" y="3002"/>
                    <a:pt x="22" y="3722"/>
                  </a:cubicBezTo>
                  <a:cubicBezTo>
                    <a:pt x="107" y="4441"/>
                    <a:pt x="551" y="5033"/>
                    <a:pt x="1207" y="5308"/>
                  </a:cubicBezTo>
                  <a:cubicBezTo>
                    <a:pt x="1487" y="5417"/>
                    <a:pt x="1792" y="5471"/>
                    <a:pt x="2098" y="5471"/>
                  </a:cubicBezTo>
                  <a:cubicBezTo>
                    <a:pt x="2506" y="5471"/>
                    <a:pt x="2917" y="5374"/>
                    <a:pt x="3279" y="5181"/>
                  </a:cubicBezTo>
                  <a:cubicBezTo>
                    <a:pt x="3818" y="4891"/>
                    <a:pt x="4317" y="4377"/>
                    <a:pt x="4934" y="4377"/>
                  </a:cubicBezTo>
                  <a:cubicBezTo>
                    <a:pt x="4946" y="4377"/>
                    <a:pt x="4959" y="4377"/>
                    <a:pt x="4971" y="4377"/>
                  </a:cubicBezTo>
                  <a:cubicBezTo>
                    <a:pt x="5546" y="4396"/>
                    <a:pt x="6087" y="4902"/>
                    <a:pt x="6687" y="4902"/>
                  </a:cubicBezTo>
                  <a:cubicBezTo>
                    <a:pt x="6749" y="4902"/>
                    <a:pt x="6811" y="4897"/>
                    <a:pt x="6875" y="4885"/>
                  </a:cubicBezTo>
                  <a:cubicBezTo>
                    <a:pt x="7213" y="4779"/>
                    <a:pt x="7488" y="4589"/>
                    <a:pt x="7721" y="4335"/>
                  </a:cubicBezTo>
                  <a:cubicBezTo>
                    <a:pt x="7953" y="4060"/>
                    <a:pt x="8249" y="3870"/>
                    <a:pt x="8588" y="3827"/>
                  </a:cubicBezTo>
                  <a:cubicBezTo>
                    <a:pt x="8595" y="3827"/>
                    <a:pt x="8603" y="3827"/>
                    <a:pt x="8610" y="3827"/>
                  </a:cubicBezTo>
                  <a:cubicBezTo>
                    <a:pt x="8934" y="3827"/>
                    <a:pt x="9114" y="4278"/>
                    <a:pt x="8990" y="4589"/>
                  </a:cubicBezTo>
                  <a:lnTo>
                    <a:pt x="10470" y="3531"/>
                  </a:lnTo>
                  <a:cubicBezTo>
                    <a:pt x="10618" y="2876"/>
                    <a:pt x="10470" y="2178"/>
                    <a:pt x="10047" y="1691"/>
                  </a:cubicBezTo>
                  <a:cubicBezTo>
                    <a:pt x="9618" y="1180"/>
                    <a:pt x="8991" y="886"/>
                    <a:pt x="8338" y="886"/>
                  </a:cubicBezTo>
                  <a:cubicBezTo>
                    <a:pt x="8316" y="886"/>
                    <a:pt x="8293" y="887"/>
                    <a:pt x="8270" y="888"/>
                  </a:cubicBezTo>
                  <a:cubicBezTo>
                    <a:pt x="7932" y="951"/>
                    <a:pt x="7572" y="972"/>
                    <a:pt x="7234" y="972"/>
                  </a:cubicBezTo>
                  <a:cubicBezTo>
                    <a:pt x="6600" y="888"/>
                    <a:pt x="6092" y="422"/>
                    <a:pt x="5521" y="147"/>
                  </a:cubicBezTo>
                  <a:cubicBezTo>
                    <a:pt x="5258" y="48"/>
                    <a:pt x="4982" y="0"/>
                    <a:pt x="47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1"/>
            <p:cNvSpPr/>
            <p:nvPr/>
          </p:nvSpPr>
          <p:spPr>
            <a:xfrm flipH="1">
              <a:off x="1527750" y="2668650"/>
              <a:ext cx="202525" cy="47075"/>
            </a:xfrm>
            <a:custGeom>
              <a:avLst/>
              <a:gdLst/>
              <a:ahLst/>
              <a:cxnLst/>
              <a:rect l="l" t="t" r="r" b="b"/>
              <a:pathLst>
                <a:path w="8101" h="1883" extrusionOk="0">
                  <a:moveTo>
                    <a:pt x="2580" y="445"/>
                  </a:moveTo>
                  <a:lnTo>
                    <a:pt x="2580" y="445"/>
                  </a:lnTo>
                  <a:cubicBezTo>
                    <a:pt x="2441" y="646"/>
                    <a:pt x="2336" y="847"/>
                    <a:pt x="2215" y="1023"/>
                  </a:cubicBezTo>
                  <a:lnTo>
                    <a:pt x="2215" y="1023"/>
                  </a:lnTo>
                  <a:cubicBezTo>
                    <a:pt x="2349" y="842"/>
                    <a:pt x="2470" y="649"/>
                    <a:pt x="2580" y="445"/>
                  </a:cubicBezTo>
                  <a:close/>
                  <a:moveTo>
                    <a:pt x="2215" y="1023"/>
                  </a:moveTo>
                  <a:cubicBezTo>
                    <a:pt x="2169" y="1085"/>
                    <a:pt x="2122" y="1146"/>
                    <a:pt x="2073" y="1206"/>
                  </a:cubicBezTo>
                  <a:cubicBezTo>
                    <a:pt x="2124" y="1149"/>
                    <a:pt x="2171" y="1088"/>
                    <a:pt x="2215" y="1023"/>
                  </a:cubicBezTo>
                  <a:close/>
                  <a:moveTo>
                    <a:pt x="0" y="973"/>
                  </a:moveTo>
                  <a:lnTo>
                    <a:pt x="0" y="994"/>
                  </a:lnTo>
                  <a:cubicBezTo>
                    <a:pt x="0" y="1037"/>
                    <a:pt x="21" y="1037"/>
                    <a:pt x="43" y="1079"/>
                  </a:cubicBezTo>
                  <a:cubicBezTo>
                    <a:pt x="85" y="1164"/>
                    <a:pt x="169" y="1248"/>
                    <a:pt x="254" y="1312"/>
                  </a:cubicBezTo>
                  <a:cubicBezTo>
                    <a:pt x="255" y="1313"/>
                    <a:pt x="257" y="1314"/>
                    <a:pt x="258" y="1315"/>
                  </a:cubicBezTo>
                  <a:lnTo>
                    <a:pt x="258" y="1315"/>
                  </a:lnTo>
                  <a:cubicBezTo>
                    <a:pt x="133" y="1187"/>
                    <a:pt x="58" y="1089"/>
                    <a:pt x="0" y="973"/>
                  </a:cubicBezTo>
                  <a:close/>
                  <a:moveTo>
                    <a:pt x="2073" y="1206"/>
                  </a:moveTo>
                  <a:cubicBezTo>
                    <a:pt x="1894" y="1385"/>
                    <a:pt x="1678" y="1508"/>
                    <a:pt x="1442" y="1592"/>
                  </a:cubicBezTo>
                  <a:lnTo>
                    <a:pt x="1442" y="1592"/>
                  </a:lnTo>
                  <a:cubicBezTo>
                    <a:pt x="1679" y="1531"/>
                    <a:pt x="1901" y="1402"/>
                    <a:pt x="2073" y="1206"/>
                  </a:cubicBezTo>
                  <a:close/>
                  <a:moveTo>
                    <a:pt x="258" y="1315"/>
                  </a:moveTo>
                  <a:lnTo>
                    <a:pt x="258" y="1315"/>
                  </a:lnTo>
                  <a:cubicBezTo>
                    <a:pt x="270" y="1328"/>
                    <a:pt x="283" y="1341"/>
                    <a:pt x="296" y="1354"/>
                  </a:cubicBezTo>
                  <a:cubicBezTo>
                    <a:pt x="402" y="1460"/>
                    <a:pt x="571" y="1523"/>
                    <a:pt x="719" y="1587"/>
                  </a:cubicBezTo>
                  <a:cubicBezTo>
                    <a:pt x="853" y="1613"/>
                    <a:pt x="1004" y="1640"/>
                    <a:pt x="1150" y="1640"/>
                  </a:cubicBezTo>
                  <a:cubicBezTo>
                    <a:pt x="1235" y="1640"/>
                    <a:pt x="1318" y="1631"/>
                    <a:pt x="1396" y="1608"/>
                  </a:cubicBezTo>
                  <a:cubicBezTo>
                    <a:pt x="1411" y="1603"/>
                    <a:pt x="1426" y="1597"/>
                    <a:pt x="1442" y="1592"/>
                  </a:cubicBezTo>
                  <a:lnTo>
                    <a:pt x="1442" y="1592"/>
                  </a:lnTo>
                  <a:cubicBezTo>
                    <a:pt x="1334" y="1620"/>
                    <a:pt x="1224" y="1634"/>
                    <a:pt x="1113" y="1634"/>
                  </a:cubicBezTo>
                  <a:cubicBezTo>
                    <a:pt x="809" y="1634"/>
                    <a:pt x="502" y="1528"/>
                    <a:pt x="258" y="1315"/>
                  </a:cubicBezTo>
                  <a:close/>
                  <a:moveTo>
                    <a:pt x="3469" y="0"/>
                  </a:moveTo>
                  <a:cubicBezTo>
                    <a:pt x="3300" y="0"/>
                    <a:pt x="3109" y="22"/>
                    <a:pt x="2940" y="106"/>
                  </a:cubicBezTo>
                  <a:cubicBezTo>
                    <a:pt x="2792" y="191"/>
                    <a:pt x="2665" y="296"/>
                    <a:pt x="2580" y="445"/>
                  </a:cubicBezTo>
                  <a:cubicBezTo>
                    <a:pt x="2686" y="318"/>
                    <a:pt x="2792" y="212"/>
                    <a:pt x="2940" y="127"/>
                  </a:cubicBezTo>
                  <a:cubicBezTo>
                    <a:pt x="3109" y="43"/>
                    <a:pt x="3257" y="22"/>
                    <a:pt x="3448" y="22"/>
                  </a:cubicBezTo>
                  <a:cubicBezTo>
                    <a:pt x="3638" y="22"/>
                    <a:pt x="3786" y="85"/>
                    <a:pt x="3955" y="148"/>
                  </a:cubicBezTo>
                  <a:cubicBezTo>
                    <a:pt x="4103" y="233"/>
                    <a:pt x="4251" y="360"/>
                    <a:pt x="4315" y="529"/>
                  </a:cubicBezTo>
                  <a:cubicBezTo>
                    <a:pt x="4399" y="677"/>
                    <a:pt x="4484" y="846"/>
                    <a:pt x="4590" y="994"/>
                  </a:cubicBezTo>
                  <a:cubicBezTo>
                    <a:pt x="4695" y="1164"/>
                    <a:pt x="4886" y="1269"/>
                    <a:pt x="5055" y="1290"/>
                  </a:cubicBezTo>
                  <a:cubicBezTo>
                    <a:pt x="5245" y="1290"/>
                    <a:pt x="5436" y="1248"/>
                    <a:pt x="5584" y="1142"/>
                  </a:cubicBezTo>
                  <a:cubicBezTo>
                    <a:pt x="5753" y="1058"/>
                    <a:pt x="5880" y="952"/>
                    <a:pt x="5985" y="825"/>
                  </a:cubicBezTo>
                  <a:cubicBezTo>
                    <a:pt x="6176" y="571"/>
                    <a:pt x="6430" y="402"/>
                    <a:pt x="6726" y="318"/>
                  </a:cubicBezTo>
                  <a:cubicBezTo>
                    <a:pt x="6790" y="303"/>
                    <a:pt x="6853" y="296"/>
                    <a:pt x="6915" y="296"/>
                  </a:cubicBezTo>
                  <a:cubicBezTo>
                    <a:pt x="7117" y="296"/>
                    <a:pt x="7304" y="368"/>
                    <a:pt x="7466" y="466"/>
                  </a:cubicBezTo>
                  <a:cubicBezTo>
                    <a:pt x="7656" y="614"/>
                    <a:pt x="7783" y="762"/>
                    <a:pt x="7868" y="973"/>
                  </a:cubicBezTo>
                  <a:cubicBezTo>
                    <a:pt x="7952" y="1142"/>
                    <a:pt x="7995" y="1290"/>
                    <a:pt x="8016" y="1460"/>
                  </a:cubicBezTo>
                  <a:cubicBezTo>
                    <a:pt x="8058" y="1587"/>
                    <a:pt x="8058" y="1692"/>
                    <a:pt x="8079" y="1777"/>
                  </a:cubicBezTo>
                  <a:cubicBezTo>
                    <a:pt x="8079" y="1798"/>
                    <a:pt x="8079" y="1840"/>
                    <a:pt x="8100" y="1883"/>
                  </a:cubicBezTo>
                  <a:lnTo>
                    <a:pt x="8100" y="1840"/>
                  </a:lnTo>
                  <a:lnTo>
                    <a:pt x="8100" y="1777"/>
                  </a:lnTo>
                  <a:cubicBezTo>
                    <a:pt x="8100" y="1671"/>
                    <a:pt x="8079" y="1565"/>
                    <a:pt x="8079" y="1460"/>
                  </a:cubicBezTo>
                  <a:cubicBezTo>
                    <a:pt x="8058" y="1290"/>
                    <a:pt x="7995" y="1142"/>
                    <a:pt x="7952" y="973"/>
                  </a:cubicBezTo>
                  <a:cubicBezTo>
                    <a:pt x="7868" y="762"/>
                    <a:pt x="7699" y="614"/>
                    <a:pt x="7529" y="466"/>
                  </a:cubicBezTo>
                  <a:cubicBezTo>
                    <a:pt x="7334" y="352"/>
                    <a:pt x="7138" y="275"/>
                    <a:pt x="6923" y="275"/>
                  </a:cubicBezTo>
                  <a:cubicBezTo>
                    <a:pt x="6859" y="275"/>
                    <a:pt x="6794" y="282"/>
                    <a:pt x="6726" y="296"/>
                  </a:cubicBezTo>
                  <a:cubicBezTo>
                    <a:pt x="6430" y="402"/>
                    <a:pt x="6176" y="571"/>
                    <a:pt x="5964" y="825"/>
                  </a:cubicBezTo>
                  <a:cubicBezTo>
                    <a:pt x="5859" y="931"/>
                    <a:pt x="5732" y="1037"/>
                    <a:pt x="5563" y="1142"/>
                  </a:cubicBezTo>
                  <a:cubicBezTo>
                    <a:pt x="5436" y="1206"/>
                    <a:pt x="5245" y="1269"/>
                    <a:pt x="5097" y="1269"/>
                  </a:cubicBezTo>
                  <a:cubicBezTo>
                    <a:pt x="4907" y="1248"/>
                    <a:pt x="4738" y="1164"/>
                    <a:pt x="4674" y="994"/>
                  </a:cubicBezTo>
                  <a:cubicBezTo>
                    <a:pt x="4568" y="868"/>
                    <a:pt x="4505" y="677"/>
                    <a:pt x="4399" y="529"/>
                  </a:cubicBezTo>
                  <a:cubicBezTo>
                    <a:pt x="4315" y="360"/>
                    <a:pt x="4167" y="212"/>
                    <a:pt x="3997" y="127"/>
                  </a:cubicBezTo>
                  <a:cubicBezTo>
                    <a:pt x="3849" y="43"/>
                    <a:pt x="3659" y="0"/>
                    <a:pt x="3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flipH="1">
              <a:off x="1697475" y="2693500"/>
              <a:ext cx="67175" cy="40725"/>
            </a:xfrm>
            <a:custGeom>
              <a:avLst/>
              <a:gdLst/>
              <a:ahLst/>
              <a:cxnLst/>
              <a:rect l="l" t="t" r="r" b="b"/>
              <a:pathLst>
                <a:path w="2687" h="1629" extrusionOk="0">
                  <a:moveTo>
                    <a:pt x="22" y="0"/>
                  </a:moveTo>
                  <a:cubicBezTo>
                    <a:pt x="0" y="64"/>
                    <a:pt x="0" y="85"/>
                    <a:pt x="0" y="148"/>
                  </a:cubicBezTo>
                  <a:cubicBezTo>
                    <a:pt x="0" y="275"/>
                    <a:pt x="0" y="402"/>
                    <a:pt x="22" y="529"/>
                  </a:cubicBezTo>
                  <a:cubicBezTo>
                    <a:pt x="64" y="719"/>
                    <a:pt x="170" y="910"/>
                    <a:pt x="275" y="1037"/>
                  </a:cubicBezTo>
                  <a:cubicBezTo>
                    <a:pt x="445" y="1227"/>
                    <a:pt x="656" y="1354"/>
                    <a:pt x="868" y="1460"/>
                  </a:cubicBezTo>
                  <a:cubicBezTo>
                    <a:pt x="1150" y="1573"/>
                    <a:pt x="1432" y="1629"/>
                    <a:pt x="1720" y="1629"/>
                  </a:cubicBezTo>
                  <a:cubicBezTo>
                    <a:pt x="1864" y="1629"/>
                    <a:pt x="2010" y="1615"/>
                    <a:pt x="2158" y="1587"/>
                  </a:cubicBezTo>
                  <a:lnTo>
                    <a:pt x="2560" y="1523"/>
                  </a:lnTo>
                  <a:cubicBezTo>
                    <a:pt x="2602" y="1523"/>
                    <a:pt x="2665" y="1481"/>
                    <a:pt x="2686" y="1460"/>
                  </a:cubicBezTo>
                  <a:lnTo>
                    <a:pt x="2686" y="1460"/>
                  </a:lnTo>
                  <a:cubicBezTo>
                    <a:pt x="2686" y="1460"/>
                    <a:pt x="2475" y="1481"/>
                    <a:pt x="2158" y="1544"/>
                  </a:cubicBezTo>
                  <a:cubicBezTo>
                    <a:pt x="2058" y="1554"/>
                    <a:pt x="1957" y="1560"/>
                    <a:pt x="1855" y="1560"/>
                  </a:cubicBezTo>
                  <a:cubicBezTo>
                    <a:pt x="1527" y="1560"/>
                    <a:pt x="1196" y="1504"/>
                    <a:pt x="889" y="1375"/>
                  </a:cubicBezTo>
                  <a:cubicBezTo>
                    <a:pt x="677" y="1312"/>
                    <a:pt x="487" y="1164"/>
                    <a:pt x="339" y="994"/>
                  </a:cubicBezTo>
                  <a:cubicBezTo>
                    <a:pt x="191" y="846"/>
                    <a:pt x="127" y="698"/>
                    <a:pt x="64" y="508"/>
                  </a:cubicBezTo>
                  <a:cubicBezTo>
                    <a:pt x="22" y="360"/>
                    <a:pt x="0" y="191"/>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flipH="1">
              <a:off x="2090850" y="3882100"/>
              <a:ext cx="110000" cy="402375"/>
            </a:xfrm>
            <a:custGeom>
              <a:avLst/>
              <a:gdLst/>
              <a:ahLst/>
              <a:cxnLst/>
              <a:rect l="l" t="t" r="r" b="b"/>
              <a:pathLst>
                <a:path w="4400" h="16095" extrusionOk="0">
                  <a:moveTo>
                    <a:pt x="4399" y="0"/>
                  </a:moveTo>
                  <a:lnTo>
                    <a:pt x="4399" y="0"/>
                  </a:lnTo>
                  <a:cubicBezTo>
                    <a:pt x="4364" y="35"/>
                    <a:pt x="4344" y="70"/>
                    <a:pt x="4350" y="93"/>
                  </a:cubicBezTo>
                  <a:lnTo>
                    <a:pt x="4350" y="93"/>
                  </a:lnTo>
                  <a:cubicBezTo>
                    <a:pt x="4373" y="61"/>
                    <a:pt x="4386" y="26"/>
                    <a:pt x="4399" y="0"/>
                  </a:cubicBezTo>
                  <a:close/>
                  <a:moveTo>
                    <a:pt x="4350" y="93"/>
                  </a:moveTo>
                  <a:cubicBezTo>
                    <a:pt x="4336" y="113"/>
                    <a:pt x="4318" y="132"/>
                    <a:pt x="4294" y="148"/>
                  </a:cubicBezTo>
                  <a:lnTo>
                    <a:pt x="3997" y="550"/>
                  </a:lnTo>
                  <a:cubicBezTo>
                    <a:pt x="3996" y="552"/>
                    <a:pt x="3995" y="554"/>
                    <a:pt x="3993" y="556"/>
                  </a:cubicBezTo>
                  <a:lnTo>
                    <a:pt x="3993" y="556"/>
                  </a:lnTo>
                  <a:cubicBezTo>
                    <a:pt x="4009" y="539"/>
                    <a:pt x="4024" y="523"/>
                    <a:pt x="4040" y="508"/>
                  </a:cubicBezTo>
                  <a:lnTo>
                    <a:pt x="4357" y="106"/>
                  </a:lnTo>
                  <a:cubicBezTo>
                    <a:pt x="4353" y="102"/>
                    <a:pt x="4351" y="98"/>
                    <a:pt x="4350" y="93"/>
                  </a:cubicBezTo>
                  <a:close/>
                  <a:moveTo>
                    <a:pt x="3993" y="556"/>
                  </a:moveTo>
                  <a:cubicBezTo>
                    <a:pt x="3860" y="700"/>
                    <a:pt x="3724" y="894"/>
                    <a:pt x="3553" y="1121"/>
                  </a:cubicBezTo>
                  <a:cubicBezTo>
                    <a:pt x="3363" y="1396"/>
                    <a:pt x="3194" y="1650"/>
                    <a:pt x="2982" y="2009"/>
                  </a:cubicBezTo>
                  <a:cubicBezTo>
                    <a:pt x="2771" y="2348"/>
                    <a:pt x="2559" y="2686"/>
                    <a:pt x="2348" y="3109"/>
                  </a:cubicBezTo>
                  <a:cubicBezTo>
                    <a:pt x="2136" y="3532"/>
                    <a:pt x="1925" y="3955"/>
                    <a:pt x="1713" y="4441"/>
                  </a:cubicBezTo>
                  <a:cubicBezTo>
                    <a:pt x="1290" y="5435"/>
                    <a:pt x="910" y="6493"/>
                    <a:pt x="656" y="7572"/>
                  </a:cubicBezTo>
                  <a:cubicBezTo>
                    <a:pt x="381" y="8671"/>
                    <a:pt x="191" y="9750"/>
                    <a:pt x="85" y="10850"/>
                  </a:cubicBezTo>
                  <a:cubicBezTo>
                    <a:pt x="43" y="11378"/>
                    <a:pt x="0" y="11865"/>
                    <a:pt x="0" y="12309"/>
                  </a:cubicBezTo>
                  <a:lnTo>
                    <a:pt x="0" y="13578"/>
                  </a:lnTo>
                  <a:cubicBezTo>
                    <a:pt x="0" y="13980"/>
                    <a:pt x="21" y="14318"/>
                    <a:pt x="21" y="14635"/>
                  </a:cubicBezTo>
                  <a:cubicBezTo>
                    <a:pt x="21" y="14953"/>
                    <a:pt x="43" y="15228"/>
                    <a:pt x="64" y="15439"/>
                  </a:cubicBezTo>
                  <a:cubicBezTo>
                    <a:pt x="85" y="15651"/>
                    <a:pt x="127" y="15799"/>
                    <a:pt x="127" y="15926"/>
                  </a:cubicBezTo>
                  <a:cubicBezTo>
                    <a:pt x="127" y="15989"/>
                    <a:pt x="127" y="16031"/>
                    <a:pt x="148" y="16095"/>
                  </a:cubicBezTo>
                  <a:lnTo>
                    <a:pt x="148" y="15904"/>
                  </a:lnTo>
                  <a:cubicBezTo>
                    <a:pt x="148" y="15777"/>
                    <a:pt x="127" y="15608"/>
                    <a:pt x="127" y="15397"/>
                  </a:cubicBezTo>
                  <a:cubicBezTo>
                    <a:pt x="127" y="15185"/>
                    <a:pt x="127" y="14910"/>
                    <a:pt x="85" y="14614"/>
                  </a:cubicBezTo>
                  <a:cubicBezTo>
                    <a:pt x="64" y="14318"/>
                    <a:pt x="64" y="13980"/>
                    <a:pt x="64" y="13578"/>
                  </a:cubicBezTo>
                  <a:cubicBezTo>
                    <a:pt x="64" y="13197"/>
                    <a:pt x="64" y="12753"/>
                    <a:pt x="85" y="12309"/>
                  </a:cubicBezTo>
                  <a:cubicBezTo>
                    <a:pt x="127" y="11865"/>
                    <a:pt x="148" y="11357"/>
                    <a:pt x="191" y="10850"/>
                  </a:cubicBezTo>
                  <a:cubicBezTo>
                    <a:pt x="296" y="9771"/>
                    <a:pt x="465" y="8692"/>
                    <a:pt x="719" y="7614"/>
                  </a:cubicBezTo>
                  <a:cubicBezTo>
                    <a:pt x="994" y="6535"/>
                    <a:pt x="1354" y="5499"/>
                    <a:pt x="1777" y="4463"/>
                  </a:cubicBezTo>
                  <a:cubicBezTo>
                    <a:pt x="1967" y="4018"/>
                    <a:pt x="2200" y="3595"/>
                    <a:pt x="2390" y="3172"/>
                  </a:cubicBezTo>
                  <a:cubicBezTo>
                    <a:pt x="2580" y="2749"/>
                    <a:pt x="2813" y="2411"/>
                    <a:pt x="3003" y="2052"/>
                  </a:cubicBezTo>
                  <a:cubicBezTo>
                    <a:pt x="3194" y="1713"/>
                    <a:pt x="3405" y="1417"/>
                    <a:pt x="3553" y="1184"/>
                  </a:cubicBezTo>
                  <a:cubicBezTo>
                    <a:pt x="3721" y="954"/>
                    <a:pt x="3867" y="745"/>
                    <a:pt x="3993" y="5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flipH="1">
              <a:off x="1527750" y="2859525"/>
              <a:ext cx="148075" cy="277650"/>
            </a:xfrm>
            <a:custGeom>
              <a:avLst/>
              <a:gdLst/>
              <a:ahLst/>
              <a:cxnLst/>
              <a:rect l="l" t="t" r="r" b="b"/>
              <a:pathLst>
                <a:path w="5923" h="11106" extrusionOk="0">
                  <a:moveTo>
                    <a:pt x="5922" y="0"/>
                  </a:moveTo>
                  <a:lnTo>
                    <a:pt x="1" y="1269"/>
                  </a:lnTo>
                  <a:lnTo>
                    <a:pt x="85" y="8291"/>
                  </a:lnTo>
                  <a:cubicBezTo>
                    <a:pt x="106" y="9880"/>
                    <a:pt x="1375" y="11106"/>
                    <a:pt x="2909" y="11106"/>
                  </a:cubicBezTo>
                  <a:cubicBezTo>
                    <a:pt x="2948" y="11106"/>
                    <a:pt x="2986" y="11105"/>
                    <a:pt x="3025" y="11104"/>
                  </a:cubicBezTo>
                  <a:cubicBezTo>
                    <a:pt x="4505" y="11061"/>
                    <a:pt x="5690" y="9835"/>
                    <a:pt x="5711" y="8354"/>
                  </a:cubicBezTo>
                  <a:lnTo>
                    <a:pt x="59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flipH="1">
              <a:off x="1738200" y="2693500"/>
              <a:ext cx="105225" cy="141200"/>
            </a:xfrm>
            <a:custGeom>
              <a:avLst/>
              <a:gdLst/>
              <a:ahLst/>
              <a:cxnLst/>
              <a:rect l="l" t="t" r="r" b="b"/>
              <a:pathLst>
                <a:path w="4209" h="5648" extrusionOk="0">
                  <a:moveTo>
                    <a:pt x="4209" y="0"/>
                  </a:moveTo>
                  <a:cubicBezTo>
                    <a:pt x="4209" y="0"/>
                    <a:pt x="0" y="0"/>
                    <a:pt x="3300" y="5647"/>
                  </a:cubicBezTo>
                  <a:lnTo>
                    <a:pt x="4209" y="2856"/>
                  </a:lnTo>
                  <a:lnTo>
                    <a:pt x="4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flipH="1">
              <a:off x="1518775" y="2715700"/>
              <a:ext cx="253275" cy="305100"/>
            </a:xfrm>
            <a:custGeom>
              <a:avLst/>
              <a:gdLst/>
              <a:ahLst/>
              <a:cxnLst/>
              <a:rect l="l" t="t" r="r" b="b"/>
              <a:pathLst>
                <a:path w="10131" h="12204" extrusionOk="0">
                  <a:moveTo>
                    <a:pt x="2200" y="1"/>
                  </a:moveTo>
                  <a:cubicBezTo>
                    <a:pt x="973" y="1"/>
                    <a:pt x="0" y="974"/>
                    <a:pt x="0" y="2179"/>
                  </a:cubicBezTo>
                  <a:lnTo>
                    <a:pt x="0" y="7741"/>
                  </a:lnTo>
                  <a:cubicBezTo>
                    <a:pt x="0" y="10533"/>
                    <a:pt x="2263" y="12204"/>
                    <a:pt x="5055" y="12204"/>
                  </a:cubicBezTo>
                  <a:cubicBezTo>
                    <a:pt x="7403" y="12204"/>
                    <a:pt x="10131" y="9751"/>
                    <a:pt x="10089" y="6938"/>
                  </a:cubicBezTo>
                  <a:lnTo>
                    <a:pt x="10089" y="2179"/>
                  </a:lnTo>
                  <a:cubicBezTo>
                    <a:pt x="10089" y="974"/>
                    <a:pt x="9116" y="1"/>
                    <a:pt x="79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flipH="1">
              <a:off x="1441050" y="2599900"/>
              <a:ext cx="401550" cy="243250"/>
            </a:xfrm>
            <a:custGeom>
              <a:avLst/>
              <a:gdLst/>
              <a:ahLst/>
              <a:cxnLst/>
              <a:rect l="l" t="t" r="r" b="b"/>
              <a:pathLst>
                <a:path w="16062" h="9730" extrusionOk="0">
                  <a:moveTo>
                    <a:pt x="7475" y="1"/>
                  </a:moveTo>
                  <a:cubicBezTo>
                    <a:pt x="6735" y="1"/>
                    <a:pt x="6058" y="234"/>
                    <a:pt x="5572" y="657"/>
                  </a:cubicBezTo>
                  <a:cubicBezTo>
                    <a:pt x="5160" y="347"/>
                    <a:pt x="4652" y="206"/>
                    <a:pt x="4130" y="206"/>
                  </a:cubicBezTo>
                  <a:cubicBezTo>
                    <a:pt x="2161" y="206"/>
                    <a:pt x="1" y="2208"/>
                    <a:pt x="2124" y="4633"/>
                  </a:cubicBezTo>
                  <a:cubicBezTo>
                    <a:pt x="2799" y="5382"/>
                    <a:pt x="4299" y="5590"/>
                    <a:pt x="5903" y="5590"/>
                  </a:cubicBezTo>
                  <a:cubicBezTo>
                    <a:pt x="7466" y="5590"/>
                    <a:pt x="9129" y="5393"/>
                    <a:pt x="10225" y="5309"/>
                  </a:cubicBezTo>
                  <a:cubicBezTo>
                    <a:pt x="10267" y="5331"/>
                    <a:pt x="10352" y="5331"/>
                    <a:pt x="10436" y="5373"/>
                  </a:cubicBezTo>
                  <a:cubicBezTo>
                    <a:pt x="9484" y="8292"/>
                    <a:pt x="12107" y="9730"/>
                    <a:pt x="12107" y="9730"/>
                  </a:cubicBezTo>
                  <a:lnTo>
                    <a:pt x="14074" y="9730"/>
                  </a:lnTo>
                  <a:cubicBezTo>
                    <a:pt x="14074" y="9730"/>
                    <a:pt x="14962" y="7615"/>
                    <a:pt x="15110" y="6240"/>
                  </a:cubicBezTo>
                  <a:cubicBezTo>
                    <a:pt x="15660" y="5965"/>
                    <a:pt x="16062" y="5500"/>
                    <a:pt x="16062" y="4802"/>
                  </a:cubicBezTo>
                  <a:cubicBezTo>
                    <a:pt x="16062" y="3787"/>
                    <a:pt x="15131" y="3279"/>
                    <a:pt x="14180" y="3173"/>
                  </a:cubicBezTo>
                  <a:cubicBezTo>
                    <a:pt x="14010" y="1904"/>
                    <a:pt x="12784" y="234"/>
                    <a:pt x="11282" y="234"/>
                  </a:cubicBezTo>
                  <a:cubicBezTo>
                    <a:pt x="10627" y="234"/>
                    <a:pt x="10034" y="424"/>
                    <a:pt x="9527" y="762"/>
                  </a:cubicBezTo>
                  <a:cubicBezTo>
                    <a:pt x="8998" y="297"/>
                    <a:pt x="8258" y="1"/>
                    <a:pt x="7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flipH="1">
              <a:off x="1463250" y="2813525"/>
              <a:ext cx="91500" cy="90950"/>
            </a:xfrm>
            <a:custGeom>
              <a:avLst/>
              <a:gdLst/>
              <a:ahLst/>
              <a:cxnLst/>
              <a:rect l="l" t="t" r="r" b="b"/>
              <a:pathLst>
                <a:path w="3660" h="3638" extrusionOk="0">
                  <a:moveTo>
                    <a:pt x="1820" y="0"/>
                  </a:moveTo>
                  <a:cubicBezTo>
                    <a:pt x="826" y="0"/>
                    <a:pt x="1" y="804"/>
                    <a:pt x="1" y="1819"/>
                  </a:cubicBezTo>
                  <a:cubicBezTo>
                    <a:pt x="1" y="2813"/>
                    <a:pt x="826" y="3638"/>
                    <a:pt x="1820" y="3638"/>
                  </a:cubicBezTo>
                  <a:cubicBezTo>
                    <a:pt x="2835" y="3638"/>
                    <a:pt x="3660" y="2813"/>
                    <a:pt x="3660" y="1819"/>
                  </a:cubicBezTo>
                  <a:cubicBezTo>
                    <a:pt x="3660" y="804"/>
                    <a:pt x="2835" y="0"/>
                    <a:pt x="182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flipH="1">
              <a:off x="1503950" y="2716225"/>
              <a:ext cx="269700" cy="309775"/>
            </a:xfrm>
            <a:custGeom>
              <a:avLst/>
              <a:gdLst/>
              <a:ahLst/>
              <a:cxnLst/>
              <a:rect l="l" t="t" r="r" b="b"/>
              <a:pathLst>
                <a:path w="10788" h="12391" extrusionOk="0">
                  <a:moveTo>
                    <a:pt x="10787" y="1"/>
                  </a:moveTo>
                  <a:cubicBezTo>
                    <a:pt x="10787" y="1"/>
                    <a:pt x="10759" y="30"/>
                    <a:pt x="10712" y="92"/>
                  </a:cubicBezTo>
                  <a:lnTo>
                    <a:pt x="10712" y="92"/>
                  </a:lnTo>
                  <a:lnTo>
                    <a:pt x="10787" y="1"/>
                  </a:lnTo>
                  <a:close/>
                  <a:moveTo>
                    <a:pt x="10712" y="92"/>
                  </a:moveTo>
                  <a:lnTo>
                    <a:pt x="8249" y="3067"/>
                  </a:lnTo>
                  <a:cubicBezTo>
                    <a:pt x="8249" y="3067"/>
                    <a:pt x="8630" y="6769"/>
                    <a:pt x="7826" y="7868"/>
                  </a:cubicBezTo>
                  <a:cubicBezTo>
                    <a:pt x="7608" y="8189"/>
                    <a:pt x="7418" y="8306"/>
                    <a:pt x="7183" y="8306"/>
                  </a:cubicBezTo>
                  <a:cubicBezTo>
                    <a:pt x="6597" y="8306"/>
                    <a:pt x="5733" y="7584"/>
                    <a:pt x="3469" y="7509"/>
                  </a:cubicBezTo>
                  <a:cubicBezTo>
                    <a:pt x="3338" y="7504"/>
                    <a:pt x="3212" y="7502"/>
                    <a:pt x="3090" y="7502"/>
                  </a:cubicBezTo>
                  <a:cubicBezTo>
                    <a:pt x="1499" y="7502"/>
                    <a:pt x="667" y="7870"/>
                    <a:pt x="255" y="8164"/>
                  </a:cubicBezTo>
                  <a:cubicBezTo>
                    <a:pt x="1" y="8334"/>
                    <a:pt x="64" y="8651"/>
                    <a:pt x="107" y="8926"/>
                  </a:cubicBezTo>
                  <a:cubicBezTo>
                    <a:pt x="360" y="9878"/>
                    <a:pt x="1122" y="12141"/>
                    <a:pt x="4167" y="12373"/>
                  </a:cubicBezTo>
                  <a:cubicBezTo>
                    <a:pt x="4330" y="12385"/>
                    <a:pt x="4493" y="12391"/>
                    <a:pt x="4655" y="12391"/>
                  </a:cubicBezTo>
                  <a:cubicBezTo>
                    <a:pt x="7473" y="12391"/>
                    <a:pt x="10186" y="10641"/>
                    <a:pt x="9666" y="6642"/>
                  </a:cubicBezTo>
                  <a:cubicBezTo>
                    <a:pt x="9131" y="2449"/>
                    <a:pt x="10386" y="514"/>
                    <a:pt x="1071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flipH="1">
              <a:off x="1631375" y="2834525"/>
              <a:ext cx="21175" cy="19775"/>
            </a:xfrm>
            <a:custGeom>
              <a:avLst/>
              <a:gdLst/>
              <a:ahLst/>
              <a:cxnLst/>
              <a:rect l="l" t="t" r="r" b="b"/>
              <a:pathLst>
                <a:path w="847" h="791" extrusionOk="0">
                  <a:moveTo>
                    <a:pt x="462" y="0"/>
                  </a:moveTo>
                  <a:cubicBezTo>
                    <a:pt x="442" y="0"/>
                    <a:pt x="422" y="2"/>
                    <a:pt x="402" y="6"/>
                  </a:cubicBezTo>
                  <a:cubicBezTo>
                    <a:pt x="191" y="6"/>
                    <a:pt x="0" y="175"/>
                    <a:pt x="21" y="429"/>
                  </a:cubicBezTo>
                  <a:cubicBezTo>
                    <a:pt x="61" y="629"/>
                    <a:pt x="214" y="791"/>
                    <a:pt x="409" y="791"/>
                  </a:cubicBezTo>
                  <a:cubicBezTo>
                    <a:pt x="420" y="791"/>
                    <a:pt x="432" y="790"/>
                    <a:pt x="444" y="789"/>
                  </a:cubicBezTo>
                  <a:cubicBezTo>
                    <a:pt x="656" y="768"/>
                    <a:pt x="846" y="577"/>
                    <a:pt x="825" y="366"/>
                  </a:cubicBezTo>
                  <a:cubicBezTo>
                    <a:pt x="806" y="174"/>
                    <a:pt x="648"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flipH="1">
              <a:off x="1726025" y="2833050"/>
              <a:ext cx="21175" cy="20200"/>
            </a:xfrm>
            <a:custGeom>
              <a:avLst/>
              <a:gdLst/>
              <a:ahLst/>
              <a:cxnLst/>
              <a:rect l="l" t="t" r="r" b="b"/>
              <a:pathLst>
                <a:path w="847" h="808" extrusionOk="0">
                  <a:moveTo>
                    <a:pt x="435" y="0"/>
                  </a:moveTo>
                  <a:cubicBezTo>
                    <a:pt x="424" y="0"/>
                    <a:pt x="413" y="1"/>
                    <a:pt x="402" y="2"/>
                  </a:cubicBezTo>
                  <a:cubicBezTo>
                    <a:pt x="191" y="23"/>
                    <a:pt x="0" y="213"/>
                    <a:pt x="43" y="425"/>
                  </a:cubicBezTo>
                  <a:cubicBezTo>
                    <a:pt x="63" y="625"/>
                    <a:pt x="235" y="807"/>
                    <a:pt x="433" y="807"/>
                  </a:cubicBezTo>
                  <a:cubicBezTo>
                    <a:pt x="444" y="807"/>
                    <a:pt x="455" y="807"/>
                    <a:pt x="466" y="805"/>
                  </a:cubicBezTo>
                  <a:cubicBezTo>
                    <a:pt x="677" y="763"/>
                    <a:pt x="846" y="594"/>
                    <a:pt x="825" y="383"/>
                  </a:cubicBezTo>
                  <a:cubicBezTo>
                    <a:pt x="805" y="182"/>
                    <a:pt x="633"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flipH="1">
              <a:off x="1689550" y="2854225"/>
              <a:ext cx="23275" cy="42325"/>
            </a:xfrm>
            <a:custGeom>
              <a:avLst/>
              <a:gdLst/>
              <a:ahLst/>
              <a:cxnLst/>
              <a:rect l="l" t="t" r="r" b="b"/>
              <a:pathLst>
                <a:path w="931" h="1693" fill="none" extrusionOk="0">
                  <a:moveTo>
                    <a:pt x="106" y="1"/>
                  </a:moveTo>
                  <a:lnTo>
                    <a:pt x="0" y="1079"/>
                  </a:lnTo>
                  <a:cubicBezTo>
                    <a:pt x="0" y="1079"/>
                    <a:pt x="85" y="1693"/>
                    <a:pt x="931" y="1460"/>
                  </a:cubicBezTo>
                </a:path>
              </a:pathLst>
            </a:custGeom>
            <a:noFill/>
            <a:ln w="8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flipH="1">
              <a:off x="1607050" y="2794450"/>
              <a:ext cx="64550" cy="20150"/>
            </a:xfrm>
            <a:custGeom>
              <a:avLst/>
              <a:gdLst/>
              <a:ahLst/>
              <a:cxnLst/>
              <a:rect l="l" t="t" r="r" b="b"/>
              <a:pathLst>
                <a:path w="2582" h="806" extrusionOk="0">
                  <a:moveTo>
                    <a:pt x="352" y="0"/>
                  </a:moveTo>
                  <a:cubicBezTo>
                    <a:pt x="191" y="0"/>
                    <a:pt x="22" y="162"/>
                    <a:pt x="22" y="361"/>
                  </a:cubicBezTo>
                  <a:cubicBezTo>
                    <a:pt x="1" y="552"/>
                    <a:pt x="149" y="721"/>
                    <a:pt x="360" y="721"/>
                  </a:cubicBezTo>
                  <a:lnTo>
                    <a:pt x="2200" y="806"/>
                  </a:lnTo>
                  <a:lnTo>
                    <a:pt x="2264" y="806"/>
                  </a:lnTo>
                  <a:cubicBezTo>
                    <a:pt x="2433" y="784"/>
                    <a:pt x="2560" y="658"/>
                    <a:pt x="2560" y="467"/>
                  </a:cubicBezTo>
                  <a:cubicBezTo>
                    <a:pt x="2581" y="277"/>
                    <a:pt x="2433" y="87"/>
                    <a:pt x="2221" y="87"/>
                  </a:cubicBezTo>
                  <a:lnTo>
                    <a:pt x="381" y="2"/>
                  </a:lnTo>
                  <a:cubicBezTo>
                    <a:pt x="372" y="1"/>
                    <a:pt x="36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flipH="1">
              <a:off x="1719150" y="2793375"/>
              <a:ext cx="47075" cy="19100"/>
            </a:xfrm>
            <a:custGeom>
              <a:avLst/>
              <a:gdLst/>
              <a:ahLst/>
              <a:cxnLst/>
              <a:rect l="l" t="t" r="r" b="b"/>
              <a:pathLst>
                <a:path w="1883" h="764" extrusionOk="0">
                  <a:moveTo>
                    <a:pt x="366" y="1"/>
                  </a:moveTo>
                  <a:cubicBezTo>
                    <a:pt x="188" y="1"/>
                    <a:pt x="21" y="143"/>
                    <a:pt x="21" y="341"/>
                  </a:cubicBezTo>
                  <a:cubicBezTo>
                    <a:pt x="0" y="531"/>
                    <a:pt x="169" y="722"/>
                    <a:pt x="381" y="722"/>
                  </a:cubicBezTo>
                  <a:lnTo>
                    <a:pt x="1481" y="764"/>
                  </a:lnTo>
                  <a:lnTo>
                    <a:pt x="1565" y="764"/>
                  </a:lnTo>
                  <a:cubicBezTo>
                    <a:pt x="1755" y="743"/>
                    <a:pt x="1882" y="595"/>
                    <a:pt x="1840" y="426"/>
                  </a:cubicBezTo>
                  <a:cubicBezTo>
                    <a:pt x="1882" y="235"/>
                    <a:pt x="1713" y="66"/>
                    <a:pt x="1502" y="66"/>
                  </a:cubicBezTo>
                  <a:lnTo>
                    <a:pt x="402" y="3"/>
                  </a:lnTo>
                  <a:cubicBezTo>
                    <a:pt x="390" y="1"/>
                    <a:pt x="37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flipH="1">
              <a:off x="1652000" y="2922975"/>
              <a:ext cx="74575" cy="26100"/>
            </a:xfrm>
            <a:custGeom>
              <a:avLst/>
              <a:gdLst/>
              <a:ahLst/>
              <a:cxnLst/>
              <a:rect l="l" t="t" r="r" b="b"/>
              <a:pathLst>
                <a:path w="2983" h="1044" extrusionOk="0">
                  <a:moveTo>
                    <a:pt x="0" y="0"/>
                  </a:moveTo>
                  <a:cubicBezTo>
                    <a:pt x="0" y="0"/>
                    <a:pt x="127" y="931"/>
                    <a:pt x="1185" y="1037"/>
                  </a:cubicBezTo>
                  <a:cubicBezTo>
                    <a:pt x="1252" y="1041"/>
                    <a:pt x="1317" y="1043"/>
                    <a:pt x="1380" y="1043"/>
                  </a:cubicBezTo>
                  <a:cubicBezTo>
                    <a:pt x="2731" y="1043"/>
                    <a:pt x="2982" y="0"/>
                    <a:pt x="2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3544742" y="1060420"/>
            <a:ext cx="4498926" cy="3323987"/>
          </a:xfrm>
          <a:prstGeom prst="rect">
            <a:avLst/>
          </a:prstGeom>
          <a:noFill/>
        </p:spPr>
        <p:txBody>
          <a:bodyPr wrap="square" rtlCol="0">
            <a:spAutoFit/>
          </a:bodyPr>
          <a:lstStyle/>
          <a:p>
            <a:pPr algn="just">
              <a:lnSpc>
                <a:spcPct val="150000"/>
              </a:lnSpc>
            </a:pPr>
            <a:r>
              <a:rPr lang="vi-VN" sz="2000"/>
              <a:t>Giải quyết vấn đề là </a:t>
            </a:r>
            <a:r>
              <a:rPr lang="vi-VN" sz="2000"/>
              <a:t>quá </a:t>
            </a:r>
            <a:r>
              <a:rPr lang="vi-VN" sz="2000" smtClean="0"/>
              <a:t>trình </a:t>
            </a:r>
            <a:r>
              <a:rPr lang="vi-VN" sz="2000"/>
              <a:t>thường được thực hiện qua các bước</a:t>
            </a:r>
            <a:r>
              <a:rPr lang="vi-VN" sz="2000"/>
              <a:t>: </a:t>
            </a:r>
            <a:endParaRPr lang="en-US" sz="2000" smtClean="0"/>
          </a:p>
          <a:p>
            <a:pPr algn="just">
              <a:lnSpc>
                <a:spcPct val="150000"/>
              </a:lnSpc>
            </a:pPr>
            <a:r>
              <a:rPr lang="vi-VN" sz="2000" smtClean="0"/>
              <a:t>1) Tìm </a:t>
            </a:r>
            <a:r>
              <a:rPr lang="vi-VN" sz="2000"/>
              <a:t>hiểu </a:t>
            </a:r>
            <a:r>
              <a:rPr lang="vi-VN" sz="2000"/>
              <a:t>vấn </a:t>
            </a:r>
            <a:r>
              <a:rPr lang="vi-VN" sz="2000" smtClean="0"/>
              <a:t>đề</a:t>
            </a:r>
            <a:r>
              <a:rPr lang="en-US" sz="2000" smtClean="0"/>
              <a:t>.</a:t>
            </a:r>
          </a:p>
          <a:p>
            <a:pPr algn="just">
              <a:lnSpc>
                <a:spcPct val="150000"/>
              </a:lnSpc>
            </a:pPr>
            <a:r>
              <a:rPr lang="vi-VN" sz="2000" smtClean="0"/>
              <a:t>2</a:t>
            </a:r>
            <a:r>
              <a:rPr lang="vi-VN" sz="2000"/>
              <a:t>) Phân tích </a:t>
            </a:r>
            <a:r>
              <a:rPr lang="vi-VN" sz="2000"/>
              <a:t>vấn </a:t>
            </a:r>
            <a:r>
              <a:rPr lang="vi-VN" sz="2000" smtClean="0"/>
              <a:t>đề</a:t>
            </a:r>
            <a:r>
              <a:rPr lang="en-US" sz="2000" smtClean="0"/>
              <a:t>.</a:t>
            </a:r>
            <a:endParaRPr lang="en-US" sz="2000"/>
          </a:p>
          <a:p>
            <a:pPr algn="just">
              <a:lnSpc>
                <a:spcPct val="150000"/>
              </a:lnSpc>
            </a:pPr>
            <a:r>
              <a:rPr lang="vi-VN" sz="2000" smtClean="0"/>
              <a:t>3</a:t>
            </a:r>
            <a:r>
              <a:rPr lang="vi-VN" sz="2000"/>
              <a:t>) Lựa chọn </a:t>
            </a:r>
            <a:r>
              <a:rPr lang="vi-VN" sz="2000"/>
              <a:t>giải </a:t>
            </a:r>
            <a:r>
              <a:rPr lang="vi-VN" sz="2000" smtClean="0"/>
              <a:t>pháp</a:t>
            </a:r>
            <a:r>
              <a:rPr lang="en-US" sz="2000" smtClean="0"/>
              <a:t>.</a:t>
            </a:r>
          </a:p>
          <a:p>
            <a:pPr algn="just">
              <a:lnSpc>
                <a:spcPct val="150000"/>
              </a:lnSpc>
            </a:pPr>
            <a:r>
              <a:rPr lang="vi-VN" sz="2000" smtClean="0"/>
              <a:t>4</a:t>
            </a:r>
            <a:r>
              <a:rPr lang="vi-VN" sz="2000"/>
              <a:t>) Thực hiện </a:t>
            </a:r>
            <a:r>
              <a:rPr lang="vi-VN" sz="2000"/>
              <a:t>giải </a:t>
            </a:r>
            <a:r>
              <a:rPr lang="vi-VN" sz="2000" smtClean="0"/>
              <a:t>pháp</a:t>
            </a:r>
            <a:r>
              <a:rPr lang="en-US" sz="2000" smtClean="0"/>
              <a:t>.</a:t>
            </a:r>
          </a:p>
          <a:p>
            <a:pPr algn="just">
              <a:lnSpc>
                <a:spcPct val="150000"/>
              </a:lnSpc>
            </a:pPr>
            <a:r>
              <a:rPr lang="vi-VN" sz="2000" smtClean="0"/>
              <a:t>5</a:t>
            </a:r>
            <a:r>
              <a:rPr lang="vi-VN" sz="2000"/>
              <a:t>) Đánh giá </a:t>
            </a:r>
            <a:r>
              <a:rPr lang="vi-VN" sz="2000"/>
              <a:t>kết </a:t>
            </a:r>
            <a:r>
              <a:rPr lang="vi-VN" sz="2000" smtClean="0"/>
              <a:t>quả</a:t>
            </a:r>
            <a:r>
              <a:rPr lang="en-US" sz="2000" smtClean="0"/>
              <a:t>.</a:t>
            </a:r>
            <a:endParaRPr lang="vi-VN" sz="2000"/>
          </a:p>
        </p:txBody>
      </p:sp>
      <p:grpSp>
        <p:nvGrpSpPr>
          <p:cNvPr id="104" name="Group 103"/>
          <p:cNvGrpSpPr/>
          <p:nvPr/>
        </p:nvGrpSpPr>
        <p:grpSpPr>
          <a:xfrm>
            <a:off x="1512614" y="785883"/>
            <a:ext cx="1981889" cy="1467686"/>
            <a:chOff x="8451341" y="1163182"/>
            <a:chExt cx="1981889" cy="1467686"/>
          </a:xfrm>
        </p:grpSpPr>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553">
              <a:off x="8451341" y="1163182"/>
              <a:ext cx="1981889" cy="1467686"/>
            </a:xfrm>
            <a:prstGeom prst="rect">
              <a:avLst/>
            </a:prstGeom>
          </p:spPr>
        </p:pic>
        <p:sp>
          <p:nvSpPr>
            <p:cNvPr id="106" name="Rectangle 105"/>
            <p:cNvSpPr/>
            <p:nvPr/>
          </p:nvSpPr>
          <p:spPr>
            <a:xfrm>
              <a:off x="8736002" y="1543619"/>
              <a:ext cx="1412566" cy="537391"/>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200" b="1" noProof="0" smtClean="0">
                  <a:solidFill>
                    <a:schemeClr val="accent2">
                      <a:lumMod val="75000"/>
                    </a:schemeClr>
                  </a:solidFill>
                </a:rPr>
                <a:t>GHI NHỚ</a:t>
              </a:r>
              <a:endParaRPr kumimoji="0" lang="en-US" sz="2200" b="1" i="0" u="none" strike="noStrike" kern="0" cap="none" spc="0" normalizeH="0" baseline="0" noProof="0" dirty="0">
                <a:ln>
                  <a:noFill/>
                </a:ln>
                <a:solidFill>
                  <a:schemeClr val="accent2">
                    <a:lumMod val="75000"/>
                  </a:schemeClr>
                </a:solidFill>
                <a:effectLst/>
                <a:uLnTx/>
                <a:uFillTx/>
              </a:endParaRPr>
            </a:p>
          </p:txBody>
        </p:sp>
      </p:grpSp>
    </p:spTree>
    <p:extLst>
      <p:ext uri="{BB962C8B-B14F-4D97-AF65-F5344CB8AC3E}">
        <p14:creationId xmlns:p14="http://schemas.microsoft.com/office/powerpoint/2010/main" val="1625968024"/>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05"/>
                                        </p:tgtEl>
                                        <p:attrNameLst>
                                          <p:attrName>style.visibility</p:attrName>
                                        </p:attrNameLst>
                                      </p:cBhvr>
                                      <p:to>
                                        <p:strVal val="visible"/>
                                      </p:to>
                                    </p:set>
                                    <p:anim calcmode="lin" valueType="num">
                                      <p:cBhvr>
                                        <p:cTn id="7" dur="500" fill="hold"/>
                                        <p:tgtEl>
                                          <p:spTgt spid="2005"/>
                                        </p:tgtEl>
                                        <p:attrNameLst>
                                          <p:attrName>ppt_w</p:attrName>
                                        </p:attrNameLst>
                                      </p:cBhvr>
                                      <p:tavLst>
                                        <p:tav tm="0">
                                          <p:val>
                                            <p:fltVal val="0"/>
                                          </p:val>
                                        </p:tav>
                                        <p:tav tm="100000">
                                          <p:val>
                                            <p:strVal val="#ppt_w"/>
                                          </p:val>
                                        </p:tav>
                                      </p:tavLst>
                                    </p:anim>
                                    <p:anim calcmode="lin" valueType="num">
                                      <p:cBhvr>
                                        <p:cTn id="8" dur="500" fill="hold"/>
                                        <p:tgtEl>
                                          <p:spTgt spid="2005"/>
                                        </p:tgtEl>
                                        <p:attrNameLst>
                                          <p:attrName>ppt_h</p:attrName>
                                        </p:attrNameLst>
                                      </p:cBhvr>
                                      <p:tavLst>
                                        <p:tav tm="0">
                                          <p:val>
                                            <p:fltVal val="0"/>
                                          </p:val>
                                        </p:tav>
                                        <p:tav tm="100000">
                                          <p:val>
                                            <p:strVal val="#ppt_h"/>
                                          </p:val>
                                        </p:tav>
                                      </p:tavLst>
                                    </p:anim>
                                    <p:animEffect transition="in" filter="fade">
                                      <p:cBhvr>
                                        <p:cTn id="9" dur="500"/>
                                        <p:tgtEl>
                                          <p:spTgt spid="200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13" name="Google Shape;913;p44"/>
          <p:cNvGrpSpPr/>
          <p:nvPr/>
        </p:nvGrpSpPr>
        <p:grpSpPr>
          <a:xfrm>
            <a:off x="6088565" y="1779798"/>
            <a:ext cx="1835389" cy="2992923"/>
            <a:chOff x="7273350" y="2333275"/>
            <a:chExt cx="1723350" cy="2810225"/>
          </a:xfrm>
        </p:grpSpPr>
        <p:sp>
          <p:nvSpPr>
            <p:cNvPr id="914" name="Google Shape;914;p44"/>
            <p:cNvSpPr/>
            <p:nvPr/>
          </p:nvSpPr>
          <p:spPr>
            <a:xfrm>
              <a:off x="7753847" y="3456247"/>
              <a:ext cx="1242854" cy="507621"/>
            </a:xfrm>
            <a:custGeom>
              <a:avLst/>
              <a:gdLst/>
              <a:ahLst/>
              <a:cxnLst/>
              <a:rect l="l" t="t" r="r" b="b"/>
              <a:pathLst>
                <a:path w="8895" h="3633" extrusionOk="0">
                  <a:moveTo>
                    <a:pt x="8556" y="1"/>
                  </a:moveTo>
                  <a:cubicBezTo>
                    <a:pt x="8550" y="1"/>
                    <a:pt x="8543" y="1"/>
                    <a:pt x="8537" y="1"/>
                  </a:cubicBezTo>
                  <a:lnTo>
                    <a:pt x="357" y="1"/>
                  </a:lnTo>
                  <a:cubicBezTo>
                    <a:pt x="167" y="1"/>
                    <a:pt x="0" y="156"/>
                    <a:pt x="0" y="358"/>
                  </a:cubicBezTo>
                  <a:lnTo>
                    <a:pt x="0" y="3275"/>
                  </a:lnTo>
                  <a:cubicBezTo>
                    <a:pt x="0" y="3466"/>
                    <a:pt x="155" y="3633"/>
                    <a:pt x="357" y="3633"/>
                  </a:cubicBezTo>
                  <a:lnTo>
                    <a:pt x="8537" y="3633"/>
                  </a:lnTo>
                  <a:cubicBezTo>
                    <a:pt x="8727" y="3633"/>
                    <a:pt x="8894" y="3490"/>
                    <a:pt x="8894" y="3275"/>
                  </a:cubicBezTo>
                  <a:lnTo>
                    <a:pt x="8894" y="358"/>
                  </a:lnTo>
                  <a:cubicBezTo>
                    <a:pt x="8894" y="163"/>
                    <a:pt x="8738" y="1"/>
                    <a:pt x="8556" y="1"/>
                  </a:cubicBezTo>
                  <a:close/>
                </a:path>
              </a:pathLst>
            </a:cu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7956407" y="3603130"/>
              <a:ext cx="471687" cy="157346"/>
            </a:xfrm>
            <a:custGeom>
              <a:avLst/>
              <a:gdLst/>
              <a:ahLst/>
              <a:cxnLst/>
              <a:rect l="l" t="t" r="r" b="b"/>
              <a:pathLst>
                <a:path w="2680" h="894" extrusionOk="0">
                  <a:moveTo>
                    <a:pt x="13" y="0"/>
                  </a:moveTo>
                  <a:lnTo>
                    <a:pt x="1" y="893"/>
                  </a:lnTo>
                  <a:lnTo>
                    <a:pt x="2680" y="893"/>
                  </a:lnTo>
                  <a:lnTo>
                    <a:pt x="2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8228855" y="4866649"/>
              <a:ext cx="126018" cy="170018"/>
            </a:xfrm>
            <a:custGeom>
              <a:avLst/>
              <a:gdLst/>
              <a:ahLst/>
              <a:cxnLst/>
              <a:rect l="l" t="t" r="r" b="b"/>
              <a:pathLst>
                <a:path w="716" h="966" extrusionOk="0">
                  <a:moveTo>
                    <a:pt x="1" y="1"/>
                  </a:moveTo>
                  <a:lnTo>
                    <a:pt x="1"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8228855" y="5017482"/>
              <a:ext cx="318741" cy="126018"/>
            </a:xfrm>
            <a:custGeom>
              <a:avLst/>
              <a:gdLst/>
              <a:ahLst/>
              <a:cxnLst/>
              <a:rect l="l" t="t" r="r" b="b"/>
              <a:pathLst>
                <a:path w="1811" h="716" extrusionOk="0">
                  <a:moveTo>
                    <a:pt x="1" y="1"/>
                  </a:moveTo>
                  <a:lnTo>
                    <a:pt x="1" y="715"/>
                  </a:lnTo>
                  <a:lnTo>
                    <a:pt x="1810" y="715"/>
                  </a:lnTo>
                  <a:cubicBezTo>
                    <a:pt x="1810" y="549"/>
                    <a:pt x="1727" y="394"/>
                    <a:pt x="1572" y="310"/>
                  </a:cubicBez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8308055" y="4972778"/>
              <a:ext cx="92753" cy="51217"/>
            </a:xfrm>
            <a:custGeom>
              <a:avLst/>
              <a:gdLst/>
              <a:ahLst/>
              <a:cxnLst/>
              <a:rect l="l" t="t" r="r" b="b"/>
              <a:pathLst>
                <a:path w="527" h="291" extrusionOk="0">
                  <a:moveTo>
                    <a:pt x="271" y="1"/>
                  </a:moveTo>
                  <a:cubicBezTo>
                    <a:pt x="178" y="1"/>
                    <a:pt x="0" y="34"/>
                    <a:pt x="27" y="291"/>
                  </a:cubicBezTo>
                  <a:lnTo>
                    <a:pt x="527" y="291"/>
                  </a:lnTo>
                  <a:lnTo>
                    <a:pt x="325" y="5"/>
                  </a:lnTo>
                  <a:cubicBezTo>
                    <a:pt x="325" y="5"/>
                    <a:pt x="303"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4"/>
            <p:cNvSpPr/>
            <p:nvPr/>
          </p:nvSpPr>
          <p:spPr>
            <a:xfrm>
              <a:off x="8168135" y="3674411"/>
              <a:ext cx="283012" cy="1226033"/>
            </a:xfrm>
            <a:custGeom>
              <a:avLst/>
              <a:gdLst/>
              <a:ahLst/>
              <a:cxnLst/>
              <a:rect l="l" t="t" r="r" b="b"/>
              <a:pathLst>
                <a:path w="1608" h="6966" extrusionOk="0">
                  <a:moveTo>
                    <a:pt x="0" y="0"/>
                  </a:moveTo>
                  <a:lnTo>
                    <a:pt x="286" y="6965"/>
                  </a:lnTo>
                  <a:lnTo>
                    <a:pt x="1608" y="6965"/>
                  </a:lnTo>
                  <a:lnTo>
                    <a:pt x="1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4"/>
            <p:cNvSpPr/>
            <p:nvPr/>
          </p:nvSpPr>
          <p:spPr>
            <a:xfrm>
              <a:off x="7990023" y="4866649"/>
              <a:ext cx="125842" cy="170018"/>
            </a:xfrm>
            <a:custGeom>
              <a:avLst/>
              <a:gdLst/>
              <a:ahLst/>
              <a:cxnLst/>
              <a:rect l="l" t="t" r="r" b="b"/>
              <a:pathLst>
                <a:path w="715" h="966" extrusionOk="0">
                  <a:moveTo>
                    <a:pt x="0" y="1"/>
                  </a:moveTo>
                  <a:lnTo>
                    <a:pt x="0"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7795191" y="5017482"/>
              <a:ext cx="320677" cy="126018"/>
            </a:xfrm>
            <a:custGeom>
              <a:avLst/>
              <a:gdLst/>
              <a:ahLst/>
              <a:cxnLst/>
              <a:rect l="l" t="t" r="r" b="b"/>
              <a:pathLst>
                <a:path w="1822" h="716" extrusionOk="0">
                  <a:moveTo>
                    <a:pt x="917" y="1"/>
                  </a:moveTo>
                  <a:lnTo>
                    <a:pt x="238" y="310"/>
                  </a:lnTo>
                  <a:cubicBezTo>
                    <a:pt x="95" y="394"/>
                    <a:pt x="0" y="549"/>
                    <a:pt x="0" y="715"/>
                  </a:cubicBezTo>
                  <a:lnTo>
                    <a:pt x="1822" y="715"/>
                  </a:lnTo>
                  <a:lnTo>
                    <a:pt x="18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7941799" y="4972778"/>
              <a:ext cx="93457" cy="51217"/>
            </a:xfrm>
            <a:custGeom>
              <a:avLst/>
              <a:gdLst/>
              <a:ahLst/>
              <a:cxnLst/>
              <a:rect l="l" t="t" r="r" b="b"/>
              <a:pathLst>
                <a:path w="531" h="291" extrusionOk="0">
                  <a:moveTo>
                    <a:pt x="267" y="1"/>
                  </a:moveTo>
                  <a:cubicBezTo>
                    <a:pt x="236" y="1"/>
                    <a:pt x="215" y="5"/>
                    <a:pt x="215" y="5"/>
                  </a:cubicBezTo>
                  <a:lnTo>
                    <a:pt x="1"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7925079" y="3699403"/>
              <a:ext cx="255732" cy="1201041"/>
            </a:xfrm>
            <a:custGeom>
              <a:avLst/>
              <a:gdLst/>
              <a:ahLst/>
              <a:cxnLst/>
              <a:rect l="l" t="t" r="r" b="b"/>
              <a:pathLst>
                <a:path w="1453" h="6824" extrusionOk="0">
                  <a:moveTo>
                    <a:pt x="191" y="1"/>
                  </a:moveTo>
                  <a:lnTo>
                    <a:pt x="0" y="6823"/>
                  </a:lnTo>
                  <a:lnTo>
                    <a:pt x="1381" y="6823"/>
                  </a:lnTo>
                  <a:lnTo>
                    <a:pt x="1453" y="108"/>
                  </a:lnTo>
                  <a:lnTo>
                    <a:pt x="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7958519" y="2825553"/>
              <a:ext cx="469575" cy="777755"/>
            </a:xfrm>
            <a:custGeom>
              <a:avLst/>
              <a:gdLst/>
              <a:ahLst/>
              <a:cxnLst/>
              <a:rect l="l" t="t" r="r" b="b"/>
              <a:pathLst>
                <a:path w="2668" h="4419" extrusionOk="0">
                  <a:moveTo>
                    <a:pt x="1227" y="1"/>
                  </a:moveTo>
                  <a:cubicBezTo>
                    <a:pt x="597" y="59"/>
                    <a:pt x="150" y="347"/>
                    <a:pt x="132" y="347"/>
                  </a:cubicBezTo>
                  <a:cubicBezTo>
                    <a:pt x="132" y="347"/>
                    <a:pt x="132" y="347"/>
                    <a:pt x="132" y="346"/>
                  </a:cubicBezTo>
                  <a:lnTo>
                    <a:pt x="1" y="4418"/>
                  </a:lnTo>
                  <a:lnTo>
                    <a:pt x="2668" y="4418"/>
                  </a:lnTo>
                  <a:lnTo>
                    <a:pt x="2549" y="370"/>
                  </a:lnTo>
                  <a:cubicBezTo>
                    <a:pt x="1977" y="25"/>
                    <a:pt x="1227" y="1"/>
                    <a:pt x="1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7371910" y="2880113"/>
              <a:ext cx="111234" cy="117570"/>
            </a:xfrm>
            <a:custGeom>
              <a:avLst/>
              <a:gdLst/>
              <a:ahLst/>
              <a:cxnLst/>
              <a:rect l="l" t="t" r="r" b="b"/>
              <a:pathLst>
                <a:path w="632" h="668" extrusionOk="0">
                  <a:moveTo>
                    <a:pt x="250" y="1"/>
                  </a:moveTo>
                  <a:lnTo>
                    <a:pt x="0" y="453"/>
                  </a:lnTo>
                  <a:lnTo>
                    <a:pt x="345" y="667"/>
                  </a:lnTo>
                  <a:lnTo>
                    <a:pt x="631" y="239"/>
                  </a:lnTo>
                  <a:lnTo>
                    <a:pt x="250"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7273350" y="2808833"/>
              <a:ext cx="171954" cy="154530"/>
            </a:xfrm>
            <a:custGeom>
              <a:avLst/>
              <a:gdLst/>
              <a:ahLst/>
              <a:cxnLst/>
              <a:rect l="l" t="t" r="r" b="b"/>
              <a:pathLst>
                <a:path w="977" h="878" extrusionOk="0">
                  <a:moveTo>
                    <a:pt x="480" y="0"/>
                  </a:moveTo>
                  <a:cubicBezTo>
                    <a:pt x="294" y="0"/>
                    <a:pt x="129" y="126"/>
                    <a:pt x="72" y="298"/>
                  </a:cubicBezTo>
                  <a:cubicBezTo>
                    <a:pt x="0" y="537"/>
                    <a:pt x="131" y="775"/>
                    <a:pt x="358" y="858"/>
                  </a:cubicBezTo>
                  <a:cubicBezTo>
                    <a:pt x="400" y="871"/>
                    <a:pt x="442" y="878"/>
                    <a:pt x="484" y="878"/>
                  </a:cubicBezTo>
                  <a:cubicBezTo>
                    <a:pt x="667" y="878"/>
                    <a:pt x="837" y="756"/>
                    <a:pt x="905" y="572"/>
                  </a:cubicBezTo>
                  <a:cubicBezTo>
                    <a:pt x="977" y="346"/>
                    <a:pt x="846" y="108"/>
                    <a:pt x="620" y="25"/>
                  </a:cubicBezTo>
                  <a:cubicBezTo>
                    <a:pt x="572" y="8"/>
                    <a:pt x="525" y="0"/>
                    <a:pt x="480"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7285846" y="2764832"/>
              <a:ext cx="92401" cy="82017"/>
            </a:xfrm>
            <a:custGeom>
              <a:avLst/>
              <a:gdLst/>
              <a:ahLst/>
              <a:cxnLst/>
              <a:rect l="l" t="t" r="r" b="b"/>
              <a:pathLst>
                <a:path w="525" h="466" extrusionOk="0">
                  <a:moveTo>
                    <a:pt x="82" y="0"/>
                  </a:moveTo>
                  <a:cubicBezTo>
                    <a:pt x="59" y="0"/>
                    <a:pt x="36" y="13"/>
                    <a:pt x="13" y="36"/>
                  </a:cubicBezTo>
                  <a:cubicBezTo>
                    <a:pt x="1" y="60"/>
                    <a:pt x="1" y="84"/>
                    <a:pt x="25" y="120"/>
                  </a:cubicBezTo>
                  <a:lnTo>
                    <a:pt x="406" y="465"/>
                  </a:lnTo>
                  <a:lnTo>
                    <a:pt x="525" y="275"/>
                  </a:lnTo>
                  <a:lnTo>
                    <a:pt x="120" y="13"/>
                  </a:lnTo>
                  <a:cubicBezTo>
                    <a:pt x="107" y="4"/>
                    <a:pt x="95" y="0"/>
                    <a:pt x="82"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7390742" y="2869729"/>
              <a:ext cx="423462" cy="314340"/>
            </a:xfrm>
            <a:custGeom>
              <a:avLst/>
              <a:gdLst/>
              <a:ahLst/>
              <a:cxnLst/>
              <a:rect l="l" t="t" r="r" b="b"/>
              <a:pathLst>
                <a:path w="2406" h="1786" extrusionOk="0">
                  <a:moveTo>
                    <a:pt x="536" y="0"/>
                  </a:moveTo>
                  <a:lnTo>
                    <a:pt x="0" y="833"/>
                  </a:lnTo>
                  <a:lnTo>
                    <a:pt x="1643" y="1726"/>
                  </a:lnTo>
                  <a:cubicBezTo>
                    <a:pt x="1717" y="1767"/>
                    <a:pt x="1795" y="1785"/>
                    <a:pt x="1872" y="1785"/>
                  </a:cubicBezTo>
                  <a:cubicBezTo>
                    <a:pt x="2090" y="1785"/>
                    <a:pt x="2293" y="1634"/>
                    <a:pt x="2346" y="1405"/>
                  </a:cubicBezTo>
                  <a:cubicBezTo>
                    <a:pt x="2405" y="1203"/>
                    <a:pt x="2310" y="988"/>
                    <a:pt x="2108" y="881"/>
                  </a:cubicBez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7634151" y="2871665"/>
              <a:ext cx="385445" cy="312756"/>
            </a:xfrm>
            <a:custGeom>
              <a:avLst/>
              <a:gdLst/>
              <a:ahLst/>
              <a:cxnLst/>
              <a:rect l="l" t="t" r="r" b="b"/>
              <a:pathLst>
                <a:path w="2190" h="1777" extrusionOk="0">
                  <a:moveTo>
                    <a:pt x="2130" y="1"/>
                  </a:moveTo>
                  <a:cubicBezTo>
                    <a:pt x="2130" y="1"/>
                    <a:pt x="1403" y="322"/>
                    <a:pt x="236" y="977"/>
                  </a:cubicBezTo>
                  <a:cubicBezTo>
                    <a:pt x="105" y="1049"/>
                    <a:pt x="34" y="1180"/>
                    <a:pt x="10" y="1334"/>
                  </a:cubicBezTo>
                  <a:cubicBezTo>
                    <a:pt x="0" y="1607"/>
                    <a:pt x="230" y="1777"/>
                    <a:pt x="484" y="1777"/>
                  </a:cubicBezTo>
                  <a:cubicBezTo>
                    <a:pt x="540" y="1777"/>
                    <a:pt x="597" y="1768"/>
                    <a:pt x="653" y="1751"/>
                  </a:cubicBezTo>
                  <a:cubicBezTo>
                    <a:pt x="653" y="1751"/>
                    <a:pt x="2189" y="1239"/>
                    <a:pt x="2189" y="1132"/>
                  </a:cubicBezTo>
                  <a:cubicBezTo>
                    <a:pt x="2189" y="1120"/>
                    <a:pt x="2130"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7811911" y="3227718"/>
              <a:ext cx="953582" cy="266644"/>
            </a:xfrm>
            <a:custGeom>
              <a:avLst/>
              <a:gdLst/>
              <a:ahLst/>
              <a:cxnLst/>
              <a:rect l="l" t="t" r="r" b="b"/>
              <a:pathLst>
                <a:path w="5418" h="1515" extrusionOk="0">
                  <a:moveTo>
                    <a:pt x="278" y="1"/>
                  </a:moveTo>
                  <a:cubicBezTo>
                    <a:pt x="170" y="1"/>
                    <a:pt x="94" y="91"/>
                    <a:pt x="72" y="181"/>
                  </a:cubicBezTo>
                  <a:lnTo>
                    <a:pt x="12" y="776"/>
                  </a:lnTo>
                  <a:cubicBezTo>
                    <a:pt x="0" y="895"/>
                    <a:pt x="96" y="990"/>
                    <a:pt x="191" y="1002"/>
                  </a:cubicBezTo>
                  <a:lnTo>
                    <a:pt x="5120" y="1514"/>
                  </a:lnTo>
                  <a:cubicBezTo>
                    <a:pt x="5227" y="1514"/>
                    <a:pt x="5334" y="1431"/>
                    <a:pt x="5346" y="1324"/>
                  </a:cubicBezTo>
                  <a:lnTo>
                    <a:pt x="5406" y="728"/>
                  </a:lnTo>
                  <a:cubicBezTo>
                    <a:pt x="5418" y="621"/>
                    <a:pt x="5334" y="526"/>
                    <a:pt x="5227" y="514"/>
                  </a:cubicBezTo>
                  <a:lnTo>
                    <a:pt x="298" y="2"/>
                  </a:lnTo>
                  <a:cubicBezTo>
                    <a:pt x="291" y="1"/>
                    <a:pt x="284"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8333575" y="2890674"/>
              <a:ext cx="302020" cy="446342"/>
            </a:xfrm>
            <a:custGeom>
              <a:avLst/>
              <a:gdLst/>
              <a:ahLst/>
              <a:cxnLst/>
              <a:rect l="l" t="t" r="r" b="b"/>
              <a:pathLst>
                <a:path w="1716" h="2536" extrusionOk="0">
                  <a:moveTo>
                    <a:pt x="406" y="0"/>
                  </a:moveTo>
                  <a:cubicBezTo>
                    <a:pt x="406" y="0"/>
                    <a:pt x="13" y="893"/>
                    <a:pt x="1" y="893"/>
                  </a:cubicBezTo>
                  <a:cubicBezTo>
                    <a:pt x="1" y="905"/>
                    <a:pt x="608" y="1953"/>
                    <a:pt x="882" y="2334"/>
                  </a:cubicBezTo>
                  <a:cubicBezTo>
                    <a:pt x="972" y="2469"/>
                    <a:pt x="1114" y="2535"/>
                    <a:pt x="1253" y="2535"/>
                  </a:cubicBezTo>
                  <a:cubicBezTo>
                    <a:pt x="1406" y="2535"/>
                    <a:pt x="1557" y="2454"/>
                    <a:pt x="1632" y="2298"/>
                  </a:cubicBezTo>
                  <a:cubicBezTo>
                    <a:pt x="1715" y="2155"/>
                    <a:pt x="1692" y="2012"/>
                    <a:pt x="1620" y="1881"/>
                  </a:cubicBezTo>
                  <a:cubicBezTo>
                    <a:pt x="942" y="726"/>
                    <a:pt x="406"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8065351" y="3381015"/>
              <a:ext cx="195187" cy="137106"/>
            </a:xfrm>
            <a:custGeom>
              <a:avLst/>
              <a:gdLst/>
              <a:ahLst/>
              <a:cxnLst/>
              <a:rect l="l" t="t" r="r" b="b"/>
              <a:pathLst>
                <a:path w="1109" h="779" extrusionOk="0">
                  <a:moveTo>
                    <a:pt x="882" y="0"/>
                  </a:moveTo>
                  <a:cubicBezTo>
                    <a:pt x="823" y="0"/>
                    <a:pt x="763" y="12"/>
                    <a:pt x="715" y="24"/>
                  </a:cubicBezTo>
                  <a:cubicBezTo>
                    <a:pt x="525" y="119"/>
                    <a:pt x="525" y="310"/>
                    <a:pt x="525" y="310"/>
                  </a:cubicBezTo>
                  <a:lnTo>
                    <a:pt x="215" y="286"/>
                  </a:lnTo>
                  <a:lnTo>
                    <a:pt x="215" y="286"/>
                  </a:lnTo>
                  <a:cubicBezTo>
                    <a:pt x="1" y="357"/>
                    <a:pt x="37" y="715"/>
                    <a:pt x="489" y="774"/>
                  </a:cubicBezTo>
                  <a:cubicBezTo>
                    <a:pt x="512" y="777"/>
                    <a:pt x="535" y="778"/>
                    <a:pt x="557" y="778"/>
                  </a:cubicBezTo>
                  <a:cubicBezTo>
                    <a:pt x="918" y="778"/>
                    <a:pt x="1108" y="429"/>
                    <a:pt x="1108" y="429"/>
                  </a:cubicBezTo>
                  <a:lnTo>
                    <a:pt x="88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8220583" y="3349511"/>
              <a:ext cx="113170" cy="109122"/>
            </a:xfrm>
            <a:custGeom>
              <a:avLst/>
              <a:gdLst/>
              <a:ahLst/>
              <a:cxnLst/>
              <a:rect l="l" t="t" r="r" b="b"/>
              <a:pathLst>
                <a:path w="643" h="620" extrusionOk="0">
                  <a:moveTo>
                    <a:pt x="405" y="1"/>
                  </a:moveTo>
                  <a:lnTo>
                    <a:pt x="0" y="143"/>
                  </a:lnTo>
                  <a:lnTo>
                    <a:pt x="167" y="620"/>
                  </a:lnTo>
                  <a:lnTo>
                    <a:pt x="643" y="405"/>
                  </a:lnTo>
                  <a:lnTo>
                    <a:pt x="4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8122023" y="3378903"/>
              <a:ext cx="81841" cy="37841"/>
            </a:xfrm>
            <a:custGeom>
              <a:avLst/>
              <a:gdLst/>
              <a:ahLst/>
              <a:cxnLst/>
              <a:rect l="l" t="t" r="r" b="b"/>
              <a:pathLst>
                <a:path w="465" h="215" extrusionOk="0">
                  <a:moveTo>
                    <a:pt x="465" y="0"/>
                  </a:moveTo>
                  <a:lnTo>
                    <a:pt x="36" y="72"/>
                  </a:lnTo>
                  <a:cubicBezTo>
                    <a:pt x="12" y="72"/>
                    <a:pt x="0" y="95"/>
                    <a:pt x="0" y="131"/>
                  </a:cubicBezTo>
                  <a:cubicBezTo>
                    <a:pt x="0" y="155"/>
                    <a:pt x="24" y="191"/>
                    <a:pt x="48" y="191"/>
                  </a:cubicBezTo>
                  <a:lnTo>
                    <a:pt x="465" y="215"/>
                  </a:lnTo>
                  <a:lnTo>
                    <a:pt x="46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8220583" y="3184421"/>
              <a:ext cx="429622" cy="295156"/>
            </a:xfrm>
            <a:custGeom>
              <a:avLst/>
              <a:gdLst/>
              <a:ahLst/>
              <a:cxnLst/>
              <a:rect l="l" t="t" r="r" b="b"/>
              <a:pathLst>
                <a:path w="2441" h="1677" extrusionOk="0">
                  <a:moveTo>
                    <a:pt x="1858" y="0"/>
                  </a:moveTo>
                  <a:cubicBezTo>
                    <a:pt x="1790" y="0"/>
                    <a:pt x="1721" y="15"/>
                    <a:pt x="1655" y="46"/>
                  </a:cubicBezTo>
                  <a:lnTo>
                    <a:pt x="0" y="760"/>
                  </a:lnTo>
                  <a:lnTo>
                    <a:pt x="345" y="1677"/>
                  </a:lnTo>
                  <a:lnTo>
                    <a:pt x="2072" y="927"/>
                  </a:lnTo>
                  <a:cubicBezTo>
                    <a:pt x="2357" y="784"/>
                    <a:pt x="2441" y="415"/>
                    <a:pt x="2238" y="177"/>
                  </a:cubicBezTo>
                  <a:cubicBezTo>
                    <a:pt x="2142" y="64"/>
                    <a:pt x="2002" y="0"/>
                    <a:pt x="1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8103191" y="2624382"/>
              <a:ext cx="159458" cy="297972"/>
            </a:xfrm>
            <a:custGeom>
              <a:avLst/>
              <a:gdLst/>
              <a:ahLst/>
              <a:cxnLst/>
              <a:rect l="l" t="t" r="r" b="b"/>
              <a:pathLst>
                <a:path w="906" h="1693" extrusionOk="0">
                  <a:moveTo>
                    <a:pt x="905" y="1"/>
                  </a:moveTo>
                  <a:lnTo>
                    <a:pt x="0" y="191"/>
                  </a:lnTo>
                  <a:lnTo>
                    <a:pt x="12" y="1263"/>
                  </a:lnTo>
                  <a:cubicBezTo>
                    <a:pt x="12" y="1506"/>
                    <a:pt x="214" y="1692"/>
                    <a:pt x="443" y="1692"/>
                  </a:cubicBezTo>
                  <a:cubicBezTo>
                    <a:pt x="450" y="1692"/>
                    <a:pt x="458" y="1692"/>
                    <a:pt x="465" y="1692"/>
                  </a:cubicBezTo>
                  <a:cubicBezTo>
                    <a:pt x="679" y="1680"/>
                    <a:pt x="881" y="1501"/>
                    <a:pt x="881" y="1275"/>
                  </a:cubicBezTo>
                  <a:lnTo>
                    <a:pt x="9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8105303" y="2668559"/>
              <a:ext cx="146786" cy="140274"/>
            </a:xfrm>
            <a:custGeom>
              <a:avLst/>
              <a:gdLst/>
              <a:ahLst/>
              <a:cxnLst/>
              <a:rect l="l" t="t" r="r" b="b"/>
              <a:pathLst>
                <a:path w="834" h="797" extrusionOk="0">
                  <a:moveTo>
                    <a:pt x="834" y="0"/>
                  </a:moveTo>
                  <a:lnTo>
                    <a:pt x="0" y="381"/>
                  </a:lnTo>
                  <a:lnTo>
                    <a:pt x="0" y="774"/>
                  </a:lnTo>
                  <a:cubicBezTo>
                    <a:pt x="67" y="789"/>
                    <a:pt x="128" y="796"/>
                    <a:pt x="184" y="796"/>
                  </a:cubicBezTo>
                  <a:cubicBezTo>
                    <a:pt x="784" y="796"/>
                    <a:pt x="834"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7948135" y="2450492"/>
              <a:ext cx="127602" cy="141506"/>
            </a:xfrm>
            <a:custGeom>
              <a:avLst/>
              <a:gdLst/>
              <a:ahLst/>
              <a:cxnLst/>
              <a:rect l="l" t="t" r="r" b="b"/>
              <a:pathLst>
                <a:path w="725" h="804" extrusionOk="0">
                  <a:moveTo>
                    <a:pt x="417" y="1"/>
                  </a:moveTo>
                  <a:cubicBezTo>
                    <a:pt x="417" y="1"/>
                    <a:pt x="0" y="298"/>
                    <a:pt x="369" y="715"/>
                  </a:cubicBezTo>
                  <a:cubicBezTo>
                    <a:pt x="426" y="777"/>
                    <a:pt x="473" y="803"/>
                    <a:pt x="511" y="803"/>
                  </a:cubicBezTo>
                  <a:cubicBezTo>
                    <a:pt x="725" y="803"/>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8243639" y="2435884"/>
              <a:ext cx="140450" cy="182515"/>
            </a:xfrm>
            <a:custGeom>
              <a:avLst/>
              <a:gdLst/>
              <a:ahLst/>
              <a:cxnLst/>
              <a:rect l="l" t="t" r="r" b="b"/>
              <a:pathLst>
                <a:path w="798" h="1037" extrusionOk="0">
                  <a:moveTo>
                    <a:pt x="0" y="0"/>
                  </a:moveTo>
                  <a:lnTo>
                    <a:pt x="60" y="1036"/>
                  </a:lnTo>
                  <a:lnTo>
                    <a:pt x="226" y="1012"/>
                  </a:lnTo>
                  <a:cubicBezTo>
                    <a:pt x="226" y="1012"/>
                    <a:pt x="798" y="2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8013079" y="2477773"/>
              <a:ext cx="255732" cy="293572"/>
            </a:xfrm>
            <a:custGeom>
              <a:avLst/>
              <a:gdLst/>
              <a:ahLst/>
              <a:cxnLst/>
              <a:rect l="l" t="t" r="r" b="b"/>
              <a:pathLst>
                <a:path w="1453" h="1668" extrusionOk="0">
                  <a:moveTo>
                    <a:pt x="346" y="1"/>
                  </a:moveTo>
                  <a:cubicBezTo>
                    <a:pt x="167" y="1"/>
                    <a:pt x="24" y="143"/>
                    <a:pt x="24" y="322"/>
                  </a:cubicBezTo>
                  <a:lnTo>
                    <a:pt x="24" y="977"/>
                  </a:lnTo>
                  <a:cubicBezTo>
                    <a:pt x="0" y="1334"/>
                    <a:pt x="322" y="1667"/>
                    <a:pt x="703" y="1667"/>
                  </a:cubicBezTo>
                  <a:lnTo>
                    <a:pt x="739" y="1667"/>
                  </a:lnTo>
                  <a:cubicBezTo>
                    <a:pt x="1120" y="1667"/>
                    <a:pt x="1429" y="1346"/>
                    <a:pt x="1453" y="965"/>
                  </a:cubicBezTo>
                  <a:lnTo>
                    <a:pt x="1453" y="179"/>
                  </a:lnTo>
                  <a:cubicBezTo>
                    <a:pt x="1453" y="72"/>
                    <a:pt x="1370" y="1"/>
                    <a:pt x="1274"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8136631" y="2595166"/>
              <a:ext cx="21120" cy="21120"/>
            </a:xfrm>
            <a:custGeom>
              <a:avLst/>
              <a:gdLst/>
              <a:ahLst/>
              <a:cxnLst/>
              <a:rect l="l" t="t" r="r" b="b"/>
              <a:pathLst>
                <a:path w="120" h="120" extrusionOk="0">
                  <a:moveTo>
                    <a:pt x="60" y="0"/>
                  </a:moveTo>
                  <a:cubicBezTo>
                    <a:pt x="37" y="0"/>
                    <a:pt x="1" y="24"/>
                    <a:pt x="1" y="60"/>
                  </a:cubicBezTo>
                  <a:cubicBezTo>
                    <a:pt x="1" y="84"/>
                    <a:pt x="37" y="119"/>
                    <a:pt x="60" y="119"/>
                  </a:cubicBezTo>
                  <a:cubicBezTo>
                    <a:pt x="84" y="119"/>
                    <a:pt x="120" y="84"/>
                    <a:pt x="120" y="60"/>
                  </a:cubicBezTo>
                  <a:cubicBezTo>
                    <a:pt x="120" y="24"/>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8042471" y="2595166"/>
              <a:ext cx="21120" cy="21120"/>
            </a:xfrm>
            <a:custGeom>
              <a:avLst/>
              <a:gdLst/>
              <a:ahLst/>
              <a:cxnLst/>
              <a:rect l="l" t="t" r="r" b="b"/>
              <a:pathLst>
                <a:path w="120" h="120" extrusionOk="0">
                  <a:moveTo>
                    <a:pt x="60" y="0"/>
                  </a:moveTo>
                  <a:cubicBezTo>
                    <a:pt x="12" y="0"/>
                    <a:pt x="0" y="24"/>
                    <a:pt x="0" y="60"/>
                  </a:cubicBezTo>
                  <a:cubicBezTo>
                    <a:pt x="0" y="84"/>
                    <a:pt x="24" y="119"/>
                    <a:pt x="60" y="119"/>
                  </a:cubicBezTo>
                  <a:cubicBezTo>
                    <a:pt x="83" y="119"/>
                    <a:pt x="119" y="84"/>
                    <a:pt x="119" y="60"/>
                  </a:cubicBezTo>
                  <a:cubicBezTo>
                    <a:pt x="119" y="24"/>
                    <a:pt x="8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8078023" y="2624382"/>
              <a:ext cx="25344" cy="38017"/>
            </a:xfrm>
            <a:custGeom>
              <a:avLst/>
              <a:gdLst/>
              <a:ahLst/>
              <a:cxnLst/>
              <a:rect l="l" t="t" r="r" b="b"/>
              <a:pathLst>
                <a:path w="144" h="216" fill="none" extrusionOk="0">
                  <a:moveTo>
                    <a:pt x="24" y="1"/>
                  </a:moveTo>
                  <a:lnTo>
                    <a:pt x="0" y="132"/>
                  </a:lnTo>
                  <a:cubicBezTo>
                    <a:pt x="0" y="132"/>
                    <a:pt x="24" y="215"/>
                    <a:pt x="143"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8117799" y="2544830"/>
              <a:ext cx="63009" cy="21120"/>
            </a:xfrm>
            <a:custGeom>
              <a:avLst/>
              <a:gdLst/>
              <a:ahLst/>
              <a:cxnLst/>
              <a:rect l="l" t="t" r="r" b="b"/>
              <a:pathLst>
                <a:path w="358" h="120" extrusionOk="0">
                  <a:moveTo>
                    <a:pt x="60" y="1"/>
                  </a:moveTo>
                  <a:cubicBezTo>
                    <a:pt x="36" y="1"/>
                    <a:pt x="1" y="12"/>
                    <a:pt x="1" y="48"/>
                  </a:cubicBezTo>
                  <a:cubicBezTo>
                    <a:pt x="1" y="72"/>
                    <a:pt x="24" y="108"/>
                    <a:pt x="48" y="108"/>
                  </a:cubicBezTo>
                  <a:lnTo>
                    <a:pt x="322" y="120"/>
                  </a:lnTo>
                  <a:cubicBezTo>
                    <a:pt x="346" y="120"/>
                    <a:pt x="358" y="108"/>
                    <a:pt x="358" y="72"/>
                  </a:cubicBezTo>
                  <a:cubicBezTo>
                    <a:pt x="358" y="48"/>
                    <a:pt x="346" y="12"/>
                    <a:pt x="310" y="12"/>
                  </a:cubicBez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8023463" y="2546942"/>
              <a:ext cx="48401" cy="19008"/>
            </a:xfrm>
            <a:custGeom>
              <a:avLst/>
              <a:gdLst/>
              <a:ahLst/>
              <a:cxnLst/>
              <a:rect l="l" t="t" r="r" b="b"/>
              <a:pathLst>
                <a:path w="275" h="108" extrusionOk="0">
                  <a:moveTo>
                    <a:pt x="60" y="0"/>
                  </a:moveTo>
                  <a:cubicBezTo>
                    <a:pt x="37" y="0"/>
                    <a:pt x="1" y="24"/>
                    <a:pt x="1" y="48"/>
                  </a:cubicBezTo>
                  <a:cubicBezTo>
                    <a:pt x="1" y="84"/>
                    <a:pt x="13" y="108"/>
                    <a:pt x="48" y="108"/>
                  </a:cubicBezTo>
                  <a:lnTo>
                    <a:pt x="215" y="108"/>
                  </a:lnTo>
                  <a:cubicBezTo>
                    <a:pt x="239" y="96"/>
                    <a:pt x="263" y="84"/>
                    <a:pt x="275" y="60"/>
                  </a:cubicBezTo>
                  <a:cubicBezTo>
                    <a:pt x="275" y="36"/>
                    <a:pt x="251"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8054967" y="2660111"/>
              <a:ext cx="100673" cy="42065"/>
            </a:xfrm>
            <a:custGeom>
              <a:avLst/>
              <a:gdLst/>
              <a:ahLst/>
              <a:cxnLst/>
              <a:rect l="l" t="t" r="r" b="b"/>
              <a:pathLst>
                <a:path w="572" h="239" fill="none" extrusionOk="0">
                  <a:moveTo>
                    <a:pt x="572" y="0"/>
                  </a:moveTo>
                  <a:cubicBezTo>
                    <a:pt x="572" y="0"/>
                    <a:pt x="346" y="239"/>
                    <a:pt x="0" y="4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7990023" y="2333275"/>
              <a:ext cx="306068" cy="285124"/>
            </a:xfrm>
            <a:custGeom>
              <a:avLst/>
              <a:gdLst/>
              <a:ahLst/>
              <a:cxnLst/>
              <a:rect l="l" t="t" r="r" b="b"/>
              <a:pathLst>
                <a:path w="1739" h="1620" extrusionOk="0">
                  <a:moveTo>
                    <a:pt x="660" y="0"/>
                  </a:moveTo>
                  <a:cubicBezTo>
                    <a:pt x="489" y="0"/>
                    <a:pt x="320" y="57"/>
                    <a:pt x="227" y="167"/>
                  </a:cubicBezTo>
                  <a:cubicBezTo>
                    <a:pt x="0" y="381"/>
                    <a:pt x="48" y="738"/>
                    <a:pt x="310" y="953"/>
                  </a:cubicBezTo>
                  <a:cubicBezTo>
                    <a:pt x="394" y="1023"/>
                    <a:pt x="502" y="1047"/>
                    <a:pt x="610" y="1047"/>
                  </a:cubicBezTo>
                  <a:cubicBezTo>
                    <a:pt x="777" y="1047"/>
                    <a:pt x="945" y="989"/>
                    <a:pt x="1024" y="953"/>
                  </a:cubicBezTo>
                  <a:cubicBezTo>
                    <a:pt x="1060" y="941"/>
                    <a:pt x="1108" y="941"/>
                    <a:pt x="1131" y="941"/>
                  </a:cubicBezTo>
                  <a:lnTo>
                    <a:pt x="1203" y="953"/>
                  </a:lnTo>
                  <a:cubicBezTo>
                    <a:pt x="1191" y="1155"/>
                    <a:pt x="1346" y="1310"/>
                    <a:pt x="1346" y="1310"/>
                  </a:cubicBezTo>
                  <a:lnTo>
                    <a:pt x="1346" y="1619"/>
                  </a:lnTo>
                  <a:lnTo>
                    <a:pt x="1417" y="1619"/>
                  </a:lnTo>
                  <a:lnTo>
                    <a:pt x="1596" y="1536"/>
                  </a:lnTo>
                  <a:lnTo>
                    <a:pt x="1739" y="941"/>
                  </a:lnTo>
                  <a:lnTo>
                    <a:pt x="1739" y="941"/>
                  </a:lnTo>
                  <a:cubicBezTo>
                    <a:pt x="1738" y="941"/>
                    <a:pt x="1738" y="941"/>
                    <a:pt x="1738" y="941"/>
                  </a:cubicBezTo>
                  <a:cubicBezTo>
                    <a:pt x="1724" y="941"/>
                    <a:pt x="1618" y="603"/>
                    <a:pt x="1459" y="603"/>
                  </a:cubicBezTo>
                  <a:cubicBezTo>
                    <a:pt x="1449" y="603"/>
                    <a:pt x="1439" y="605"/>
                    <a:pt x="1429" y="607"/>
                  </a:cubicBezTo>
                  <a:lnTo>
                    <a:pt x="1441" y="595"/>
                  </a:lnTo>
                  <a:cubicBezTo>
                    <a:pt x="1441" y="595"/>
                    <a:pt x="1286" y="560"/>
                    <a:pt x="1203" y="369"/>
                  </a:cubicBezTo>
                  <a:cubicBezTo>
                    <a:pt x="1191" y="321"/>
                    <a:pt x="1179" y="286"/>
                    <a:pt x="1143" y="238"/>
                  </a:cubicBezTo>
                  <a:cubicBezTo>
                    <a:pt x="1060" y="78"/>
                    <a:pt x="859"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8237303" y="2582494"/>
              <a:ext cx="77617" cy="77793"/>
            </a:xfrm>
            <a:custGeom>
              <a:avLst/>
              <a:gdLst/>
              <a:ahLst/>
              <a:cxnLst/>
              <a:rect l="l" t="t" r="r" b="b"/>
              <a:pathLst>
                <a:path w="441" h="442" extrusionOk="0">
                  <a:moveTo>
                    <a:pt x="215" y="1"/>
                  </a:moveTo>
                  <a:cubicBezTo>
                    <a:pt x="96" y="1"/>
                    <a:pt x="12" y="96"/>
                    <a:pt x="0" y="215"/>
                  </a:cubicBezTo>
                  <a:cubicBezTo>
                    <a:pt x="0" y="334"/>
                    <a:pt x="96" y="441"/>
                    <a:pt x="215" y="441"/>
                  </a:cubicBezTo>
                  <a:cubicBezTo>
                    <a:pt x="334" y="441"/>
                    <a:pt x="441" y="334"/>
                    <a:pt x="441" y="215"/>
                  </a:cubicBezTo>
                  <a:cubicBezTo>
                    <a:pt x="441" y="96"/>
                    <a:pt x="334"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304429" y="1156167"/>
            <a:ext cx="1460894" cy="701625"/>
            <a:chOff x="270975" y="3258415"/>
            <a:chExt cx="2258100" cy="1084500"/>
          </a:xfrm>
        </p:grpSpPr>
        <p:sp>
          <p:nvSpPr>
            <p:cNvPr id="907" name="Google Shape;907;p44"/>
            <p:cNvSpPr/>
            <p:nvPr/>
          </p:nvSpPr>
          <p:spPr>
            <a:xfrm>
              <a:off x="270975" y="3258415"/>
              <a:ext cx="2258100" cy="1084500"/>
            </a:xfrm>
            <a:prstGeom prst="roundRect">
              <a:avLst>
                <a:gd name="adj" fmla="val 132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9" name="Google Shape;949;p44"/>
            <p:cNvCxnSpPr/>
            <p:nvPr/>
          </p:nvCxnSpPr>
          <p:spPr>
            <a:xfrm>
              <a:off x="472100" y="36047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0" name="Google Shape;950;p44"/>
            <p:cNvCxnSpPr/>
            <p:nvPr/>
          </p:nvCxnSpPr>
          <p:spPr>
            <a:xfrm>
              <a:off x="472100" y="3757190"/>
              <a:ext cx="3396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4"/>
            <p:cNvCxnSpPr/>
            <p:nvPr/>
          </p:nvCxnSpPr>
          <p:spPr>
            <a:xfrm>
              <a:off x="472100" y="39095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2" name="Google Shape;952;p44"/>
            <p:cNvCxnSpPr/>
            <p:nvPr/>
          </p:nvCxnSpPr>
          <p:spPr>
            <a:xfrm>
              <a:off x="472100" y="4061990"/>
              <a:ext cx="339600" cy="0"/>
            </a:xfrm>
            <a:prstGeom prst="straightConnector1">
              <a:avLst/>
            </a:prstGeom>
            <a:noFill/>
            <a:ln w="9525" cap="flat" cmpd="sng">
              <a:solidFill>
                <a:schemeClr val="lt1"/>
              </a:solidFill>
              <a:prstDash val="solid"/>
              <a:round/>
              <a:headEnd type="none" w="med" len="med"/>
              <a:tailEnd type="none" w="med" len="med"/>
            </a:ln>
          </p:spPr>
        </p:cxnSp>
      </p:grpSp>
      <p:sp>
        <p:nvSpPr>
          <p:cNvPr id="953" name="Google Shape;953;p44"/>
          <p:cNvSpPr/>
          <p:nvPr/>
        </p:nvSpPr>
        <p:spPr>
          <a:xfrm flipH="1">
            <a:off x="7392777" y="1584210"/>
            <a:ext cx="560849" cy="538911"/>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1075080" y="2450849"/>
            <a:ext cx="4721524" cy="1477328"/>
          </a:xfrm>
          <a:prstGeom prst="rect">
            <a:avLst/>
          </a:prstGeom>
          <a:noFill/>
        </p:spPr>
        <p:txBody>
          <a:bodyPr wrap="square" rtlCol="0">
            <a:spAutoFit/>
          </a:bodyPr>
          <a:lstStyle/>
          <a:p>
            <a:pPr algn="ctr">
              <a:lnSpc>
                <a:spcPct val="150000"/>
              </a:lnSpc>
            </a:pPr>
            <a:r>
              <a:rPr lang="vi-VN" sz="3000" b="1" smtClean="0"/>
              <a:t>MÔ TẢ GIẢI PHÁP DƯỚI DẠNG THUẬT TOÁN</a:t>
            </a:r>
            <a:endParaRPr lang="vi-VN" sz="3000" b="1"/>
          </a:p>
        </p:txBody>
      </p:sp>
      <p:sp>
        <p:nvSpPr>
          <p:cNvPr id="58" name="Rectangle: Rounded Corners 10">
            <a:extLst>
              <a:ext uri="{FF2B5EF4-FFF2-40B4-BE49-F238E27FC236}">
                <a16:creationId xmlns:a16="http://schemas.microsoft.com/office/drawing/2014/main" id="{161847DE-0FA9-DF78-6EA0-0F13C81B44DE}"/>
              </a:ext>
            </a:extLst>
          </p:cNvPr>
          <p:cNvSpPr/>
          <p:nvPr/>
        </p:nvSpPr>
        <p:spPr>
          <a:xfrm>
            <a:off x="3068989" y="1535203"/>
            <a:ext cx="733706" cy="726141"/>
          </a:xfrm>
          <a:prstGeom prst="roundRect">
            <a:avLst/>
          </a:prstGeom>
          <a:solidFill>
            <a:srgbClr val="F2EAA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000000"/>
                </a:solidFill>
              </a:rPr>
              <a:t>2</a:t>
            </a:r>
            <a:endParaRPr lang="en-US" sz="3000" b="1">
              <a:solidFill>
                <a:srgbClr val="000000"/>
              </a:solidFill>
            </a:endParaRPr>
          </a:p>
        </p:txBody>
      </p:sp>
    </p:spTree>
    <p:extLst>
      <p:ext uri="{BB962C8B-B14F-4D97-AF65-F5344CB8AC3E}">
        <p14:creationId xmlns:p14="http://schemas.microsoft.com/office/powerpoint/2010/main" val="1074206450"/>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63414"/>
            <a:ext cx="8617019" cy="4617765"/>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1"/>
          <p:cNvSpPr/>
          <p:nvPr/>
        </p:nvSpPr>
        <p:spPr>
          <a:xfrm>
            <a:off x="3472096" y="160959"/>
            <a:ext cx="2199805"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smtClean="0">
                <a:latin typeface="Arial" panose="020B0604020202020204" pitchFamily="34" charset="0"/>
                <a:cs typeface="Arial" panose="020B0604020202020204" pitchFamily="34" charset="0"/>
              </a:rPr>
              <a:t>HOẠT ĐỘNG 2</a:t>
            </a:r>
            <a:endParaRPr kumimoji="0" lang="en-US" sz="20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13" name="TextBox 12"/>
          <p:cNvSpPr txBox="1"/>
          <p:nvPr/>
        </p:nvSpPr>
        <p:spPr>
          <a:xfrm>
            <a:off x="416166" y="676322"/>
            <a:ext cx="8311663" cy="4247317"/>
          </a:xfrm>
          <a:prstGeom prst="rect">
            <a:avLst/>
          </a:prstGeom>
          <a:noFill/>
        </p:spPr>
        <p:txBody>
          <a:bodyPr wrap="square" rtlCol="0">
            <a:spAutoFit/>
          </a:bodyPr>
          <a:lstStyle/>
          <a:p>
            <a:pPr algn="ctr">
              <a:lnSpc>
                <a:spcPct val="150000"/>
              </a:lnSpc>
            </a:pPr>
            <a:r>
              <a:rPr lang="vi-VN" sz="2000" b="1"/>
              <a:t>Thuật toán bám tường</a:t>
            </a:r>
          </a:p>
          <a:p>
            <a:pPr algn="just">
              <a:lnSpc>
                <a:spcPct val="150000"/>
              </a:lnSpc>
            </a:pPr>
            <a:r>
              <a:rPr lang="vi-VN" sz="2000"/>
              <a:t>Thuật toán bám tường là một trong những giải pháp thoát khỏi mê cung. Trong thuật toán, robot di chuyển sao cho bức tường luôn ở một phía của nó (chẳng hạn phía bên phải). Em hãy mô tả thuật toán xác định hướng di chuyển của robot. Biết rằng robot chỉ thực hiện được những động tác sau:</a:t>
            </a:r>
          </a:p>
          <a:p>
            <a:pPr algn="just">
              <a:lnSpc>
                <a:spcPct val="150000"/>
              </a:lnSpc>
            </a:pPr>
            <a:r>
              <a:rPr lang="vi-VN" sz="2000"/>
              <a:t>1. Phát hiện xung quanh (trái, phải, phía trước) có tường hay không.</a:t>
            </a:r>
          </a:p>
          <a:p>
            <a:pPr algn="just">
              <a:lnSpc>
                <a:spcPct val="150000"/>
              </a:lnSpc>
            </a:pPr>
            <a:r>
              <a:rPr lang="vi-VN" sz="2000"/>
              <a:t>2. Quay trái hoặc quay phải một góc 90 độ.</a:t>
            </a:r>
          </a:p>
          <a:p>
            <a:pPr algn="just">
              <a:lnSpc>
                <a:spcPct val="150000"/>
              </a:lnSpc>
            </a:pPr>
            <a:r>
              <a:rPr lang="vi-VN" sz="2000"/>
              <a:t>3. Tiến (đi thẳng) một bước về phía trước.</a:t>
            </a:r>
          </a:p>
        </p:txBody>
      </p:sp>
    </p:spTree>
    <p:extLst>
      <p:ext uri="{BB962C8B-B14F-4D97-AF65-F5344CB8AC3E}">
        <p14:creationId xmlns:p14="http://schemas.microsoft.com/office/powerpoint/2010/main" val="374609274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17" name="TextBox 16"/>
          <p:cNvSpPr txBox="1"/>
          <p:nvPr/>
        </p:nvSpPr>
        <p:spPr>
          <a:xfrm>
            <a:off x="1247958" y="649735"/>
            <a:ext cx="6727642" cy="1477328"/>
          </a:xfrm>
          <a:prstGeom prst="rect">
            <a:avLst/>
          </a:prstGeom>
          <a:noFill/>
        </p:spPr>
        <p:txBody>
          <a:bodyPr wrap="square" rtlCol="0">
            <a:spAutoFit/>
          </a:bodyPr>
          <a:lstStyle/>
          <a:p>
            <a:pPr algn="just">
              <a:lnSpc>
                <a:spcPct val="150000"/>
              </a:lnSpc>
            </a:pPr>
            <a:r>
              <a:rPr lang="vi-VN" sz="2000"/>
              <a:t>Trong thuật </a:t>
            </a:r>
            <a:r>
              <a:rPr lang="vi-VN" sz="2000"/>
              <a:t>toán </a:t>
            </a:r>
            <a:r>
              <a:rPr lang="vi-VN" sz="2000" smtClean="0"/>
              <a:t>b</a:t>
            </a:r>
            <a:r>
              <a:rPr lang="en-US" sz="2000" smtClean="0"/>
              <a:t>á</a:t>
            </a:r>
            <a:r>
              <a:rPr lang="vi-VN" sz="2000" smtClean="0"/>
              <a:t>m </a:t>
            </a:r>
            <a:r>
              <a:rPr lang="vi-VN" sz="2000"/>
              <a:t>tường (bên phải), robot sẽ ưu tiên đi con đường phía tay phải, nếu không có đường nó mới lần lượt chọn lối đi thẳng hoặc quay </a:t>
            </a:r>
            <a:r>
              <a:rPr lang="vi-VN" sz="2000"/>
              <a:t>sang </a:t>
            </a:r>
            <a:r>
              <a:rPr lang="vi-VN" sz="2000" smtClean="0"/>
              <a:t>trái.</a:t>
            </a:r>
            <a:endParaRPr lang="vi-VN" sz="2000"/>
          </a:p>
        </p:txBody>
      </p:sp>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38200" y="2294908"/>
            <a:ext cx="7496879" cy="2122347"/>
          </a:xfrm>
          <a:prstGeom prst="rect">
            <a:avLst/>
          </a:prstGeom>
        </p:spPr>
      </p:pic>
    </p:spTree>
    <p:extLst>
      <p:ext uri="{BB962C8B-B14F-4D97-AF65-F5344CB8AC3E}">
        <p14:creationId xmlns:p14="http://schemas.microsoft.com/office/powerpoint/2010/main" val="2260833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138798"/>
            <a:ext cx="9144000" cy="4703148"/>
            <a:chOff x="0" y="138798"/>
            <a:chExt cx="9144000" cy="4703148"/>
          </a:xfrm>
        </p:grpSpPr>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26953"/>
              <a:ext cx="9144000" cy="4514993"/>
            </a:xfrm>
            <a:prstGeom prst="rect">
              <a:avLst/>
            </a:prstGeom>
          </p:spPr>
        </p:pic>
        <p:pic>
          <p:nvPicPr>
            <p:cNvPr id="22" name="Picture 21"/>
            <p:cNvPicPr>
              <a:picLocks noChangeAspect="1"/>
            </p:cNvPicPr>
            <p:nvPr/>
          </p:nvPicPr>
          <p:blipFill>
            <a:blip r:embed="rId4"/>
            <a:stretch>
              <a:fillRect/>
            </a:stretch>
          </p:blipFill>
          <p:spPr>
            <a:xfrm>
              <a:off x="50800" y="138798"/>
              <a:ext cx="4521200" cy="376310"/>
            </a:xfrm>
            <a:prstGeom prst="rect">
              <a:avLst/>
            </a:prstGeom>
          </p:spPr>
        </p:pic>
      </p:grpSp>
    </p:spTree>
    <p:extLst>
      <p:ext uri="{BB962C8B-B14F-4D97-AF65-F5344CB8AC3E}">
        <p14:creationId xmlns:p14="http://schemas.microsoft.com/office/powerpoint/2010/main" val="406664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2069"/>
            <a:ext cx="9144000" cy="553998"/>
          </a:xfrm>
          <a:prstGeom prst="rect">
            <a:avLst/>
          </a:prstGeom>
          <a:noFill/>
        </p:spPr>
        <p:txBody>
          <a:bodyPr wrap="square" rtlCol="0">
            <a:spAutoFit/>
          </a:bodyPr>
          <a:lstStyle/>
          <a:p>
            <a:pPr algn="ctr"/>
            <a:r>
              <a:rPr lang="en-US" sz="3000" b="1" smtClean="0">
                <a:solidFill>
                  <a:schemeClr val="accent6">
                    <a:lumMod val="50000"/>
                  </a:schemeClr>
                </a:solidFill>
              </a:rPr>
              <a:t>KHỞI ĐỘNG</a:t>
            </a:r>
            <a:endParaRPr lang="en-US" sz="3000" b="1">
              <a:solidFill>
                <a:schemeClr val="accent6">
                  <a:lumMod val="50000"/>
                </a:schemeClr>
              </a:solidFill>
            </a:endParaRPr>
          </a:p>
        </p:txBody>
      </p:sp>
      <p:grpSp>
        <p:nvGrpSpPr>
          <p:cNvPr id="8" name="Group 7"/>
          <p:cNvGrpSpPr/>
          <p:nvPr/>
        </p:nvGrpSpPr>
        <p:grpSpPr>
          <a:xfrm>
            <a:off x="1153064" y="1125101"/>
            <a:ext cx="4481943" cy="553998"/>
            <a:chOff x="2686557" y="1865223"/>
            <a:chExt cx="4481943" cy="553998"/>
          </a:xfrm>
        </p:grpSpPr>
        <p:pic>
          <p:nvPicPr>
            <p:cNvPr id="9" name="Picture 2" descr="https://cdn-icons-png.flaticon.com/128/6983/6983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557" y="1937262"/>
              <a:ext cx="365470" cy="3654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86557" y="1865223"/>
              <a:ext cx="4481943"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a:t>
              </a:r>
              <a:r>
                <a:rPr lang="en-US" sz="2000" b="1" smtClean="0"/>
                <a:t>Đọc phần Khởi động trong SGK:</a:t>
              </a:r>
              <a:endParaRPr lang="vi-VN" sz="2000" b="1"/>
            </a:p>
          </p:txBody>
        </p:sp>
      </p:grpSp>
      <p:sp>
        <p:nvSpPr>
          <p:cNvPr id="11" name="TextBox 10"/>
          <p:cNvSpPr txBox="1"/>
          <p:nvPr/>
        </p:nvSpPr>
        <p:spPr>
          <a:xfrm>
            <a:off x="891363" y="1708134"/>
            <a:ext cx="5005346" cy="2862322"/>
          </a:xfrm>
          <a:prstGeom prst="rect">
            <a:avLst/>
          </a:prstGeom>
          <a:noFill/>
        </p:spPr>
        <p:txBody>
          <a:bodyPr wrap="square" rtlCol="0">
            <a:spAutoFit/>
          </a:bodyPr>
          <a:lstStyle/>
          <a:p>
            <a:pPr algn="just">
              <a:lnSpc>
                <a:spcPct val="150000"/>
              </a:lnSpc>
            </a:pPr>
            <a:r>
              <a:rPr lang="vi-VN" sz="2000" b="1"/>
              <a:t>Minh: </a:t>
            </a:r>
            <a:r>
              <a:rPr lang="vi-VN" sz="2000"/>
              <a:t>Tớ đã từng vào mê cung trong một khu vui chơi. Tớ phải tìm đường thoát khỏi mê cung mà không được dùng sơ đồ.</a:t>
            </a:r>
          </a:p>
          <a:p>
            <a:pPr algn="just">
              <a:lnSpc>
                <a:spcPct val="150000"/>
              </a:lnSpc>
            </a:pPr>
            <a:r>
              <a:rPr lang="vi-VN" sz="2000" b="1"/>
              <a:t>Khoa: </a:t>
            </a:r>
            <a:r>
              <a:rPr lang="vi-VN" sz="2000"/>
              <a:t>Thật là một trò chơi thú vị.</a:t>
            </a:r>
          </a:p>
          <a:p>
            <a:pPr algn="just">
              <a:lnSpc>
                <a:spcPct val="150000"/>
              </a:lnSpc>
            </a:pPr>
            <a:r>
              <a:rPr lang="vi-VN" sz="2000" b="1"/>
              <a:t>Minh: </a:t>
            </a:r>
            <a:r>
              <a:rPr lang="vi-VN" sz="2000"/>
              <a:t>Bạn có biết cách tìm đường thoát khỏi mê cung không?</a:t>
            </a:r>
            <a:endParaRPr lang="vi-VN" sz="200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96" t="925" r="66737" b="53060"/>
          <a:stretch/>
        </p:blipFill>
        <p:spPr>
          <a:xfrm>
            <a:off x="6166338" y="1197139"/>
            <a:ext cx="2133599" cy="3243765"/>
          </a:xfrm>
          <a:prstGeom prst="rect">
            <a:avLst/>
          </a:prstGeom>
        </p:spPr>
      </p:pic>
    </p:spTree>
    <p:extLst>
      <p:ext uri="{BB962C8B-B14F-4D97-AF65-F5344CB8AC3E}">
        <p14:creationId xmlns:p14="http://schemas.microsoft.com/office/powerpoint/2010/main" val="1995219248"/>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17499"/>
            <a:ext cx="8617019" cy="45085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ounded Rectangle 5"/>
          <p:cNvSpPr/>
          <p:nvPr/>
        </p:nvSpPr>
        <p:spPr>
          <a:xfrm>
            <a:off x="735514" y="949141"/>
            <a:ext cx="7710999" cy="560723"/>
          </a:xfrm>
          <a:prstGeom prst="roundRect">
            <a:avLst>
              <a:gd name="adj" fmla="val 14184"/>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chemeClr val="bg1"/>
                </a:solidFill>
                <a:cs typeface="Arial" panose="020B0604020202020204" pitchFamily="34" charset="0"/>
              </a:rPr>
              <a:t>Mô tả yêu cầu</a:t>
            </a:r>
            <a:endParaRPr lang="vi-VN" sz="22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735514" y="1899354"/>
            <a:ext cx="2021603" cy="2436499"/>
          </a:xfrm>
          <a:prstGeom prst="roundRect">
            <a:avLst>
              <a:gd name="adj" fmla="val 5472"/>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Đầu vào: Vị </a:t>
            </a:r>
            <a:r>
              <a:rPr lang="vi-VN" sz="2000">
                <a:solidFill>
                  <a:sysClr val="windowText" lastClr="000000"/>
                </a:solidFill>
                <a:cs typeface="Arial" panose="020B0604020202020204" pitchFamily="34" charset="0"/>
              </a:rPr>
              <a:t>trí </a:t>
            </a:r>
            <a:r>
              <a:rPr lang="vi-VN" sz="2000" smtClean="0">
                <a:solidFill>
                  <a:sysClr val="windowText" lastClr="000000"/>
                </a:solidFill>
                <a:cs typeface="Arial" panose="020B0604020202020204" pitchFamily="34" charset="0"/>
              </a:rPr>
              <a:t>tương </a:t>
            </a:r>
            <a:r>
              <a:rPr lang="vi-VN" sz="2000">
                <a:solidFill>
                  <a:sysClr val="windowText" lastClr="000000"/>
                </a:solidFill>
                <a:cs typeface="Arial" panose="020B0604020202020204" pitchFamily="34" charset="0"/>
              </a:rPr>
              <a:t>đối của bức tường so với robot và hướng của nó.</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8" name="Down Arrow 7"/>
          <p:cNvSpPr/>
          <p:nvPr/>
        </p:nvSpPr>
        <p:spPr>
          <a:xfrm>
            <a:off x="1569072" y="1509864"/>
            <a:ext cx="354485" cy="458138"/>
          </a:xfrm>
          <a:prstGeom prst="downArrow">
            <a:avLst>
              <a:gd name="adj1" fmla="val 40856"/>
              <a:gd name="adj2" fmla="val 55962"/>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Arial" panose="020B0604020202020204" pitchFamily="34" charset="0"/>
              <a:cs typeface="Arial" panose="020B0604020202020204" pitchFamily="34" charset="0"/>
            </a:endParaRPr>
          </a:p>
        </p:txBody>
      </p:sp>
      <p:sp>
        <p:nvSpPr>
          <p:cNvPr id="9" name="Rounded Rectangle 8"/>
          <p:cNvSpPr/>
          <p:nvPr/>
        </p:nvSpPr>
        <p:spPr>
          <a:xfrm>
            <a:off x="3103980" y="1899356"/>
            <a:ext cx="1541270" cy="2436499"/>
          </a:xfrm>
          <a:prstGeom prst="roundRect">
            <a:avLst>
              <a:gd name="adj" fmla="val 5472"/>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Đầu ra: Hướng di chuyển của robot.</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0" name="Rounded Rectangle 9"/>
          <p:cNvSpPr/>
          <p:nvPr/>
        </p:nvSpPr>
        <p:spPr>
          <a:xfrm>
            <a:off x="4992113" y="1899355"/>
            <a:ext cx="3454400" cy="2436499"/>
          </a:xfrm>
          <a:prstGeom prst="roundRect">
            <a:avLst>
              <a:gd name="adj" fmla="val 5472"/>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Khả năng của robot: cảm biến vật cản (ba phía trước, phải, trái), hành động quay (trái hoặc phải), hành động tiến (về phía trước).</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1" name="Down Arrow 10"/>
          <p:cNvSpPr/>
          <p:nvPr/>
        </p:nvSpPr>
        <p:spPr>
          <a:xfrm>
            <a:off x="3697372" y="1509866"/>
            <a:ext cx="354485" cy="458138"/>
          </a:xfrm>
          <a:prstGeom prst="downArrow">
            <a:avLst>
              <a:gd name="adj1" fmla="val 40856"/>
              <a:gd name="adj2" fmla="val 55962"/>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Arial" panose="020B0604020202020204" pitchFamily="34" charset="0"/>
              <a:cs typeface="Arial" panose="020B0604020202020204" pitchFamily="34" charset="0"/>
            </a:endParaRPr>
          </a:p>
        </p:txBody>
      </p:sp>
      <p:sp>
        <p:nvSpPr>
          <p:cNvPr id="14" name="Down Arrow 13"/>
          <p:cNvSpPr/>
          <p:nvPr/>
        </p:nvSpPr>
        <p:spPr>
          <a:xfrm>
            <a:off x="6542070" y="1509866"/>
            <a:ext cx="354485" cy="458138"/>
          </a:xfrm>
          <a:prstGeom prst="downArrow">
            <a:avLst>
              <a:gd name="adj1" fmla="val 40856"/>
              <a:gd name="adj2" fmla="val 55962"/>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471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9" name="Rounded Rectangle 8"/>
          <p:cNvSpPr/>
          <p:nvPr/>
        </p:nvSpPr>
        <p:spPr>
          <a:xfrm>
            <a:off x="2445294" y="770559"/>
            <a:ext cx="4253412"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smtClean="0">
                <a:latin typeface="Arial" panose="020B0604020202020204" pitchFamily="34" charset="0"/>
                <a:cs typeface="Arial" panose="020B0604020202020204" pitchFamily="34" charset="0"/>
              </a:rPr>
              <a:t>CÂU HỎI CỦNG CỐ SGK TR.78</a:t>
            </a:r>
            <a:endParaRPr kumimoji="0" lang="en-US" sz="20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11" name="Group 10"/>
          <p:cNvGrpSpPr/>
          <p:nvPr/>
        </p:nvGrpSpPr>
        <p:grpSpPr>
          <a:xfrm>
            <a:off x="3692378" y="1527048"/>
            <a:ext cx="4334022" cy="2448051"/>
            <a:chOff x="773138" y="1509306"/>
            <a:chExt cx="4334022" cy="2448051"/>
          </a:xfrm>
        </p:grpSpPr>
        <p:sp>
          <p:nvSpPr>
            <p:cNvPr id="12" name="Folded Corner 11"/>
            <p:cNvSpPr/>
            <p:nvPr/>
          </p:nvSpPr>
          <p:spPr>
            <a:xfrm>
              <a:off x="773138" y="1722472"/>
              <a:ext cx="4334022" cy="2234885"/>
            </a:xfrm>
            <a:prstGeom prst="foldedCorner">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9089" y="1870418"/>
              <a:ext cx="3682119" cy="1938992"/>
            </a:xfrm>
            <a:prstGeom prst="rect">
              <a:avLst/>
            </a:prstGeom>
            <a:noFill/>
          </p:spPr>
          <p:txBody>
            <a:bodyPr wrap="square" rtlCol="0">
              <a:spAutoFit/>
            </a:bodyPr>
            <a:lstStyle/>
            <a:p>
              <a:pPr algn="just">
                <a:lnSpc>
                  <a:spcPct val="150000"/>
                </a:lnSpc>
              </a:pPr>
              <a:r>
                <a:rPr lang="vi-VN" sz="2000"/>
                <a:t>Em hãy mô tả giải pháp chọn trường sau khi tốt nghiệp THCS dưới dạng liệt kê các bước hoặc sơ đồ khối.</a:t>
              </a:r>
              <a:endParaRPr lang="en-US" sz="20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823" y="1509306"/>
              <a:ext cx="414649" cy="426329"/>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12" y="1625600"/>
            <a:ext cx="2366817" cy="2679700"/>
          </a:xfrm>
          <a:prstGeom prst="rect">
            <a:avLst/>
          </a:prstGeom>
        </p:spPr>
      </p:pic>
    </p:spTree>
    <p:extLst>
      <p:ext uri="{BB962C8B-B14F-4D97-AF65-F5344CB8AC3E}">
        <p14:creationId xmlns:p14="http://schemas.microsoft.com/office/powerpoint/2010/main" val="3700348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17499"/>
            <a:ext cx="8617019" cy="45085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98903" y="520405"/>
            <a:ext cx="7659986" cy="3987739"/>
            <a:chOff x="998903" y="520405"/>
            <a:chExt cx="7659986" cy="3987739"/>
          </a:xfrm>
        </p:grpSpPr>
        <p:sp>
          <p:nvSpPr>
            <p:cNvPr id="12" name="Rounded Rectangle 11"/>
            <p:cNvSpPr/>
            <p:nvPr/>
          </p:nvSpPr>
          <p:spPr>
            <a:xfrm>
              <a:off x="998903" y="635354"/>
              <a:ext cx="7146191" cy="3872790"/>
            </a:xfrm>
            <a:prstGeom prst="roundRect">
              <a:avLst>
                <a:gd name="adj" fmla="val 3988"/>
              </a:avLst>
            </a:prstGeom>
            <a:solidFill>
              <a:srgbClr val="F3FFF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rgbClr val="000000"/>
                  </a:solidFill>
                </a:rPr>
                <a:t>nếu</a:t>
              </a:r>
              <a:r>
                <a:rPr lang="en-US" sz="2000">
                  <a:solidFill>
                    <a:srgbClr val="000000"/>
                  </a:solidFill>
                </a:rPr>
                <a:t> điểm trung bình cao (&gt;=8)</a:t>
              </a:r>
              <a:r>
                <a:rPr lang="en-US" sz="2000" b="1">
                  <a:solidFill>
                    <a:srgbClr val="000000"/>
                  </a:solidFill>
                </a:rPr>
                <a:t> thì</a:t>
              </a:r>
              <a:endParaRPr lang="en-US" sz="2000">
                <a:solidFill>
                  <a:srgbClr val="000000"/>
                </a:solidFill>
              </a:endParaRPr>
            </a:p>
            <a:p>
              <a:pPr>
                <a:lnSpc>
                  <a:spcPct val="150000"/>
                </a:lnSpc>
              </a:pPr>
              <a:r>
                <a:rPr lang="en-US" sz="2000">
                  <a:solidFill>
                    <a:srgbClr val="000000"/>
                  </a:solidFill>
                </a:rPr>
                <a:t>       chọn trường có điểm tuyển sinh cao</a:t>
              </a:r>
            </a:p>
            <a:p>
              <a:pPr>
                <a:lnSpc>
                  <a:spcPct val="150000"/>
                </a:lnSpc>
              </a:pPr>
              <a:r>
                <a:rPr lang="en-US" sz="2000">
                  <a:solidFill>
                    <a:srgbClr val="000000"/>
                  </a:solidFill>
                </a:rPr>
                <a:t>       chọn trường tỉ lệ tốt nghiệp đại học cao</a:t>
              </a:r>
            </a:p>
            <a:p>
              <a:pPr>
                <a:lnSpc>
                  <a:spcPct val="150000"/>
                </a:lnSpc>
              </a:pPr>
              <a:r>
                <a:rPr lang="en-US" sz="2000" b="1">
                  <a:solidFill>
                    <a:srgbClr val="000000"/>
                  </a:solidFill>
                </a:rPr>
                <a:t>nếu không thì</a:t>
              </a:r>
              <a:endParaRPr lang="en-US" sz="2000">
                <a:solidFill>
                  <a:srgbClr val="000000"/>
                </a:solidFill>
              </a:endParaRPr>
            </a:p>
            <a:p>
              <a:pPr>
                <a:lnSpc>
                  <a:spcPct val="150000"/>
                </a:lnSpc>
              </a:pPr>
              <a:r>
                <a:rPr lang="en-US" sz="2000">
                  <a:solidFill>
                    <a:srgbClr val="000000"/>
                  </a:solidFill>
                </a:rPr>
                <a:t>         </a:t>
              </a:r>
              <a:r>
                <a:rPr lang="en-US" sz="2000" b="1">
                  <a:solidFill>
                    <a:srgbClr val="000000"/>
                  </a:solidFill>
                </a:rPr>
                <a:t>nếu</a:t>
              </a:r>
              <a:r>
                <a:rPr lang="en-US" sz="2000">
                  <a:solidFill>
                    <a:srgbClr val="000000"/>
                  </a:solidFill>
                </a:rPr>
                <a:t> điểm trung bình vừa (&gt;=5, &lt;=8)</a:t>
              </a:r>
              <a:r>
                <a:rPr lang="en-US" sz="2000" b="1">
                  <a:solidFill>
                    <a:srgbClr val="000000"/>
                  </a:solidFill>
                </a:rPr>
                <a:t> thì</a:t>
              </a:r>
              <a:endParaRPr lang="en-US" sz="2000">
                <a:solidFill>
                  <a:srgbClr val="000000"/>
                </a:solidFill>
              </a:endParaRPr>
            </a:p>
            <a:p>
              <a:pPr>
                <a:lnSpc>
                  <a:spcPct val="150000"/>
                </a:lnSpc>
              </a:pPr>
              <a:r>
                <a:rPr lang="en-US" sz="2000">
                  <a:solidFill>
                    <a:srgbClr val="000000"/>
                  </a:solidFill>
                </a:rPr>
                <a:t>                chọn trường điểm tuyển sinh trung bình (&gt;=5, &lt;=8)</a:t>
              </a:r>
            </a:p>
            <a:p>
              <a:pPr>
                <a:lnSpc>
                  <a:spcPct val="150000"/>
                </a:lnSpc>
              </a:pPr>
              <a:r>
                <a:rPr lang="en-US" sz="2000">
                  <a:solidFill>
                    <a:srgbClr val="000000"/>
                  </a:solidFill>
                </a:rPr>
                <a:t>         </a:t>
              </a:r>
              <a:r>
                <a:rPr lang="en-US" sz="2000" b="1">
                  <a:solidFill>
                    <a:srgbClr val="000000"/>
                  </a:solidFill>
                </a:rPr>
                <a:t>nếu không thì:</a:t>
              </a:r>
              <a:endParaRPr lang="en-US" sz="2000">
                <a:solidFill>
                  <a:srgbClr val="000000"/>
                </a:solidFill>
              </a:endParaRPr>
            </a:p>
            <a:p>
              <a:pPr>
                <a:lnSpc>
                  <a:spcPct val="150000"/>
                </a:lnSpc>
              </a:pPr>
              <a:r>
                <a:rPr lang="en-US" sz="2000">
                  <a:solidFill>
                    <a:srgbClr val="000000"/>
                  </a:solidFill>
                </a:rPr>
                <a:t>                chọn trường nghề</a:t>
              </a:r>
            </a:p>
          </p:txBody>
        </p:sp>
        <p:sp>
          <p:nvSpPr>
            <p:cNvPr id="13" name="8-Point Star 12"/>
            <p:cNvSpPr/>
            <p:nvPr/>
          </p:nvSpPr>
          <p:spPr>
            <a:xfrm rot="635994">
              <a:off x="7338089" y="520405"/>
              <a:ext cx="1320800" cy="735926"/>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Gợi ý</a:t>
              </a:r>
              <a:endParaRPr lang="en-US" sz="2000" b="1">
                <a:solidFill>
                  <a:srgbClr val="FFFFFF"/>
                </a:solidFill>
              </a:endParaRPr>
            </a:p>
          </p:txBody>
        </p:sp>
      </p:grpSp>
    </p:spTree>
    <p:extLst>
      <p:ext uri="{BB962C8B-B14F-4D97-AF65-F5344CB8AC3E}">
        <p14:creationId xmlns:p14="http://schemas.microsoft.com/office/powerpoint/2010/main" val="3685479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81" name="Google Shape;1981;p71"/>
          <p:cNvGrpSpPr/>
          <p:nvPr/>
        </p:nvGrpSpPr>
        <p:grpSpPr>
          <a:xfrm>
            <a:off x="8035964" y="3223879"/>
            <a:ext cx="789603" cy="891498"/>
            <a:chOff x="7610865" y="257811"/>
            <a:chExt cx="1044864" cy="1179698"/>
          </a:xfrm>
        </p:grpSpPr>
        <p:sp>
          <p:nvSpPr>
            <p:cNvPr id="1982" name="Google Shape;1982;p71"/>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1"/>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1"/>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1"/>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71"/>
            <p:cNvGrpSpPr/>
            <p:nvPr/>
          </p:nvGrpSpPr>
          <p:grpSpPr>
            <a:xfrm>
              <a:off x="7758834" y="670418"/>
              <a:ext cx="658943" cy="462629"/>
              <a:chOff x="7758834" y="670418"/>
              <a:chExt cx="658943" cy="462629"/>
            </a:xfrm>
          </p:grpSpPr>
          <p:sp>
            <p:nvSpPr>
              <p:cNvPr id="1987" name="Google Shape;1987;p71"/>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1"/>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1"/>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1"/>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1"/>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1"/>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1"/>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71"/>
          <p:cNvGrpSpPr/>
          <p:nvPr/>
        </p:nvGrpSpPr>
        <p:grpSpPr>
          <a:xfrm>
            <a:off x="251096" y="1141471"/>
            <a:ext cx="928476" cy="511292"/>
            <a:chOff x="8008762" y="251508"/>
            <a:chExt cx="928476" cy="511292"/>
          </a:xfrm>
        </p:grpSpPr>
        <p:sp>
          <p:nvSpPr>
            <p:cNvPr id="1995" name="Google Shape;1995;p7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1"/>
          <p:cNvGrpSpPr/>
          <p:nvPr/>
        </p:nvGrpSpPr>
        <p:grpSpPr>
          <a:xfrm>
            <a:off x="1242060" y="1954574"/>
            <a:ext cx="2291621" cy="2360809"/>
            <a:chOff x="976275" y="2599900"/>
            <a:chExt cx="1873875" cy="1930450"/>
          </a:xfrm>
        </p:grpSpPr>
        <p:sp>
          <p:nvSpPr>
            <p:cNvPr id="2007" name="Google Shape;2007;p71"/>
            <p:cNvSpPr/>
            <p:nvPr/>
          </p:nvSpPr>
          <p:spPr>
            <a:xfrm flipH="1">
              <a:off x="1723925" y="2935650"/>
              <a:ext cx="63450" cy="175575"/>
            </a:xfrm>
            <a:custGeom>
              <a:avLst/>
              <a:gdLst/>
              <a:ahLst/>
              <a:cxnLst/>
              <a:rect l="l" t="t" r="r" b="b"/>
              <a:pathLst>
                <a:path w="2538" h="7023" extrusionOk="0">
                  <a:moveTo>
                    <a:pt x="0" y="1"/>
                  </a:moveTo>
                  <a:lnTo>
                    <a:pt x="0" y="7022"/>
                  </a:lnTo>
                  <a:lnTo>
                    <a:pt x="2538" y="7022"/>
                  </a:lnTo>
                  <a:lnTo>
                    <a:pt x="253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1"/>
            <p:cNvSpPr/>
            <p:nvPr/>
          </p:nvSpPr>
          <p:spPr>
            <a:xfrm flipH="1">
              <a:off x="1623450" y="2968450"/>
              <a:ext cx="63475" cy="142775"/>
            </a:xfrm>
            <a:custGeom>
              <a:avLst/>
              <a:gdLst/>
              <a:ahLst/>
              <a:cxnLst/>
              <a:rect l="l" t="t" r="r" b="b"/>
              <a:pathLst>
                <a:path w="2539" h="5711" extrusionOk="0">
                  <a:moveTo>
                    <a:pt x="0" y="0"/>
                  </a:moveTo>
                  <a:lnTo>
                    <a:pt x="0" y="5710"/>
                  </a:lnTo>
                  <a:lnTo>
                    <a:pt x="2538" y="5710"/>
                  </a:lnTo>
                  <a:lnTo>
                    <a:pt x="25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1"/>
            <p:cNvSpPr/>
            <p:nvPr/>
          </p:nvSpPr>
          <p:spPr>
            <a:xfrm flipH="1">
              <a:off x="1523525" y="3009675"/>
              <a:ext cx="63475" cy="101550"/>
            </a:xfrm>
            <a:custGeom>
              <a:avLst/>
              <a:gdLst/>
              <a:ahLst/>
              <a:cxnLst/>
              <a:rect l="l" t="t" r="r" b="b"/>
              <a:pathLst>
                <a:path w="2539" h="4062" extrusionOk="0">
                  <a:moveTo>
                    <a:pt x="1" y="1"/>
                  </a:moveTo>
                  <a:lnTo>
                    <a:pt x="1" y="4061"/>
                  </a:lnTo>
                  <a:lnTo>
                    <a:pt x="2539" y="4061"/>
                  </a:lnTo>
                  <a:lnTo>
                    <a:pt x="2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1"/>
            <p:cNvSpPr/>
            <p:nvPr/>
          </p:nvSpPr>
          <p:spPr>
            <a:xfrm flipH="1">
              <a:off x="1113225" y="3194200"/>
              <a:ext cx="135375" cy="1141050"/>
            </a:xfrm>
            <a:custGeom>
              <a:avLst/>
              <a:gdLst/>
              <a:ahLst/>
              <a:cxnLst/>
              <a:rect l="l" t="t" r="r" b="b"/>
              <a:pathLst>
                <a:path w="5415" h="45642" extrusionOk="0">
                  <a:moveTo>
                    <a:pt x="0" y="1"/>
                  </a:moveTo>
                  <a:cubicBezTo>
                    <a:pt x="0" y="43"/>
                    <a:pt x="21" y="64"/>
                    <a:pt x="21" y="128"/>
                  </a:cubicBezTo>
                  <a:lnTo>
                    <a:pt x="148" y="445"/>
                  </a:lnTo>
                  <a:cubicBezTo>
                    <a:pt x="296" y="720"/>
                    <a:pt x="466" y="1164"/>
                    <a:pt x="719" y="1693"/>
                  </a:cubicBezTo>
                  <a:lnTo>
                    <a:pt x="1058" y="2581"/>
                  </a:lnTo>
                  <a:cubicBezTo>
                    <a:pt x="1206" y="2898"/>
                    <a:pt x="1312" y="3258"/>
                    <a:pt x="1481" y="3660"/>
                  </a:cubicBezTo>
                  <a:cubicBezTo>
                    <a:pt x="1629" y="4061"/>
                    <a:pt x="1756" y="4484"/>
                    <a:pt x="1946" y="4929"/>
                  </a:cubicBezTo>
                  <a:cubicBezTo>
                    <a:pt x="2136" y="5373"/>
                    <a:pt x="2263" y="5859"/>
                    <a:pt x="2433" y="6367"/>
                  </a:cubicBezTo>
                  <a:lnTo>
                    <a:pt x="2919" y="7953"/>
                  </a:lnTo>
                  <a:cubicBezTo>
                    <a:pt x="3025" y="8207"/>
                    <a:pt x="3109" y="8482"/>
                    <a:pt x="3173" y="8799"/>
                  </a:cubicBezTo>
                  <a:cubicBezTo>
                    <a:pt x="3215" y="9116"/>
                    <a:pt x="3300" y="9370"/>
                    <a:pt x="3384" y="9687"/>
                  </a:cubicBezTo>
                  <a:cubicBezTo>
                    <a:pt x="3448" y="10004"/>
                    <a:pt x="3532" y="10301"/>
                    <a:pt x="3617" y="10618"/>
                  </a:cubicBezTo>
                  <a:lnTo>
                    <a:pt x="3744" y="11083"/>
                  </a:lnTo>
                  <a:lnTo>
                    <a:pt x="3850" y="11569"/>
                  </a:lnTo>
                  <a:cubicBezTo>
                    <a:pt x="3976" y="12225"/>
                    <a:pt x="4124" y="12881"/>
                    <a:pt x="4251" y="13579"/>
                  </a:cubicBezTo>
                  <a:cubicBezTo>
                    <a:pt x="4780" y="16561"/>
                    <a:pt x="5076" y="19585"/>
                    <a:pt x="5182" y="22588"/>
                  </a:cubicBezTo>
                  <a:cubicBezTo>
                    <a:pt x="5224" y="25634"/>
                    <a:pt x="5118" y="28637"/>
                    <a:pt x="4822" y="31661"/>
                  </a:cubicBezTo>
                  <a:cubicBezTo>
                    <a:pt x="4674" y="33057"/>
                    <a:pt x="4547" y="34390"/>
                    <a:pt x="4336" y="35595"/>
                  </a:cubicBezTo>
                  <a:cubicBezTo>
                    <a:pt x="4251" y="36208"/>
                    <a:pt x="4167" y="36822"/>
                    <a:pt x="4061" y="37372"/>
                  </a:cubicBezTo>
                  <a:cubicBezTo>
                    <a:pt x="3955" y="37922"/>
                    <a:pt x="3850" y="38450"/>
                    <a:pt x="3744" y="38979"/>
                  </a:cubicBezTo>
                  <a:cubicBezTo>
                    <a:pt x="3553" y="40015"/>
                    <a:pt x="3342" y="40946"/>
                    <a:pt x="3173" y="41750"/>
                  </a:cubicBezTo>
                  <a:cubicBezTo>
                    <a:pt x="3067" y="42151"/>
                    <a:pt x="2982" y="42553"/>
                    <a:pt x="2898" y="42892"/>
                  </a:cubicBezTo>
                  <a:cubicBezTo>
                    <a:pt x="2813" y="43230"/>
                    <a:pt x="2750" y="43547"/>
                    <a:pt x="2665" y="43843"/>
                  </a:cubicBezTo>
                  <a:cubicBezTo>
                    <a:pt x="2538" y="44393"/>
                    <a:pt x="2433" y="44859"/>
                    <a:pt x="2348" y="45176"/>
                  </a:cubicBezTo>
                  <a:cubicBezTo>
                    <a:pt x="2327" y="45303"/>
                    <a:pt x="2284" y="45430"/>
                    <a:pt x="2263" y="45514"/>
                  </a:cubicBezTo>
                  <a:cubicBezTo>
                    <a:pt x="2242" y="45556"/>
                    <a:pt x="2242" y="45599"/>
                    <a:pt x="2242" y="45641"/>
                  </a:cubicBezTo>
                  <a:cubicBezTo>
                    <a:pt x="2242" y="45620"/>
                    <a:pt x="2263" y="45556"/>
                    <a:pt x="2263" y="45535"/>
                  </a:cubicBezTo>
                  <a:lnTo>
                    <a:pt x="2369" y="45197"/>
                  </a:lnTo>
                  <a:cubicBezTo>
                    <a:pt x="2454" y="44880"/>
                    <a:pt x="2559" y="44436"/>
                    <a:pt x="2707" y="43864"/>
                  </a:cubicBezTo>
                  <a:lnTo>
                    <a:pt x="2982" y="42913"/>
                  </a:lnTo>
                  <a:cubicBezTo>
                    <a:pt x="3067" y="42574"/>
                    <a:pt x="3130" y="42173"/>
                    <a:pt x="3236" y="41792"/>
                  </a:cubicBezTo>
                  <a:cubicBezTo>
                    <a:pt x="3427" y="40988"/>
                    <a:pt x="3659" y="40036"/>
                    <a:pt x="3850" y="39000"/>
                  </a:cubicBezTo>
                  <a:cubicBezTo>
                    <a:pt x="3955" y="38471"/>
                    <a:pt x="4061" y="37922"/>
                    <a:pt x="4167" y="37372"/>
                  </a:cubicBezTo>
                  <a:cubicBezTo>
                    <a:pt x="4273" y="36822"/>
                    <a:pt x="4357" y="36208"/>
                    <a:pt x="4463" y="35595"/>
                  </a:cubicBezTo>
                  <a:cubicBezTo>
                    <a:pt x="4696" y="34347"/>
                    <a:pt x="4822" y="33036"/>
                    <a:pt x="4992" y="31661"/>
                  </a:cubicBezTo>
                  <a:cubicBezTo>
                    <a:pt x="5309" y="28616"/>
                    <a:pt x="5415" y="25613"/>
                    <a:pt x="5351" y="22567"/>
                  </a:cubicBezTo>
                  <a:cubicBezTo>
                    <a:pt x="5288" y="19522"/>
                    <a:pt x="4970" y="16518"/>
                    <a:pt x="4442" y="13515"/>
                  </a:cubicBezTo>
                  <a:cubicBezTo>
                    <a:pt x="4294" y="12838"/>
                    <a:pt x="4167" y="12183"/>
                    <a:pt x="4040" y="11506"/>
                  </a:cubicBezTo>
                  <a:cubicBezTo>
                    <a:pt x="3976" y="11358"/>
                    <a:pt x="3976" y="11189"/>
                    <a:pt x="3934" y="11041"/>
                  </a:cubicBezTo>
                  <a:cubicBezTo>
                    <a:pt x="3871" y="10872"/>
                    <a:pt x="3828" y="10724"/>
                    <a:pt x="3807" y="10554"/>
                  </a:cubicBezTo>
                  <a:lnTo>
                    <a:pt x="3553" y="9645"/>
                  </a:lnTo>
                  <a:cubicBezTo>
                    <a:pt x="3490" y="9328"/>
                    <a:pt x="3405" y="9032"/>
                    <a:pt x="3321" y="8735"/>
                  </a:cubicBezTo>
                  <a:cubicBezTo>
                    <a:pt x="3257" y="8439"/>
                    <a:pt x="3194" y="8164"/>
                    <a:pt x="3088" y="7889"/>
                  </a:cubicBezTo>
                  <a:cubicBezTo>
                    <a:pt x="2898" y="7340"/>
                    <a:pt x="2771" y="6811"/>
                    <a:pt x="2581" y="6303"/>
                  </a:cubicBezTo>
                  <a:cubicBezTo>
                    <a:pt x="2411" y="5796"/>
                    <a:pt x="2242" y="5309"/>
                    <a:pt x="2094" y="4886"/>
                  </a:cubicBezTo>
                  <a:cubicBezTo>
                    <a:pt x="1925" y="4463"/>
                    <a:pt x="1777" y="4040"/>
                    <a:pt x="1608" y="3638"/>
                  </a:cubicBezTo>
                  <a:cubicBezTo>
                    <a:pt x="1460" y="3237"/>
                    <a:pt x="1354" y="2877"/>
                    <a:pt x="1185" y="2560"/>
                  </a:cubicBezTo>
                  <a:lnTo>
                    <a:pt x="783" y="1650"/>
                  </a:lnTo>
                  <a:cubicBezTo>
                    <a:pt x="529" y="1122"/>
                    <a:pt x="339" y="699"/>
                    <a:pt x="212" y="424"/>
                  </a:cubicBezTo>
                  <a:cubicBezTo>
                    <a:pt x="127" y="276"/>
                    <a:pt x="85" y="170"/>
                    <a:pt x="43" y="107"/>
                  </a:cubicBezTo>
                  <a:cubicBezTo>
                    <a:pt x="43" y="64"/>
                    <a:pt x="21" y="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1"/>
            <p:cNvSpPr/>
            <p:nvPr/>
          </p:nvSpPr>
          <p:spPr>
            <a:xfrm flipH="1">
              <a:off x="2480525" y="4257500"/>
              <a:ext cx="369625" cy="272850"/>
            </a:xfrm>
            <a:custGeom>
              <a:avLst/>
              <a:gdLst/>
              <a:ahLst/>
              <a:cxnLst/>
              <a:rect l="l" t="t" r="r" b="b"/>
              <a:pathLst>
                <a:path w="14785" h="10914" extrusionOk="0">
                  <a:moveTo>
                    <a:pt x="9920" y="0"/>
                  </a:moveTo>
                  <a:lnTo>
                    <a:pt x="6895" y="5161"/>
                  </a:lnTo>
                  <a:cubicBezTo>
                    <a:pt x="6895" y="5161"/>
                    <a:pt x="3416" y="4420"/>
                    <a:pt x="1382" y="4420"/>
                  </a:cubicBezTo>
                  <a:cubicBezTo>
                    <a:pt x="688" y="4420"/>
                    <a:pt x="162" y="4506"/>
                    <a:pt x="1" y="4738"/>
                  </a:cubicBezTo>
                  <a:lnTo>
                    <a:pt x="9793" y="10913"/>
                  </a:lnTo>
                  <a:lnTo>
                    <a:pt x="14784" y="3088"/>
                  </a:lnTo>
                  <a:lnTo>
                    <a:pt x="9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1"/>
            <p:cNvSpPr/>
            <p:nvPr/>
          </p:nvSpPr>
          <p:spPr>
            <a:xfrm flipH="1">
              <a:off x="2591575" y="4421025"/>
              <a:ext cx="24350" cy="21675"/>
            </a:xfrm>
            <a:custGeom>
              <a:avLst/>
              <a:gdLst/>
              <a:ahLst/>
              <a:cxnLst/>
              <a:rect l="l" t="t" r="r" b="b"/>
              <a:pathLst>
                <a:path w="974" h="867" extrusionOk="0">
                  <a:moveTo>
                    <a:pt x="449" y="0"/>
                  </a:moveTo>
                  <a:cubicBezTo>
                    <a:pt x="354" y="0"/>
                    <a:pt x="257" y="31"/>
                    <a:pt x="170" y="100"/>
                  </a:cubicBezTo>
                  <a:cubicBezTo>
                    <a:pt x="1" y="269"/>
                    <a:pt x="1" y="565"/>
                    <a:pt x="149" y="756"/>
                  </a:cubicBezTo>
                  <a:cubicBezTo>
                    <a:pt x="244" y="830"/>
                    <a:pt x="355" y="867"/>
                    <a:pt x="466" y="867"/>
                  </a:cubicBezTo>
                  <a:cubicBezTo>
                    <a:pt x="577" y="867"/>
                    <a:pt x="688" y="830"/>
                    <a:pt x="783" y="756"/>
                  </a:cubicBezTo>
                  <a:cubicBezTo>
                    <a:pt x="974" y="565"/>
                    <a:pt x="974" y="311"/>
                    <a:pt x="805" y="121"/>
                  </a:cubicBezTo>
                  <a:lnTo>
                    <a:pt x="805" y="121"/>
                  </a:lnTo>
                  <a:lnTo>
                    <a:pt x="805" y="163"/>
                  </a:lnTo>
                  <a:cubicBezTo>
                    <a:pt x="717" y="63"/>
                    <a:pt x="58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1"/>
            <p:cNvSpPr/>
            <p:nvPr/>
          </p:nvSpPr>
          <p:spPr>
            <a:xfrm flipH="1">
              <a:off x="2594200" y="4369475"/>
              <a:ext cx="255950" cy="160875"/>
            </a:xfrm>
            <a:custGeom>
              <a:avLst/>
              <a:gdLst/>
              <a:ahLst/>
              <a:cxnLst/>
              <a:rect l="l" t="t" r="r" b="b"/>
              <a:pathLst>
                <a:path w="10238" h="6435" extrusionOk="0">
                  <a:moveTo>
                    <a:pt x="592" y="0"/>
                  </a:moveTo>
                  <a:cubicBezTo>
                    <a:pt x="420" y="0"/>
                    <a:pt x="93" y="34"/>
                    <a:pt x="1" y="280"/>
                  </a:cubicBezTo>
                  <a:lnTo>
                    <a:pt x="9751" y="6434"/>
                  </a:lnTo>
                  <a:lnTo>
                    <a:pt x="10237" y="5609"/>
                  </a:lnTo>
                  <a:lnTo>
                    <a:pt x="699" y="5"/>
                  </a:lnTo>
                  <a:cubicBezTo>
                    <a:pt x="699" y="5"/>
                    <a:pt x="656"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1"/>
            <p:cNvSpPr/>
            <p:nvPr/>
          </p:nvSpPr>
          <p:spPr>
            <a:xfrm flipH="1">
              <a:off x="2664525" y="4382625"/>
              <a:ext cx="17475" cy="28225"/>
            </a:xfrm>
            <a:custGeom>
              <a:avLst/>
              <a:gdLst/>
              <a:ahLst/>
              <a:cxnLst/>
              <a:rect l="l" t="t" r="r" b="b"/>
              <a:pathLst>
                <a:path w="699" h="1129" extrusionOk="0">
                  <a:moveTo>
                    <a:pt x="38" y="0"/>
                  </a:moveTo>
                  <a:cubicBezTo>
                    <a:pt x="29" y="0"/>
                    <a:pt x="24" y="3"/>
                    <a:pt x="21" y="7"/>
                  </a:cubicBezTo>
                  <a:cubicBezTo>
                    <a:pt x="0" y="71"/>
                    <a:pt x="212" y="219"/>
                    <a:pt x="360" y="536"/>
                  </a:cubicBezTo>
                  <a:cubicBezTo>
                    <a:pt x="529" y="853"/>
                    <a:pt x="487" y="1128"/>
                    <a:pt x="550" y="1128"/>
                  </a:cubicBezTo>
                  <a:cubicBezTo>
                    <a:pt x="592" y="1128"/>
                    <a:pt x="698" y="811"/>
                    <a:pt x="529" y="473"/>
                  </a:cubicBezTo>
                  <a:cubicBezTo>
                    <a:pt x="360" y="153"/>
                    <a:pt x="107"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1"/>
            <p:cNvSpPr/>
            <p:nvPr/>
          </p:nvSpPr>
          <p:spPr>
            <a:xfrm flipH="1">
              <a:off x="2704200" y="4377375"/>
              <a:ext cx="10600" cy="28750"/>
            </a:xfrm>
            <a:custGeom>
              <a:avLst/>
              <a:gdLst/>
              <a:ahLst/>
              <a:cxnLst/>
              <a:rect l="l" t="t" r="r" b="b"/>
              <a:pathLst>
                <a:path w="424" h="1150" extrusionOk="0">
                  <a:moveTo>
                    <a:pt x="61" y="0"/>
                  </a:moveTo>
                  <a:cubicBezTo>
                    <a:pt x="53" y="0"/>
                    <a:pt x="47" y="2"/>
                    <a:pt x="43" y="6"/>
                  </a:cubicBezTo>
                  <a:cubicBezTo>
                    <a:pt x="1" y="48"/>
                    <a:pt x="149" y="281"/>
                    <a:pt x="191" y="577"/>
                  </a:cubicBezTo>
                  <a:cubicBezTo>
                    <a:pt x="234" y="852"/>
                    <a:pt x="149" y="1127"/>
                    <a:pt x="191" y="1148"/>
                  </a:cubicBezTo>
                  <a:cubicBezTo>
                    <a:pt x="193" y="1149"/>
                    <a:pt x="195" y="1149"/>
                    <a:pt x="197" y="1149"/>
                  </a:cubicBezTo>
                  <a:cubicBezTo>
                    <a:pt x="249" y="1149"/>
                    <a:pt x="423" y="920"/>
                    <a:pt x="403" y="535"/>
                  </a:cubicBezTo>
                  <a:cubicBezTo>
                    <a:pt x="384" y="189"/>
                    <a:pt x="13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1"/>
            <p:cNvSpPr/>
            <p:nvPr/>
          </p:nvSpPr>
          <p:spPr>
            <a:xfrm flipH="1">
              <a:off x="2739625" y="4372200"/>
              <a:ext cx="9525" cy="26625"/>
            </a:xfrm>
            <a:custGeom>
              <a:avLst/>
              <a:gdLst/>
              <a:ahLst/>
              <a:cxnLst/>
              <a:rect l="l" t="t" r="r" b="b"/>
              <a:pathLst>
                <a:path w="381" h="1065" extrusionOk="0">
                  <a:moveTo>
                    <a:pt x="199" y="0"/>
                  </a:moveTo>
                  <a:cubicBezTo>
                    <a:pt x="196" y="0"/>
                    <a:pt x="193" y="1"/>
                    <a:pt x="191" y="1"/>
                  </a:cubicBezTo>
                  <a:cubicBezTo>
                    <a:pt x="148" y="23"/>
                    <a:pt x="191" y="276"/>
                    <a:pt x="169" y="530"/>
                  </a:cubicBezTo>
                  <a:cubicBezTo>
                    <a:pt x="148" y="805"/>
                    <a:pt x="0" y="1038"/>
                    <a:pt x="64" y="1059"/>
                  </a:cubicBezTo>
                  <a:cubicBezTo>
                    <a:pt x="66" y="1063"/>
                    <a:pt x="69" y="1065"/>
                    <a:pt x="75" y="1065"/>
                  </a:cubicBezTo>
                  <a:cubicBezTo>
                    <a:pt x="126" y="1065"/>
                    <a:pt x="321" y="880"/>
                    <a:pt x="360" y="573"/>
                  </a:cubicBezTo>
                  <a:cubicBezTo>
                    <a:pt x="380" y="228"/>
                    <a:pt x="26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1"/>
            <p:cNvSpPr/>
            <p:nvPr/>
          </p:nvSpPr>
          <p:spPr>
            <a:xfrm flipH="1">
              <a:off x="2635450" y="4354675"/>
              <a:ext cx="25400" cy="18250"/>
            </a:xfrm>
            <a:custGeom>
              <a:avLst/>
              <a:gdLst/>
              <a:ahLst/>
              <a:cxnLst/>
              <a:rect l="l" t="t" r="r" b="b"/>
              <a:pathLst>
                <a:path w="1016" h="730" extrusionOk="0">
                  <a:moveTo>
                    <a:pt x="109" y="1"/>
                  </a:moveTo>
                  <a:cubicBezTo>
                    <a:pt x="42" y="1"/>
                    <a:pt x="0" y="17"/>
                    <a:pt x="0" y="47"/>
                  </a:cubicBezTo>
                  <a:cubicBezTo>
                    <a:pt x="0" y="110"/>
                    <a:pt x="233" y="174"/>
                    <a:pt x="487" y="364"/>
                  </a:cubicBezTo>
                  <a:cubicBezTo>
                    <a:pt x="738" y="538"/>
                    <a:pt x="883" y="729"/>
                    <a:pt x="954" y="729"/>
                  </a:cubicBezTo>
                  <a:cubicBezTo>
                    <a:pt x="961" y="729"/>
                    <a:pt x="968" y="727"/>
                    <a:pt x="973" y="724"/>
                  </a:cubicBezTo>
                  <a:cubicBezTo>
                    <a:pt x="1015" y="702"/>
                    <a:pt x="910" y="406"/>
                    <a:pt x="635" y="195"/>
                  </a:cubicBezTo>
                  <a:cubicBezTo>
                    <a:pt x="442" y="58"/>
                    <a:pt x="2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1"/>
            <p:cNvSpPr/>
            <p:nvPr/>
          </p:nvSpPr>
          <p:spPr>
            <a:xfrm flipH="1">
              <a:off x="2589450" y="4325475"/>
              <a:ext cx="47225" cy="17175"/>
            </a:xfrm>
            <a:custGeom>
              <a:avLst/>
              <a:gdLst/>
              <a:ahLst/>
              <a:cxnLst/>
              <a:rect l="l" t="t" r="r" b="b"/>
              <a:pathLst>
                <a:path w="1889" h="687" extrusionOk="0">
                  <a:moveTo>
                    <a:pt x="728" y="149"/>
                  </a:moveTo>
                  <a:cubicBezTo>
                    <a:pt x="868" y="149"/>
                    <a:pt x="1014" y="164"/>
                    <a:pt x="1148" y="179"/>
                  </a:cubicBezTo>
                  <a:cubicBezTo>
                    <a:pt x="1254" y="221"/>
                    <a:pt x="1381" y="242"/>
                    <a:pt x="1487" y="284"/>
                  </a:cubicBezTo>
                  <a:cubicBezTo>
                    <a:pt x="1613" y="327"/>
                    <a:pt x="1698" y="390"/>
                    <a:pt x="1698" y="453"/>
                  </a:cubicBezTo>
                  <a:cubicBezTo>
                    <a:pt x="1698" y="496"/>
                    <a:pt x="1698" y="475"/>
                    <a:pt x="1635" y="496"/>
                  </a:cubicBezTo>
                  <a:cubicBezTo>
                    <a:pt x="1592" y="496"/>
                    <a:pt x="1529" y="538"/>
                    <a:pt x="1487" y="538"/>
                  </a:cubicBezTo>
                  <a:cubicBezTo>
                    <a:pt x="1360" y="538"/>
                    <a:pt x="1254" y="538"/>
                    <a:pt x="1148" y="496"/>
                  </a:cubicBezTo>
                  <a:cubicBezTo>
                    <a:pt x="937" y="475"/>
                    <a:pt x="746" y="453"/>
                    <a:pt x="556" y="369"/>
                  </a:cubicBezTo>
                  <a:cubicBezTo>
                    <a:pt x="410" y="304"/>
                    <a:pt x="276" y="264"/>
                    <a:pt x="135" y="220"/>
                  </a:cubicBezTo>
                  <a:lnTo>
                    <a:pt x="135" y="220"/>
                  </a:lnTo>
                  <a:cubicBezTo>
                    <a:pt x="230" y="198"/>
                    <a:pt x="375" y="169"/>
                    <a:pt x="556" y="157"/>
                  </a:cubicBezTo>
                  <a:cubicBezTo>
                    <a:pt x="612" y="151"/>
                    <a:pt x="669" y="149"/>
                    <a:pt x="728" y="149"/>
                  </a:cubicBezTo>
                  <a:close/>
                  <a:moveTo>
                    <a:pt x="860" y="1"/>
                  </a:moveTo>
                  <a:cubicBezTo>
                    <a:pt x="752" y="1"/>
                    <a:pt x="643" y="10"/>
                    <a:pt x="535" y="30"/>
                  </a:cubicBezTo>
                  <a:cubicBezTo>
                    <a:pt x="368" y="49"/>
                    <a:pt x="202" y="100"/>
                    <a:pt x="64" y="197"/>
                  </a:cubicBezTo>
                  <a:lnTo>
                    <a:pt x="64" y="197"/>
                  </a:lnTo>
                  <a:cubicBezTo>
                    <a:pt x="45" y="191"/>
                    <a:pt x="25" y="185"/>
                    <a:pt x="6" y="179"/>
                  </a:cubicBezTo>
                  <a:lnTo>
                    <a:pt x="6" y="179"/>
                  </a:lnTo>
                  <a:cubicBezTo>
                    <a:pt x="1" y="189"/>
                    <a:pt x="7" y="205"/>
                    <a:pt x="26" y="225"/>
                  </a:cubicBezTo>
                  <a:lnTo>
                    <a:pt x="26" y="225"/>
                  </a:lnTo>
                  <a:cubicBezTo>
                    <a:pt x="19" y="231"/>
                    <a:pt x="13" y="236"/>
                    <a:pt x="6" y="242"/>
                  </a:cubicBezTo>
                  <a:cubicBezTo>
                    <a:pt x="6" y="244"/>
                    <a:pt x="9" y="245"/>
                    <a:pt x="14" y="245"/>
                  </a:cubicBezTo>
                  <a:cubicBezTo>
                    <a:pt x="20" y="245"/>
                    <a:pt x="29" y="244"/>
                    <a:pt x="42" y="241"/>
                  </a:cubicBezTo>
                  <a:lnTo>
                    <a:pt x="42" y="241"/>
                  </a:lnTo>
                  <a:cubicBezTo>
                    <a:pt x="109" y="302"/>
                    <a:pt x="267" y="394"/>
                    <a:pt x="514" y="496"/>
                  </a:cubicBezTo>
                  <a:cubicBezTo>
                    <a:pt x="683" y="580"/>
                    <a:pt x="894" y="644"/>
                    <a:pt x="1106" y="665"/>
                  </a:cubicBezTo>
                  <a:cubicBezTo>
                    <a:pt x="1254" y="686"/>
                    <a:pt x="1360" y="686"/>
                    <a:pt x="1487" y="686"/>
                  </a:cubicBezTo>
                  <a:cubicBezTo>
                    <a:pt x="1571" y="686"/>
                    <a:pt x="1635" y="686"/>
                    <a:pt x="1698" y="665"/>
                  </a:cubicBezTo>
                  <a:cubicBezTo>
                    <a:pt x="1804" y="644"/>
                    <a:pt x="1888" y="538"/>
                    <a:pt x="1888" y="432"/>
                  </a:cubicBezTo>
                  <a:cubicBezTo>
                    <a:pt x="1888" y="327"/>
                    <a:pt x="1825" y="242"/>
                    <a:pt x="1740" y="179"/>
                  </a:cubicBezTo>
                  <a:cubicBezTo>
                    <a:pt x="1698" y="157"/>
                    <a:pt x="1613" y="115"/>
                    <a:pt x="1529" y="115"/>
                  </a:cubicBezTo>
                  <a:cubicBezTo>
                    <a:pt x="1313" y="43"/>
                    <a:pt x="108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1"/>
            <p:cNvSpPr/>
            <p:nvPr/>
          </p:nvSpPr>
          <p:spPr>
            <a:xfrm flipH="1">
              <a:off x="2617475" y="4286825"/>
              <a:ext cx="24350" cy="45950"/>
            </a:xfrm>
            <a:custGeom>
              <a:avLst/>
              <a:gdLst/>
              <a:ahLst/>
              <a:cxnLst/>
              <a:rect l="l" t="t" r="r" b="b"/>
              <a:pathLst>
                <a:path w="974" h="1838" extrusionOk="0">
                  <a:moveTo>
                    <a:pt x="646" y="1"/>
                  </a:moveTo>
                  <a:cubicBezTo>
                    <a:pt x="593" y="1"/>
                    <a:pt x="540" y="11"/>
                    <a:pt x="508" y="33"/>
                  </a:cubicBezTo>
                  <a:cubicBezTo>
                    <a:pt x="445" y="96"/>
                    <a:pt x="402" y="117"/>
                    <a:pt x="339" y="202"/>
                  </a:cubicBezTo>
                  <a:cubicBezTo>
                    <a:pt x="106" y="456"/>
                    <a:pt x="1" y="815"/>
                    <a:pt x="22" y="1175"/>
                  </a:cubicBezTo>
                  <a:cubicBezTo>
                    <a:pt x="43" y="1555"/>
                    <a:pt x="212" y="1725"/>
                    <a:pt x="233" y="1725"/>
                  </a:cubicBezTo>
                  <a:lnTo>
                    <a:pt x="149" y="1175"/>
                  </a:lnTo>
                  <a:cubicBezTo>
                    <a:pt x="149" y="984"/>
                    <a:pt x="212" y="773"/>
                    <a:pt x="297" y="625"/>
                  </a:cubicBezTo>
                  <a:cubicBezTo>
                    <a:pt x="339" y="519"/>
                    <a:pt x="402" y="434"/>
                    <a:pt x="466" y="350"/>
                  </a:cubicBezTo>
                  <a:cubicBezTo>
                    <a:pt x="536" y="262"/>
                    <a:pt x="607" y="218"/>
                    <a:pt x="653" y="218"/>
                  </a:cubicBezTo>
                  <a:cubicBezTo>
                    <a:pt x="662" y="218"/>
                    <a:pt x="670" y="219"/>
                    <a:pt x="677" y="223"/>
                  </a:cubicBezTo>
                  <a:cubicBezTo>
                    <a:pt x="741" y="244"/>
                    <a:pt x="762" y="392"/>
                    <a:pt x="762" y="498"/>
                  </a:cubicBezTo>
                  <a:cubicBezTo>
                    <a:pt x="762" y="604"/>
                    <a:pt x="741" y="731"/>
                    <a:pt x="720" y="836"/>
                  </a:cubicBezTo>
                  <a:cubicBezTo>
                    <a:pt x="656" y="1027"/>
                    <a:pt x="614" y="1196"/>
                    <a:pt x="508" y="1386"/>
                  </a:cubicBezTo>
                  <a:cubicBezTo>
                    <a:pt x="360" y="1682"/>
                    <a:pt x="212" y="1809"/>
                    <a:pt x="212" y="1830"/>
                  </a:cubicBezTo>
                  <a:cubicBezTo>
                    <a:pt x="212" y="1835"/>
                    <a:pt x="215" y="1837"/>
                    <a:pt x="220" y="1837"/>
                  </a:cubicBezTo>
                  <a:cubicBezTo>
                    <a:pt x="260" y="1837"/>
                    <a:pt x="448" y="1693"/>
                    <a:pt x="635" y="1450"/>
                  </a:cubicBezTo>
                  <a:cubicBezTo>
                    <a:pt x="762" y="1259"/>
                    <a:pt x="847" y="1069"/>
                    <a:pt x="889" y="857"/>
                  </a:cubicBezTo>
                  <a:cubicBezTo>
                    <a:pt x="931" y="731"/>
                    <a:pt x="952" y="625"/>
                    <a:pt x="952" y="498"/>
                  </a:cubicBezTo>
                  <a:cubicBezTo>
                    <a:pt x="973" y="329"/>
                    <a:pt x="931" y="138"/>
                    <a:pt x="783" y="33"/>
                  </a:cubicBezTo>
                  <a:cubicBezTo>
                    <a:pt x="751" y="11"/>
                    <a:pt x="699" y="1"/>
                    <a:pt x="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1"/>
            <p:cNvSpPr/>
            <p:nvPr/>
          </p:nvSpPr>
          <p:spPr>
            <a:xfrm flipH="1">
              <a:off x="2306050" y="3679575"/>
              <a:ext cx="349000" cy="265450"/>
            </a:xfrm>
            <a:custGeom>
              <a:avLst/>
              <a:gdLst/>
              <a:ahLst/>
              <a:cxnLst/>
              <a:rect l="l" t="t" r="r" b="b"/>
              <a:pathLst>
                <a:path w="13960" h="10618" extrusionOk="0">
                  <a:moveTo>
                    <a:pt x="8482" y="1"/>
                  </a:moveTo>
                  <a:lnTo>
                    <a:pt x="6790" y="5711"/>
                  </a:lnTo>
                  <a:cubicBezTo>
                    <a:pt x="6790" y="5711"/>
                    <a:pt x="424" y="5902"/>
                    <a:pt x="1" y="6938"/>
                  </a:cubicBezTo>
                  <a:lnTo>
                    <a:pt x="10977" y="10618"/>
                  </a:lnTo>
                  <a:lnTo>
                    <a:pt x="13959" y="1841"/>
                  </a:lnTo>
                  <a:lnTo>
                    <a:pt x="8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1"/>
            <p:cNvSpPr/>
            <p:nvPr/>
          </p:nvSpPr>
          <p:spPr>
            <a:xfrm flipH="1">
              <a:off x="2390125" y="3836775"/>
              <a:ext cx="24875" cy="22650"/>
            </a:xfrm>
            <a:custGeom>
              <a:avLst/>
              <a:gdLst/>
              <a:ahLst/>
              <a:cxnLst/>
              <a:rect l="l" t="t" r="r" b="b"/>
              <a:pathLst>
                <a:path w="995" h="906" extrusionOk="0">
                  <a:moveTo>
                    <a:pt x="476" y="0"/>
                  </a:moveTo>
                  <a:cubicBezTo>
                    <a:pt x="333" y="0"/>
                    <a:pt x="194" y="63"/>
                    <a:pt x="106" y="163"/>
                  </a:cubicBezTo>
                  <a:cubicBezTo>
                    <a:pt x="1" y="417"/>
                    <a:pt x="43" y="671"/>
                    <a:pt x="254" y="840"/>
                  </a:cubicBezTo>
                  <a:cubicBezTo>
                    <a:pt x="328" y="884"/>
                    <a:pt x="409" y="905"/>
                    <a:pt x="489" y="905"/>
                  </a:cubicBezTo>
                  <a:cubicBezTo>
                    <a:pt x="639" y="905"/>
                    <a:pt x="785" y="830"/>
                    <a:pt x="868" y="692"/>
                  </a:cubicBezTo>
                  <a:cubicBezTo>
                    <a:pt x="995" y="481"/>
                    <a:pt x="910" y="227"/>
                    <a:pt x="741" y="100"/>
                  </a:cubicBezTo>
                  <a:lnTo>
                    <a:pt x="762" y="100"/>
                  </a:lnTo>
                  <a:cubicBezTo>
                    <a:pt x="675" y="31"/>
                    <a:pt x="575"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1"/>
            <p:cNvSpPr/>
            <p:nvPr/>
          </p:nvSpPr>
          <p:spPr>
            <a:xfrm flipH="1">
              <a:off x="2374250" y="3842425"/>
              <a:ext cx="280275" cy="102600"/>
            </a:xfrm>
            <a:custGeom>
              <a:avLst/>
              <a:gdLst/>
              <a:ahLst/>
              <a:cxnLst/>
              <a:rect l="l" t="t" r="r" b="b"/>
              <a:pathLst>
                <a:path w="11211" h="4104" extrusionOk="0">
                  <a:moveTo>
                    <a:pt x="614" y="1"/>
                  </a:moveTo>
                  <a:cubicBezTo>
                    <a:pt x="614" y="1"/>
                    <a:pt x="64" y="43"/>
                    <a:pt x="1" y="424"/>
                  </a:cubicBezTo>
                  <a:lnTo>
                    <a:pt x="10956" y="4104"/>
                  </a:lnTo>
                  <a:lnTo>
                    <a:pt x="11210" y="3194"/>
                  </a:lnTo>
                  <a:lnTo>
                    <a:pt x="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1"/>
            <p:cNvSpPr/>
            <p:nvPr/>
          </p:nvSpPr>
          <p:spPr>
            <a:xfrm flipH="1">
              <a:off x="2467850" y="3819300"/>
              <a:ext cx="22225" cy="24225"/>
            </a:xfrm>
            <a:custGeom>
              <a:avLst/>
              <a:gdLst/>
              <a:ahLst/>
              <a:cxnLst/>
              <a:rect l="l" t="t" r="r" b="b"/>
              <a:pathLst>
                <a:path w="889" h="969" extrusionOk="0">
                  <a:moveTo>
                    <a:pt x="90" y="0"/>
                  </a:moveTo>
                  <a:cubicBezTo>
                    <a:pt x="60" y="0"/>
                    <a:pt x="43" y="7"/>
                    <a:pt x="43" y="16"/>
                  </a:cubicBezTo>
                  <a:cubicBezTo>
                    <a:pt x="0" y="80"/>
                    <a:pt x="275" y="186"/>
                    <a:pt x="487" y="439"/>
                  </a:cubicBezTo>
                  <a:cubicBezTo>
                    <a:pt x="698" y="714"/>
                    <a:pt x="741" y="968"/>
                    <a:pt x="804" y="968"/>
                  </a:cubicBezTo>
                  <a:cubicBezTo>
                    <a:pt x="846" y="968"/>
                    <a:pt x="889" y="630"/>
                    <a:pt x="614" y="313"/>
                  </a:cubicBezTo>
                  <a:cubicBezTo>
                    <a:pt x="419" y="69"/>
                    <a:pt x="187"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1"/>
            <p:cNvSpPr/>
            <p:nvPr/>
          </p:nvSpPr>
          <p:spPr>
            <a:xfrm flipH="1">
              <a:off x="2506450" y="3821600"/>
              <a:ext cx="15875" cy="26675"/>
            </a:xfrm>
            <a:custGeom>
              <a:avLst/>
              <a:gdLst/>
              <a:ahLst/>
              <a:cxnLst/>
              <a:rect l="l" t="t" r="r" b="b"/>
              <a:pathLst>
                <a:path w="635" h="1067" extrusionOk="0">
                  <a:moveTo>
                    <a:pt x="39" y="0"/>
                  </a:moveTo>
                  <a:cubicBezTo>
                    <a:pt x="28" y="0"/>
                    <a:pt x="22" y="3"/>
                    <a:pt x="22" y="9"/>
                  </a:cubicBezTo>
                  <a:cubicBezTo>
                    <a:pt x="0" y="72"/>
                    <a:pt x="191" y="221"/>
                    <a:pt x="318" y="517"/>
                  </a:cubicBezTo>
                  <a:cubicBezTo>
                    <a:pt x="444" y="813"/>
                    <a:pt x="402" y="1067"/>
                    <a:pt x="444" y="1067"/>
                  </a:cubicBezTo>
                  <a:cubicBezTo>
                    <a:pt x="508" y="1067"/>
                    <a:pt x="635" y="813"/>
                    <a:pt x="508" y="432"/>
                  </a:cubicBezTo>
                  <a:cubicBezTo>
                    <a:pt x="380" y="121"/>
                    <a:pt x="110"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1"/>
            <p:cNvSpPr/>
            <p:nvPr/>
          </p:nvSpPr>
          <p:spPr>
            <a:xfrm flipH="1">
              <a:off x="2544575" y="3824425"/>
              <a:ext cx="9475" cy="26525"/>
            </a:xfrm>
            <a:custGeom>
              <a:avLst/>
              <a:gdLst/>
              <a:ahLst/>
              <a:cxnLst/>
              <a:rect l="l" t="t" r="r" b="b"/>
              <a:pathLst>
                <a:path w="379" h="1061" extrusionOk="0">
                  <a:moveTo>
                    <a:pt x="29" y="0"/>
                  </a:moveTo>
                  <a:cubicBezTo>
                    <a:pt x="26" y="0"/>
                    <a:pt x="24" y="1"/>
                    <a:pt x="22" y="2"/>
                  </a:cubicBezTo>
                  <a:cubicBezTo>
                    <a:pt x="0" y="23"/>
                    <a:pt x="85" y="234"/>
                    <a:pt x="127" y="531"/>
                  </a:cubicBezTo>
                  <a:cubicBezTo>
                    <a:pt x="191" y="827"/>
                    <a:pt x="106" y="1038"/>
                    <a:pt x="170" y="1059"/>
                  </a:cubicBezTo>
                  <a:cubicBezTo>
                    <a:pt x="171" y="1060"/>
                    <a:pt x="173" y="1061"/>
                    <a:pt x="176" y="1061"/>
                  </a:cubicBezTo>
                  <a:cubicBezTo>
                    <a:pt x="226" y="1061"/>
                    <a:pt x="378" y="833"/>
                    <a:pt x="318" y="509"/>
                  </a:cubicBezTo>
                  <a:cubicBezTo>
                    <a:pt x="277" y="188"/>
                    <a:pt x="8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1"/>
            <p:cNvSpPr/>
            <p:nvPr/>
          </p:nvSpPr>
          <p:spPr>
            <a:xfrm flipH="1">
              <a:off x="2446175" y="3786075"/>
              <a:ext cx="29625" cy="13600"/>
            </a:xfrm>
            <a:custGeom>
              <a:avLst/>
              <a:gdLst/>
              <a:ahLst/>
              <a:cxnLst/>
              <a:rect l="l" t="t" r="r" b="b"/>
              <a:pathLst>
                <a:path w="1185" h="544" extrusionOk="0">
                  <a:moveTo>
                    <a:pt x="274" y="0"/>
                  </a:moveTo>
                  <a:cubicBezTo>
                    <a:pt x="105" y="0"/>
                    <a:pt x="1" y="50"/>
                    <a:pt x="1" y="76"/>
                  </a:cubicBezTo>
                  <a:cubicBezTo>
                    <a:pt x="1" y="140"/>
                    <a:pt x="254" y="140"/>
                    <a:pt x="572" y="267"/>
                  </a:cubicBezTo>
                  <a:cubicBezTo>
                    <a:pt x="871" y="386"/>
                    <a:pt x="1057" y="544"/>
                    <a:pt x="1113" y="544"/>
                  </a:cubicBezTo>
                  <a:cubicBezTo>
                    <a:pt x="1116" y="544"/>
                    <a:pt x="1119" y="543"/>
                    <a:pt x="1121" y="542"/>
                  </a:cubicBezTo>
                  <a:cubicBezTo>
                    <a:pt x="1185" y="499"/>
                    <a:pt x="1016" y="246"/>
                    <a:pt x="656" y="76"/>
                  </a:cubicBezTo>
                  <a:cubicBezTo>
                    <a:pt x="510" y="20"/>
                    <a:pt x="380"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1"/>
            <p:cNvSpPr/>
            <p:nvPr/>
          </p:nvSpPr>
          <p:spPr>
            <a:xfrm flipH="1">
              <a:off x="2411275" y="3747250"/>
              <a:ext cx="47600" cy="15900"/>
            </a:xfrm>
            <a:custGeom>
              <a:avLst/>
              <a:gdLst/>
              <a:ahLst/>
              <a:cxnLst/>
              <a:rect l="l" t="t" r="r" b="b"/>
              <a:pathLst>
                <a:path w="1904" h="636" extrusionOk="0">
                  <a:moveTo>
                    <a:pt x="1481" y="191"/>
                  </a:moveTo>
                  <a:cubicBezTo>
                    <a:pt x="1608" y="191"/>
                    <a:pt x="1713" y="212"/>
                    <a:pt x="1713" y="297"/>
                  </a:cubicBezTo>
                  <a:cubicBezTo>
                    <a:pt x="1713" y="329"/>
                    <a:pt x="1713" y="334"/>
                    <a:pt x="1711" y="334"/>
                  </a:cubicBezTo>
                  <a:cubicBezTo>
                    <a:pt x="1709" y="334"/>
                    <a:pt x="1707" y="333"/>
                    <a:pt x="1704" y="333"/>
                  </a:cubicBezTo>
                  <a:cubicBezTo>
                    <a:pt x="1701" y="333"/>
                    <a:pt x="1698" y="334"/>
                    <a:pt x="1692" y="339"/>
                  </a:cubicBezTo>
                  <a:cubicBezTo>
                    <a:pt x="1650" y="361"/>
                    <a:pt x="1586" y="382"/>
                    <a:pt x="1544" y="382"/>
                  </a:cubicBezTo>
                  <a:cubicBezTo>
                    <a:pt x="1438" y="424"/>
                    <a:pt x="1290" y="445"/>
                    <a:pt x="1185" y="466"/>
                  </a:cubicBezTo>
                  <a:cubicBezTo>
                    <a:pt x="1015" y="509"/>
                    <a:pt x="804" y="509"/>
                    <a:pt x="571" y="509"/>
                  </a:cubicBezTo>
                  <a:cubicBezTo>
                    <a:pt x="461" y="467"/>
                    <a:pt x="341" y="444"/>
                    <a:pt x="213" y="433"/>
                  </a:cubicBezTo>
                  <a:lnTo>
                    <a:pt x="213" y="433"/>
                  </a:lnTo>
                  <a:cubicBezTo>
                    <a:pt x="299" y="393"/>
                    <a:pt x="413" y="343"/>
                    <a:pt x="550" y="297"/>
                  </a:cubicBezTo>
                  <a:cubicBezTo>
                    <a:pt x="741" y="234"/>
                    <a:pt x="952" y="191"/>
                    <a:pt x="1142" y="191"/>
                  </a:cubicBezTo>
                  <a:close/>
                  <a:moveTo>
                    <a:pt x="1121" y="1"/>
                  </a:moveTo>
                  <a:cubicBezTo>
                    <a:pt x="910" y="22"/>
                    <a:pt x="698" y="86"/>
                    <a:pt x="508" y="149"/>
                  </a:cubicBezTo>
                  <a:cubicBezTo>
                    <a:pt x="292" y="257"/>
                    <a:pt x="145" y="356"/>
                    <a:pt x="73" y="425"/>
                  </a:cubicBezTo>
                  <a:lnTo>
                    <a:pt x="73" y="425"/>
                  </a:lnTo>
                  <a:cubicBezTo>
                    <a:pt x="49" y="424"/>
                    <a:pt x="25" y="424"/>
                    <a:pt x="0" y="424"/>
                  </a:cubicBezTo>
                  <a:cubicBezTo>
                    <a:pt x="16" y="434"/>
                    <a:pt x="31" y="443"/>
                    <a:pt x="47" y="451"/>
                  </a:cubicBezTo>
                  <a:lnTo>
                    <a:pt x="47" y="451"/>
                  </a:lnTo>
                  <a:cubicBezTo>
                    <a:pt x="24" y="477"/>
                    <a:pt x="16" y="497"/>
                    <a:pt x="21" y="509"/>
                  </a:cubicBezTo>
                  <a:cubicBezTo>
                    <a:pt x="23" y="510"/>
                    <a:pt x="26" y="511"/>
                    <a:pt x="29" y="511"/>
                  </a:cubicBezTo>
                  <a:cubicBezTo>
                    <a:pt x="42" y="511"/>
                    <a:pt x="68" y="500"/>
                    <a:pt x="107" y="482"/>
                  </a:cubicBezTo>
                  <a:lnTo>
                    <a:pt x="107" y="482"/>
                  </a:lnTo>
                  <a:cubicBezTo>
                    <a:pt x="242" y="547"/>
                    <a:pt x="383" y="581"/>
                    <a:pt x="550" y="614"/>
                  </a:cubicBezTo>
                  <a:cubicBezTo>
                    <a:pt x="762" y="635"/>
                    <a:pt x="973" y="635"/>
                    <a:pt x="1185" y="635"/>
                  </a:cubicBezTo>
                  <a:cubicBezTo>
                    <a:pt x="1333" y="635"/>
                    <a:pt x="1438" y="614"/>
                    <a:pt x="1565" y="572"/>
                  </a:cubicBezTo>
                  <a:cubicBezTo>
                    <a:pt x="1650" y="551"/>
                    <a:pt x="1692" y="551"/>
                    <a:pt x="1777" y="509"/>
                  </a:cubicBezTo>
                  <a:cubicBezTo>
                    <a:pt x="1883" y="445"/>
                    <a:pt x="1904" y="339"/>
                    <a:pt x="1883" y="234"/>
                  </a:cubicBezTo>
                  <a:cubicBezTo>
                    <a:pt x="1861" y="128"/>
                    <a:pt x="1777" y="86"/>
                    <a:pt x="1692" y="22"/>
                  </a:cubicBezTo>
                  <a:cubicBezTo>
                    <a:pt x="1608" y="1"/>
                    <a:pt x="1565"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1"/>
            <p:cNvSpPr/>
            <p:nvPr/>
          </p:nvSpPr>
          <p:spPr>
            <a:xfrm flipH="1">
              <a:off x="2446175" y="3713225"/>
              <a:ext cx="21700" cy="47275"/>
            </a:xfrm>
            <a:custGeom>
              <a:avLst/>
              <a:gdLst/>
              <a:ahLst/>
              <a:cxnLst/>
              <a:rect l="l" t="t" r="r" b="b"/>
              <a:pathLst>
                <a:path w="868" h="1891" extrusionOk="0">
                  <a:moveTo>
                    <a:pt x="497" y="1"/>
                  </a:moveTo>
                  <a:cubicBezTo>
                    <a:pt x="417" y="1"/>
                    <a:pt x="340" y="28"/>
                    <a:pt x="276" y="93"/>
                  </a:cubicBezTo>
                  <a:cubicBezTo>
                    <a:pt x="233" y="135"/>
                    <a:pt x="212" y="199"/>
                    <a:pt x="149" y="283"/>
                  </a:cubicBezTo>
                  <a:cubicBezTo>
                    <a:pt x="106" y="389"/>
                    <a:pt x="43" y="516"/>
                    <a:pt x="22" y="643"/>
                  </a:cubicBezTo>
                  <a:cubicBezTo>
                    <a:pt x="1" y="854"/>
                    <a:pt x="1" y="1087"/>
                    <a:pt x="64" y="1277"/>
                  </a:cubicBezTo>
                  <a:cubicBezTo>
                    <a:pt x="163" y="1632"/>
                    <a:pt x="352" y="1766"/>
                    <a:pt x="378" y="1766"/>
                  </a:cubicBezTo>
                  <a:cubicBezTo>
                    <a:pt x="380" y="1766"/>
                    <a:pt x="381" y="1765"/>
                    <a:pt x="381" y="1764"/>
                  </a:cubicBezTo>
                  <a:cubicBezTo>
                    <a:pt x="297" y="1595"/>
                    <a:pt x="255" y="1404"/>
                    <a:pt x="170" y="1256"/>
                  </a:cubicBezTo>
                  <a:cubicBezTo>
                    <a:pt x="128" y="1066"/>
                    <a:pt x="128" y="854"/>
                    <a:pt x="170" y="664"/>
                  </a:cubicBezTo>
                  <a:cubicBezTo>
                    <a:pt x="191" y="558"/>
                    <a:pt x="233" y="453"/>
                    <a:pt x="276" y="347"/>
                  </a:cubicBezTo>
                  <a:cubicBezTo>
                    <a:pt x="331" y="255"/>
                    <a:pt x="386" y="195"/>
                    <a:pt x="427" y="195"/>
                  </a:cubicBezTo>
                  <a:cubicBezTo>
                    <a:pt x="434" y="195"/>
                    <a:pt x="439" y="196"/>
                    <a:pt x="445" y="199"/>
                  </a:cubicBezTo>
                  <a:cubicBezTo>
                    <a:pt x="466" y="220"/>
                    <a:pt x="551" y="326"/>
                    <a:pt x="572" y="431"/>
                  </a:cubicBezTo>
                  <a:cubicBezTo>
                    <a:pt x="593" y="537"/>
                    <a:pt x="593" y="664"/>
                    <a:pt x="593" y="770"/>
                  </a:cubicBezTo>
                  <a:cubicBezTo>
                    <a:pt x="593" y="960"/>
                    <a:pt x="572" y="1172"/>
                    <a:pt x="508" y="1362"/>
                  </a:cubicBezTo>
                  <a:cubicBezTo>
                    <a:pt x="529" y="1679"/>
                    <a:pt x="381" y="1870"/>
                    <a:pt x="424" y="1891"/>
                  </a:cubicBezTo>
                  <a:cubicBezTo>
                    <a:pt x="445" y="1891"/>
                    <a:pt x="593" y="1764"/>
                    <a:pt x="741" y="1404"/>
                  </a:cubicBezTo>
                  <a:cubicBezTo>
                    <a:pt x="804" y="1193"/>
                    <a:pt x="868" y="981"/>
                    <a:pt x="868" y="770"/>
                  </a:cubicBezTo>
                  <a:cubicBezTo>
                    <a:pt x="868" y="643"/>
                    <a:pt x="868" y="516"/>
                    <a:pt x="847" y="410"/>
                  </a:cubicBezTo>
                  <a:cubicBezTo>
                    <a:pt x="847" y="241"/>
                    <a:pt x="741" y="93"/>
                    <a:pt x="572" y="8"/>
                  </a:cubicBezTo>
                  <a:cubicBezTo>
                    <a:pt x="547" y="3"/>
                    <a:pt x="522"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1"/>
            <p:cNvSpPr/>
            <p:nvPr/>
          </p:nvSpPr>
          <p:spPr>
            <a:xfrm flipH="1">
              <a:off x="1851875" y="3165175"/>
              <a:ext cx="629750" cy="590575"/>
            </a:xfrm>
            <a:custGeom>
              <a:avLst/>
              <a:gdLst/>
              <a:ahLst/>
              <a:cxnLst/>
              <a:rect l="l" t="t" r="r" b="b"/>
              <a:pathLst>
                <a:path w="25190" h="23623" extrusionOk="0">
                  <a:moveTo>
                    <a:pt x="5413" y="2991"/>
                  </a:moveTo>
                  <a:cubicBezTo>
                    <a:pt x="5412" y="2993"/>
                    <a:pt x="5410" y="3000"/>
                    <a:pt x="5405" y="3013"/>
                  </a:cubicBezTo>
                  <a:lnTo>
                    <a:pt x="5405" y="3013"/>
                  </a:lnTo>
                  <a:cubicBezTo>
                    <a:pt x="5408" y="3006"/>
                    <a:pt x="5410" y="2998"/>
                    <a:pt x="5413" y="2991"/>
                  </a:cubicBezTo>
                  <a:close/>
                  <a:moveTo>
                    <a:pt x="5405" y="3013"/>
                  </a:moveTo>
                  <a:lnTo>
                    <a:pt x="5405" y="3013"/>
                  </a:lnTo>
                  <a:cubicBezTo>
                    <a:pt x="5394" y="3044"/>
                    <a:pt x="5383" y="3076"/>
                    <a:pt x="5373" y="3108"/>
                  </a:cubicBezTo>
                  <a:cubicBezTo>
                    <a:pt x="5388" y="3064"/>
                    <a:pt x="5399" y="3032"/>
                    <a:pt x="5405" y="3013"/>
                  </a:cubicBezTo>
                  <a:close/>
                  <a:moveTo>
                    <a:pt x="9745" y="1"/>
                  </a:moveTo>
                  <a:cubicBezTo>
                    <a:pt x="7855" y="1"/>
                    <a:pt x="6104" y="1068"/>
                    <a:pt x="5413" y="2991"/>
                  </a:cubicBezTo>
                  <a:lnTo>
                    <a:pt x="5413" y="2991"/>
                  </a:lnTo>
                  <a:cubicBezTo>
                    <a:pt x="5413" y="2991"/>
                    <a:pt x="5413" y="2991"/>
                    <a:pt x="5413" y="2991"/>
                  </a:cubicBezTo>
                  <a:lnTo>
                    <a:pt x="5413" y="2991"/>
                  </a:lnTo>
                  <a:cubicBezTo>
                    <a:pt x="5418" y="2991"/>
                    <a:pt x="3993" y="7295"/>
                    <a:pt x="1" y="20217"/>
                  </a:cubicBezTo>
                  <a:lnTo>
                    <a:pt x="7340" y="22311"/>
                  </a:lnTo>
                  <a:lnTo>
                    <a:pt x="12056" y="18293"/>
                  </a:lnTo>
                  <a:lnTo>
                    <a:pt x="13938" y="23622"/>
                  </a:lnTo>
                  <a:lnTo>
                    <a:pt x="25190" y="19900"/>
                  </a:lnTo>
                  <a:cubicBezTo>
                    <a:pt x="25190" y="19900"/>
                    <a:pt x="16942" y="6639"/>
                    <a:pt x="14657" y="2981"/>
                  </a:cubicBezTo>
                  <a:cubicBezTo>
                    <a:pt x="13402" y="936"/>
                    <a:pt x="11513"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1"/>
            <p:cNvSpPr/>
            <p:nvPr/>
          </p:nvSpPr>
          <p:spPr>
            <a:xfrm flipH="1">
              <a:off x="1768325" y="3293600"/>
              <a:ext cx="463725" cy="342125"/>
            </a:xfrm>
            <a:custGeom>
              <a:avLst/>
              <a:gdLst/>
              <a:ahLst/>
              <a:cxnLst/>
              <a:rect l="l" t="t" r="r" b="b"/>
              <a:pathLst>
                <a:path w="18549" h="13685" extrusionOk="0">
                  <a:moveTo>
                    <a:pt x="14107" y="1"/>
                  </a:moveTo>
                  <a:lnTo>
                    <a:pt x="11104" y="10258"/>
                  </a:lnTo>
                  <a:lnTo>
                    <a:pt x="0" y="11464"/>
                  </a:lnTo>
                  <a:lnTo>
                    <a:pt x="0" y="13431"/>
                  </a:lnTo>
                  <a:lnTo>
                    <a:pt x="16328" y="13684"/>
                  </a:lnTo>
                  <a:lnTo>
                    <a:pt x="18548" y="297"/>
                  </a:lnTo>
                  <a:lnTo>
                    <a:pt x="141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1"/>
            <p:cNvSpPr/>
            <p:nvPr/>
          </p:nvSpPr>
          <p:spPr>
            <a:xfrm flipH="1">
              <a:off x="1548375" y="3645225"/>
              <a:ext cx="1106150" cy="738650"/>
            </a:xfrm>
            <a:custGeom>
              <a:avLst/>
              <a:gdLst/>
              <a:ahLst/>
              <a:cxnLst/>
              <a:rect l="l" t="t" r="r" b="b"/>
              <a:pathLst>
                <a:path w="44246" h="29546" extrusionOk="0">
                  <a:moveTo>
                    <a:pt x="18486" y="0"/>
                  </a:moveTo>
                  <a:cubicBezTo>
                    <a:pt x="16096" y="0"/>
                    <a:pt x="13833" y="1036"/>
                    <a:pt x="12247" y="2813"/>
                  </a:cubicBezTo>
                  <a:cubicBezTo>
                    <a:pt x="11718" y="3426"/>
                    <a:pt x="11316" y="4124"/>
                    <a:pt x="11104" y="4907"/>
                  </a:cubicBezTo>
                  <a:lnTo>
                    <a:pt x="1" y="25612"/>
                  </a:lnTo>
                  <a:lnTo>
                    <a:pt x="7086" y="29546"/>
                  </a:lnTo>
                  <a:lnTo>
                    <a:pt x="20347" y="10638"/>
                  </a:lnTo>
                  <a:lnTo>
                    <a:pt x="27749" y="10723"/>
                  </a:lnTo>
                  <a:lnTo>
                    <a:pt x="44246" y="402"/>
                  </a:lnTo>
                  <a:lnTo>
                    <a:pt x="33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1"/>
            <p:cNvSpPr/>
            <p:nvPr/>
          </p:nvSpPr>
          <p:spPr>
            <a:xfrm flipH="1">
              <a:off x="1940175" y="3319000"/>
              <a:ext cx="642950" cy="325725"/>
            </a:xfrm>
            <a:custGeom>
              <a:avLst/>
              <a:gdLst/>
              <a:ahLst/>
              <a:cxnLst/>
              <a:rect l="l" t="t" r="r" b="b"/>
              <a:pathLst>
                <a:path w="25718" h="13029" extrusionOk="0">
                  <a:moveTo>
                    <a:pt x="635" y="0"/>
                  </a:moveTo>
                  <a:cubicBezTo>
                    <a:pt x="296" y="0"/>
                    <a:pt x="21" y="254"/>
                    <a:pt x="0" y="613"/>
                  </a:cubicBezTo>
                  <a:cubicBezTo>
                    <a:pt x="0" y="719"/>
                    <a:pt x="21" y="825"/>
                    <a:pt x="85" y="888"/>
                  </a:cubicBezTo>
                  <a:lnTo>
                    <a:pt x="6239" y="13028"/>
                  </a:lnTo>
                  <a:lnTo>
                    <a:pt x="25718" y="13028"/>
                  </a:lnTo>
                  <a:lnTo>
                    <a:pt x="24935" y="11442"/>
                  </a:lnTo>
                  <a:lnTo>
                    <a:pt x="19288" y="11273"/>
                  </a:lnTo>
                  <a:lnTo>
                    <a:pt x="14699" y="1058"/>
                  </a:lnTo>
                  <a:cubicBezTo>
                    <a:pt x="14403" y="423"/>
                    <a:pt x="13768" y="0"/>
                    <a:pt x="130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1"/>
            <p:cNvSpPr/>
            <p:nvPr/>
          </p:nvSpPr>
          <p:spPr>
            <a:xfrm flipH="1">
              <a:off x="2331950" y="3456450"/>
              <a:ext cx="39700" cy="39700"/>
            </a:xfrm>
            <a:custGeom>
              <a:avLst/>
              <a:gdLst/>
              <a:ahLst/>
              <a:cxnLst/>
              <a:rect l="l" t="t" r="r" b="b"/>
              <a:pathLst>
                <a:path w="1588" h="1588" extrusionOk="0">
                  <a:moveTo>
                    <a:pt x="783" y="1"/>
                  </a:moveTo>
                  <a:cubicBezTo>
                    <a:pt x="339" y="1"/>
                    <a:pt x="1" y="339"/>
                    <a:pt x="1" y="783"/>
                  </a:cubicBezTo>
                  <a:cubicBezTo>
                    <a:pt x="1" y="1249"/>
                    <a:pt x="339" y="1587"/>
                    <a:pt x="783" y="1587"/>
                  </a:cubicBezTo>
                  <a:cubicBezTo>
                    <a:pt x="1249" y="1587"/>
                    <a:pt x="1587" y="1249"/>
                    <a:pt x="1587" y="783"/>
                  </a:cubicBezTo>
                  <a:cubicBezTo>
                    <a:pt x="1587" y="339"/>
                    <a:pt x="1249" y="1"/>
                    <a:pt x="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1"/>
            <p:cNvSpPr/>
            <p:nvPr/>
          </p:nvSpPr>
          <p:spPr>
            <a:xfrm flipH="1">
              <a:off x="1309375" y="3023250"/>
              <a:ext cx="583225" cy="622000"/>
            </a:xfrm>
            <a:custGeom>
              <a:avLst/>
              <a:gdLst/>
              <a:ahLst/>
              <a:cxnLst/>
              <a:rect l="l" t="t" r="r" b="b"/>
              <a:pathLst>
                <a:path w="23329" h="24880" extrusionOk="0">
                  <a:moveTo>
                    <a:pt x="12604" y="0"/>
                  </a:moveTo>
                  <a:cubicBezTo>
                    <a:pt x="11840" y="0"/>
                    <a:pt x="11271" y="59"/>
                    <a:pt x="9687" y="346"/>
                  </a:cubicBezTo>
                  <a:lnTo>
                    <a:pt x="9306" y="346"/>
                  </a:lnTo>
                  <a:cubicBezTo>
                    <a:pt x="9185" y="341"/>
                    <a:pt x="9066" y="339"/>
                    <a:pt x="8948" y="339"/>
                  </a:cubicBezTo>
                  <a:cubicBezTo>
                    <a:pt x="1072" y="339"/>
                    <a:pt x="148" y="11322"/>
                    <a:pt x="148" y="11322"/>
                  </a:cubicBezTo>
                  <a:lnTo>
                    <a:pt x="3892" y="11619"/>
                  </a:lnTo>
                  <a:lnTo>
                    <a:pt x="2898" y="19380"/>
                  </a:lnTo>
                  <a:lnTo>
                    <a:pt x="0" y="24879"/>
                  </a:lnTo>
                  <a:lnTo>
                    <a:pt x="15799" y="24858"/>
                  </a:lnTo>
                  <a:lnTo>
                    <a:pt x="16666" y="11999"/>
                  </a:lnTo>
                  <a:lnTo>
                    <a:pt x="23265" y="11830"/>
                  </a:lnTo>
                  <a:cubicBezTo>
                    <a:pt x="23328" y="11830"/>
                    <a:pt x="22524" y="7029"/>
                    <a:pt x="21890" y="4089"/>
                  </a:cubicBezTo>
                  <a:cubicBezTo>
                    <a:pt x="21234" y="1150"/>
                    <a:pt x="16878" y="29"/>
                    <a:pt x="14890" y="29"/>
                  </a:cubicBezTo>
                  <a:cubicBezTo>
                    <a:pt x="13762" y="29"/>
                    <a:pt x="13136" y="0"/>
                    <a:pt x="12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1"/>
            <p:cNvSpPr/>
            <p:nvPr/>
          </p:nvSpPr>
          <p:spPr>
            <a:xfrm flipH="1">
              <a:off x="1782075" y="3185750"/>
              <a:ext cx="37025" cy="306150"/>
            </a:xfrm>
            <a:custGeom>
              <a:avLst/>
              <a:gdLst/>
              <a:ahLst/>
              <a:cxnLst/>
              <a:rect l="l" t="t" r="r" b="b"/>
              <a:pathLst>
                <a:path w="1481" h="12246" extrusionOk="0">
                  <a:moveTo>
                    <a:pt x="1438" y="0"/>
                  </a:moveTo>
                  <a:cubicBezTo>
                    <a:pt x="1375" y="0"/>
                    <a:pt x="1058" y="2729"/>
                    <a:pt x="656" y="6113"/>
                  </a:cubicBezTo>
                  <a:cubicBezTo>
                    <a:pt x="275" y="9496"/>
                    <a:pt x="0" y="12246"/>
                    <a:pt x="21" y="12246"/>
                  </a:cubicBezTo>
                  <a:cubicBezTo>
                    <a:pt x="64" y="12246"/>
                    <a:pt x="402" y="9518"/>
                    <a:pt x="804" y="6134"/>
                  </a:cubicBezTo>
                  <a:cubicBezTo>
                    <a:pt x="1184" y="2750"/>
                    <a:pt x="14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1"/>
            <p:cNvSpPr/>
            <p:nvPr/>
          </p:nvSpPr>
          <p:spPr>
            <a:xfrm flipH="1">
              <a:off x="1330525" y="3319525"/>
              <a:ext cx="739725" cy="338975"/>
            </a:xfrm>
            <a:custGeom>
              <a:avLst/>
              <a:gdLst/>
              <a:ahLst/>
              <a:cxnLst/>
              <a:rect l="l" t="t" r="r" b="b"/>
              <a:pathLst>
                <a:path w="29589" h="13559" extrusionOk="0">
                  <a:moveTo>
                    <a:pt x="29588" y="0"/>
                  </a:moveTo>
                  <a:lnTo>
                    <a:pt x="23666" y="169"/>
                  </a:lnTo>
                  <a:lnTo>
                    <a:pt x="23264" y="7508"/>
                  </a:lnTo>
                  <a:lnTo>
                    <a:pt x="10046" y="10659"/>
                  </a:lnTo>
                  <a:lnTo>
                    <a:pt x="6620" y="8418"/>
                  </a:lnTo>
                  <a:lnTo>
                    <a:pt x="1713" y="8989"/>
                  </a:lnTo>
                  <a:lnTo>
                    <a:pt x="0" y="11273"/>
                  </a:lnTo>
                  <a:lnTo>
                    <a:pt x="4145" y="11400"/>
                  </a:lnTo>
                  <a:lnTo>
                    <a:pt x="4970" y="13028"/>
                  </a:lnTo>
                  <a:lnTo>
                    <a:pt x="24301" y="13557"/>
                  </a:lnTo>
                  <a:lnTo>
                    <a:pt x="24322" y="13557"/>
                  </a:lnTo>
                  <a:cubicBezTo>
                    <a:pt x="24361" y="13558"/>
                    <a:pt x="24400" y="13558"/>
                    <a:pt x="24439" y="13558"/>
                  </a:cubicBezTo>
                  <a:cubicBezTo>
                    <a:pt x="27157" y="13558"/>
                    <a:pt x="29399" y="11382"/>
                    <a:pt x="29461" y="8650"/>
                  </a:cubicBezTo>
                  <a:lnTo>
                    <a:pt x="29588"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1"/>
            <p:cNvSpPr/>
            <p:nvPr/>
          </p:nvSpPr>
          <p:spPr>
            <a:xfrm flipH="1">
              <a:off x="1300925" y="3168825"/>
              <a:ext cx="181900" cy="155475"/>
            </a:xfrm>
            <a:custGeom>
              <a:avLst/>
              <a:gdLst/>
              <a:ahLst/>
              <a:cxnLst/>
              <a:rect l="l" t="t" r="r" b="b"/>
              <a:pathLst>
                <a:path w="7276" h="6219" extrusionOk="0">
                  <a:moveTo>
                    <a:pt x="169" y="1"/>
                  </a:moveTo>
                  <a:cubicBezTo>
                    <a:pt x="148" y="149"/>
                    <a:pt x="106" y="318"/>
                    <a:pt x="106" y="466"/>
                  </a:cubicBezTo>
                  <a:cubicBezTo>
                    <a:pt x="85" y="762"/>
                    <a:pt x="85" y="1206"/>
                    <a:pt x="64" y="1777"/>
                  </a:cubicBezTo>
                  <a:cubicBezTo>
                    <a:pt x="42" y="2877"/>
                    <a:pt x="0" y="4421"/>
                    <a:pt x="64" y="6134"/>
                  </a:cubicBezTo>
                  <a:lnTo>
                    <a:pt x="64" y="6219"/>
                  </a:lnTo>
                  <a:lnTo>
                    <a:pt x="719" y="6219"/>
                  </a:lnTo>
                  <a:cubicBezTo>
                    <a:pt x="2580" y="6197"/>
                    <a:pt x="4272" y="6134"/>
                    <a:pt x="5478" y="6113"/>
                  </a:cubicBezTo>
                  <a:lnTo>
                    <a:pt x="6937" y="6049"/>
                  </a:lnTo>
                  <a:cubicBezTo>
                    <a:pt x="6408" y="6028"/>
                    <a:pt x="7276" y="6007"/>
                    <a:pt x="6958" y="5965"/>
                  </a:cubicBezTo>
                  <a:lnTo>
                    <a:pt x="5499" y="5965"/>
                  </a:lnTo>
                  <a:cubicBezTo>
                    <a:pt x="4293" y="6007"/>
                    <a:pt x="2602" y="6028"/>
                    <a:pt x="740" y="6049"/>
                  </a:cubicBezTo>
                  <a:lnTo>
                    <a:pt x="209" y="6049"/>
                  </a:lnTo>
                  <a:cubicBezTo>
                    <a:pt x="149" y="4370"/>
                    <a:pt x="169" y="2859"/>
                    <a:pt x="169" y="1777"/>
                  </a:cubicBezTo>
                  <a:lnTo>
                    <a:pt x="169" y="466"/>
                  </a:lnTo>
                  <a:cubicBezTo>
                    <a:pt x="190" y="318"/>
                    <a:pt x="190" y="149"/>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1"/>
            <p:cNvSpPr/>
            <p:nvPr/>
          </p:nvSpPr>
          <p:spPr>
            <a:xfrm flipH="1">
              <a:off x="1563175" y="3321625"/>
              <a:ext cx="202525" cy="167650"/>
            </a:xfrm>
            <a:custGeom>
              <a:avLst/>
              <a:gdLst/>
              <a:ahLst/>
              <a:cxnLst/>
              <a:rect l="l" t="t" r="r" b="b"/>
              <a:pathLst>
                <a:path w="8101" h="6706" extrusionOk="0">
                  <a:moveTo>
                    <a:pt x="8100" y="1"/>
                  </a:moveTo>
                  <a:cubicBezTo>
                    <a:pt x="7995" y="107"/>
                    <a:pt x="7910" y="233"/>
                    <a:pt x="7868" y="339"/>
                  </a:cubicBezTo>
                  <a:cubicBezTo>
                    <a:pt x="7783" y="466"/>
                    <a:pt x="7699" y="614"/>
                    <a:pt x="7593" y="762"/>
                  </a:cubicBezTo>
                  <a:cubicBezTo>
                    <a:pt x="7487" y="931"/>
                    <a:pt x="7360" y="1101"/>
                    <a:pt x="7233" y="1291"/>
                  </a:cubicBezTo>
                  <a:cubicBezTo>
                    <a:pt x="6874" y="1735"/>
                    <a:pt x="6514" y="2200"/>
                    <a:pt x="6134" y="2623"/>
                  </a:cubicBezTo>
                  <a:cubicBezTo>
                    <a:pt x="5182" y="3638"/>
                    <a:pt x="4124" y="4548"/>
                    <a:pt x="2940" y="5288"/>
                  </a:cubicBezTo>
                  <a:cubicBezTo>
                    <a:pt x="2475" y="5584"/>
                    <a:pt x="1967" y="5859"/>
                    <a:pt x="1460" y="6113"/>
                  </a:cubicBezTo>
                  <a:cubicBezTo>
                    <a:pt x="1227" y="6219"/>
                    <a:pt x="1015" y="6282"/>
                    <a:pt x="846" y="6367"/>
                  </a:cubicBezTo>
                  <a:cubicBezTo>
                    <a:pt x="698" y="6451"/>
                    <a:pt x="529" y="6494"/>
                    <a:pt x="402" y="6557"/>
                  </a:cubicBezTo>
                  <a:cubicBezTo>
                    <a:pt x="275" y="6578"/>
                    <a:pt x="148" y="6642"/>
                    <a:pt x="0" y="6705"/>
                  </a:cubicBezTo>
                  <a:cubicBezTo>
                    <a:pt x="148" y="6684"/>
                    <a:pt x="275" y="6642"/>
                    <a:pt x="402" y="6578"/>
                  </a:cubicBezTo>
                  <a:cubicBezTo>
                    <a:pt x="529" y="6557"/>
                    <a:pt x="698" y="6494"/>
                    <a:pt x="888" y="6430"/>
                  </a:cubicBezTo>
                  <a:cubicBezTo>
                    <a:pt x="1058" y="6346"/>
                    <a:pt x="1269" y="6261"/>
                    <a:pt x="1481" y="6155"/>
                  </a:cubicBezTo>
                  <a:cubicBezTo>
                    <a:pt x="2009" y="5923"/>
                    <a:pt x="2517" y="5648"/>
                    <a:pt x="3025" y="5373"/>
                  </a:cubicBezTo>
                  <a:cubicBezTo>
                    <a:pt x="3638" y="4992"/>
                    <a:pt x="4188" y="4590"/>
                    <a:pt x="4738" y="4146"/>
                  </a:cubicBezTo>
                  <a:cubicBezTo>
                    <a:pt x="5266" y="3702"/>
                    <a:pt x="5774" y="3215"/>
                    <a:pt x="6239" y="2687"/>
                  </a:cubicBezTo>
                  <a:cubicBezTo>
                    <a:pt x="6620" y="2264"/>
                    <a:pt x="6980" y="1820"/>
                    <a:pt x="7297" y="1354"/>
                  </a:cubicBezTo>
                  <a:cubicBezTo>
                    <a:pt x="7466" y="1164"/>
                    <a:pt x="7572" y="953"/>
                    <a:pt x="7677" y="783"/>
                  </a:cubicBezTo>
                  <a:cubicBezTo>
                    <a:pt x="7783" y="635"/>
                    <a:pt x="7868" y="487"/>
                    <a:pt x="7910" y="360"/>
                  </a:cubicBezTo>
                  <a:cubicBezTo>
                    <a:pt x="7995" y="255"/>
                    <a:pt x="8037" y="128"/>
                    <a:pt x="8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1"/>
            <p:cNvSpPr/>
            <p:nvPr/>
          </p:nvSpPr>
          <p:spPr>
            <a:xfrm flipH="1">
              <a:off x="1352200" y="3103150"/>
              <a:ext cx="473250" cy="14425"/>
            </a:xfrm>
            <a:custGeom>
              <a:avLst/>
              <a:gdLst/>
              <a:ahLst/>
              <a:cxnLst/>
              <a:rect l="l" t="t" r="r" b="b"/>
              <a:pathLst>
                <a:path w="18930" h="577" extrusionOk="0">
                  <a:moveTo>
                    <a:pt x="10472" y="1"/>
                  </a:moveTo>
                  <a:cubicBezTo>
                    <a:pt x="10131" y="1"/>
                    <a:pt x="9784" y="2"/>
                    <a:pt x="9433" y="5"/>
                  </a:cubicBezTo>
                  <a:cubicBezTo>
                    <a:pt x="6810" y="47"/>
                    <a:pt x="4463" y="174"/>
                    <a:pt x="2750" y="301"/>
                  </a:cubicBezTo>
                  <a:cubicBezTo>
                    <a:pt x="1904" y="386"/>
                    <a:pt x="1206" y="428"/>
                    <a:pt x="741" y="492"/>
                  </a:cubicBezTo>
                  <a:lnTo>
                    <a:pt x="169" y="534"/>
                  </a:lnTo>
                  <a:cubicBezTo>
                    <a:pt x="127" y="534"/>
                    <a:pt x="43" y="534"/>
                    <a:pt x="0" y="576"/>
                  </a:cubicBezTo>
                  <a:lnTo>
                    <a:pt x="169" y="576"/>
                  </a:lnTo>
                  <a:lnTo>
                    <a:pt x="741" y="534"/>
                  </a:lnTo>
                  <a:lnTo>
                    <a:pt x="2771" y="407"/>
                  </a:lnTo>
                  <a:cubicBezTo>
                    <a:pt x="4484" y="301"/>
                    <a:pt x="6832" y="174"/>
                    <a:pt x="9454" y="132"/>
                  </a:cubicBezTo>
                  <a:cubicBezTo>
                    <a:pt x="9813" y="129"/>
                    <a:pt x="10166" y="128"/>
                    <a:pt x="10513" y="128"/>
                  </a:cubicBezTo>
                  <a:cubicBezTo>
                    <a:pt x="12706" y="128"/>
                    <a:pt x="14658" y="180"/>
                    <a:pt x="16137" y="217"/>
                  </a:cubicBezTo>
                  <a:lnTo>
                    <a:pt x="18189" y="301"/>
                  </a:lnTo>
                  <a:lnTo>
                    <a:pt x="18739" y="322"/>
                  </a:lnTo>
                  <a:lnTo>
                    <a:pt x="18929" y="322"/>
                  </a:lnTo>
                  <a:cubicBezTo>
                    <a:pt x="18844" y="322"/>
                    <a:pt x="18781" y="301"/>
                    <a:pt x="18718" y="301"/>
                  </a:cubicBezTo>
                  <a:lnTo>
                    <a:pt x="18147" y="238"/>
                  </a:lnTo>
                  <a:cubicBezTo>
                    <a:pt x="17681" y="195"/>
                    <a:pt x="16962" y="132"/>
                    <a:pt x="16116" y="111"/>
                  </a:cubicBezTo>
                  <a:cubicBezTo>
                    <a:pt x="14651" y="56"/>
                    <a:pt x="12678" y="1"/>
                    <a:pt x="10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1"/>
            <p:cNvSpPr/>
            <p:nvPr/>
          </p:nvSpPr>
          <p:spPr>
            <a:xfrm flipH="1">
              <a:off x="1792125" y="3244050"/>
              <a:ext cx="86200" cy="3575"/>
            </a:xfrm>
            <a:custGeom>
              <a:avLst/>
              <a:gdLst/>
              <a:ahLst/>
              <a:cxnLst/>
              <a:rect l="l" t="t" r="r" b="b"/>
              <a:pathLst>
                <a:path w="3448" h="143" extrusionOk="0">
                  <a:moveTo>
                    <a:pt x="1740" y="0"/>
                  </a:moveTo>
                  <a:cubicBezTo>
                    <a:pt x="1164" y="0"/>
                    <a:pt x="582" y="27"/>
                    <a:pt x="0" y="79"/>
                  </a:cubicBezTo>
                  <a:cubicBezTo>
                    <a:pt x="561" y="122"/>
                    <a:pt x="1132" y="143"/>
                    <a:pt x="1708" y="143"/>
                  </a:cubicBezTo>
                  <a:cubicBezTo>
                    <a:pt x="2284" y="143"/>
                    <a:pt x="2866" y="122"/>
                    <a:pt x="3448" y="79"/>
                  </a:cubicBezTo>
                  <a:cubicBezTo>
                    <a:pt x="2887" y="27"/>
                    <a:pt x="2316" y="0"/>
                    <a:pt x="1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1"/>
            <p:cNvSpPr/>
            <p:nvPr/>
          </p:nvSpPr>
          <p:spPr>
            <a:xfrm flipH="1">
              <a:off x="1482800" y="3260300"/>
              <a:ext cx="309350" cy="14650"/>
            </a:xfrm>
            <a:custGeom>
              <a:avLst/>
              <a:gdLst/>
              <a:ahLst/>
              <a:cxnLst/>
              <a:rect l="l" t="t" r="r" b="b"/>
              <a:pathLst>
                <a:path w="12374" h="586" extrusionOk="0">
                  <a:moveTo>
                    <a:pt x="12225" y="0"/>
                  </a:moveTo>
                  <a:lnTo>
                    <a:pt x="11844" y="22"/>
                  </a:lnTo>
                  <a:lnTo>
                    <a:pt x="10533" y="127"/>
                  </a:lnTo>
                  <a:cubicBezTo>
                    <a:pt x="9412" y="212"/>
                    <a:pt x="7911" y="318"/>
                    <a:pt x="6198" y="381"/>
                  </a:cubicBezTo>
                  <a:cubicBezTo>
                    <a:pt x="4484" y="466"/>
                    <a:pt x="2940" y="466"/>
                    <a:pt x="1841" y="466"/>
                  </a:cubicBezTo>
                  <a:lnTo>
                    <a:pt x="1" y="466"/>
                  </a:lnTo>
                  <a:cubicBezTo>
                    <a:pt x="64" y="487"/>
                    <a:pt x="85" y="487"/>
                    <a:pt x="149" y="487"/>
                  </a:cubicBezTo>
                  <a:lnTo>
                    <a:pt x="508" y="529"/>
                  </a:lnTo>
                  <a:cubicBezTo>
                    <a:pt x="826" y="550"/>
                    <a:pt x="1270" y="571"/>
                    <a:pt x="1841" y="571"/>
                  </a:cubicBezTo>
                  <a:cubicBezTo>
                    <a:pt x="2296" y="580"/>
                    <a:pt x="2828" y="585"/>
                    <a:pt x="3416" y="585"/>
                  </a:cubicBezTo>
                  <a:cubicBezTo>
                    <a:pt x="4249" y="585"/>
                    <a:pt x="5194" y="575"/>
                    <a:pt x="6198" y="550"/>
                  </a:cubicBezTo>
                  <a:cubicBezTo>
                    <a:pt x="7911" y="487"/>
                    <a:pt x="9455" y="360"/>
                    <a:pt x="10554" y="254"/>
                  </a:cubicBezTo>
                  <a:cubicBezTo>
                    <a:pt x="11104" y="191"/>
                    <a:pt x="11569" y="149"/>
                    <a:pt x="11887" y="106"/>
                  </a:cubicBezTo>
                  <a:lnTo>
                    <a:pt x="12246" y="43"/>
                  </a:lnTo>
                  <a:cubicBezTo>
                    <a:pt x="12310" y="43"/>
                    <a:pt x="12352" y="43"/>
                    <a:pt x="12373" y="22"/>
                  </a:cubicBezTo>
                  <a:cubicBezTo>
                    <a:pt x="12331" y="22"/>
                    <a:pt x="12310" y="22"/>
                    <a:pt x="1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1"/>
            <p:cNvSpPr/>
            <p:nvPr/>
          </p:nvSpPr>
          <p:spPr>
            <a:xfrm flipH="1">
              <a:off x="1323125" y="3233600"/>
              <a:ext cx="158650" cy="14125"/>
            </a:xfrm>
            <a:custGeom>
              <a:avLst/>
              <a:gdLst/>
              <a:ahLst/>
              <a:cxnLst/>
              <a:rect l="l" t="t" r="r" b="b"/>
              <a:pathLst>
                <a:path w="6346" h="565" extrusionOk="0">
                  <a:moveTo>
                    <a:pt x="6209" y="0"/>
                  </a:moveTo>
                  <a:cubicBezTo>
                    <a:pt x="5814" y="0"/>
                    <a:pt x="4610" y="82"/>
                    <a:pt x="3173" y="222"/>
                  </a:cubicBezTo>
                  <a:cubicBezTo>
                    <a:pt x="1417" y="371"/>
                    <a:pt x="0" y="540"/>
                    <a:pt x="22" y="561"/>
                  </a:cubicBezTo>
                  <a:cubicBezTo>
                    <a:pt x="24" y="563"/>
                    <a:pt x="40" y="564"/>
                    <a:pt x="70" y="564"/>
                  </a:cubicBezTo>
                  <a:cubicBezTo>
                    <a:pt x="331" y="564"/>
                    <a:pt x="1618" y="482"/>
                    <a:pt x="3194" y="349"/>
                  </a:cubicBezTo>
                  <a:cubicBezTo>
                    <a:pt x="4928" y="180"/>
                    <a:pt x="6345" y="32"/>
                    <a:pt x="6345" y="11"/>
                  </a:cubicBezTo>
                  <a:cubicBezTo>
                    <a:pt x="6338" y="4"/>
                    <a:pt x="6291" y="0"/>
                    <a:pt x="6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1"/>
            <p:cNvSpPr/>
            <p:nvPr/>
          </p:nvSpPr>
          <p:spPr>
            <a:xfrm flipH="1">
              <a:off x="1666275" y="3430675"/>
              <a:ext cx="141725" cy="6500"/>
            </a:xfrm>
            <a:custGeom>
              <a:avLst/>
              <a:gdLst/>
              <a:ahLst/>
              <a:cxnLst/>
              <a:rect l="l" t="t" r="r" b="b"/>
              <a:pathLst>
                <a:path w="5669" h="260" extrusionOk="0">
                  <a:moveTo>
                    <a:pt x="413" y="1"/>
                  </a:moveTo>
                  <a:cubicBezTo>
                    <a:pt x="275" y="1"/>
                    <a:pt x="138" y="6"/>
                    <a:pt x="0" y="17"/>
                  </a:cubicBezTo>
                  <a:cubicBezTo>
                    <a:pt x="275" y="80"/>
                    <a:pt x="529" y="122"/>
                    <a:pt x="825" y="122"/>
                  </a:cubicBezTo>
                  <a:cubicBezTo>
                    <a:pt x="1333" y="186"/>
                    <a:pt x="2052" y="207"/>
                    <a:pt x="2834" y="228"/>
                  </a:cubicBezTo>
                  <a:cubicBezTo>
                    <a:pt x="3236" y="249"/>
                    <a:pt x="3606" y="260"/>
                    <a:pt x="3942" y="260"/>
                  </a:cubicBezTo>
                  <a:cubicBezTo>
                    <a:pt x="4278" y="260"/>
                    <a:pt x="4579" y="249"/>
                    <a:pt x="4843" y="228"/>
                  </a:cubicBezTo>
                  <a:cubicBezTo>
                    <a:pt x="4924" y="241"/>
                    <a:pt x="5005" y="246"/>
                    <a:pt x="5085" y="246"/>
                  </a:cubicBezTo>
                  <a:cubicBezTo>
                    <a:pt x="5279" y="246"/>
                    <a:pt x="5474" y="216"/>
                    <a:pt x="5668" y="186"/>
                  </a:cubicBezTo>
                  <a:cubicBezTo>
                    <a:pt x="5372" y="165"/>
                    <a:pt x="5118" y="122"/>
                    <a:pt x="4843" y="101"/>
                  </a:cubicBezTo>
                  <a:cubicBezTo>
                    <a:pt x="4315" y="101"/>
                    <a:pt x="3638" y="80"/>
                    <a:pt x="2834" y="80"/>
                  </a:cubicBezTo>
                  <a:cubicBezTo>
                    <a:pt x="2052" y="80"/>
                    <a:pt x="1354" y="59"/>
                    <a:pt x="825" y="17"/>
                  </a:cubicBezTo>
                  <a:cubicBezTo>
                    <a:pt x="688" y="6"/>
                    <a:pt x="5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1"/>
            <p:cNvSpPr/>
            <p:nvPr/>
          </p:nvSpPr>
          <p:spPr>
            <a:xfrm flipH="1">
              <a:off x="1484400" y="3440600"/>
              <a:ext cx="192475" cy="10325"/>
            </a:xfrm>
            <a:custGeom>
              <a:avLst/>
              <a:gdLst/>
              <a:ahLst/>
              <a:cxnLst/>
              <a:rect l="l" t="t" r="r" b="b"/>
              <a:pathLst>
                <a:path w="7699" h="413" extrusionOk="0">
                  <a:moveTo>
                    <a:pt x="7381" y="0"/>
                  </a:moveTo>
                  <a:lnTo>
                    <a:pt x="6557" y="85"/>
                  </a:lnTo>
                  <a:cubicBezTo>
                    <a:pt x="5859" y="148"/>
                    <a:pt x="4886" y="233"/>
                    <a:pt x="3828" y="254"/>
                  </a:cubicBezTo>
                  <a:cubicBezTo>
                    <a:pt x="2771" y="296"/>
                    <a:pt x="1798" y="296"/>
                    <a:pt x="1100" y="296"/>
                  </a:cubicBezTo>
                  <a:lnTo>
                    <a:pt x="0" y="296"/>
                  </a:lnTo>
                  <a:cubicBezTo>
                    <a:pt x="64" y="318"/>
                    <a:pt x="191" y="339"/>
                    <a:pt x="296" y="339"/>
                  </a:cubicBezTo>
                  <a:cubicBezTo>
                    <a:pt x="466" y="360"/>
                    <a:pt x="762" y="360"/>
                    <a:pt x="1100" y="381"/>
                  </a:cubicBezTo>
                  <a:cubicBezTo>
                    <a:pt x="1460" y="402"/>
                    <a:pt x="1883" y="413"/>
                    <a:pt x="2348" y="413"/>
                  </a:cubicBezTo>
                  <a:cubicBezTo>
                    <a:pt x="2813" y="413"/>
                    <a:pt x="3321" y="402"/>
                    <a:pt x="3849" y="381"/>
                  </a:cubicBezTo>
                  <a:cubicBezTo>
                    <a:pt x="4907" y="360"/>
                    <a:pt x="5880" y="254"/>
                    <a:pt x="6578" y="170"/>
                  </a:cubicBezTo>
                  <a:cubicBezTo>
                    <a:pt x="6916" y="127"/>
                    <a:pt x="7212" y="85"/>
                    <a:pt x="7403" y="43"/>
                  </a:cubicBezTo>
                  <a:cubicBezTo>
                    <a:pt x="7508" y="43"/>
                    <a:pt x="7593" y="22"/>
                    <a:pt x="7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1"/>
            <p:cNvSpPr/>
            <p:nvPr/>
          </p:nvSpPr>
          <p:spPr>
            <a:xfrm flipH="1">
              <a:off x="1771500" y="3541550"/>
              <a:ext cx="64000" cy="25975"/>
            </a:xfrm>
            <a:custGeom>
              <a:avLst/>
              <a:gdLst/>
              <a:ahLst/>
              <a:cxnLst/>
              <a:rect l="l" t="t" r="r" b="b"/>
              <a:pathLst>
                <a:path w="2560" h="1039" extrusionOk="0">
                  <a:moveTo>
                    <a:pt x="4" y="1"/>
                  </a:moveTo>
                  <a:cubicBezTo>
                    <a:pt x="2" y="1"/>
                    <a:pt x="1" y="1"/>
                    <a:pt x="0" y="2"/>
                  </a:cubicBezTo>
                  <a:cubicBezTo>
                    <a:pt x="360" y="298"/>
                    <a:pt x="762" y="531"/>
                    <a:pt x="1206" y="700"/>
                  </a:cubicBezTo>
                  <a:cubicBezTo>
                    <a:pt x="1629" y="911"/>
                    <a:pt x="2094" y="1017"/>
                    <a:pt x="2560" y="1038"/>
                  </a:cubicBezTo>
                  <a:cubicBezTo>
                    <a:pt x="2560" y="975"/>
                    <a:pt x="1967" y="869"/>
                    <a:pt x="1269" y="594"/>
                  </a:cubicBezTo>
                  <a:cubicBezTo>
                    <a:pt x="573" y="307"/>
                    <a:pt x="55" y="1"/>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1"/>
            <p:cNvSpPr/>
            <p:nvPr/>
          </p:nvSpPr>
          <p:spPr>
            <a:xfrm flipH="1">
              <a:off x="1504475" y="2666525"/>
              <a:ext cx="237975" cy="469700"/>
            </a:xfrm>
            <a:custGeom>
              <a:avLst/>
              <a:gdLst/>
              <a:ahLst/>
              <a:cxnLst/>
              <a:rect l="l" t="t" r="r" b="b"/>
              <a:pathLst>
                <a:path w="9519" h="18788" extrusionOk="0">
                  <a:moveTo>
                    <a:pt x="5182" y="1"/>
                  </a:moveTo>
                  <a:cubicBezTo>
                    <a:pt x="2708" y="1"/>
                    <a:pt x="614" y="1883"/>
                    <a:pt x="381" y="4358"/>
                  </a:cubicBezTo>
                  <a:cubicBezTo>
                    <a:pt x="191" y="6642"/>
                    <a:pt x="1" y="9180"/>
                    <a:pt x="22" y="10385"/>
                  </a:cubicBezTo>
                  <a:cubicBezTo>
                    <a:pt x="64" y="12923"/>
                    <a:pt x="2666" y="13325"/>
                    <a:pt x="2666" y="13325"/>
                  </a:cubicBezTo>
                  <a:lnTo>
                    <a:pt x="2560" y="15567"/>
                  </a:lnTo>
                  <a:cubicBezTo>
                    <a:pt x="2518" y="17237"/>
                    <a:pt x="3808" y="18676"/>
                    <a:pt x="5478" y="18781"/>
                  </a:cubicBezTo>
                  <a:cubicBezTo>
                    <a:pt x="5542" y="18785"/>
                    <a:pt x="5606" y="18787"/>
                    <a:pt x="5669" y="18787"/>
                  </a:cubicBezTo>
                  <a:cubicBezTo>
                    <a:pt x="7299" y="18787"/>
                    <a:pt x="8655" y="17492"/>
                    <a:pt x="8757" y="15863"/>
                  </a:cubicBezTo>
                  <a:lnTo>
                    <a:pt x="8757" y="15842"/>
                  </a:lnTo>
                  <a:lnTo>
                    <a:pt x="9285" y="5140"/>
                  </a:lnTo>
                  <a:cubicBezTo>
                    <a:pt x="9518" y="2454"/>
                    <a:pt x="8143" y="128"/>
                    <a:pt x="54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1"/>
            <p:cNvSpPr/>
            <p:nvPr/>
          </p:nvSpPr>
          <p:spPr>
            <a:xfrm flipH="1">
              <a:off x="1591200" y="2974775"/>
              <a:ext cx="85150" cy="40650"/>
            </a:xfrm>
            <a:custGeom>
              <a:avLst/>
              <a:gdLst/>
              <a:ahLst/>
              <a:cxnLst/>
              <a:rect l="l" t="t" r="r" b="b"/>
              <a:pathLst>
                <a:path w="3406" h="1626" extrusionOk="0">
                  <a:moveTo>
                    <a:pt x="3406" y="1"/>
                  </a:moveTo>
                  <a:lnTo>
                    <a:pt x="3406" y="1"/>
                  </a:lnTo>
                  <a:cubicBezTo>
                    <a:pt x="2390" y="635"/>
                    <a:pt x="1227" y="974"/>
                    <a:pt x="0" y="974"/>
                  </a:cubicBezTo>
                  <a:lnTo>
                    <a:pt x="0" y="1608"/>
                  </a:lnTo>
                  <a:cubicBezTo>
                    <a:pt x="145" y="1620"/>
                    <a:pt x="283" y="1625"/>
                    <a:pt x="416" y="1625"/>
                  </a:cubicBezTo>
                  <a:cubicBezTo>
                    <a:pt x="2707" y="1625"/>
                    <a:pt x="3405" y="1"/>
                    <a:pt x="340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1"/>
            <p:cNvSpPr/>
            <p:nvPr/>
          </p:nvSpPr>
          <p:spPr>
            <a:xfrm flipH="1">
              <a:off x="1691650" y="2807000"/>
              <a:ext cx="18550" cy="17175"/>
            </a:xfrm>
            <a:custGeom>
              <a:avLst/>
              <a:gdLst/>
              <a:ahLst/>
              <a:cxnLst/>
              <a:rect l="l" t="t" r="r" b="b"/>
              <a:pathLst>
                <a:path w="742" h="687" extrusionOk="0">
                  <a:moveTo>
                    <a:pt x="315" y="0"/>
                  </a:moveTo>
                  <a:cubicBezTo>
                    <a:pt x="149" y="0"/>
                    <a:pt x="1" y="135"/>
                    <a:pt x="1" y="304"/>
                  </a:cubicBezTo>
                  <a:cubicBezTo>
                    <a:pt x="1" y="515"/>
                    <a:pt x="170" y="684"/>
                    <a:pt x="382" y="684"/>
                  </a:cubicBezTo>
                  <a:cubicBezTo>
                    <a:pt x="392" y="685"/>
                    <a:pt x="403" y="686"/>
                    <a:pt x="414" y="686"/>
                  </a:cubicBezTo>
                  <a:cubicBezTo>
                    <a:pt x="591" y="686"/>
                    <a:pt x="741" y="527"/>
                    <a:pt x="741" y="367"/>
                  </a:cubicBezTo>
                  <a:cubicBezTo>
                    <a:pt x="741" y="177"/>
                    <a:pt x="593" y="8"/>
                    <a:pt x="382" y="8"/>
                  </a:cubicBezTo>
                  <a:cubicBezTo>
                    <a:pt x="359" y="3"/>
                    <a:pt x="337" y="0"/>
                    <a:pt x="3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1"/>
            <p:cNvSpPr/>
            <p:nvPr/>
          </p:nvSpPr>
          <p:spPr>
            <a:xfrm flipH="1">
              <a:off x="1681075" y="2796475"/>
              <a:ext cx="38625" cy="9800"/>
            </a:xfrm>
            <a:custGeom>
              <a:avLst/>
              <a:gdLst/>
              <a:ahLst/>
              <a:cxnLst/>
              <a:rect l="l" t="t" r="r" b="b"/>
              <a:pathLst>
                <a:path w="1545" h="392" extrusionOk="0">
                  <a:moveTo>
                    <a:pt x="759" y="0"/>
                  </a:moveTo>
                  <a:cubicBezTo>
                    <a:pt x="555" y="0"/>
                    <a:pt x="349" y="58"/>
                    <a:pt x="169" y="175"/>
                  </a:cubicBezTo>
                  <a:cubicBezTo>
                    <a:pt x="42" y="280"/>
                    <a:pt x="0" y="365"/>
                    <a:pt x="21" y="386"/>
                  </a:cubicBezTo>
                  <a:cubicBezTo>
                    <a:pt x="25" y="390"/>
                    <a:pt x="31" y="392"/>
                    <a:pt x="39" y="392"/>
                  </a:cubicBezTo>
                  <a:cubicBezTo>
                    <a:pt x="115" y="392"/>
                    <a:pt x="377" y="217"/>
                    <a:pt x="762" y="217"/>
                  </a:cubicBezTo>
                  <a:cubicBezTo>
                    <a:pt x="1162" y="217"/>
                    <a:pt x="1411" y="388"/>
                    <a:pt x="1490" y="388"/>
                  </a:cubicBezTo>
                  <a:cubicBezTo>
                    <a:pt x="1495" y="388"/>
                    <a:pt x="1498" y="387"/>
                    <a:pt x="1502" y="386"/>
                  </a:cubicBezTo>
                  <a:cubicBezTo>
                    <a:pt x="1544" y="365"/>
                    <a:pt x="1481" y="280"/>
                    <a:pt x="1333" y="175"/>
                  </a:cubicBezTo>
                  <a:cubicBezTo>
                    <a:pt x="1163" y="58"/>
                    <a:pt x="962"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1"/>
            <p:cNvSpPr/>
            <p:nvPr/>
          </p:nvSpPr>
          <p:spPr>
            <a:xfrm flipH="1">
              <a:off x="1598075" y="2809250"/>
              <a:ext cx="18525" cy="17550"/>
            </a:xfrm>
            <a:custGeom>
              <a:avLst/>
              <a:gdLst/>
              <a:ahLst/>
              <a:cxnLst/>
              <a:rect l="l" t="t" r="r" b="b"/>
              <a:pathLst>
                <a:path w="741" h="702" extrusionOk="0">
                  <a:moveTo>
                    <a:pt x="324" y="0"/>
                  </a:moveTo>
                  <a:cubicBezTo>
                    <a:pt x="149" y="0"/>
                    <a:pt x="0" y="141"/>
                    <a:pt x="0" y="319"/>
                  </a:cubicBezTo>
                  <a:cubicBezTo>
                    <a:pt x="0" y="531"/>
                    <a:pt x="148" y="700"/>
                    <a:pt x="360" y="700"/>
                  </a:cubicBezTo>
                  <a:cubicBezTo>
                    <a:pt x="371" y="701"/>
                    <a:pt x="382" y="702"/>
                    <a:pt x="392" y="702"/>
                  </a:cubicBezTo>
                  <a:cubicBezTo>
                    <a:pt x="571" y="702"/>
                    <a:pt x="741" y="542"/>
                    <a:pt x="741" y="383"/>
                  </a:cubicBezTo>
                  <a:cubicBezTo>
                    <a:pt x="741" y="171"/>
                    <a:pt x="571" y="2"/>
                    <a:pt x="360" y="2"/>
                  </a:cubicBezTo>
                  <a:cubicBezTo>
                    <a:pt x="348" y="1"/>
                    <a:pt x="336" y="0"/>
                    <a:pt x="3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1"/>
            <p:cNvSpPr/>
            <p:nvPr/>
          </p:nvSpPr>
          <p:spPr>
            <a:xfrm flipH="1">
              <a:off x="1587500" y="2798725"/>
              <a:ext cx="39150" cy="9675"/>
            </a:xfrm>
            <a:custGeom>
              <a:avLst/>
              <a:gdLst/>
              <a:ahLst/>
              <a:cxnLst/>
              <a:rect l="l" t="t" r="r" b="b"/>
              <a:pathLst>
                <a:path w="1566" h="387" extrusionOk="0">
                  <a:moveTo>
                    <a:pt x="762" y="0"/>
                  </a:moveTo>
                  <a:cubicBezTo>
                    <a:pt x="550" y="0"/>
                    <a:pt x="339" y="64"/>
                    <a:pt x="191" y="190"/>
                  </a:cubicBezTo>
                  <a:cubicBezTo>
                    <a:pt x="43" y="275"/>
                    <a:pt x="0" y="339"/>
                    <a:pt x="22" y="381"/>
                  </a:cubicBezTo>
                  <a:cubicBezTo>
                    <a:pt x="27" y="385"/>
                    <a:pt x="35" y="386"/>
                    <a:pt x="44" y="386"/>
                  </a:cubicBezTo>
                  <a:cubicBezTo>
                    <a:pt x="133" y="386"/>
                    <a:pt x="377" y="212"/>
                    <a:pt x="762" y="212"/>
                  </a:cubicBezTo>
                  <a:cubicBezTo>
                    <a:pt x="1163" y="212"/>
                    <a:pt x="1430" y="382"/>
                    <a:pt x="1494" y="382"/>
                  </a:cubicBezTo>
                  <a:cubicBezTo>
                    <a:pt x="1497" y="382"/>
                    <a:pt x="1500" y="382"/>
                    <a:pt x="1502" y="381"/>
                  </a:cubicBezTo>
                  <a:cubicBezTo>
                    <a:pt x="1566" y="339"/>
                    <a:pt x="1481" y="275"/>
                    <a:pt x="1354" y="190"/>
                  </a:cubicBezTo>
                  <a:cubicBezTo>
                    <a:pt x="1164" y="85"/>
                    <a:pt x="973" y="0"/>
                    <a:pt x="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1"/>
            <p:cNvSpPr/>
            <p:nvPr/>
          </p:nvSpPr>
          <p:spPr>
            <a:xfrm flipH="1">
              <a:off x="1652000" y="2798700"/>
              <a:ext cx="31750" cy="82000"/>
            </a:xfrm>
            <a:custGeom>
              <a:avLst/>
              <a:gdLst/>
              <a:ahLst/>
              <a:cxnLst/>
              <a:rect l="l" t="t" r="r" b="b"/>
              <a:pathLst>
                <a:path w="1270" h="3280" extrusionOk="0">
                  <a:moveTo>
                    <a:pt x="1225" y="1"/>
                  </a:moveTo>
                  <a:cubicBezTo>
                    <a:pt x="1155" y="1"/>
                    <a:pt x="799" y="860"/>
                    <a:pt x="381" y="1926"/>
                  </a:cubicBezTo>
                  <a:cubicBezTo>
                    <a:pt x="275" y="2201"/>
                    <a:pt x="191" y="2454"/>
                    <a:pt x="85" y="2708"/>
                  </a:cubicBezTo>
                  <a:cubicBezTo>
                    <a:pt x="43" y="2835"/>
                    <a:pt x="0" y="2962"/>
                    <a:pt x="43" y="3089"/>
                  </a:cubicBezTo>
                  <a:cubicBezTo>
                    <a:pt x="64" y="3174"/>
                    <a:pt x="106" y="3237"/>
                    <a:pt x="191" y="3258"/>
                  </a:cubicBezTo>
                  <a:cubicBezTo>
                    <a:pt x="254" y="3279"/>
                    <a:pt x="296" y="3279"/>
                    <a:pt x="381" y="3279"/>
                  </a:cubicBezTo>
                  <a:cubicBezTo>
                    <a:pt x="614" y="3279"/>
                    <a:pt x="846" y="3279"/>
                    <a:pt x="1058" y="3258"/>
                  </a:cubicBezTo>
                  <a:cubicBezTo>
                    <a:pt x="846" y="3195"/>
                    <a:pt x="635" y="3152"/>
                    <a:pt x="402" y="3152"/>
                  </a:cubicBezTo>
                  <a:cubicBezTo>
                    <a:pt x="296" y="3152"/>
                    <a:pt x="191" y="3131"/>
                    <a:pt x="191" y="3047"/>
                  </a:cubicBezTo>
                  <a:cubicBezTo>
                    <a:pt x="191" y="2941"/>
                    <a:pt x="212" y="2835"/>
                    <a:pt x="275" y="2751"/>
                  </a:cubicBezTo>
                  <a:lnTo>
                    <a:pt x="571" y="1989"/>
                  </a:lnTo>
                  <a:cubicBezTo>
                    <a:pt x="994" y="911"/>
                    <a:pt x="1269" y="22"/>
                    <a:pt x="1227" y="1"/>
                  </a:cubicBezTo>
                  <a:cubicBezTo>
                    <a:pt x="1226" y="1"/>
                    <a:pt x="1225" y="1"/>
                    <a:pt x="1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1"/>
            <p:cNvSpPr/>
            <p:nvPr/>
          </p:nvSpPr>
          <p:spPr>
            <a:xfrm flipH="1">
              <a:off x="1626100" y="2886475"/>
              <a:ext cx="34400" cy="28050"/>
            </a:xfrm>
            <a:custGeom>
              <a:avLst/>
              <a:gdLst/>
              <a:ahLst/>
              <a:cxnLst/>
              <a:rect l="l" t="t" r="r" b="b"/>
              <a:pathLst>
                <a:path w="1376" h="1122" extrusionOk="0">
                  <a:moveTo>
                    <a:pt x="1291" y="1"/>
                  </a:moveTo>
                  <a:cubicBezTo>
                    <a:pt x="1249" y="1"/>
                    <a:pt x="1249" y="424"/>
                    <a:pt x="868" y="720"/>
                  </a:cubicBezTo>
                  <a:cubicBezTo>
                    <a:pt x="509" y="1016"/>
                    <a:pt x="43" y="995"/>
                    <a:pt x="22" y="1037"/>
                  </a:cubicBezTo>
                  <a:cubicBezTo>
                    <a:pt x="1" y="1080"/>
                    <a:pt x="128" y="1122"/>
                    <a:pt x="318" y="1122"/>
                  </a:cubicBezTo>
                  <a:cubicBezTo>
                    <a:pt x="593" y="1122"/>
                    <a:pt x="826" y="1037"/>
                    <a:pt x="1016" y="868"/>
                  </a:cubicBezTo>
                  <a:cubicBezTo>
                    <a:pt x="1185" y="720"/>
                    <a:pt x="1333" y="508"/>
                    <a:pt x="1354" y="276"/>
                  </a:cubicBezTo>
                  <a:cubicBezTo>
                    <a:pt x="1376" y="107"/>
                    <a:pt x="1354" y="1"/>
                    <a:pt x="1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1"/>
            <p:cNvSpPr/>
            <p:nvPr/>
          </p:nvSpPr>
          <p:spPr>
            <a:xfrm flipH="1">
              <a:off x="1578500" y="2762250"/>
              <a:ext cx="45500" cy="13175"/>
            </a:xfrm>
            <a:custGeom>
              <a:avLst/>
              <a:gdLst/>
              <a:ahLst/>
              <a:cxnLst/>
              <a:rect l="l" t="t" r="r" b="b"/>
              <a:pathLst>
                <a:path w="1820" h="527" extrusionOk="0">
                  <a:moveTo>
                    <a:pt x="749" y="0"/>
                  </a:moveTo>
                  <a:cubicBezTo>
                    <a:pt x="573" y="0"/>
                    <a:pt x="399" y="29"/>
                    <a:pt x="233" y="84"/>
                  </a:cubicBezTo>
                  <a:cubicBezTo>
                    <a:pt x="85" y="169"/>
                    <a:pt x="0" y="254"/>
                    <a:pt x="0" y="296"/>
                  </a:cubicBezTo>
                  <a:cubicBezTo>
                    <a:pt x="21" y="402"/>
                    <a:pt x="444" y="359"/>
                    <a:pt x="889" y="402"/>
                  </a:cubicBezTo>
                  <a:cubicBezTo>
                    <a:pt x="1226" y="448"/>
                    <a:pt x="1518" y="527"/>
                    <a:pt x="1678" y="527"/>
                  </a:cubicBezTo>
                  <a:cubicBezTo>
                    <a:pt x="1739" y="527"/>
                    <a:pt x="1780" y="515"/>
                    <a:pt x="1798" y="486"/>
                  </a:cubicBezTo>
                  <a:cubicBezTo>
                    <a:pt x="1819" y="423"/>
                    <a:pt x="1756" y="359"/>
                    <a:pt x="1608" y="254"/>
                  </a:cubicBezTo>
                  <a:cubicBezTo>
                    <a:pt x="1343" y="81"/>
                    <a:pt x="1044"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1"/>
            <p:cNvSpPr/>
            <p:nvPr/>
          </p:nvSpPr>
          <p:spPr>
            <a:xfrm flipH="1">
              <a:off x="1681075" y="2768575"/>
              <a:ext cx="35450" cy="10475"/>
            </a:xfrm>
            <a:custGeom>
              <a:avLst/>
              <a:gdLst/>
              <a:ahLst/>
              <a:cxnLst/>
              <a:rect l="l" t="t" r="r" b="b"/>
              <a:pathLst>
                <a:path w="1418" h="419" extrusionOk="0">
                  <a:moveTo>
                    <a:pt x="750" y="0"/>
                  </a:moveTo>
                  <a:cubicBezTo>
                    <a:pt x="553" y="0"/>
                    <a:pt x="357" y="59"/>
                    <a:pt x="190" y="170"/>
                  </a:cubicBezTo>
                  <a:cubicBezTo>
                    <a:pt x="42" y="233"/>
                    <a:pt x="0" y="339"/>
                    <a:pt x="21" y="381"/>
                  </a:cubicBezTo>
                  <a:cubicBezTo>
                    <a:pt x="49" y="409"/>
                    <a:pt x="96" y="419"/>
                    <a:pt x="160" y="419"/>
                  </a:cubicBezTo>
                  <a:cubicBezTo>
                    <a:pt x="287" y="419"/>
                    <a:pt x="479" y="381"/>
                    <a:pt x="719" y="381"/>
                  </a:cubicBezTo>
                  <a:cubicBezTo>
                    <a:pt x="922" y="381"/>
                    <a:pt x="1095" y="404"/>
                    <a:pt x="1219" y="404"/>
                  </a:cubicBezTo>
                  <a:cubicBezTo>
                    <a:pt x="1301" y="404"/>
                    <a:pt x="1362" y="394"/>
                    <a:pt x="1396" y="360"/>
                  </a:cubicBezTo>
                  <a:cubicBezTo>
                    <a:pt x="1417" y="318"/>
                    <a:pt x="1375" y="233"/>
                    <a:pt x="1269" y="149"/>
                  </a:cubicBezTo>
                  <a:cubicBezTo>
                    <a:pt x="1108" y="48"/>
                    <a:pt x="928"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1"/>
            <p:cNvSpPr/>
            <p:nvPr/>
          </p:nvSpPr>
          <p:spPr>
            <a:xfrm flipH="1">
              <a:off x="1475275" y="2838925"/>
              <a:ext cx="46150" cy="66400"/>
            </a:xfrm>
            <a:custGeom>
              <a:avLst/>
              <a:gdLst/>
              <a:ahLst/>
              <a:cxnLst/>
              <a:rect l="l" t="t" r="r" b="b"/>
              <a:pathLst>
                <a:path w="1846" h="2656" extrusionOk="0">
                  <a:moveTo>
                    <a:pt x="657" y="0"/>
                  </a:moveTo>
                  <a:cubicBezTo>
                    <a:pt x="345" y="0"/>
                    <a:pt x="87" y="76"/>
                    <a:pt x="64" y="84"/>
                  </a:cubicBezTo>
                  <a:cubicBezTo>
                    <a:pt x="64" y="84"/>
                    <a:pt x="0" y="2516"/>
                    <a:pt x="0" y="2580"/>
                  </a:cubicBezTo>
                  <a:cubicBezTo>
                    <a:pt x="0" y="2594"/>
                    <a:pt x="213" y="2655"/>
                    <a:pt x="492" y="2655"/>
                  </a:cubicBezTo>
                  <a:cubicBezTo>
                    <a:pt x="1017" y="2655"/>
                    <a:pt x="1778" y="2442"/>
                    <a:pt x="1819" y="1311"/>
                  </a:cubicBezTo>
                  <a:cubicBezTo>
                    <a:pt x="1846" y="213"/>
                    <a:pt x="1177" y="0"/>
                    <a:pt x="6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1"/>
            <p:cNvSpPr/>
            <p:nvPr/>
          </p:nvSpPr>
          <p:spPr>
            <a:xfrm flipH="1">
              <a:off x="1491275" y="2853475"/>
              <a:ext cx="20650" cy="37475"/>
            </a:xfrm>
            <a:custGeom>
              <a:avLst/>
              <a:gdLst/>
              <a:ahLst/>
              <a:cxnLst/>
              <a:rect l="l" t="t" r="r" b="b"/>
              <a:pathLst>
                <a:path w="826" h="1499" extrusionOk="0">
                  <a:moveTo>
                    <a:pt x="338" y="1"/>
                  </a:moveTo>
                  <a:cubicBezTo>
                    <a:pt x="292" y="1"/>
                    <a:pt x="257" y="16"/>
                    <a:pt x="212" y="31"/>
                  </a:cubicBezTo>
                  <a:cubicBezTo>
                    <a:pt x="170" y="52"/>
                    <a:pt x="128" y="94"/>
                    <a:pt x="128" y="137"/>
                  </a:cubicBezTo>
                  <a:cubicBezTo>
                    <a:pt x="128" y="221"/>
                    <a:pt x="170" y="242"/>
                    <a:pt x="170" y="242"/>
                  </a:cubicBezTo>
                  <a:cubicBezTo>
                    <a:pt x="170" y="242"/>
                    <a:pt x="170" y="221"/>
                    <a:pt x="191" y="158"/>
                  </a:cubicBezTo>
                  <a:cubicBezTo>
                    <a:pt x="207" y="93"/>
                    <a:pt x="261" y="65"/>
                    <a:pt x="323" y="65"/>
                  </a:cubicBezTo>
                  <a:cubicBezTo>
                    <a:pt x="342" y="65"/>
                    <a:pt x="362" y="68"/>
                    <a:pt x="382" y="73"/>
                  </a:cubicBezTo>
                  <a:cubicBezTo>
                    <a:pt x="509" y="115"/>
                    <a:pt x="593" y="221"/>
                    <a:pt x="614" y="327"/>
                  </a:cubicBezTo>
                  <a:cubicBezTo>
                    <a:pt x="657" y="454"/>
                    <a:pt x="699" y="581"/>
                    <a:pt x="699" y="750"/>
                  </a:cubicBezTo>
                  <a:cubicBezTo>
                    <a:pt x="699" y="1004"/>
                    <a:pt x="572" y="1279"/>
                    <a:pt x="318" y="1405"/>
                  </a:cubicBezTo>
                  <a:cubicBezTo>
                    <a:pt x="286" y="1416"/>
                    <a:pt x="249" y="1421"/>
                    <a:pt x="210" y="1421"/>
                  </a:cubicBezTo>
                  <a:cubicBezTo>
                    <a:pt x="170" y="1421"/>
                    <a:pt x="128" y="1416"/>
                    <a:pt x="86" y="1405"/>
                  </a:cubicBezTo>
                  <a:cubicBezTo>
                    <a:pt x="43" y="1384"/>
                    <a:pt x="1" y="1363"/>
                    <a:pt x="1" y="1363"/>
                  </a:cubicBezTo>
                  <a:lnTo>
                    <a:pt x="1" y="1363"/>
                  </a:lnTo>
                  <a:cubicBezTo>
                    <a:pt x="1" y="1363"/>
                    <a:pt x="1" y="1384"/>
                    <a:pt x="64" y="1427"/>
                  </a:cubicBezTo>
                  <a:cubicBezTo>
                    <a:pt x="112" y="1474"/>
                    <a:pt x="183" y="1498"/>
                    <a:pt x="261" y="1498"/>
                  </a:cubicBezTo>
                  <a:cubicBezTo>
                    <a:pt x="286" y="1498"/>
                    <a:pt x="313" y="1495"/>
                    <a:pt x="339" y="1490"/>
                  </a:cubicBezTo>
                  <a:cubicBezTo>
                    <a:pt x="635" y="1363"/>
                    <a:pt x="826" y="1067"/>
                    <a:pt x="826" y="750"/>
                  </a:cubicBezTo>
                  <a:cubicBezTo>
                    <a:pt x="826" y="581"/>
                    <a:pt x="805" y="433"/>
                    <a:pt x="720" y="263"/>
                  </a:cubicBezTo>
                  <a:cubicBezTo>
                    <a:pt x="657" y="137"/>
                    <a:pt x="530" y="31"/>
                    <a:pt x="403" y="10"/>
                  </a:cubicBezTo>
                  <a:cubicBezTo>
                    <a:pt x="378" y="3"/>
                    <a:pt x="357" y="1"/>
                    <a:pt x="33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1"/>
            <p:cNvSpPr/>
            <p:nvPr/>
          </p:nvSpPr>
          <p:spPr>
            <a:xfrm flipH="1">
              <a:off x="1490200" y="2656475"/>
              <a:ext cx="244300" cy="206250"/>
            </a:xfrm>
            <a:custGeom>
              <a:avLst/>
              <a:gdLst/>
              <a:ahLst/>
              <a:cxnLst/>
              <a:rect l="l" t="t" r="r" b="b"/>
              <a:pathLst>
                <a:path w="9772" h="8250" extrusionOk="0">
                  <a:moveTo>
                    <a:pt x="4468" y="1"/>
                  </a:moveTo>
                  <a:cubicBezTo>
                    <a:pt x="4459" y="1"/>
                    <a:pt x="4450" y="1"/>
                    <a:pt x="4441" y="1"/>
                  </a:cubicBezTo>
                  <a:cubicBezTo>
                    <a:pt x="3236" y="22"/>
                    <a:pt x="2073" y="424"/>
                    <a:pt x="1079" y="1164"/>
                  </a:cubicBezTo>
                  <a:cubicBezTo>
                    <a:pt x="634" y="1460"/>
                    <a:pt x="254" y="1883"/>
                    <a:pt x="0" y="2391"/>
                  </a:cubicBezTo>
                  <a:lnTo>
                    <a:pt x="7423" y="2222"/>
                  </a:lnTo>
                  <a:cubicBezTo>
                    <a:pt x="7910" y="2497"/>
                    <a:pt x="7698" y="3131"/>
                    <a:pt x="7572" y="3279"/>
                  </a:cubicBezTo>
                  <a:cubicBezTo>
                    <a:pt x="7170" y="4252"/>
                    <a:pt x="7466" y="5373"/>
                    <a:pt x="8312" y="6007"/>
                  </a:cubicBezTo>
                  <a:lnTo>
                    <a:pt x="8227" y="7551"/>
                  </a:lnTo>
                  <a:cubicBezTo>
                    <a:pt x="8164" y="7932"/>
                    <a:pt x="8333" y="8249"/>
                    <a:pt x="8735" y="8249"/>
                  </a:cubicBezTo>
                  <a:cubicBezTo>
                    <a:pt x="8735" y="8249"/>
                    <a:pt x="8946" y="6832"/>
                    <a:pt x="9052" y="6346"/>
                  </a:cubicBezTo>
                  <a:cubicBezTo>
                    <a:pt x="9242" y="5457"/>
                    <a:pt x="9771" y="4400"/>
                    <a:pt x="9686" y="3448"/>
                  </a:cubicBezTo>
                  <a:cubicBezTo>
                    <a:pt x="9686" y="3448"/>
                    <a:pt x="9708" y="2898"/>
                    <a:pt x="8989" y="2222"/>
                  </a:cubicBezTo>
                  <a:cubicBezTo>
                    <a:pt x="8128" y="1445"/>
                    <a:pt x="5703" y="1"/>
                    <a:pt x="4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1"/>
            <p:cNvSpPr/>
            <p:nvPr/>
          </p:nvSpPr>
          <p:spPr>
            <a:xfrm flipH="1">
              <a:off x="1586450" y="2846825"/>
              <a:ext cx="2125" cy="2150"/>
            </a:xfrm>
            <a:custGeom>
              <a:avLst/>
              <a:gdLst/>
              <a:ahLst/>
              <a:cxnLst/>
              <a:rect l="l" t="t" r="r" b="b"/>
              <a:pathLst>
                <a:path w="85" h="86" extrusionOk="0">
                  <a:moveTo>
                    <a:pt x="64" y="1"/>
                  </a:moveTo>
                  <a:cubicBezTo>
                    <a:pt x="21" y="1"/>
                    <a:pt x="0" y="43"/>
                    <a:pt x="0" y="43"/>
                  </a:cubicBezTo>
                  <a:cubicBezTo>
                    <a:pt x="0" y="64"/>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1"/>
            <p:cNvSpPr/>
            <p:nvPr/>
          </p:nvSpPr>
          <p:spPr>
            <a:xfrm flipH="1">
              <a:off x="1605475" y="2842600"/>
              <a:ext cx="2150" cy="2675"/>
            </a:xfrm>
            <a:custGeom>
              <a:avLst/>
              <a:gdLst/>
              <a:ahLst/>
              <a:cxnLst/>
              <a:rect l="l" t="t" r="r" b="b"/>
              <a:pathLst>
                <a:path w="86" h="107" extrusionOk="0">
                  <a:moveTo>
                    <a:pt x="64" y="1"/>
                  </a:moveTo>
                  <a:cubicBezTo>
                    <a:pt x="22" y="1"/>
                    <a:pt x="1" y="22"/>
                    <a:pt x="1" y="43"/>
                  </a:cubicBezTo>
                  <a:cubicBezTo>
                    <a:pt x="1" y="64"/>
                    <a:pt x="1" y="106"/>
                    <a:pt x="22" y="106"/>
                  </a:cubicBezTo>
                  <a:cubicBezTo>
                    <a:pt x="64" y="106"/>
                    <a:pt x="85" y="64"/>
                    <a:pt x="85" y="43"/>
                  </a:cubicBezTo>
                  <a:cubicBezTo>
                    <a:pt x="85" y="22"/>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618175" y="2841550"/>
              <a:ext cx="2125" cy="3725"/>
            </a:xfrm>
            <a:custGeom>
              <a:avLst/>
              <a:gdLst/>
              <a:ahLst/>
              <a:cxnLst/>
              <a:rect l="l" t="t" r="r" b="b"/>
              <a:pathLst>
                <a:path w="85" h="149" extrusionOk="0">
                  <a:moveTo>
                    <a:pt x="64" y="0"/>
                  </a:moveTo>
                  <a:cubicBezTo>
                    <a:pt x="21" y="0"/>
                    <a:pt x="0" y="43"/>
                    <a:pt x="0" y="64"/>
                  </a:cubicBezTo>
                  <a:cubicBezTo>
                    <a:pt x="0" y="85"/>
                    <a:pt x="0" y="106"/>
                    <a:pt x="43" y="148"/>
                  </a:cubicBezTo>
                  <a:cubicBezTo>
                    <a:pt x="64" y="148"/>
                    <a:pt x="85" y="106"/>
                    <a:pt x="85" y="85"/>
                  </a:cubicBezTo>
                  <a:cubicBezTo>
                    <a:pt x="85" y="64"/>
                    <a:pt x="85"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1"/>
            <p:cNvSpPr/>
            <p:nvPr/>
          </p:nvSpPr>
          <p:spPr>
            <a:xfrm flipH="1">
              <a:off x="1595425" y="2859525"/>
              <a:ext cx="2675" cy="1600"/>
            </a:xfrm>
            <a:custGeom>
              <a:avLst/>
              <a:gdLst/>
              <a:ahLst/>
              <a:cxnLst/>
              <a:rect l="l" t="t" r="r" b="b"/>
              <a:pathLst>
                <a:path w="107" h="64" extrusionOk="0">
                  <a:moveTo>
                    <a:pt x="43" y="0"/>
                  </a:moveTo>
                  <a:cubicBezTo>
                    <a:pt x="22" y="0"/>
                    <a:pt x="1" y="21"/>
                    <a:pt x="1" y="21"/>
                  </a:cubicBezTo>
                  <a:cubicBezTo>
                    <a:pt x="1" y="21"/>
                    <a:pt x="22" y="64"/>
                    <a:pt x="43" y="64"/>
                  </a:cubicBezTo>
                  <a:cubicBezTo>
                    <a:pt x="64" y="64"/>
                    <a:pt x="106" y="21"/>
                    <a:pt x="106" y="21"/>
                  </a:cubicBezTo>
                  <a:cubicBezTo>
                    <a:pt x="106" y="21"/>
                    <a:pt x="64" y="0"/>
                    <a:pt x="4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1"/>
            <p:cNvSpPr/>
            <p:nvPr/>
          </p:nvSpPr>
          <p:spPr>
            <a:xfrm flipH="1">
              <a:off x="1613400" y="2854225"/>
              <a:ext cx="2150" cy="2675"/>
            </a:xfrm>
            <a:custGeom>
              <a:avLst/>
              <a:gdLst/>
              <a:ahLst/>
              <a:cxnLst/>
              <a:rect l="l" t="t" r="r" b="b"/>
              <a:pathLst>
                <a:path w="86" h="107" extrusionOk="0">
                  <a:moveTo>
                    <a:pt x="43" y="1"/>
                  </a:moveTo>
                  <a:cubicBezTo>
                    <a:pt x="22" y="1"/>
                    <a:pt x="1" y="22"/>
                    <a:pt x="1" y="64"/>
                  </a:cubicBezTo>
                  <a:cubicBezTo>
                    <a:pt x="1" y="85"/>
                    <a:pt x="1" y="107"/>
                    <a:pt x="22" y="107"/>
                  </a:cubicBezTo>
                  <a:cubicBezTo>
                    <a:pt x="64" y="107"/>
                    <a:pt x="85" y="85"/>
                    <a:pt x="85" y="64"/>
                  </a:cubicBezTo>
                  <a:cubicBezTo>
                    <a:pt x="85" y="22"/>
                    <a:pt x="43"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1"/>
            <p:cNvSpPr/>
            <p:nvPr/>
          </p:nvSpPr>
          <p:spPr>
            <a:xfrm flipH="1">
              <a:off x="1704875" y="2844175"/>
              <a:ext cx="1625" cy="2150"/>
            </a:xfrm>
            <a:custGeom>
              <a:avLst/>
              <a:gdLst/>
              <a:ahLst/>
              <a:cxnLst/>
              <a:rect l="l" t="t" r="r" b="b"/>
              <a:pathLst>
                <a:path w="65" h="86" extrusionOk="0">
                  <a:moveTo>
                    <a:pt x="43" y="1"/>
                  </a:moveTo>
                  <a:cubicBezTo>
                    <a:pt x="22" y="1"/>
                    <a:pt x="1" y="1"/>
                    <a:pt x="1" y="43"/>
                  </a:cubicBezTo>
                  <a:cubicBezTo>
                    <a:pt x="1" y="64"/>
                    <a:pt x="1" y="86"/>
                    <a:pt x="22" y="86"/>
                  </a:cubicBezTo>
                  <a:cubicBezTo>
                    <a:pt x="43" y="86"/>
                    <a:pt x="64" y="86"/>
                    <a:pt x="64" y="64"/>
                  </a:cubicBezTo>
                  <a:cubicBezTo>
                    <a:pt x="64" y="43"/>
                    <a:pt x="64"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flipH="1">
              <a:off x="1717050" y="2843450"/>
              <a:ext cx="2650" cy="2350"/>
            </a:xfrm>
            <a:custGeom>
              <a:avLst/>
              <a:gdLst/>
              <a:ahLst/>
              <a:cxnLst/>
              <a:rect l="l" t="t" r="r" b="b"/>
              <a:pathLst>
                <a:path w="106" h="94" extrusionOk="0">
                  <a:moveTo>
                    <a:pt x="65" y="0"/>
                  </a:moveTo>
                  <a:cubicBezTo>
                    <a:pt x="57" y="0"/>
                    <a:pt x="49" y="3"/>
                    <a:pt x="42" y="9"/>
                  </a:cubicBezTo>
                  <a:cubicBezTo>
                    <a:pt x="21" y="30"/>
                    <a:pt x="0" y="30"/>
                    <a:pt x="21" y="72"/>
                  </a:cubicBezTo>
                  <a:cubicBezTo>
                    <a:pt x="0" y="72"/>
                    <a:pt x="21" y="72"/>
                    <a:pt x="42" y="93"/>
                  </a:cubicBezTo>
                  <a:cubicBezTo>
                    <a:pt x="64" y="93"/>
                    <a:pt x="106" y="72"/>
                    <a:pt x="106" y="30"/>
                  </a:cubicBezTo>
                  <a:cubicBezTo>
                    <a:pt x="106" y="15"/>
                    <a:pt x="85" y="0"/>
                    <a:pt x="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flipH="1">
              <a:off x="1692725" y="2845250"/>
              <a:ext cx="2650" cy="1600"/>
            </a:xfrm>
            <a:custGeom>
              <a:avLst/>
              <a:gdLst/>
              <a:ahLst/>
              <a:cxnLst/>
              <a:rect l="l" t="t" r="r" b="b"/>
              <a:pathLst>
                <a:path w="106" h="64" extrusionOk="0">
                  <a:moveTo>
                    <a:pt x="64" y="0"/>
                  </a:moveTo>
                  <a:cubicBezTo>
                    <a:pt x="42" y="0"/>
                    <a:pt x="21" y="0"/>
                    <a:pt x="21" y="21"/>
                  </a:cubicBezTo>
                  <a:cubicBezTo>
                    <a:pt x="0" y="43"/>
                    <a:pt x="21" y="64"/>
                    <a:pt x="42" y="64"/>
                  </a:cubicBezTo>
                  <a:cubicBezTo>
                    <a:pt x="85" y="64"/>
                    <a:pt x="106" y="64"/>
                    <a:pt x="106" y="43"/>
                  </a:cubicBezTo>
                  <a:cubicBezTo>
                    <a:pt x="106" y="21"/>
                    <a:pt x="106"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flipH="1">
              <a:off x="1702775" y="2857400"/>
              <a:ext cx="2125" cy="2150"/>
            </a:xfrm>
            <a:custGeom>
              <a:avLst/>
              <a:gdLst/>
              <a:ahLst/>
              <a:cxnLst/>
              <a:rect l="l" t="t" r="r" b="b"/>
              <a:pathLst>
                <a:path w="85" h="86" extrusionOk="0">
                  <a:moveTo>
                    <a:pt x="64" y="1"/>
                  </a:moveTo>
                  <a:cubicBezTo>
                    <a:pt x="22" y="1"/>
                    <a:pt x="0" y="1"/>
                    <a:pt x="0" y="43"/>
                  </a:cubicBezTo>
                  <a:cubicBezTo>
                    <a:pt x="0" y="43"/>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flipH="1">
              <a:off x="1714400" y="2855825"/>
              <a:ext cx="2125" cy="1600"/>
            </a:xfrm>
            <a:custGeom>
              <a:avLst/>
              <a:gdLst/>
              <a:ahLst/>
              <a:cxnLst/>
              <a:rect l="l" t="t" r="r" b="b"/>
              <a:pathLst>
                <a:path w="85" h="64" extrusionOk="0">
                  <a:moveTo>
                    <a:pt x="21" y="0"/>
                  </a:moveTo>
                  <a:cubicBezTo>
                    <a:pt x="0" y="0"/>
                    <a:pt x="0" y="21"/>
                    <a:pt x="0" y="43"/>
                  </a:cubicBezTo>
                  <a:cubicBezTo>
                    <a:pt x="21" y="43"/>
                    <a:pt x="21" y="64"/>
                    <a:pt x="42" y="64"/>
                  </a:cubicBezTo>
                  <a:cubicBezTo>
                    <a:pt x="85" y="64"/>
                    <a:pt x="85" y="43"/>
                    <a:pt x="85" y="21"/>
                  </a:cubicBezTo>
                  <a:cubicBezTo>
                    <a:pt x="85" y="0"/>
                    <a:pt x="42" y="0"/>
                    <a:pt x="2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1"/>
            <p:cNvSpPr/>
            <p:nvPr/>
          </p:nvSpPr>
          <p:spPr>
            <a:xfrm flipH="1">
              <a:off x="1504475" y="2625850"/>
              <a:ext cx="265475" cy="136775"/>
            </a:xfrm>
            <a:custGeom>
              <a:avLst/>
              <a:gdLst/>
              <a:ahLst/>
              <a:cxnLst/>
              <a:rect l="l" t="t" r="r" b="b"/>
              <a:pathLst>
                <a:path w="10619" h="5471" extrusionOk="0">
                  <a:moveTo>
                    <a:pt x="4708" y="0"/>
                  </a:moveTo>
                  <a:cubicBezTo>
                    <a:pt x="3990" y="0"/>
                    <a:pt x="3285" y="327"/>
                    <a:pt x="2856" y="909"/>
                  </a:cubicBezTo>
                  <a:cubicBezTo>
                    <a:pt x="2602" y="1226"/>
                    <a:pt x="2475" y="1649"/>
                    <a:pt x="2137" y="1860"/>
                  </a:cubicBezTo>
                  <a:cubicBezTo>
                    <a:pt x="1841" y="2051"/>
                    <a:pt x="1439" y="2030"/>
                    <a:pt x="1122" y="2135"/>
                  </a:cubicBezTo>
                  <a:cubicBezTo>
                    <a:pt x="445" y="2347"/>
                    <a:pt x="1" y="3002"/>
                    <a:pt x="22" y="3722"/>
                  </a:cubicBezTo>
                  <a:cubicBezTo>
                    <a:pt x="107" y="4441"/>
                    <a:pt x="551" y="5033"/>
                    <a:pt x="1207" y="5308"/>
                  </a:cubicBezTo>
                  <a:cubicBezTo>
                    <a:pt x="1487" y="5417"/>
                    <a:pt x="1792" y="5471"/>
                    <a:pt x="2098" y="5471"/>
                  </a:cubicBezTo>
                  <a:cubicBezTo>
                    <a:pt x="2506" y="5471"/>
                    <a:pt x="2917" y="5374"/>
                    <a:pt x="3279" y="5181"/>
                  </a:cubicBezTo>
                  <a:cubicBezTo>
                    <a:pt x="3818" y="4891"/>
                    <a:pt x="4317" y="4377"/>
                    <a:pt x="4934" y="4377"/>
                  </a:cubicBezTo>
                  <a:cubicBezTo>
                    <a:pt x="4946" y="4377"/>
                    <a:pt x="4959" y="4377"/>
                    <a:pt x="4971" y="4377"/>
                  </a:cubicBezTo>
                  <a:cubicBezTo>
                    <a:pt x="5546" y="4396"/>
                    <a:pt x="6087" y="4902"/>
                    <a:pt x="6687" y="4902"/>
                  </a:cubicBezTo>
                  <a:cubicBezTo>
                    <a:pt x="6749" y="4902"/>
                    <a:pt x="6811" y="4897"/>
                    <a:pt x="6875" y="4885"/>
                  </a:cubicBezTo>
                  <a:cubicBezTo>
                    <a:pt x="7213" y="4779"/>
                    <a:pt x="7488" y="4589"/>
                    <a:pt x="7721" y="4335"/>
                  </a:cubicBezTo>
                  <a:cubicBezTo>
                    <a:pt x="7953" y="4060"/>
                    <a:pt x="8249" y="3870"/>
                    <a:pt x="8588" y="3827"/>
                  </a:cubicBezTo>
                  <a:cubicBezTo>
                    <a:pt x="8595" y="3827"/>
                    <a:pt x="8603" y="3827"/>
                    <a:pt x="8610" y="3827"/>
                  </a:cubicBezTo>
                  <a:cubicBezTo>
                    <a:pt x="8934" y="3827"/>
                    <a:pt x="9114" y="4278"/>
                    <a:pt x="8990" y="4589"/>
                  </a:cubicBezTo>
                  <a:lnTo>
                    <a:pt x="10470" y="3531"/>
                  </a:lnTo>
                  <a:cubicBezTo>
                    <a:pt x="10618" y="2876"/>
                    <a:pt x="10470" y="2178"/>
                    <a:pt x="10047" y="1691"/>
                  </a:cubicBezTo>
                  <a:cubicBezTo>
                    <a:pt x="9618" y="1180"/>
                    <a:pt x="8991" y="886"/>
                    <a:pt x="8338" y="886"/>
                  </a:cubicBezTo>
                  <a:cubicBezTo>
                    <a:pt x="8316" y="886"/>
                    <a:pt x="8293" y="887"/>
                    <a:pt x="8270" y="888"/>
                  </a:cubicBezTo>
                  <a:cubicBezTo>
                    <a:pt x="7932" y="951"/>
                    <a:pt x="7572" y="972"/>
                    <a:pt x="7234" y="972"/>
                  </a:cubicBezTo>
                  <a:cubicBezTo>
                    <a:pt x="6600" y="888"/>
                    <a:pt x="6092" y="422"/>
                    <a:pt x="5521" y="147"/>
                  </a:cubicBezTo>
                  <a:cubicBezTo>
                    <a:pt x="5258" y="48"/>
                    <a:pt x="4982" y="0"/>
                    <a:pt x="47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1"/>
            <p:cNvSpPr/>
            <p:nvPr/>
          </p:nvSpPr>
          <p:spPr>
            <a:xfrm flipH="1">
              <a:off x="1527750" y="2668650"/>
              <a:ext cx="202525" cy="47075"/>
            </a:xfrm>
            <a:custGeom>
              <a:avLst/>
              <a:gdLst/>
              <a:ahLst/>
              <a:cxnLst/>
              <a:rect l="l" t="t" r="r" b="b"/>
              <a:pathLst>
                <a:path w="8101" h="1883" extrusionOk="0">
                  <a:moveTo>
                    <a:pt x="2580" y="445"/>
                  </a:moveTo>
                  <a:lnTo>
                    <a:pt x="2580" y="445"/>
                  </a:lnTo>
                  <a:cubicBezTo>
                    <a:pt x="2441" y="646"/>
                    <a:pt x="2336" y="847"/>
                    <a:pt x="2215" y="1023"/>
                  </a:cubicBezTo>
                  <a:lnTo>
                    <a:pt x="2215" y="1023"/>
                  </a:lnTo>
                  <a:cubicBezTo>
                    <a:pt x="2349" y="842"/>
                    <a:pt x="2470" y="649"/>
                    <a:pt x="2580" y="445"/>
                  </a:cubicBezTo>
                  <a:close/>
                  <a:moveTo>
                    <a:pt x="2215" y="1023"/>
                  </a:moveTo>
                  <a:cubicBezTo>
                    <a:pt x="2169" y="1085"/>
                    <a:pt x="2122" y="1146"/>
                    <a:pt x="2073" y="1206"/>
                  </a:cubicBezTo>
                  <a:cubicBezTo>
                    <a:pt x="2124" y="1149"/>
                    <a:pt x="2171" y="1088"/>
                    <a:pt x="2215" y="1023"/>
                  </a:cubicBezTo>
                  <a:close/>
                  <a:moveTo>
                    <a:pt x="0" y="973"/>
                  </a:moveTo>
                  <a:lnTo>
                    <a:pt x="0" y="994"/>
                  </a:lnTo>
                  <a:cubicBezTo>
                    <a:pt x="0" y="1037"/>
                    <a:pt x="21" y="1037"/>
                    <a:pt x="43" y="1079"/>
                  </a:cubicBezTo>
                  <a:cubicBezTo>
                    <a:pt x="85" y="1164"/>
                    <a:pt x="169" y="1248"/>
                    <a:pt x="254" y="1312"/>
                  </a:cubicBezTo>
                  <a:cubicBezTo>
                    <a:pt x="255" y="1313"/>
                    <a:pt x="257" y="1314"/>
                    <a:pt x="258" y="1315"/>
                  </a:cubicBezTo>
                  <a:lnTo>
                    <a:pt x="258" y="1315"/>
                  </a:lnTo>
                  <a:cubicBezTo>
                    <a:pt x="133" y="1187"/>
                    <a:pt x="58" y="1089"/>
                    <a:pt x="0" y="973"/>
                  </a:cubicBezTo>
                  <a:close/>
                  <a:moveTo>
                    <a:pt x="2073" y="1206"/>
                  </a:moveTo>
                  <a:cubicBezTo>
                    <a:pt x="1894" y="1385"/>
                    <a:pt x="1678" y="1508"/>
                    <a:pt x="1442" y="1592"/>
                  </a:cubicBezTo>
                  <a:lnTo>
                    <a:pt x="1442" y="1592"/>
                  </a:lnTo>
                  <a:cubicBezTo>
                    <a:pt x="1679" y="1531"/>
                    <a:pt x="1901" y="1402"/>
                    <a:pt x="2073" y="1206"/>
                  </a:cubicBezTo>
                  <a:close/>
                  <a:moveTo>
                    <a:pt x="258" y="1315"/>
                  </a:moveTo>
                  <a:lnTo>
                    <a:pt x="258" y="1315"/>
                  </a:lnTo>
                  <a:cubicBezTo>
                    <a:pt x="270" y="1328"/>
                    <a:pt x="283" y="1341"/>
                    <a:pt x="296" y="1354"/>
                  </a:cubicBezTo>
                  <a:cubicBezTo>
                    <a:pt x="402" y="1460"/>
                    <a:pt x="571" y="1523"/>
                    <a:pt x="719" y="1587"/>
                  </a:cubicBezTo>
                  <a:cubicBezTo>
                    <a:pt x="853" y="1613"/>
                    <a:pt x="1004" y="1640"/>
                    <a:pt x="1150" y="1640"/>
                  </a:cubicBezTo>
                  <a:cubicBezTo>
                    <a:pt x="1235" y="1640"/>
                    <a:pt x="1318" y="1631"/>
                    <a:pt x="1396" y="1608"/>
                  </a:cubicBezTo>
                  <a:cubicBezTo>
                    <a:pt x="1411" y="1603"/>
                    <a:pt x="1426" y="1597"/>
                    <a:pt x="1442" y="1592"/>
                  </a:cubicBezTo>
                  <a:lnTo>
                    <a:pt x="1442" y="1592"/>
                  </a:lnTo>
                  <a:cubicBezTo>
                    <a:pt x="1334" y="1620"/>
                    <a:pt x="1224" y="1634"/>
                    <a:pt x="1113" y="1634"/>
                  </a:cubicBezTo>
                  <a:cubicBezTo>
                    <a:pt x="809" y="1634"/>
                    <a:pt x="502" y="1528"/>
                    <a:pt x="258" y="1315"/>
                  </a:cubicBezTo>
                  <a:close/>
                  <a:moveTo>
                    <a:pt x="3469" y="0"/>
                  </a:moveTo>
                  <a:cubicBezTo>
                    <a:pt x="3300" y="0"/>
                    <a:pt x="3109" y="22"/>
                    <a:pt x="2940" y="106"/>
                  </a:cubicBezTo>
                  <a:cubicBezTo>
                    <a:pt x="2792" y="191"/>
                    <a:pt x="2665" y="296"/>
                    <a:pt x="2580" y="445"/>
                  </a:cubicBezTo>
                  <a:cubicBezTo>
                    <a:pt x="2686" y="318"/>
                    <a:pt x="2792" y="212"/>
                    <a:pt x="2940" y="127"/>
                  </a:cubicBezTo>
                  <a:cubicBezTo>
                    <a:pt x="3109" y="43"/>
                    <a:pt x="3257" y="22"/>
                    <a:pt x="3448" y="22"/>
                  </a:cubicBezTo>
                  <a:cubicBezTo>
                    <a:pt x="3638" y="22"/>
                    <a:pt x="3786" y="85"/>
                    <a:pt x="3955" y="148"/>
                  </a:cubicBezTo>
                  <a:cubicBezTo>
                    <a:pt x="4103" y="233"/>
                    <a:pt x="4251" y="360"/>
                    <a:pt x="4315" y="529"/>
                  </a:cubicBezTo>
                  <a:cubicBezTo>
                    <a:pt x="4399" y="677"/>
                    <a:pt x="4484" y="846"/>
                    <a:pt x="4590" y="994"/>
                  </a:cubicBezTo>
                  <a:cubicBezTo>
                    <a:pt x="4695" y="1164"/>
                    <a:pt x="4886" y="1269"/>
                    <a:pt x="5055" y="1290"/>
                  </a:cubicBezTo>
                  <a:cubicBezTo>
                    <a:pt x="5245" y="1290"/>
                    <a:pt x="5436" y="1248"/>
                    <a:pt x="5584" y="1142"/>
                  </a:cubicBezTo>
                  <a:cubicBezTo>
                    <a:pt x="5753" y="1058"/>
                    <a:pt x="5880" y="952"/>
                    <a:pt x="5985" y="825"/>
                  </a:cubicBezTo>
                  <a:cubicBezTo>
                    <a:pt x="6176" y="571"/>
                    <a:pt x="6430" y="402"/>
                    <a:pt x="6726" y="318"/>
                  </a:cubicBezTo>
                  <a:cubicBezTo>
                    <a:pt x="6790" y="303"/>
                    <a:pt x="6853" y="296"/>
                    <a:pt x="6915" y="296"/>
                  </a:cubicBezTo>
                  <a:cubicBezTo>
                    <a:pt x="7117" y="296"/>
                    <a:pt x="7304" y="368"/>
                    <a:pt x="7466" y="466"/>
                  </a:cubicBezTo>
                  <a:cubicBezTo>
                    <a:pt x="7656" y="614"/>
                    <a:pt x="7783" y="762"/>
                    <a:pt x="7868" y="973"/>
                  </a:cubicBezTo>
                  <a:cubicBezTo>
                    <a:pt x="7952" y="1142"/>
                    <a:pt x="7995" y="1290"/>
                    <a:pt x="8016" y="1460"/>
                  </a:cubicBezTo>
                  <a:cubicBezTo>
                    <a:pt x="8058" y="1587"/>
                    <a:pt x="8058" y="1692"/>
                    <a:pt x="8079" y="1777"/>
                  </a:cubicBezTo>
                  <a:cubicBezTo>
                    <a:pt x="8079" y="1798"/>
                    <a:pt x="8079" y="1840"/>
                    <a:pt x="8100" y="1883"/>
                  </a:cubicBezTo>
                  <a:lnTo>
                    <a:pt x="8100" y="1840"/>
                  </a:lnTo>
                  <a:lnTo>
                    <a:pt x="8100" y="1777"/>
                  </a:lnTo>
                  <a:cubicBezTo>
                    <a:pt x="8100" y="1671"/>
                    <a:pt x="8079" y="1565"/>
                    <a:pt x="8079" y="1460"/>
                  </a:cubicBezTo>
                  <a:cubicBezTo>
                    <a:pt x="8058" y="1290"/>
                    <a:pt x="7995" y="1142"/>
                    <a:pt x="7952" y="973"/>
                  </a:cubicBezTo>
                  <a:cubicBezTo>
                    <a:pt x="7868" y="762"/>
                    <a:pt x="7699" y="614"/>
                    <a:pt x="7529" y="466"/>
                  </a:cubicBezTo>
                  <a:cubicBezTo>
                    <a:pt x="7334" y="352"/>
                    <a:pt x="7138" y="275"/>
                    <a:pt x="6923" y="275"/>
                  </a:cubicBezTo>
                  <a:cubicBezTo>
                    <a:pt x="6859" y="275"/>
                    <a:pt x="6794" y="282"/>
                    <a:pt x="6726" y="296"/>
                  </a:cubicBezTo>
                  <a:cubicBezTo>
                    <a:pt x="6430" y="402"/>
                    <a:pt x="6176" y="571"/>
                    <a:pt x="5964" y="825"/>
                  </a:cubicBezTo>
                  <a:cubicBezTo>
                    <a:pt x="5859" y="931"/>
                    <a:pt x="5732" y="1037"/>
                    <a:pt x="5563" y="1142"/>
                  </a:cubicBezTo>
                  <a:cubicBezTo>
                    <a:pt x="5436" y="1206"/>
                    <a:pt x="5245" y="1269"/>
                    <a:pt x="5097" y="1269"/>
                  </a:cubicBezTo>
                  <a:cubicBezTo>
                    <a:pt x="4907" y="1248"/>
                    <a:pt x="4738" y="1164"/>
                    <a:pt x="4674" y="994"/>
                  </a:cubicBezTo>
                  <a:cubicBezTo>
                    <a:pt x="4568" y="868"/>
                    <a:pt x="4505" y="677"/>
                    <a:pt x="4399" y="529"/>
                  </a:cubicBezTo>
                  <a:cubicBezTo>
                    <a:pt x="4315" y="360"/>
                    <a:pt x="4167" y="212"/>
                    <a:pt x="3997" y="127"/>
                  </a:cubicBezTo>
                  <a:cubicBezTo>
                    <a:pt x="3849" y="43"/>
                    <a:pt x="3659" y="0"/>
                    <a:pt x="3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flipH="1">
              <a:off x="1697475" y="2693500"/>
              <a:ext cx="67175" cy="40725"/>
            </a:xfrm>
            <a:custGeom>
              <a:avLst/>
              <a:gdLst/>
              <a:ahLst/>
              <a:cxnLst/>
              <a:rect l="l" t="t" r="r" b="b"/>
              <a:pathLst>
                <a:path w="2687" h="1629" extrusionOk="0">
                  <a:moveTo>
                    <a:pt x="22" y="0"/>
                  </a:moveTo>
                  <a:cubicBezTo>
                    <a:pt x="0" y="64"/>
                    <a:pt x="0" y="85"/>
                    <a:pt x="0" y="148"/>
                  </a:cubicBezTo>
                  <a:cubicBezTo>
                    <a:pt x="0" y="275"/>
                    <a:pt x="0" y="402"/>
                    <a:pt x="22" y="529"/>
                  </a:cubicBezTo>
                  <a:cubicBezTo>
                    <a:pt x="64" y="719"/>
                    <a:pt x="170" y="910"/>
                    <a:pt x="275" y="1037"/>
                  </a:cubicBezTo>
                  <a:cubicBezTo>
                    <a:pt x="445" y="1227"/>
                    <a:pt x="656" y="1354"/>
                    <a:pt x="868" y="1460"/>
                  </a:cubicBezTo>
                  <a:cubicBezTo>
                    <a:pt x="1150" y="1573"/>
                    <a:pt x="1432" y="1629"/>
                    <a:pt x="1720" y="1629"/>
                  </a:cubicBezTo>
                  <a:cubicBezTo>
                    <a:pt x="1864" y="1629"/>
                    <a:pt x="2010" y="1615"/>
                    <a:pt x="2158" y="1587"/>
                  </a:cubicBezTo>
                  <a:lnTo>
                    <a:pt x="2560" y="1523"/>
                  </a:lnTo>
                  <a:cubicBezTo>
                    <a:pt x="2602" y="1523"/>
                    <a:pt x="2665" y="1481"/>
                    <a:pt x="2686" y="1460"/>
                  </a:cubicBezTo>
                  <a:lnTo>
                    <a:pt x="2686" y="1460"/>
                  </a:lnTo>
                  <a:cubicBezTo>
                    <a:pt x="2686" y="1460"/>
                    <a:pt x="2475" y="1481"/>
                    <a:pt x="2158" y="1544"/>
                  </a:cubicBezTo>
                  <a:cubicBezTo>
                    <a:pt x="2058" y="1554"/>
                    <a:pt x="1957" y="1560"/>
                    <a:pt x="1855" y="1560"/>
                  </a:cubicBezTo>
                  <a:cubicBezTo>
                    <a:pt x="1527" y="1560"/>
                    <a:pt x="1196" y="1504"/>
                    <a:pt x="889" y="1375"/>
                  </a:cubicBezTo>
                  <a:cubicBezTo>
                    <a:pt x="677" y="1312"/>
                    <a:pt x="487" y="1164"/>
                    <a:pt x="339" y="994"/>
                  </a:cubicBezTo>
                  <a:cubicBezTo>
                    <a:pt x="191" y="846"/>
                    <a:pt x="127" y="698"/>
                    <a:pt x="64" y="508"/>
                  </a:cubicBezTo>
                  <a:cubicBezTo>
                    <a:pt x="22" y="360"/>
                    <a:pt x="0" y="191"/>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flipH="1">
              <a:off x="2090850" y="3882100"/>
              <a:ext cx="110000" cy="402375"/>
            </a:xfrm>
            <a:custGeom>
              <a:avLst/>
              <a:gdLst/>
              <a:ahLst/>
              <a:cxnLst/>
              <a:rect l="l" t="t" r="r" b="b"/>
              <a:pathLst>
                <a:path w="4400" h="16095" extrusionOk="0">
                  <a:moveTo>
                    <a:pt x="4399" y="0"/>
                  </a:moveTo>
                  <a:lnTo>
                    <a:pt x="4399" y="0"/>
                  </a:lnTo>
                  <a:cubicBezTo>
                    <a:pt x="4364" y="35"/>
                    <a:pt x="4344" y="70"/>
                    <a:pt x="4350" y="93"/>
                  </a:cubicBezTo>
                  <a:lnTo>
                    <a:pt x="4350" y="93"/>
                  </a:lnTo>
                  <a:cubicBezTo>
                    <a:pt x="4373" y="61"/>
                    <a:pt x="4386" y="26"/>
                    <a:pt x="4399" y="0"/>
                  </a:cubicBezTo>
                  <a:close/>
                  <a:moveTo>
                    <a:pt x="4350" y="93"/>
                  </a:moveTo>
                  <a:cubicBezTo>
                    <a:pt x="4336" y="113"/>
                    <a:pt x="4318" y="132"/>
                    <a:pt x="4294" y="148"/>
                  </a:cubicBezTo>
                  <a:lnTo>
                    <a:pt x="3997" y="550"/>
                  </a:lnTo>
                  <a:cubicBezTo>
                    <a:pt x="3996" y="552"/>
                    <a:pt x="3995" y="554"/>
                    <a:pt x="3993" y="556"/>
                  </a:cubicBezTo>
                  <a:lnTo>
                    <a:pt x="3993" y="556"/>
                  </a:lnTo>
                  <a:cubicBezTo>
                    <a:pt x="4009" y="539"/>
                    <a:pt x="4024" y="523"/>
                    <a:pt x="4040" y="508"/>
                  </a:cubicBezTo>
                  <a:lnTo>
                    <a:pt x="4357" y="106"/>
                  </a:lnTo>
                  <a:cubicBezTo>
                    <a:pt x="4353" y="102"/>
                    <a:pt x="4351" y="98"/>
                    <a:pt x="4350" y="93"/>
                  </a:cubicBezTo>
                  <a:close/>
                  <a:moveTo>
                    <a:pt x="3993" y="556"/>
                  </a:moveTo>
                  <a:cubicBezTo>
                    <a:pt x="3860" y="700"/>
                    <a:pt x="3724" y="894"/>
                    <a:pt x="3553" y="1121"/>
                  </a:cubicBezTo>
                  <a:cubicBezTo>
                    <a:pt x="3363" y="1396"/>
                    <a:pt x="3194" y="1650"/>
                    <a:pt x="2982" y="2009"/>
                  </a:cubicBezTo>
                  <a:cubicBezTo>
                    <a:pt x="2771" y="2348"/>
                    <a:pt x="2559" y="2686"/>
                    <a:pt x="2348" y="3109"/>
                  </a:cubicBezTo>
                  <a:cubicBezTo>
                    <a:pt x="2136" y="3532"/>
                    <a:pt x="1925" y="3955"/>
                    <a:pt x="1713" y="4441"/>
                  </a:cubicBezTo>
                  <a:cubicBezTo>
                    <a:pt x="1290" y="5435"/>
                    <a:pt x="910" y="6493"/>
                    <a:pt x="656" y="7572"/>
                  </a:cubicBezTo>
                  <a:cubicBezTo>
                    <a:pt x="381" y="8671"/>
                    <a:pt x="191" y="9750"/>
                    <a:pt x="85" y="10850"/>
                  </a:cubicBezTo>
                  <a:cubicBezTo>
                    <a:pt x="43" y="11378"/>
                    <a:pt x="0" y="11865"/>
                    <a:pt x="0" y="12309"/>
                  </a:cubicBezTo>
                  <a:lnTo>
                    <a:pt x="0" y="13578"/>
                  </a:lnTo>
                  <a:cubicBezTo>
                    <a:pt x="0" y="13980"/>
                    <a:pt x="21" y="14318"/>
                    <a:pt x="21" y="14635"/>
                  </a:cubicBezTo>
                  <a:cubicBezTo>
                    <a:pt x="21" y="14953"/>
                    <a:pt x="43" y="15228"/>
                    <a:pt x="64" y="15439"/>
                  </a:cubicBezTo>
                  <a:cubicBezTo>
                    <a:pt x="85" y="15651"/>
                    <a:pt x="127" y="15799"/>
                    <a:pt x="127" y="15926"/>
                  </a:cubicBezTo>
                  <a:cubicBezTo>
                    <a:pt x="127" y="15989"/>
                    <a:pt x="127" y="16031"/>
                    <a:pt x="148" y="16095"/>
                  </a:cubicBezTo>
                  <a:lnTo>
                    <a:pt x="148" y="15904"/>
                  </a:lnTo>
                  <a:cubicBezTo>
                    <a:pt x="148" y="15777"/>
                    <a:pt x="127" y="15608"/>
                    <a:pt x="127" y="15397"/>
                  </a:cubicBezTo>
                  <a:cubicBezTo>
                    <a:pt x="127" y="15185"/>
                    <a:pt x="127" y="14910"/>
                    <a:pt x="85" y="14614"/>
                  </a:cubicBezTo>
                  <a:cubicBezTo>
                    <a:pt x="64" y="14318"/>
                    <a:pt x="64" y="13980"/>
                    <a:pt x="64" y="13578"/>
                  </a:cubicBezTo>
                  <a:cubicBezTo>
                    <a:pt x="64" y="13197"/>
                    <a:pt x="64" y="12753"/>
                    <a:pt x="85" y="12309"/>
                  </a:cubicBezTo>
                  <a:cubicBezTo>
                    <a:pt x="127" y="11865"/>
                    <a:pt x="148" y="11357"/>
                    <a:pt x="191" y="10850"/>
                  </a:cubicBezTo>
                  <a:cubicBezTo>
                    <a:pt x="296" y="9771"/>
                    <a:pt x="465" y="8692"/>
                    <a:pt x="719" y="7614"/>
                  </a:cubicBezTo>
                  <a:cubicBezTo>
                    <a:pt x="994" y="6535"/>
                    <a:pt x="1354" y="5499"/>
                    <a:pt x="1777" y="4463"/>
                  </a:cubicBezTo>
                  <a:cubicBezTo>
                    <a:pt x="1967" y="4018"/>
                    <a:pt x="2200" y="3595"/>
                    <a:pt x="2390" y="3172"/>
                  </a:cubicBezTo>
                  <a:cubicBezTo>
                    <a:pt x="2580" y="2749"/>
                    <a:pt x="2813" y="2411"/>
                    <a:pt x="3003" y="2052"/>
                  </a:cubicBezTo>
                  <a:cubicBezTo>
                    <a:pt x="3194" y="1713"/>
                    <a:pt x="3405" y="1417"/>
                    <a:pt x="3553" y="1184"/>
                  </a:cubicBezTo>
                  <a:cubicBezTo>
                    <a:pt x="3721" y="954"/>
                    <a:pt x="3867" y="745"/>
                    <a:pt x="3993" y="5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flipH="1">
              <a:off x="1527750" y="2859525"/>
              <a:ext cx="148075" cy="277650"/>
            </a:xfrm>
            <a:custGeom>
              <a:avLst/>
              <a:gdLst/>
              <a:ahLst/>
              <a:cxnLst/>
              <a:rect l="l" t="t" r="r" b="b"/>
              <a:pathLst>
                <a:path w="5923" h="11106" extrusionOk="0">
                  <a:moveTo>
                    <a:pt x="5922" y="0"/>
                  </a:moveTo>
                  <a:lnTo>
                    <a:pt x="1" y="1269"/>
                  </a:lnTo>
                  <a:lnTo>
                    <a:pt x="85" y="8291"/>
                  </a:lnTo>
                  <a:cubicBezTo>
                    <a:pt x="106" y="9880"/>
                    <a:pt x="1375" y="11106"/>
                    <a:pt x="2909" y="11106"/>
                  </a:cubicBezTo>
                  <a:cubicBezTo>
                    <a:pt x="2948" y="11106"/>
                    <a:pt x="2986" y="11105"/>
                    <a:pt x="3025" y="11104"/>
                  </a:cubicBezTo>
                  <a:cubicBezTo>
                    <a:pt x="4505" y="11061"/>
                    <a:pt x="5690" y="9835"/>
                    <a:pt x="5711" y="8354"/>
                  </a:cubicBezTo>
                  <a:lnTo>
                    <a:pt x="59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flipH="1">
              <a:off x="1738200" y="2693500"/>
              <a:ext cx="105225" cy="141200"/>
            </a:xfrm>
            <a:custGeom>
              <a:avLst/>
              <a:gdLst/>
              <a:ahLst/>
              <a:cxnLst/>
              <a:rect l="l" t="t" r="r" b="b"/>
              <a:pathLst>
                <a:path w="4209" h="5648" extrusionOk="0">
                  <a:moveTo>
                    <a:pt x="4209" y="0"/>
                  </a:moveTo>
                  <a:cubicBezTo>
                    <a:pt x="4209" y="0"/>
                    <a:pt x="0" y="0"/>
                    <a:pt x="3300" y="5647"/>
                  </a:cubicBezTo>
                  <a:lnTo>
                    <a:pt x="4209" y="2856"/>
                  </a:lnTo>
                  <a:lnTo>
                    <a:pt x="4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flipH="1">
              <a:off x="1518775" y="2715700"/>
              <a:ext cx="253275" cy="305100"/>
            </a:xfrm>
            <a:custGeom>
              <a:avLst/>
              <a:gdLst/>
              <a:ahLst/>
              <a:cxnLst/>
              <a:rect l="l" t="t" r="r" b="b"/>
              <a:pathLst>
                <a:path w="10131" h="12204" extrusionOk="0">
                  <a:moveTo>
                    <a:pt x="2200" y="1"/>
                  </a:moveTo>
                  <a:cubicBezTo>
                    <a:pt x="973" y="1"/>
                    <a:pt x="0" y="974"/>
                    <a:pt x="0" y="2179"/>
                  </a:cubicBezTo>
                  <a:lnTo>
                    <a:pt x="0" y="7741"/>
                  </a:lnTo>
                  <a:cubicBezTo>
                    <a:pt x="0" y="10533"/>
                    <a:pt x="2263" y="12204"/>
                    <a:pt x="5055" y="12204"/>
                  </a:cubicBezTo>
                  <a:cubicBezTo>
                    <a:pt x="7403" y="12204"/>
                    <a:pt x="10131" y="9751"/>
                    <a:pt x="10089" y="6938"/>
                  </a:cubicBezTo>
                  <a:lnTo>
                    <a:pt x="10089" y="2179"/>
                  </a:lnTo>
                  <a:cubicBezTo>
                    <a:pt x="10089" y="974"/>
                    <a:pt x="9116" y="1"/>
                    <a:pt x="79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flipH="1">
              <a:off x="1441050" y="2599900"/>
              <a:ext cx="401550" cy="243250"/>
            </a:xfrm>
            <a:custGeom>
              <a:avLst/>
              <a:gdLst/>
              <a:ahLst/>
              <a:cxnLst/>
              <a:rect l="l" t="t" r="r" b="b"/>
              <a:pathLst>
                <a:path w="16062" h="9730" extrusionOk="0">
                  <a:moveTo>
                    <a:pt x="7475" y="1"/>
                  </a:moveTo>
                  <a:cubicBezTo>
                    <a:pt x="6735" y="1"/>
                    <a:pt x="6058" y="234"/>
                    <a:pt x="5572" y="657"/>
                  </a:cubicBezTo>
                  <a:cubicBezTo>
                    <a:pt x="5160" y="347"/>
                    <a:pt x="4652" y="206"/>
                    <a:pt x="4130" y="206"/>
                  </a:cubicBezTo>
                  <a:cubicBezTo>
                    <a:pt x="2161" y="206"/>
                    <a:pt x="1" y="2208"/>
                    <a:pt x="2124" y="4633"/>
                  </a:cubicBezTo>
                  <a:cubicBezTo>
                    <a:pt x="2799" y="5382"/>
                    <a:pt x="4299" y="5590"/>
                    <a:pt x="5903" y="5590"/>
                  </a:cubicBezTo>
                  <a:cubicBezTo>
                    <a:pt x="7466" y="5590"/>
                    <a:pt x="9129" y="5393"/>
                    <a:pt x="10225" y="5309"/>
                  </a:cubicBezTo>
                  <a:cubicBezTo>
                    <a:pt x="10267" y="5331"/>
                    <a:pt x="10352" y="5331"/>
                    <a:pt x="10436" y="5373"/>
                  </a:cubicBezTo>
                  <a:cubicBezTo>
                    <a:pt x="9484" y="8292"/>
                    <a:pt x="12107" y="9730"/>
                    <a:pt x="12107" y="9730"/>
                  </a:cubicBezTo>
                  <a:lnTo>
                    <a:pt x="14074" y="9730"/>
                  </a:lnTo>
                  <a:cubicBezTo>
                    <a:pt x="14074" y="9730"/>
                    <a:pt x="14962" y="7615"/>
                    <a:pt x="15110" y="6240"/>
                  </a:cubicBezTo>
                  <a:cubicBezTo>
                    <a:pt x="15660" y="5965"/>
                    <a:pt x="16062" y="5500"/>
                    <a:pt x="16062" y="4802"/>
                  </a:cubicBezTo>
                  <a:cubicBezTo>
                    <a:pt x="16062" y="3787"/>
                    <a:pt x="15131" y="3279"/>
                    <a:pt x="14180" y="3173"/>
                  </a:cubicBezTo>
                  <a:cubicBezTo>
                    <a:pt x="14010" y="1904"/>
                    <a:pt x="12784" y="234"/>
                    <a:pt x="11282" y="234"/>
                  </a:cubicBezTo>
                  <a:cubicBezTo>
                    <a:pt x="10627" y="234"/>
                    <a:pt x="10034" y="424"/>
                    <a:pt x="9527" y="762"/>
                  </a:cubicBezTo>
                  <a:cubicBezTo>
                    <a:pt x="8998" y="297"/>
                    <a:pt x="8258" y="1"/>
                    <a:pt x="7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flipH="1">
              <a:off x="1463250" y="2813525"/>
              <a:ext cx="91500" cy="90950"/>
            </a:xfrm>
            <a:custGeom>
              <a:avLst/>
              <a:gdLst/>
              <a:ahLst/>
              <a:cxnLst/>
              <a:rect l="l" t="t" r="r" b="b"/>
              <a:pathLst>
                <a:path w="3660" h="3638" extrusionOk="0">
                  <a:moveTo>
                    <a:pt x="1820" y="0"/>
                  </a:moveTo>
                  <a:cubicBezTo>
                    <a:pt x="826" y="0"/>
                    <a:pt x="1" y="804"/>
                    <a:pt x="1" y="1819"/>
                  </a:cubicBezTo>
                  <a:cubicBezTo>
                    <a:pt x="1" y="2813"/>
                    <a:pt x="826" y="3638"/>
                    <a:pt x="1820" y="3638"/>
                  </a:cubicBezTo>
                  <a:cubicBezTo>
                    <a:pt x="2835" y="3638"/>
                    <a:pt x="3660" y="2813"/>
                    <a:pt x="3660" y="1819"/>
                  </a:cubicBezTo>
                  <a:cubicBezTo>
                    <a:pt x="3660" y="804"/>
                    <a:pt x="2835" y="0"/>
                    <a:pt x="182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flipH="1">
              <a:off x="1503950" y="2716225"/>
              <a:ext cx="269700" cy="309775"/>
            </a:xfrm>
            <a:custGeom>
              <a:avLst/>
              <a:gdLst/>
              <a:ahLst/>
              <a:cxnLst/>
              <a:rect l="l" t="t" r="r" b="b"/>
              <a:pathLst>
                <a:path w="10788" h="12391" extrusionOk="0">
                  <a:moveTo>
                    <a:pt x="10787" y="1"/>
                  </a:moveTo>
                  <a:cubicBezTo>
                    <a:pt x="10787" y="1"/>
                    <a:pt x="10759" y="30"/>
                    <a:pt x="10712" y="92"/>
                  </a:cubicBezTo>
                  <a:lnTo>
                    <a:pt x="10712" y="92"/>
                  </a:lnTo>
                  <a:lnTo>
                    <a:pt x="10787" y="1"/>
                  </a:lnTo>
                  <a:close/>
                  <a:moveTo>
                    <a:pt x="10712" y="92"/>
                  </a:moveTo>
                  <a:lnTo>
                    <a:pt x="8249" y="3067"/>
                  </a:lnTo>
                  <a:cubicBezTo>
                    <a:pt x="8249" y="3067"/>
                    <a:pt x="8630" y="6769"/>
                    <a:pt x="7826" y="7868"/>
                  </a:cubicBezTo>
                  <a:cubicBezTo>
                    <a:pt x="7608" y="8189"/>
                    <a:pt x="7418" y="8306"/>
                    <a:pt x="7183" y="8306"/>
                  </a:cubicBezTo>
                  <a:cubicBezTo>
                    <a:pt x="6597" y="8306"/>
                    <a:pt x="5733" y="7584"/>
                    <a:pt x="3469" y="7509"/>
                  </a:cubicBezTo>
                  <a:cubicBezTo>
                    <a:pt x="3338" y="7504"/>
                    <a:pt x="3212" y="7502"/>
                    <a:pt x="3090" y="7502"/>
                  </a:cubicBezTo>
                  <a:cubicBezTo>
                    <a:pt x="1499" y="7502"/>
                    <a:pt x="667" y="7870"/>
                    <a:pt x="255" y="8164"/>
                  </a:cubicBezTo>
                  <a:cubicBezTo>
                    <a:pt x="1" y="8334"/>
                    <a:pt x="64" y="8651"/>
                    <a:pt x="107" y="8926"/>
                  </a:cubicBezTo>
                  <a:cubicBezTo>
                    <a:pt x="360" y="9878"/>
                    <a:pt x="1122" y="12141"/>
                    <a:pt x="4167" y="12373"/>
                  </a:cubicBezTo>
                  <a:cubicBezTo>
                    <a:pt x="4330" y="12385"/>
                    <a:pt x="4493" y="12391"/>
                    <a:pt x="4655" y="12391"/>
                  </a:cubicBezTo>
                  <a:cubicBezTo>
                    <a:pt x="7473" y="12391"/>
                    <a:pt x="10186" y="10641"/>
                    <a:pt x="9666" y="6642"/>
                  </a:cubicBezTo>
                  <a:cubicBezTo>
                    <a:pt x="9131" y="2449"/>
                    <a:pt x="10386" y="514"/>
                    <a:pt x="1071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flipH="1">
              <a:off x="1631375" y="2834525"/>
              <a:ext cx="21175" cy="19775"/>
            </a:xfrm>
            <a:custGeom>
              <a:avLst/>
              <a:gdLst/>
              <a:ahLst/>
              <a:cxnLst/>
              <a:rect l="l" t="t" r="r" b="b"/>
              <a:pathLst>
                <a:path w="847" h="791" extrusionOk="0">
                  <a:moveTo>
                    <a:pt x="462" y="0"/>
                  </a:moveTo>
                  <a:cubicBezTo>
                    <a:pt x="442" y="0"/>
                    <a:pt x="422" y="2"/>
                    <a:pt x="402" y="6"/>
                  </a:cubicBezTo>
                  <a:cubicBezTo>
                    <a:pt x="191" y="6"/>
                    <a:pt x="0" y="175"/>
                    <a:pt x="21" y="429"/>
                  </a:cubicBezTo>
                  <a:cubicBezTo>
                    <a:pt x="61" y="629"/>
                    <a:pt x="214" y="791"/>
                    <a:pt x="409" y="791"/>
                  </a:cubicBezTo>
                  <a:cubicBezTo>
                    <a:pt x="420" y="791"/>
                    <a:pt x="432" y="790"/>
                    <a:pt x="444" y="789"/>
                  </a:cubicBezTo>
                  <a:cubicBezTo>
                    <a:pt x="656" y="768"/>
                    <a:pt x="846" y="577"/>
                    <a:pt x="825" y="366"/>
                  </a:cubicBezTo>
                  <a:cubicBezTo>
                    <a:pt x="806" y="174"/>
                    <a:pt x="648"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flipH="1">
              <a:off x="1726025" y="2833050"/>
              <a:ext cx="21175" cy="20200"/>
            </a:xfrm>
            <a:custGeom>
              <a:avLst/>
              <a:gdLst/>
              <a:ahLst/>
              <a:cxnLst/>
              <a:rect l="l" t="t" r="r" b="b"/>
              <a:pathLst>
                <a:path w="847" h="808" extrusionOk="0">
                  <a:moveTo>
                    <a:pt x="435" y="0"/>
                  </a:moveTo>
                  <a:cubicBezTo>
                    <a:pt x="424" y="0"/>
                    <a:pt x="413" y="1"/>
                    <a:pt x="402" y="2"/>
                  </a:cubicBezTo>
                  <a:cubicBezTo>
                    <a:pt x="191" y="23"/>
                    <a:pt x="0" y="213"/>
                    <a:pt x="43" y="425"/>
                  </a:cubicBezTo>
                  <a:cubicBezTo>
                    <a:pt x="63" y="625"/>
                    <a:pt x="235" y="807"/>
                    <a:pt x="433" y="807"/>
                  </a:cubicBezTo>
                  <a:cubicBezTo>
                    <a:pt x="444" y="807"/>
                    <a:pt x="455" y="807"/>
                    <a:pt x="466" y="805"/>
                  </a:cubicBezTo>
                  <a:cubicBezTo>
                    <a:pt x="677" y="763"/>
                    <a:pt x="846" y="594"/>
                    <a:pt x="825" y="383"/>
                  </a:cubicBezTo>
                  <a:cubicBezTo>
                    <a:pt x="805" y="182"/>
                    <a:pt x="633"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flipH="1">
              <a:off x="1689550" y="2854225"/>
              <a:ext cx="23275" cy="42325"/>
            </a:xfrm>
            <a:custGeom>
              <a:avLst/>
              <a:gdLst/>
              <a:ahLst/>
              <a:cxnLst/>
              <a:rect l="l" t="t" r="r" b="b"/>
              <a:pathLst>
                <a:path w="931" h="1693" fill="none" extrusionOk="0">
                  <a:moveTo>
                    <a:pt x="106" y="1"/>
                  </a:moveTo>
                  <a:lnTo>
                    <a:pt x="0" y="1079"/>
                  </a:lnTo>
                  <a:cubicBezTo>
                    <a:pt x="0" y="1079"/>
                    <a:pt x="85" y="1693"/>
                    <a:pt x="931" y="1460"/>
                  </a:cubicBezTo>
                </a:path>
              </a:pathLst>
            </a:custGeom>
            <a:noFill/>
            <a:ln w="8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flipH="1">
              <a:off x="1607050" y="2794450"/>
              <a:ext cx="64550" cy="20150"/>
            </a:xfrm>
            <a:custGeom>
              <a:avLst/>
              <a:gdLst/>
              <a:ahLst/>
              <a:cxnLst/>
              <a:rect l="l" t="t" r="r" b="b"/>
              <a:pathLst>
                <a:path w="2582" h="806" extrusionOk="0">
                  <a:moveTo>
                    <a:pt x="352" y="0"/>
                  </a:moveTo>
                  <a:cubicBezTo>
                    <a:pt x="191" y="0"/>
                    <a:pt x="22" y="162"/>
                    <a:pt x="22" y="361"/>
                  </a:cubicBezTo>
                  <a:cubicBezTo>
                    <a:pt x="1" y="552"/>
                    <a:pt x="149" y="721"/>
                    <a:pt x="360" y="721"/>
                  </a:cubicBezTo>
                  <a:lnTo>
                    <a:pt x="2200" y="806"/>
                  </a:lnTo>
                  <a:lnTo>
                    <a:pt x="2264" y="806"/>
                  </a:lnTo>
                  <a:cubicBezTo>
                    <a:pt x="2433" y="784"/>
                    <a:pt x="2560" y="658"/>
                    <a:pt x="2560" y="467"/>
                  </a:cubicBezTo>
                  <a:cubicBezTo>
                    <a:pt x="2581" y="277"/>
                    <a:pt x="2433" y="87"/>
                    <a:pt x="2221" y="87"/>
                  </a:cubicBezTo>
                  <a:lnTo>
                    <a:pt x="381" y="2"/>
                  </a:lnTo>
                  <a:cubicBezTo>
                    <a:pt x="372" y="1"/>
                    <a:pt x="36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flipH="1">
              <a:off x="1719150" y="2793375"/>
              <a:ext cx="47075" cy="19100"/>
            </a:xfrm>
            <a:custGeom>
              <a:avLst/>
              <a:gdLst/>
              <a:ahLst/>
              <a:cxnLst/>
              <a:rect l="l" t="t" r="r" b="b"/>
              <a:pathLst>
                <a:path w="1883" h="764" extrusionOk="0">
                  <a:moveTo>
                    <a:pt x="366" y="1"/>
                  </a:moveTo>
                  <a:cubicBezTo>
                    <a:pt x="188" y="1"/>
                    <a:pt x="21" y="143"/>
                    <a:pt x="21" y="341"/>
                  </a:cubicBezTo>
                  <a:cubicBezTo>
                    <a:pt x="0" y="531"/>
                    <a:pt x="169" y="722"/>
                    <a:pt x="381" y="722"/>
                  </a:cubicBezTo>
                  <a:lnTo>
                    <a:pt x="1481" y="764"/>
                  </a:lnTo>
                  <a:lnTo>
                    <a:pt x="1565" y="764"/>
                  </a:lnTo>
                  <a:cubicBezTo>
                    <a:pt x="1755" y="743"/>
                    <a:pt x="1882" y="595"/>
                    <a:pt x="1840" y="426"/>
                  </a:cubicBezTo>
                  <a:cubicBezTo>
                    <a:pt x="1882" y="235"/>
                    <a:pt x="1713" y="66"/>
                    <a:pt x="1502" y="66"/>
                  </a:cubicBezTo>
                  <a:lnTo>
                    <a:pt x="402" y="3"/>
                  </a:lnTo>
                  <a:cubicBezTo>
                    <a:pt x="390" y="1"/>
                    <a:pt x="37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flipH="1">
              <a:off x="1652000" y="2922975"/>
              <a:ext cx="74575" cy="26100"/>
            </a:xfrm>
            <a:custGeom>
              <a:avLst/>
              <a:gdLst/>
              <a:ahLst/>
              <a:cxnLst/>
              <a:rect l="l" t="t" r="r" b="b"/>
              <a:pathLst>
                <a:path w="2983" h="1044" extrusionOk="0">
                  <a:moveTo>
                    <a:pt x="0" y="0"/>
                  </a:moveTo>
                  <a:cubicBezTo>
                    <a:pt x="0" y="0"/>
                    <a:pt x="127" y="931"/>
                    <a:pt x="1185" y="1037"/>
                  </a:cubicBezTo>
                  <a:cubicBezTo>
                    <a:pt x="1252" y="1041"/>
                    <a:pt x="1317" y="1043"/>
                    <a:pt x="1380" y="1043"/>
                  </a:cubicBezTo>
                  <a:cubicBezTo>
                    <a:pt x="2731" y="1043"/>
                    <a:pt x="2982" y="0"/>
                    <a:pt x="2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4379295" y="1239868"/>
            <a:ext cx="3338226" cy="2862322"/>
          </a:xfrm>
          <a:prstGeom prst="rect">
            <a:avLst/>
          </a:prstGeom>
          <a:noFill/>
        </p:spPr>
        <p:txBody>
          <a:bodyPr wrap="square" rtlCol="0">
            <a:spAutoFit/>
          </a:bodyPr>
          <a:lstStyle/>
          <a:p>
            <a:pPr algn="just">
              <a:lnSpc>
                <a:spcPct val="150000"/>
              </a:lnSpc>
            </a:pPr>
            <a:r>
              <a:rPr lang="vi-VN" sz="2000"/>
              <a:t>Phương pháp giải quyết vấn đề (hay giải pháp) có thể được mô tả dưới dạng thuật toán bằng phương pháp liệt kê các bước hoặc bằng sơ đồ khối.</a:t>
            </a:r>
            <a:endParaRPr lang="vi-VN" sz="2000"/>
          </a:p>
        </p:txBody>
      </p:sp>
      <p:grpSp>
        <p:nvGrpSpPr>
          <p:cNvPr id="104" name="Group 103"/>
          <p:cNvGrpSpPr/>
          <p:nvPr/>
        </p:nvGrpSpPr>
        <p:grpSpPr>
          <a:xfrm>
            <a:off x="2226642" y="770968"/>
            <a:ext cx="1981889" cy="1467686"/>
            <a:chOff x="8451341" y="1163182"/>
            <a:chExt cx="1981889" cy="1467686"/>
          </a:xfrm>
        </p:grpSpPr>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553">
              <a:off x="8451341" y="1163182"/>
              <a:ext cx="1981889" cy="1467686"/>
            </a:xfrm>
            <a:prstGeom prst="rect">
              <a:avLst/>
            </a:prstGeom>
          </p:spPr>
        </p:pic>
        <p:sp>
          <p:nvSpPr>
            <p:cNvPr id="106" name="Rectangle 105"/>
            <p:cNvSpPr/>
            <p:nvPr/>
          </p:nvSpPr>
          <p:spPr>
            <a:xfrm>
              <a:off x="8736002" y="1543619"/>
              <a:ext cx="1412566" cy="537391"/>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200" b="1" noProof="0" smtClean="0">
                  <a:solidFill>
                    <a:schemeClr val="accent2">
                      <a:lumMod val="75000"/>
                    </a:schemeClr>
                  </a:solidFill>
                </a:rPr>
                <a:t>GHI NHỚ</a:t>
              </a:r>
              <a:endParaRPr kumimoji="0" lang="en-US" sz="2200" b="1" i="0" u="none" strike="noStrike" kern="0" cap="none" spc="0" normalizeH="0" baseline="0" noProof="0" dirty="0">
                <a:ln>
                  <a:noFill/>
                </a:ln>
                <a:solidFill>
                  <a:schemeClr val="accent2">
                    <a:lumMod val="75000"/>
                  </a:schemeClr>
                </a:solidFill>
                <a:effectLst/>
                <a:uLnTx/>
                <a:uFillTx/>
              </a:endParaRPr>
            </a:p>
          </p:txBody>
        </p:sp>
      </p:grpSp>
    </p:spTree>
    <p:extLst>
      <p:ext uri="{BB962C8B-B14F-4D97-AF65-F5344CB8AC3E}">
        <p14:creationId xmlns:p14="http://schemas.microsoft.com/office/powerpoint/2010/main" val="279173226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05"/>
                                        </p:tgtEl>
                                        <p:attrNameLst>
                                          <p:attrName>style.visibility</p:attrName>
                                        </p:attrNameLst>
                                      </p:cBhvr>
                                      <p:to>
                                        <p:strVal val="visible"/>
                                      </p:to>
                                    </p:set>
                                    <p:anim calcmode="lin" valueType="num">
                                      <p:cBhvr>
                                        <p:cTn id="7" dur="500" fill="hold"/>
                                        <p:tgtEl>
                                          <p:spTgt spid="2005"/>
                                        </p:tgtEl>
                                        <p:attrNameLst>
                                          <p:attrName>ppt_w</p:attrName>
                                        </p:attrNameLst>
                                      </p:cBhvr>
                                      <p:tavLst>
                                        <p:tav tm="0">
                                          <p:val>
                                            <p:fltVal val="0"/>
                                          </p:val>
                                        </p:tav>
                                        <p:tav tm="100000">
                                          <p:val>
                                            <p:strVal val="#ppt_w"/>
                                          </p:val>
                                        </p:tav>
                                      </p:tavLst>
                                    </p:anim>
                                    <p:anim calcmode="lin" valueType="num">
                                      <p:cBhvr>
                                        <p:cTn id="8" dur="500" fill="hold"/>
                                        <p:tgtEl>
                                          <p:spTgt spid="2005"/>
                                        </p:tgtEl>
                                        <p:attrNameLst>
                                          <p:attrName>ppt_h</p:attrName>
                                        </p:attrNameLst>
                                      </p:cBhvr>
                                      <p:tavLst>
                                        <p:tav tm="0">
                                          <p:val>
                                            <p:fltVal val="0"/>
                                          </p:val>
                                        </p:tav>
                                        <p:tav tm="100000">
                                          <p:val>
                                            <p:strVal val="#ppt_h"/>
                                          </p:val>
                                        </p:tav>
                                      </p:tavLst>
                                    </p:anim>
                                    <p:animEffect transition="in" filter="fade">
                                      <p:cBhvr>
                                        <p:cTn id="9" dur="500"/>
                                        <p:tgtEl>
                                          <p:spTgt spid="200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7" name="Group 16"/>
          <p:cNvGrpSpPr/>
          <p:nvPr/>
        </p:nvGrpSpPr>
        <p:grpSpPr>
          <a:xfrm>
            <a:off x="1269999" y="1914876"/>
            <a:ext cx="3467101" cy="2145268"/>
            <a:chOff x="-502131" y="2060621"/>
            <a:chExt cx="3467101" cy="2145268"/>
          </a:xfrm>
        </p:grpSpPr>
        <p:sp>
          <p:nvSpPr>
            <p:cNvPr id="18" name="Rounded Rectangle 17"/>
            <p:cNvSpPr/>
            <p:nvPr/>
          </p:nvSpPr>
          <p:spPr>
            <a:xfrm>
              <a:off x="-502131" y="2304463"/>
              <a:ext cx="3467101" cy="1901426"/>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smtClean="0">
                  <a:solidFill>
                    <a:srgbClr val="000000"/>
                  </a:solidFill>
                  <a:latin typeface="Arial (Body)"/>
                </a:rPr>
                <a:t> </a:t>
              </a:r>
              <a:endParaRPr lang="en-US" sz="500" smtClean="0">
                <a:solidFill>
                  <a:srgbClr val="000000"/>
                </a:solidFill>
                <a:latin typeface="Arial (Body)"/>
              </a:endParaRPr>
            </a:p>
            <a:p>
              <a:pPr algn="just">
                <a:lnSpc>
                  <a:spcPct val="150000"/>
                </a:lnSpc>
              </a:pPr>
              <a:endParaRPr lang="en-US" sz="500" smtClean="0">
                <a:solidFill>
                  <a:srgbClr val="000000"/>
                </a:solidFill>
                <a:latin typeface="Arial (Body)"/>
              </a:endParaRPr>
            </a:p>
            <a:p>
              <a:pPr algn="just">
                <a:lnSpc>
                  <a:spcPct val="150000"/>
                </a:lnSpc>
              </a:pPr>
              <a:r>
                <a:rPr lang="vi-VN" sz="2000" smtClean="0">
                  <a:solidFill>
                    <a:srgbClr val="000000"/>
                  </a:solidFill>
                  <a:latin typeface="Arial (Body)"/>
                </a:rPr>
                <a:t>Em </a:t>
              </a:r>
              <a:r>
                <a:rPr lang="vi-VN" sz="2000">
                  <a:solidFill>
                    <a:srgbClr val="000000"/>
                  </a:solidFill>
                  <a:latin typeface="Arial (Body)"/>
                </a:rPr>
                <a:t>hãy mô tả thuật toán bám tường bên </a:t>
              </a:r>
              <a:r>
                <a:rPr lang="vi-VN" sz="2000">
                  <a:solidFill>
                    <a:srgbClr val="000000"/>
                  </a:solidFill>
                  <a:latin typeface="Arial (Body)"/>
                </a:rPr>
                <a:t>trái </a:t>
              </a:r>
              <a:r>
                <a:rPr lang="en-US" sz="2000" smtClean="0">
                  <a:solidFill>
                    <a:srgbClr val="000000"/>
                  </a:solidFill>
                  <a:latin typeface="Arial (Body)"/>
                </a:rPr>
                <a:t>để</a:t>
              </a:r>
              <a:r>
                <a:rPr lang="vi-VN" sz="2000" smtClean="0">
                  <a:solidFill>
                    <a:srgbClr val="000000"/>
                  </a:solidFill>
                  <a:latin typeface="Arial (Body)"/>
                </a:rPr>
                <a:t> </a:t>
              </a:r>
              <a:r>
                <a:rPr lang="vi-VN" sz="2000">
                  <a:solidFill>
                    <a:srgbClr val="000000"/>
                  </a:solidFill>
                  <a:latin typeface="Arial (Body)"/>
                </a:rPr>
                <a:t>tìm đường thoát khỏi mê cung.</a:t>
              </a:r>
              <a:endParaRPr lang="vi-VN" sz="2000">
                <a:solidFill>
                  <a:srgbClr val="000000"/>
                </a:solidFill>
                <a:latin typeface="Arial (Body)"/>
              </a:endParaRPr>
            </a:p>
          </p:txBody>
        </p:sp>
        <p:sp>
          <p:nvSpPr>
            <p:cNvPr id="19" name="Plaque 18">
              <a:extLst>
                <a:ext uri="{FF2B5EF4-FFF2-40B4-BE49-F238E27FC236}">
                  <a16:creationId xmlns:a16="http://schemas.microsoft.com/office/drawing/2014/main" id="{B4F92072-C59D-4D4B-DCE5-5F906B9EBAC9}"/>
                </a:ext>
              </a:extLst>
            </p:cNvPr>
            <p:cNvSpPr/>
            <p:nvPr/>
          </p:nvSpPr>
          <p:spPr>
            <a:xfrm>
              <a:off x="358074" y="2060621"/>
              <a:ext cx="1746690"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NHIỆM VỤ</a:t>
              </a:r>
              <a:endParaRPr lang="en-US" sz="2000" b="1">
                <a:solidFill>
                  <a:srgbClr val="FFFFFF"/>
                </a:solidFill>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894" b="58679"/>
          <a:stretch/>
        </p:blipFill>
        <p:spPr>
          <a:xfrm>
            <a:off x="4978400" y="2115534"/>
            <a:ext cx="3364365" cy="2312909"/>
          </a:xfrm>
          <a:prstGeom prst="rect">
            <a:avLst/>
          </a:prstGeom>
        </p:spPr>
      </p:pic>
      <p:sp>
        <p:nvSpPr>
          <p:cNvPr id="14" name="TextBox 13"/>
          <p:cNvSpPr txBox="1"/>
          <p:nvPr/>
        </p:nvSpPr>
        <p:spPr>
          <a:xfrm>
            <a:off x="0" y="1050069"/>
            <a:ext cx="9144000" cy="553998"/>
          </a:xfrm>
          <a:prstGeom prst="rect">
            <a:avLst/>
          </a:prstGeom>
          <a:noFill/>
        </p:spPr>
        <p:txBody>
          <a:bodyPr wrap="square" rtlCol="0">
            <a:spAutoFit/>
          </a:bodyPr>
          <a:lstStyle/>
          <a:p>
            <a:pPr algn="ctr"/>
            <a:r>
              <a:rPr lang="en-US" sz="3000" b="1" smtClean="0">
                <a:solidFill>
                  <a:schemeClr val="accent6">
                    <a:lumMod val="50000"/>
                  </a:schemeClr>
                </a:solidFill>
              </a:rPr>
              <a:t>LUYỆN TẬP</a:t>
            </a:r>
            <a:endParaRPr lang="en-US" sz="3000" b="1">
              <a:solidFill>
                <a:schemeClr val="accent6">
                  <a:lumMod val="50000"/>
                </a:schemeClr>
              </a:solidFill>
            </a:endParaRPr>
          </a:p>
        </p:txBody>
      </p:sp>
    </p:spTree>
    <p:extLst>
      <p:ext uri="{BB962C8B-B14F-4D97-AF65-F5344CB8AC3E}">
        <p14:creationId xmlns:p14="http://schemas.microsoft.com/office/powerpoint/2010/main" val="4111965836"/>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2" name="Rounded Rectangle 11"/>
          <p:cNvSpPr/>
          <p:nvPr/>
        </p:nvSpPr>
        <p:spPr>
          <a:xfrm>
            <a:off x="3009900" y="507999"/>
            <a:ext cx="5778500" cy="4291047"/>
          </a:xfrm>
          <a:prstGeom prst="roundRect">
            <a:avLst>
              <a:gd name="adj" fmla="val 3988"/>
            </a:avLst>
          </a:prstGeom>
          <a:solidFill>
            <a:srgbClr val="F3FFF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smtClean="0">
                <a:solidFill>
                  <a:srgbClr val="000000"/>
                </a:solidFill>
              </a:rPr>
              <a:t>Lặp </a:t>
            </a:r>
            <a:r>
              <a:rPr lang="en-US" sz="2000" b="1">
                <a:solidFill>
                  <a:srgbClr val="000000"/>
                </a:solidFill>
              </a:rPr>
              <a:t>lại</a:t>
            </a:r>
            <a:r>
              <a:rPr lang="en-US" sz="2000">
                <a:solidFill>
                  <a:srgbClr val="000000"/>
                </a:solidFill>
              </a:rPr>
              <a:t> động tác sau </a:t>
            </a:r>
            <a:r>
              <a:rPr lang="en-US" sz="2000" b="1">
                <a:solidFill>
                  <a:srgbClr val="000000"/>
                </a:solidFill>
              </a:rPr>
              <a:t>cho đến khi</a:t>
            </a:r>
            <a:r>
              <a:rPr lang="en-US" sz="2000">
                <a:solidFill>
                  <a:srgbClr val="000000"/>
                </a:solidFill>
              </a:rPr>
              <a:t> tìm thấy lối ra:</a:t>
            </a:r>
          </a:p>
          <a:p>
            <a:pPr>
              <a:lnSpc>
                <a:spcPct val="150000"/>
              </a:lnSpc>
            </a:pPr>
            <a:r>
              <a:rPr lang="en-US" sz="2000" b="1">
                <a:solidFill>
                  <a:srgbClr val="000000"/>
                </a:solidFill>
              </a:rPr>
              <a:t>   nếu</a:t>
            </a:r>
            <a:r>
              <a:rPr lang="en-US" sz="2000">
                <a:solidFill>
                  <a:srgbClr val="000000"/>
                </a:solidFill>
              </a:rPr>
              <a:t> bên trái không có tường </a:t>
            </a:r>
            <a:r>
              <a:rPr lang="en-US" sz="2000" b="1">
                <a:solidFill>
                  <a:srgbClr val="000000"/>
                </a:solidFill>
              </a:rPr>
              <a:t>thì</a:t>
            </a:r>
            <a:endParaRPr lang="en-US" sz="2000">
              <a:solidFill>
                <a:srgbClr val="000000"/>
              </a:solidFill>
            </a:endParaRPr>
          </a:p>
          <a:p>
            <a:pPr>
              <a:lnSpc>
                <a:spcPct val="150000"/>
              </a:lnSpc>
            </a:pPr>
            <a:r>
              <a:rPr lang="en-US" sz="2000">
                <a:solidFill>
                  <a:srgbClr val="000000"/>
                </a:solidFill>
              </a:rPr>
              <a:t>       quay trái 90 độ</a:t>
            </a:r>
          </a:p>
          <a:p>
            <a:pPr>
              <a:lnSpc>
                <a:spcPct val="150000"/>
              </a:lnSpc>
            </a:pPr>
            <a:r>
              <a:rPr lang="en-US" sz="2000">
                <a:solidFill>
                  <a:srgbClr val="000000"/>
                </a:solidFill>
              </a:rPr>
              <a:t>       tiến một bước</a:t>
            </a:r>
          </a:p>
          <a:p>
            <a:pPr>
              <a:lnSpc>
                <a:spcPct val="150000"/>
              </a:lnSpc>
            </a:pPr>
            <a:r>
              <a:rPr lang="en-US" sz="2000" b="1">
                <a:solidFill>
                  <a:srgbClr val="000000"/>
                </a:solidFill>
              </a:rPr>
              <a:t>   nếu không thì</a:t>
            </a:r>
            <a:endParaRPr lang="en-US" sz="2000">
              <a:solidFill>
                <a:srgbClr val="000000"/>
              </a:solidFill>
            </a:endParaRPr>
          </a:p>
          <a:p>
            <a:pPr>
              <a:lnSpc>
                <a:spcPct val="150000"/>
              </a:lnSpc>
            </a:pPr>
            <a:r>
              <a:rPr lang="en-US" sz="2000" b="1">
                <a:solidFill>
                  <a:srgbClr val="000000"/>
                </a:solidFill>
              </a:rPr>
              <a:t>       nếu</a:t>
            </a:r>
            <a:r>
              <a:rPr lang="en-US" sz="2000">
                <a:solidFill>
                  <a:srgbClr val="000000"/>
                </a:solidFill>
              </a:rPr>
              <a:t> phía trước không có tường </a:t>
            </a:r>
            <a:r>
              <a:rPr lang="en-US" sz="2000" b="1">
                <a:solidFill>
                  <a:srgbClr val="000000"/>
                </a:solidFill>
              </a:rPr>
              <a:t>thì</a:t>
            </a:r>
            <a:endParaRPr lang="en-US" sz="2000">
              <a:solidFill>
                <a:srgbClr val="000000"/>
              </a:solidFill>
            </a:endParaRPr>
          </a:p>
          <a:p>
            <a:pPr>
              <a:lnSpc>
                <a:spcPct val="150000"/>
              </a:lnSpc>
            </a:pPr>
            <a:r>
              <a:rPr lang="en-US" sz="2000">
                <a:solidFill>
                  <a:srgbClr val="000000"/>
                </a:solidFill>
              </a:rPr>
              <a:t>              tiến một bước</a:t>
            </a:r>
          </a:p>
          <a:p>
            <a:pPr>
              <a:lnSpc>
                <a:spcPct val="150000"/>
              </a:lnSpc>
            </a:pPr>
            <a:r>
              <a:rPr lang="en-US" sz="2000" b="1">
                <a:solidFill>
                  <a:srgbClr val="000000"/>
                </a:solidFill>
              </a:rPr>
              <a:t>         nếu không thì</a:t>
            </a:r>
            <a:endParaRPr lang="en-US" sz="2000">
              <a:solidFill>
                <a:srgbClr val="000000"/>
              </a:solidFill>
            </a:endParaRPr>
          </a:p>
          <a:p>
            <a:pPr>
              <a:lnSpc>
                <a:spcPct val="150000"/>
              </a:lnSpc>
            </a:pPr>
            <a:r>
              <a:rPr lang="en-US" sz="2000">
                <a:solidFill>
                  <a:srgbClr val="000000"/>
                </a:solidFill>
              </a:rPr>
              <a:t>              quay phải 90 độ.</a:t>
            </a:r>
          </a:p>
        </p:txBody>
      </p:sp>
      <p:sp>
        <p:nvSpPr>
          <p:cNvPr id="15" name="Rounded Rectangle 14"/>
          <p:cNvSpPr/>
          <p:nvPr/>
        </p:nvSpPr>
        <p:spPr>
          <a:xfrm>
            <a:off x="214583" y="1253389"/>
            <a:ext cx="3392218" cy="1096112"/>
          </a:xfrm>
          <a:prstGeom prst="roundRect">
            <a:avLst>
              <a:gd name="adj" fmla="val 5472"/>
            </a:avLst>
          </a:prstGeom>
          <a:solidFill>
            <a:schemeClr val="accent6">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Thuật toán xác định hướng di chuyển </a:t>
            </a:r>
            <a:r>
              <a:rPr lang="vi-VN" sz="2000">
                <a:solidFill>
                  <a:sysClr val="windowText" lastClr="000000"/>
                </a:solidFill>
                <a:cs typeface="Arial" panose="020B0604020202020204" pitchFamily="34" charset="0"/>
              </a:rPr>
              <a:t>của </a:t>
            </a:r>
            <a:r>
              <a:rPr lang="vi-VN" sz="2000" smtClean="0">
                <a:solidFill>
                  <a:sysClr val="windowText" lastClr="000000"/>
                </a:solidFill>
                <a:cs typeface="Arial" panose="020B0604020202020204" pitchFamily="34" charset="0"/>
              </a:rPr>
              <a:t>Robot</a:t>
            </a:r>
            <a:endParaRPr lang="vi-VN" sz="2000">
              <a:solidFill>
                <a:sysClr val="windowText" lastClr="000000"/>
              </a:solidFill>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265" t="6376" r="6433" b="53713"/>
          <a:stretch/>
        </p:blipFill>
        <p:spPr>
          <a:xfrm>
            <a:off x="478970" y="2498738"/>
            <a:ext cx="2409371" cy="2446725"/>
          </a:xfrm>
          <a:prstGeom prst="rect">
            <a:avLst/>
          </a:prstGeom>
        </p:spPr>
      </p:pic>
    </p:spTree>
    <p:extLst>
      <p:ext uri="{BB962C8B-B14F-4D97-AF65-F5344CB8AC3E}">
        <p14:creationId xmlns:p14="http://schemas.microsoft.com/office/powerpoint/2010/main" val="199667035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87656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Có thể giải thích thuật ngữ “vấn đề” theo cách nào?</a:t>
            </a:r>
            <a:endParaRPr lang="vi-VN" sz="2000" kern="1200" noProof="1">
              <a:solidFill>
                <a:srgbClr val="C00000"/>
              </a:solidFill>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293912" y="1409700"/>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prstClr val="black"/>
                </a:solidFill>
                <a:cs typeface="Arial" panose="020B0604020202020204" pitchFamily="34" charset="0"/>
              </a:rPr>
              <a:t>A. Một </a:t>
            </a:r>
            <a:r>
              <a:rPr lang="vi-VN" sz="2000" kern="1200" noProof="1">
                <a:solidFill>
                  <a:prstClr val="black"/>
                </a:solidFill>
                <a:cs typeface="Arial" panose="020B0604020202020204" pitchFamily="34" charset="0"/>
              </a:rPr>
              <a:t>sự kiện được nhiều người quan tâm hoặc một nội </a:t>
            </a:r>
            <a:r>
              <a:rPr lang="vi-VN" sz="2000" kern="1200" noProof="1">
                <a:solidFill>
                  <a:prstClr val="black"/>
                </a:solidFill>
                <a:cs typeface="Arial" panose="020B0604020202020204" pitchFamily="34" charset="0"/>
              </a:rPr>
              <a:t>dung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hấp </a:t>
            </a:r>
            <a:r>
              <a:rPr lang="vi-VN" sz="2000" kern="1200" noProof="1">
                <a:solidFill>
                  <a:prstClr val="black"/>
                </a:solidFill>
                <a:cs typeface="Arial" panose="020B0604020202020204" pitchFamily="34" charset="0"/>
              </a:rPr>
              <a:t>dẫn.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3175988"/>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Một sản phẩm được ít người biết tới hoặc một cá nhân </a:t>
            </a:r>
            <a:r>
              <a:rPr lang="vi-VN" sz="2000" kern="1200" noProof="1">
                <a:solidFill>
                  <a:prstClr val="black"/>
                </a:solidFill>
                <a:cs typeface="Arial" panose="020B0604020202020204" pitchFamily="34" charset="0"/>
              </a:rPr>
              <a:t>ít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xuất </a:t>
            </a:r>
            <a:r>
              <a:rPr lang="vi-VN" sz="2000" kern="1200" noProof="1">
                <a:solidFill>
                  <a:prstClr val="black"/>
                </a:solidFill>
                <a:cs typeface="Arial" panose="020B0604020202020204" pitchFamily="34" charset="0"/>
              </a:rPr>
              <a:t>hiện.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7" y="1409700"/>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Một câu hỏi chưa có </a:t>
            </a:r>
            <a:r>
              <a:rPr lang="vi-VN" sz="2000" kern="1200" noProof="1">
                <a:solidFill>
                  <a:prstClr val="black"/>
                </a:solidFill>
                <a:cs typeface="Arial" panose="020B0604020202020204" pitchFamily="34" charset="0"/>
              </a:rPr>
              <a:t>câu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trả </a:t>
            </a:r>
            <a:r>
              <a:rPr lang="vi-VN" sz="2000" kern="1200" noProof="1">
                <a:solidFill>
                  <a:prstClr val="black"/>
                </a:solidFill>
                <a:cs typeface="Arial" panose="020B0604020202020204" pitchFamily="34" charset="0"/>
              </a:rPr>
              <a:t>lời hoặc một khó khăn chưa được khắc phục.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3175988"/>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Một tình huống quen thuộc, được nhận dạng và xử </a:t>
            </a:r>
            <a:r>
              <a:rPr lang="vi-VN" sz="2000" kern="1200" noProof="1">
                <a:solidFill>
                  <a:prstClr val="black"/>
                </a:solidFill>
                <a:cs typeface="Arial" panose="020B0604020202020204" pitchFamily="34" charset="0"/>
              </a:rPr>
              <a:t>lí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một </a:t>
            </a:r>
            <a:r>
              <a:rPr lang="vi-VN" sz="2000" kern="1200" noProof="1">
                <a:solidFill>
                  <a:prstClr val="black"/>
                </a:solidFill>
                <a:cs typeface="Arial" panose="020B0604020202020204" pitchFamily="34" charset="0"/>
              </a:rPr>
              <a:t>cách đơn giản.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24397" y="1409700"/>
            <a:ext cx="4125688" cy="1524989"/>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B. Một câu hỏi chưa có câu </a:t>
            </a:r>
          </a:p>
          <a:p>
            <a:pPr algn="ctr" defTabSz="685800">
              <a:lnSpc>
                <a:spcPct val="150000"/>
              </a:lnSpc>
              <a:buClrTx/>
              <a:defRPr/>
            </a:pPr>
            <a:r>
              <a:rPr lang="vi-VN" sz="2000" kern="1200" noProof="1">
                <a:solidFill>
                  <a:srgbClr val="000000"/>
                </a:solidFill>
                <a:latin typeface="Arial (Body)"/>
                <a:cs typeface="Arial" panose="020B0604020202020204" pitchFamily="34" charset="0"/>
              </a:rPr>
              <a:t>trả lời hoặc một khó khăn chưa được khắc phục.</a:t>
            </a:r>
          </a:p>
        </p:txBody>
      </p:sp>
    </p:spTree>
    <p:extLst>
      <p:ext uri="{BB962C8B-B14F-4D97-AF65-F5344CB8AC3E}">
        <p14:creationId xmlns:p14="http://schemas.microsoft.com/office/powerpoint/2010/main" val="4171837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121946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2: Có thể giải thích thuật ngữ “giải pháp” theo cách nào?</a:t>
            </a:r>
            <a:endParaRPr lang="vi-VN" sz="2000" kern="1200" noProof="1">
              <a:solidFill>
                <a:srgbClr val="C00000"/>
              </a:solidFill>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293912"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Đáp số của một bài toán.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Phương pháp giải </a:t>
            </a:r>
            <a:r>
              <a:rPr lang="vi-VN" sz="2000" kern="1200" noProof="1">
                <a:solidFill>
                  <a:prstClr val="black"/>
                </a:solidFill>
                <a:cs typeface="Arial" panose="020B0604020202020204" pitchFamily="34" charset="0"/>
              </a:rPr>
              <a:t>quyết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vấn </a:t>
            </a:r>
            <a:r>
              <a:rPr lang="vi-VN" sz="2000" kern="1200" noProof="1">
                <a:solidFill>
                  <a:prstClr val="black"/>
                </a:solidFill>
                <a:cs typeface="Arial" panose="020B0604020202020204" pitchFamily="34" charset="0"/>
              </a:rPr>
              <a:t>đề.</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7"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Kết quả của một hành động.</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Mô tả chi tiết nội dung vấn đề.</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293911" y="3394646"/>
            <a:ext cx="4125688" cy="1306331"/>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C. Phương pháp giải quyết </a:t>
            </a:r>
          </a:p>
          <a:p>
            <a:pPr algn="ctr" defTabSz="685800">
              <a:lnSpc>
                <a:spcPct val="150000"/>
              </a:lnSpc>
              <a:buClrTx/>
              <a:defRPr/>
            </a:pPr>
            <a:r>
              <a:rPr lang="vi-VN" sz="2000" kern="1200" noProof="1">
                <a:solidFill>
                  <a:srgbClr val="000000"/>
                </a:solidFill>
                <a:latin typeface="Arial (Body)"/>
                <a:cs typeface="Arial" panose="020B0604020202020204" pitchFamily="34" charset="0"/>
              </a:rPr>
              <a:t>vấn đề.</a:t>
            </a:r>
            <a:endParaRPr lang="vi-VN" sz="2000" kern="1200" noProof="1">
              <a:solidFill>
                <a:srgbClr val="000000"/>
              </a:solidFill>
              <a:latin typeface="Arial (Body)"/>
              <a:cs typeface="Arial" panose="020B0604020202020204" pitchFamily="34" charset="0"/>
            </a:endParaRPr>
          </a:p>
        </p:txBody>
      </p:sp>
    </p:spTree>
    <p:extLst>
      <p:ext uri="{BB962C8B-B14F-4D97-AF65-F5344CB8AC3E}">
        <p14:creationId xmlns:p14="http://schemas.microsoft.com/office/powerpoint/2010/main" val="8641094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3773" y="209687"/>
            <a:ext cx="8440913" cy="4708981"/>
          </a:xfrm>
          <a:prstGeom prst="rect">
            <a:avLst/>
          </a:prstGeom>
          <a:noFill/>
        </p:spPr>
        <p:txBody>
          <a:bodyPr wrap="square" rtlCol="0">
            <a:spAutoFit/>
          </a:bodyPr>
          <a:lstStyle/>
          <a:p>
            <a:pPr algn="just">
              <a:lnSpc>
                <a:spcPct val="150000"/>
              </a:lnSpc>
            </a:pPr>
            <a:r>
              <a:rPr lang="vi-VN" sz="2000">
                <a:solidFill>
                  <a:srgbClr val="C00000"/>
                </a:solidFill>
              </a:rPr>
              <a:t>Câu 3:  Để chuẩn bị cho việc học tập ở cấp THPT, các em cần chủ động lựa chọn nhóm môn học phù hợp với sở thích và khả năng của mình. Em cần thực hiện theo một quy trình để đưa ra lựa chọn đúng đắn thay vì lựa chọn ngẫu nhiên dựa trên những thông tin được tiếp nhận một cách thụ động. Hãy chọn phương án đúng.</a:t>
            </a:r>
          </a:p>
          <a:p>
            <a:pPr algn="just">
              <a:lnSpc>
                <a:spcPct val="150000"/>
              </a:lnSpc>
            </a:pPr>
            <a:r>
              <a:rPr lang="vi-VN" sz="2000">
                <a:solidFill>
                  <a:srgbClr val="C00000"/>
                </a:solidFill>
              </a:rPr>
              <a:t>Vấn đề được đặt ra là gì?</a:t>
            </a:r>
          </a:p>
          <a:p>
            <a:pPr algn="just">
              <a:lnSpc>
                <a:spcPct val="150000"/>
              </a:lnSpc>
            </a:pPr>
            <a:r>
              <a:rPr lang="en-US" sz="2000" smtClean="0"/>
              <a:t>	</a:t>
            </a:r>
            <a:r>
              <a:rPr lang="vi-VN" sz="2000" smtClean="0"/>
              <a:t>A</a:t>
            </a:r>
            <a:r>
              <a:rPr lang="vi-VN" sz="2000"/>
              <a:t>. Quyết định lựa chọn một số môn học ở trường THPT.</a:t>
            </a:r>
          </a:p>
          <a:p>
            <a:pPr algn="just">
              <a:lnSpc>
                <a:spcPct val="150000"/>
              </a:lnSpc>
            </a:pPr>
            <a:r>
              <a:rPr lang="en-US" sz="2000" smtClean="0"/>
              <a:t>	</a:t>
            </a:r>
            <a:r>
              <a:rPr lang="vi-VN" sz="2000" smtClean="0"/>
              <a:t>B</a:t>
            </a:r>
            <a:r>
              <a:rPr lang="vi-VN" sz="2000"/>
              <a:t>. Tìm hiểu nội dung một số môn học ở trường THPT.</a:t>
            </a:r>
          </a:p>
          <a:p>
            <a:pPr algn="just">
              <a:lnSpc>
                <a:spcPct val="150000"/>
              </a:lnSpc>
            </a:pPr>
            <a:r>
              <a:rPr lang="en-US" sz="2000" smtClean="0"/>
              <a:t>	</a:t>
            </a:r>
            <a:r>
              <a:rPr lang="vi-VN" sz="2000" smtClean="0"/>
              <a:t>C</a:t>
            </a:r>
            <a:r>
              <a:rPr lang="vi-VN" sz="2000"/>
              <a:t>. Mô tả rõ ràng nội dung học tập mà mình yêu thích.</a:t>
            </a:r>
          </a:p>
          <a:p>
            <a:pPr algn="just">
              <a:lnSpc>
                <a:spcPct val="150000"/>
              </a:lnSpc>
            </a:pPr>
            <a:r>
              <a:rPr lang="en-US" sz="2000" smtClean="0"/>
              <a:t>	</a:t>
            </a:r>
            <a:r>
              <a:rPr lang="vi-VN" sz="2000" smtClean="0"/>
              <a:t>D</a:t>
            </a:r>
            <a:r>
              <a:rPr lang="vi-VN" sz="2000"/>
              <a:t>. Đánh giá khả năng của mình đối với một số môn học.</a:t>
            </a:r>
            <a:endParaRPr lang="vi-VN" sz="2000"/>
          </a:p>
        </p:txBody>
      </p:sp>
      <p:pic>
        <p:nvPicPr>
          <p:cNvPr id="9"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791112" y="2908300"/>
            <a:ext cx="631251" cy="535774"/>
          </a:xfrm>
          <a:prstGeom prst="rect">
            <a:avLst/>
          </a:prstGeom>
        </p:spPr>
      </p:pic>
    </p:spTree>
    <p:extLst>
      <p:ext uri="{BB962C8B-B14F-4D97-AF65-F5344CB8AC3E}">
        <p14:creationId xmlns:p14="http://schemas.microsoft.com/office/powerpoint/2010/main" val="30645680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2413262"/>
          </a:xfrm>
          <a:prstGeom prst="roundRect">
            <a:avLst>
              <a:gd name="adj" fmla="val 7994"/>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Em hãy sắp xếp các bước giải quyết vấn đề </a:t>
            </a:r>
            <a:r>
              <a:rPr lang="vi-VN" sz="2000" b="1" kern="1200" noProof="1">
                <a:solidFill>
                  <a:srgbClr val="C00000"/>
                </a:solidFill>
                <a:cs typeface="Arial" panose="020B0604020202020204" pitchFamily="34" charset="0"/>
              </a:rPr>
              <a:t>sau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theo </a:t>
            </a:r>
            <a:r>
              <a:rPr lang="vi-VN" sz="2000" b="1" kern="1200" noProof="1">
                <a:solidFill>
                  <a:srgbClr val="C00000"/>
                </a:solidFill>
                <a:cs typeface="Arial" panose="020B0604020202020204" pitchFamily="34" charset="0"/>
              </a:rPr>
              <a:t>đúng thứ tự.</a:t>
            </a:r>
          </a:p>
          <a:p>
            <a:pPr algn="just" defTabSz="685800">
              <a:lnSpc>
                <a:spcPct val="150000"/>
              </a:lnSpc>
              <a:buClrTx/>
              <a:defRPr/>
            </a:pP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1</a:t>
            </a:r>
            <a:r>
              <a:rPr lang="vi-VN" sz="2000" kern="1200" noProof="1">
                <a:solidFill>
                  <a:srgbClr val="C00000"/>
                </a:solidFill>
                <a:cs typeface="Arial" panose="020B0604020202020204" pitchFamily="34" charset="0"/>
              </a:rPr>
              <a:t>. Thực hiện </a:t>
            </a:r>
            <a:r>
              <a:rPr lang="vi-VN" sz="2000" kern="1200" noProof="1">
                <a:solidFill>
                  <a:srgbClr val="C00000"/>
                </a:solidFill>
                <a:cs typeface="Arial" panose="020B0604020202020204" pitchFamily="34" charset="0"/>
              </a:rPr>
              <a:t>giải </a:t>
            </a:r>
            <a:r>
              <a:rPr lang="vi-VN" sz="2000" kern="1200" noProof="1" smtClean="0">
                <a:solidFill>
                  <a:srgbClr val="C00000"/>
                </a:solidFill>
                <a:cs typeface="Arial" panose="020B0604020202020204" pitchFamily="34" charset="0"/>
              </a:rPr>
              <a:t>pháp.</a:t>
            </a: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2</a:t>
            </a:r>
            <a:r>
              <a:rPr lang="vi-VN" sz="2000" kern="1200" noProof="1">
                <a:solidFill>
                  <a:srgbClr val="C00000"/>
                </a:solidFill>
                <a:cs typeface="Arial" panose="020B0604020202020204" pitchFamily="34" charset="0"/>
              </a:rPr>
              <a:t>. Tìm hiểu vấn đề.</a:t>
            </a:r>
          </a:p>
          <a:p>
            <a:pPr algn="just" defTabSz="685800">
              <a:lnSpc>
                <a:spcPct val="150000"/>
              </a:lnSpc>
              <a:buClrTx/>
              <a:defRPr/>
            </a:pP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3</a:t>
            </a:r>
            <a:r>
              <a:rPr lang="vi-VN" sz="2000" kern="1200" noProof="1">
                <a:solidFill>
                  <a:srgbClr val="C00000"/>
                </a:solidFill>
                <a:cs typeface="Arial" panose="020B0604020202020204" pitchFamily="34" charset="0"/>
              </a:rPr>
              <a:t>. Lựa chọn </a:t>
            </a:r>
            <a:r>
              <a:rPr lang="vi-VN" sz="2000" kern="1200" noProof="1">
                <a:solidFill>
                  <a:srgbClr val="C00000"/>
                </a:solidFill>
                <a:cs typeface="Arial" panose="020B0604020202020204" pitchFamily="34" charset="0"/>
              </a:rPr>
              <a:t>giải </a:t>
            </a:r>
            <a:r>
              <a:rPr lang="vi-VN" sz="2000" kern="1200" noProof="1" smtClean="0">
                <a:solidFill>
                  <a:srgbClr val="C00000"/>
                </a:solidFill>
                <a:cs typeface="Arial" panose="020B0604020202020204" pitchFamily="34" charset="0"/>
              </a:rPr>
              <a:t>pháp.</a:t>
            </a: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4</a:t>
            </a:r>
            <a:r>
              <a:rPr lang="vi-VN" sz="2000" kern="1200" noProof="1">
                <a:solidFill>
                  <a:srgbClr val="C00000"/>
                </a:solidFill>
                <a:cs typeface="Arial" panose="020B0604020202020204" pitchFamily="34" charset="0"/>
              </a:rPr>
              <a:t>. Đánh giá kết quả.</a:t>
            </a:r>
          </a:p>
          <a:p>
            <a:pPr algn="just" defTabSz="685800">
              <a:lnSpc>
                <a:spcPct val="150000"/>
              </a:lnSpc>
              <a:buClrTx/>
              <a:defRPr/>
            </a:pP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5</a:t>
            </a:r>
            <a:r>
              <a:rPr lang="vi-VN" sz="2000" kern="1200" noProof="1">
                <a:solidFill>
                  <a:srgbClr val="C00000"/>
                </a:solidFill>
                <a:cs typeface="Arial" panose="020B0604020202020204" pitchFamily="34" charset="0"/>
              </a:rPr>
              <a:t>. Phân tích vấn đề.</a:t>
            </a:r>
          </a:p>
        </p:txBody>
      </p:sp>
      <p:sp>
        <p:nvSpPr>
          <p:cNvPr id="22" name="Đáp án đúng">
            <a:extLst>
              <a:ext uri="{FF2B5EF4-FFF2-40B4-BE49-F238E27FC236}">
                <a16:creationId xmlns:a16="http://schemas.microsoft.com/office/drawing/2014/main" id="{4D1DA2F5-D9A5-C765-0E47-25DD326F3067}"/>
              </a:ext>
            </a:extLst>
          </p:cNvPr>
          <p:cNvSpPr/>
          <p:nvPr/>
        </p:nvSpPr>
        <p:spPr>
          <a:xfrm>
            <a:off x="293911" y="2946400"/>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2 → 5 → 3 → 1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4001488"/>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2 → 1 → 5 → 3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6" y="2946400"/>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2 → 3 → 1 → 5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4001488"/>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2 → 5 → 1 → 3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293910" y="2946400"/>
            <a:ext cx="4125688" cy="824513"/>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A. 2 → 5 → 3 → 1 → 4.</a:t>
            </a:r>
            <a:endParaRPr lang="vi-VN" sz="2000" kern="1200" noProof="1">
              <a:solidFill>
                <a:srgbClr val="000000"/>
              </a:solidFill>
              <a:latin typeface="Arial (Body)"/>
              <a:cs typeface="Arial" panose="020B0604020202020204" pitchFamily="34" charset="0"/>
            </a:endParaRPr>
          </a:p>
        </p:txBody>
      </p:sp>
    </p:spTree>
    <p:extLst>
      <p:ext uri="{BB962C8B-B14F-4D97-AF65-F5344CB8AC3E}">
        <p14:creationId xmlns:p14="http://schemas.microsoft.com/office/powerpoint/2010/main" val="91146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5108" y="1160357"/>
            <a:ext cx="7713784" cy="1246495"/>
          </a:xfrm>
          <a:prstGeom prst="rect">
            <a:avLst/>
          </a:prstGeom>
          <a:noFill/>
        </p:spPr>
        <p:txBody>
          <a:bodyPr wrap="square" rtlCol="0">
            <a:spAutoFit/>
          </a:bodyPr>
          <a:lstStyle/>
          <a:p>
            <a:pPr algn="ctr">
              <a:lnSpc>
                <a:spcPct val="150000"/>
              </a:lnSpc>
            </a:pPr>
            <a:r>
              <a:rPr lang="en-US" sz="2500" b="1">
                <a:solidFill>
                  <a:schemeClr val="accent2">
                    <a:lumMod val="75000"/>
                  </a:schemeClr>
                </a:solidFill>
              </a:rPr>
              <a:t>CHỦ ĐỀ 5: GIẢI QUYẾT VẤN </a:t>
            </a:r>
            <a:r>
              <a:rPr lang="en-US" sz="2500" b="1">
                <a:solidFill>
                  <a:schemeClr val="accent2">
                    <a:lumMod val="75000"/>
                  </a:schemeClr>
                </a:solidFill>
              </a:rPr>
              <a:t>ĐỀ </a:t>
            </a:r>
            <a:r>
              <a:rPr lang="en-US" sz="2500" b="1" smtClean="0">
                <a:solidFill>
                  <a:schemeClr val="accent2">
                    <a:lumMod val="75000"/>
                  </a:schemeClr>
                </a:solidFill>
              </a:rPr>
              <a:t>VỚI</a:t>
            </a:r>
          </a:p>
          <a:p>
            <a:pPr algn="ctr">
              <a:lnSpc>
                <a:spcPct val="150000"/>
              </a:lnSpc>
            </a:pPr>
            <a:r>
              <a:rPr lang="en-US" sz="2500" b="1" smtClean="0">
                <a:solidFill>
                  <a:schemeClr val="accent2">
                    <a:lumMod val="75000"/>
                  </a:schemeClr>
                </a:solidFill>
              </a:rPr>
              <a:t>SỰ TRỢ </a:t>
            </a:r>
            <a:r>
              <a:rPr lang="en-US" sz="2500" b="1">
                <a:solidFill>
                  <a:schemeClr val="accent2">
                    <a:lumMod val="75000"/>
                  </a:schemeClr>
                </a:solidFill>
              </a:rPr>
              <a:t>GIÚP CỦA MÁY TÍNH</a:t>
            </a:r>
            <a:endParaRPr lang="vi-VN" sz="2500" b="1">
              <a:solidFill>
                <a:schemeClr val="accent2">
                  <a:lumMod val="75000"/>
                </a:schemeClr>
              </a:solidFill>
            </a:endParaRPr>
          </a:p>
        </p:txBody>
      </p:sp>
      <p:sp>
        <p:nvSpPr>
          <p:cNvPr id="16" name="TextBox 15"/>
          <p:cNvSpPr txBox="1"/>
          <p:nvPr/>
        </p:nvSpPr>
        <p:spPr>
          <a:xfrm>
            <a:off x="715108" y="2406852"/>
            <a:ext cx="7713784" cy="2031325"/>
          </a:xfrm>
          <a:prstGeom prst="rect">
            <a:avLst/>
          </a:prstGeom>
          <a:noFill/>
        </p:spPr>
        <p:txBody>
          <a:bodyPr wrap="square" rtlCol="0">
            <a:spAutoFit/>
          </a:bodyPr>
          <a:lstStyle/>
          <a:p>
            <a:pPr algn="ctr">
              <a:lnSpc>
                <a:spcPct val="150000"/>
              </a:lnSpc>
            </a:pPr>
            <a:r>
              <a:rPr lang="en-US" sz="4200" b="1">
                <a:solidFill>
                  <a:schemeClr val="accent6">
                    <a:lumMod val="50000"/>
                  </a:schemeClr>
                </a:solidFill>
              </a:rPr>
              <a:t>BÀI 14</a:t>
            </a:r>
            <a:r>
              <a:rPr lang="en-US" sz="4200" b="1">
                <a:solidFill>
                  <a:schemeClr val="accent6">
                    <a:lumMod val="50000"/>
                  </a:schemeClr>
                </a:solidFill>
              </a:rPr>
              <a:t>: </a:t>
            </a:r>
            <a:endParaRPr lang="en-US" sz="4200" b="1" smtClean="0">
              <a:solidFill>
                <a:schemeClr val="accent6">
                  <a:lumMod val="50000"/>
                </a:schemeClr>
              </a:solidFill>
            </a:endParaRPr>
          </a:p>
          <a:p>
            <a:pPr algn="ctr">
              <a:lnSpc>
                <a:spcPct val="150000"/>
              </a:lnSpc>
            </a:pPr>
            <a:r>
              <a:rPr lang="en-US" sz="4200" b="1" smtClean="0">
                <a:solidFill>
                  <a:schemeClr val="accent6">
                    <a:lumMod val="50000"/>
                  </a:schemeClr>
                </a:solidFill>
              </a:rPr>
              <a:t>GIẢI </a:t>
            </a:r>
            <a:r>
              <a:rPr lang="en-US" sz="4200" b="1">
                <a:solidFill>
                  <a:schemeClr val="accent6">
                    <a:lumMod val="50000"/>
                  </a:schemeClr>
                </a:solidFill>
              </a:rPr>
              <a:t>QUYẾT VẤN ĐỀ</a:t>
            </a:r>
            <a:endParaRPr lang="vi-VN" sz="4200" b="1">
              <a:solidFill>
                <a:schemeClr val="accent6">
                  <a:lumMod val="50000"/>
                </a:schemeClr>
              </a:solidFill>
            </a:endParaRPr>
          </a:p>
        </p:txBody>
      </p:sp>
    </p:spTree>
    <p:extLst>
      <p:ext uri="{BB962C8B-B14F-4D97-AF65-F5344CB8AC3E}">
        <p14:creationId xmlns:p14="http://schemas.microsoft.com/office/powerpoint/2010/main" val="183519815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681768836"/>
              </p:ext>
            </p:extLst>
          </p:nvPr>
        </p:nvGraphicFramePr>
        <p:xfrm>
          <a:off x="0" y="613936"/>
          <a:ext cx="9144000" cy="3425002"/>
        </p:xfrm>
        <a:graphic>
          <a:graphicData uri="http://schemas.openxmlformats.org/drawingml/2006/table">
            <a:tbl>
              <a:tblPr firstRow="1" firstCol="1" bandRow="1">
                <a:tableStyleId>{E5D4EED9-4FF5-4A42-BB8B-434E7AF04598}</a:tableStyleId>
              </a:tblPr>
              <a:tblGrid>
                <a:gridCol w="2685143">
                  <a:extLst>
                    <a:ext uri="{9D8B030D-6E8A-4147-A177-3AD203B41FA5}">
                      <a16:colId xmlns:a16="http://schemas.microsoft.com/office/drawing/2014/main" val="1853046777"/>
                    </a:ext>
                  </a:extLst>
                </a:gridCol>
                <a:gridCol w="740228">
                  <a:extLst>
                    <a:ext uri="{9D8B030D-6E8A-4147-A177-3AD203B41FA5}">
                      <a16:colId xmlns:a16="http://schemas.microsoft.com/office/drawing/2014/main" val="4100084657"/>
                    </a:ext>
                  </a:extLst>
                </a:gridCol>
                <a:gridCol w="5718629">
                  <a:extLst>
                    <a:ext uri="{9D8B030D-6E8A-4147-A177-3AD203B41FA5}">
                      <a16:colId xmlns:a16="http://schemas.microsoft.com/office/drawing/2014/main" val="3646592405"/>
                    </a:ext>
                  </a:extLst>
                </a:gridCol>
              </a:tblGrid>
              <a:tr h="489286">
                <a:tc>
                  <a:txBody>
                    <a:bodyPr/>
                    <a:lstStyle/>
                    <a:p>
                      <a:pPr marL="0" marR="0" algn="ctr">
                        <a:lnSpc>
                          <a:spcPct val="150000"/>
                        </a:lnSpc>
                        <a:spcBef>
                          <a:spcPts val="0"/>
                        </a:spcBef>
                        <a:spcAft>
                          <a:spcPts val="0"/>
                        </a:spcAft>
                      </a:pPr>
                      <a:r>
                        <a:rPr lang="en-US" sz="2000" b="1" kern="0">
                          <a:effectLst/>
                        </a:rPr>
                        <a:t>A</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en-US" sz="2000" b="1" kern="0">
                          <a:effectLst/>
                        </a:rPr>
                        <a:t> </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2000" b="1" kern="0">
                          <a:effectLst/>
                        </a:rPr>
                        <a:t>B</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59211003"/>
                  </a:ext>
                </a:extLst>
              </a:tr>
              <a:tr h="489286">
                <a:tc>
                  <a:txBody>
                    <a:bodyPr/>
                    <a:lstStyle/>
                    <a:p>
                      <a:pPr marL="0" marR="0" algn="just">
                        <a:lnSpc>
                          <a:spcPct val="150000"/>
                        </a:lnSpc>
                        <a:spcBef>
                          <a:spcPts val="0"/>
                        </a:spcBef>
                        <a:spcAft>
                          <a:spcPts val="0"/>
                        </a:spcAft>
                      </a:pPr>
                      <a:r>
                        <a:rPr lang="en-US" sz="2000" kern="0">
                          <a:effectLst/>
                        </a:rPr>
                        <a:t>1) Xác </a:t>
                      </a:r>
                      <a:r>
                        <a:rPr lang="en-US" sz="2000" kern="0">
                          <a:effectLst/>
                        </a:rPr>
                        <a:t>định </a:t>
                      </a:r>
                      <a:r>
                        <a:rPr lang="en-US" sz="2000" kern="0" smtClean="0">
                          <a:effectLst/>
                        </a:rPr>
                        <a:t>vấn </a:t>
                      </a:r>
                      <a:r>
                        <a:rPr lang="en-US" sz="2000" kern="0">
                          <a:effectLst/>
                        </a:rPr>
                        <a:t>đề</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a) Thực hiện giải pháp để đạt được kết quả.</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4072042826"/>
                  </a:ext>
                </a:extLst>
              </a:tr>
              <a:tr h="489286">
                <a:tc>
                  <a:txBody>
                    <a:bodyPr/>
                    <a:lstStyle/>
                    <a:p>
                      <a:pPr marL="0" marR="0" algn="just">
                        <a:lnSpc>
                          <a:spcPct val="150000"/>
                        </a:lnSpc>
                        <a:spcBef>
                          <a:spcPts val="0"/>
                        </a:spcBef>
                        <a:spcAft>
                          <a:spcPts val="0"/>
                        </a:spcAft>
                      </a:pPr>
                      <a:r>
                        <a:rPr lang="en-US" sz="2000" kern="0">
                          <a:effectLst/>
                        </a:rPr>
                        <a:t>2) Phân tích vấn đề</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b) Làm rõ yếu tố đã cho và kết quả cần đạt.</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954202618"/>
                  </a:ext>
                </a:extLst>
              </a:tr>
              <a:tr h="978572">
                <a:tc>
                  <a:txBody>
                    <a:bodyPr/>
                    <a:lstStyle/>
                    <a:p>
                      <a:pPr marL="0" marR="0" algn="just">
                        <a:lnSpc>
                          <a:spcPct val="150000"/>
                        </a:lnSpc>
                        <a:spcBef>
                          <a:spcPts val="0"/>
                        </a:spcBef>
                        <a:spcAft>
                          <a:spcPts val="0"/>
                        </a:spcAft>
                      </a:pPr>
                      <a:r>
                        <a:rPr lang="en-US" sz="2000" kern="0">
                          <a:effectLst/>
                        </a:rPr>
                        <a:t>3) Lựa chọn giải pháp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c) Đối chiếu kết quả với yêu cầu để cải tiến giải pháp.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958887801"/>
                  </a:ext>
                </a:extLst>
              </a:tr>
              <a:tr h="489286">
                <a:tc>
                  <a:txBody>
                    <a:bodyPr/>
                    <a:lstStyle/>
                    <a:p>
                      <a:pPr marL="0" marR="0" algn="just">
                        <a:lnSpc>
                          <a:spcPct val="150000"/>
                        </a:lnSpc>
                        <a:spcBef>
                          <a:spcPts val="0"/>
                        </a:spcBef>
                        <a:spcAft>
                          <a:spcPts val="0"/>
                        </a:spcAft>
                      </a:pPr>
                      <a:r>
                        <a:rPr lang="en-US" sz="2000" kern="0">
                          <a:effectLst/>
                        </a:rPr>
                        <a:t>4) Thực hiện giải pháp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d) Tìm kiếm, </a:t>
                      </a:r>
                      <a:r>
                        <a:rPr lang="en-US" sz="2000" kern="0">
                          <a:effectLst/>
                        </a:rPr>
                        <a:t>phát </a:t>
                      </a:r>
                      <a:r>
                        <a:rPr lang="en-US" sz="2000" kern="0" smtClean="0">
                          <a:effectLst/>
                        </a:rPr>
                        <a:t>triển, </a:t>
                      </a:r>
                      <a:r>
                        <a:rPr lang="en-US" sz="2000" kern="0">
                          <a:effectLst/>
                        </a:rPr>
                        <a:t>lựa chọn cách giải quyết.</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4006123678"/>
                  </a:ext>
                </a:extLst>
              </a:tr>
              <a:tr h="489286">
                <a:tc>
                  <a:txBody>
                    <a:bodyPr/>
                    <a:lstStyle/>
                    <a:p>
                      <a:pPr marL="0" marR="0" algn="just">
                        <a:lnSpc>
                          <a:spcPct val="150000"/>
                        </a:lnSpc>
                        <a:spcBef>
                          <a:spcPts val="0"/>
                        </a:spcBef>
                        <a:spcAft>
                          <a:spcPts val="0"/>
                        </a:spcAft>
                      </a:pPr>
                      <a:r>
                        <a:rPr lang="en-US" sz="2000" kern="0">
                          <a:effectLst/>
                        </a:rPr>
                        <a:t>5) Đánh giá kết quả</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e) Chia nhỏ vấn đề, tìm ra gốc rễ của vấn đề.</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1657282733"/>
                  </a:ext>
                </a:extLst>
              </a:tr>
            </a:tbl>
          </a:graphicData>
        </a:graphic>
      </p:graphicFrame>
      <p:sp>
        <p:nvSpPr>
          <p:cNvPr id="22" name="TextBox 21"/>
          <p:cNvSpPr txBox="1"/>
          <p:nvPr/>
        </p:nvSpPr>
        <p:spPr>
          <a:xfrm>
            <a:off x="0" y="0"/>
            <a:ext cx="9144000" cy="496996"/>
          </a:xfrm>
          <a:prstGeom prst="rect">
            <a:avLst/>
          </a:prstGeom>
          <a:noFill/>
        </p:spPr>
        <p:txBody>
          <a:bodyPr wrap="square" rtlCol="0">
            <a:spAutoFit/>
          </a:bodyPr>
          <a:lstStyle/>
          <a:p>
            <a:pPr algn="ctr">
              <a:lnSpc>
                <a:spcPct val="150000"/>
              </a:lnSpc>
            </a:pPr>
            <a:r>
              <a:rPr lang="en-US" sz="2000" b="1" smtClean="0">
                <a:solidFill>
                  <a:srgbClr val="C00000"/>
                </a:solidFill>
              </a:rPr>
              <a:t>Câu 5. G</a:t>
            </a:r>
            <a:r>
              <a:rPr lang="vi-VN" sz="2000" b="1" smtClean="0">
                <a:solidFill>
                  <a:srgbClr val="C00000"/>
                </a:solidFill>
              </a:rPr>
              <a:t>hép mô </a:t>
            </a:r>
            <a:r>
              <a:rPr lang="vi-VN" sz="2000" b="1">
                <a:solidFill>
                  <a:srgbClr val="C00000"/>
                </a:solidFill>
              </a:rPr>
              <a:t>tả </a:t>
            </a:r>
            <a:r>
              <a:rPr lang="vi-VN" sz="2000" b="1" smtClean="0">
                <a:solidFill>
                  <a:srgbClr val="C00000"/>
                </a:solidFill>
              </a:rPr>
              <a:t>với </a:t>
            </a:r>
            <a:r>
              <a:rPr lang="vi-VN" sz="2000" b="1">
                <a:solidFill>
                  <a:srgbClr val="C00000"/>
                </a:solidFill>
              </a:rPr>
              <a:t>bước tương </a:t>
            </a:r>
            <a:r>
              <a:rPr lang="vi-VN" sz="2000" b="1">
                <a:solidFill>
                  <a:srgbClr val="C00000"/>
                </a:solidFill>
              </a:rPr>
              <a:t>ứng </a:t>
            </a:r>
            <a:r>
              <a:rPr lang="vi-VN" sz="2000" b="1" smtClean="0">
                <a:solidFill>
                  <a:srgbClr val="C00000"/>
                </a:solidFill>
              </a:rPr>
              <a:t>của </a:t>
            </a:r>
            <a:r>
              <a:rPr lang="vi-VN" sz="2000" b="1">
                <a:solidFill>
                  <a:srgbClr val="C00000"/>
                </a:solidFill>
              </a:rPr>
              <a:t>quá trình giải quyết </a:t>
            </a:r>
            <a:r>
              <a:rPr lang="vi-VN" sz="2000" b="1">
                <a:solidFill>
                  <a:srgbClr val="C00000"/>
                </a:solidFill>
              </a:rPr>
              <a:t>vấn </a:t>
            </a:r>
            <a:r>
              <a:rPr lang="vi-VN" sz="2000" b="1" smtClean="0">
                <a:solidFill>
                  <a:srgbClr val="C00000"/>
                </a:solidFill>
              </a:rPr>
              <a:t>đề.</a:t>
            </a:r>
            <a:endParaRPr lang="vi-VN" sz="2000" b="1"/>
          </a:p>
        </p:txBody>
      </p:sp>
      <p:sp>
        <p:nvSpPr>
          <p:cNvPr id="23" name="TextBox 22"/>
          <p:cNvSpPr txBox="1"/>
          <p:nvPr/>
        </p:nvSpPr>
        <p:spPr>
          <a:xfrm>
            <a:off x="311629" y="4039276"/>
            <a:ext cx="8520742" cy="1015663"/>
          </a:xfrm>
          <a:prstGeom prst="rect">
            <a:avLst/>
          </a:prstGeom>
          <a:noFill/>
        </p:spPr>
        <p:txBody>
          <a:bodyPr wrap="square" rtlCol="0">
            <a:spAutoFit/>
          </a:bodyPr>
          <a:lstStyle/>
          <a:p>
            <a:pPr algn="just">
              <a:lnSpc>
                <a:spcPct val="150000"/>
              </a:lnSpc>
            </a:pPr>
            <a:r>
              <a:rPr lang="pt-BR" sz="2000"/>
              <a:t>A. 1 – b, 2 – e, 3 – d, 4 – c, 5 </a:t>
            </a:r>
            <a:r>
              <a:rPr lang="pt-BR" sz="2000"/>
              <a:t>– </a:t>
            </a:r>
            <a:r>
              <a:rPr lang="pt-BR" sz="2000" smtClean="0"/>
              <a:t>a.	B</a:t>
            </a:r>
            <a:r>
              <a:rPr lang="pt-BR" sz="2000"/>
              <a:t>. 1 – b, 2 – e, 3 – a, 4 – d, 5 – c.</a:t>
            </a:r>
          </a:p>
          <a:p>
            <a:pPr algn="just">
              <a:lnSpc>
                <a:spcPct val="150000"/>
              </a:lnSpc>
            </a:pPr>
            <a:r>
              <a:rPr lang="pt-BR" sz="2000"/>
              <a:t>C. 1 – e, 2 – b, 3 – d, 4 – a, 5 </a:t>
            </a:r>
            <a:r>
              <a:rPr lang="pt-BR" sz="2000"/>
              <a:t>– </a:t>
            </a:r>
            <a:r>
              <a:rPr lang="pt-BR" sz="2000" smtClean="0"/>
              <a:t>c.	D</a:t>
            </a:r>
            <a:r>
              <a:rPr lang="pt-BR" sz="2000"/>
              <a:t>. 1 – b, 2 – e, 3 – d, 4 – a, 5 – c.</a:t>
            </a:r>
          </a:p>
        </p:txBody>
      </p:sp>
      <p:pic>
        <p:nvPicPr>
          <p:cNvPr id="5"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4822825" y="4547107"/>
            <a:ext cx="532488" cy="451949"/>
          </a:xfrm>
          <a:prstGeom prst="rect">
            <a:avLst/>
          </a:prstGeom>
        </p:spPr>
      </p:pic>
    </p:spTree>
    <p:extLst>
      <p:ext uri="{BB962C8B-B14F-4D97-AF65-F5344CB8AC3E}">
        <p14:creationId xmlns:p14="http://schemas.microsoft.com/office/powerpoint/2010/main" val="15809006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121946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6: Trong thuật toán bám tường bên phải, khi không </a:t>
            </a:r>
            <a:r>
              <a:rPr lang="vi-VN" sz="2000" b="1" kern="1200" noProof="1">
                <a:solidFill>
                  <a:srgbClr val="C00000"/>
                </a:solidFill>
                <a:cs typeface="Arial" panose="020B0604020202020204" pitchFamily="34" charset="0"/>
              </a:rPr>
              <a:t>có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đường </a:t>
            </a:r>
            <a:r>
              <a:rPr lang="vi-VN" sz="2000" b="1" kern="1200" noProof="1">
                <a:solidFill>
                  <a:srgbClr val="C00000"/>
                </a:solidFill>
                <a:cs typeface="Arial" panose="020B0604020202020204" pitchFamily="34" charset="0"/>
              </a:rPr>
              <a:t>đi theo hướng tay phải, robot sẽ làm gì tiếp theo?</a:t>
            </a:r>
            <a:endParaRPr lang="vi-VN" sz="2000" kern="1200" noProof="1">
              <a:solidFill>
                <a:srgbClr val="C00000"/>
              </a:solidFill>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293912"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Quay lại điểm </a:t>
            </a:r>
            <a:r>
              <a:rPr lang="vi-VN" sz="2000" kern="1200" noProof="1">
                <a:solidFill>
                  <a:prstClr val="black"/>
                </a:solidFill>
                <a:cs typeface="Arial" panose="020B0604020202020204" pitchFamily="34" charset="0"/>
              </a:rPr>
              <a:t>bắt </a:t>
            </a:r>
            <a:r>
              <a:rPr lang="vi-VN" sz="2000" kern="1200" noProof="1" smtClean="0">
                <a:solidFill>
                  <a:prstClr val="black"/>
                </a:solidFill>
                <a:cs typeface="Arial" panose="020B0604020202020204" pitchFamily="34" charset="0"/>
              </a:rPr>
              <a:t>đầu</a:t>
            </a:r>
            <a:r>
              <a:rPr lang="en-US" sz="2000" kern="1200" noProof="1" smtClean="0">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Dừng lại </a:t>
            </a:r>
            <a:r>
              <a:rPr lang="vi-VN" sz="2000" kern="1200" noProof="1">
                <a:solidFill>
                  <a:prstClr val="black"/>
                </a:solidFill>
                <a:cs typeface="Arial" panose="020B0604020202020204" pitchFamily="34" charset="0"/>
              </a:rPr>
              <a:t>và </a:t>
            </a:r>
            <a:r>
              <a:rPr lang="vi-VN" sz="2000" kern="1200" noProof="1" smtClean="0">
                <a:solidFill>
                  <a:prstClr val="black"/>
                </a:solidFill>
                <a:cs typeface="Arial" panose="020B0604020202020204" pitchFamily="34" charset="0"/>
              </a:rPr>
              <a:t>đợi</a:t>
            </a:r>
            <a:r>
              <a:rPr lang="en-US" sz="2000" kern="1200" noProof="1" smtClean="0">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7"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Chọn lối đi thẳng hoặc quay </a:t>
            </a:r>
            <a:r>
              <a:rPr lang="vi-VN" sz="2000" kern="1200" noProof="1">
                <a:solidFill>
                  <a:prstClr val="black"/>
                </a:solidFill>
                <a:cs typeface="Arial" panose="020B0604020202020204" pitchFamily="34" charset="0"/>
              </a:rPr>
              <a:t>sang </a:t>
            </a:r>
            <a:r>
              <a:rPr lang="vi-VN" sz="2000" kern="1200" noProof="1" smtClean="0">
                <a:solidFill>
                  <a:prstClr val="black"/>
                </a:solidFill>
                <a:cs typeface="Arial" panose="020B0604020202020204" pitchFamily="34" charset="0"/>
              </a:rPr>
              <a:t>trái</a:t>
            </a:r>
            <a:r>
              <a:rPr lang="en-US" sz="2000" kern="1200" noProof="1" smtClean="0">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Quay sang phải một lần </a:t>
            </a:r>
            <a:r>
              <a:rPr lang="vi-VN" sz="2000" kern="1200" noProof="1">
                <a:solidFill>
                  <a:prstClr val="black"/>
                </a:solidFill>
                <a:cs typeface="Arial" panose="020B0604020202020204" pitchFamily="34" charset="0"/>
              </a:rPr>
              <a:t>nữa</a:t>
            </a:r>
            <a:r>
              <a:rPr lang="vi-VN" sz="2000" kern="1200" noProof="1" smtClean="0">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24397" y="1793457"/>
            <a:ext cx="4125688" cy="1306331"/>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B. Chọn lối đi thẳng hoặc quay sang trái.</a:t>
            </a:r>
            <a:endParaRPr lang="vi-VN" sz="2000" kern="1200" noProof="1">
              <a:solidFill>
                <a:srgbClr val="000000"/>
              </a:solidFill>
              <a:latin typeface="Arial (Body)"/>
              <a:cs typeface="Arial" panose="020B0604020202020204" pitchFamily="34" charset="0"/>
            </a:endParaRPr>
          </a:p>
        </p:txBody>
      </p:sp>
    </p:spTree>
    <p:extLst>
      <p:ext uri="{BB962C8B-B14F-4D97-AF65-F5344CB8AC3E}">
        <p14:creationId xmlns:p14="http://schemas.microsoft.com/office/powerpoint/2010/main" val="3005047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2069"/>
            <a:ext cx="9144000" cy="553998"/>
          </a:xfrm>
          <a:prstGeom prst="rect">
            <a:avLst/>
          </a:prstGeom>
          <a:noFill/>
        </p:spPr>
        <p:txBody>
          <a:bodyPr wrap="square" rtlCol="0">
            <a:spAutoFit/>
          </a:bodyPr>
          <a:lstStyle/>
          <a:p>
            <a:pPr algn="ctr"/>
            <a:r>
              <a:rPr lang="en-US" sz="3000" b="1" smtClean="0">
                <a:solidFill>
                  <a:schemeClr val="accent6">
                    <a:lumMod val="50000"/>
                  </a:schemeClr>
                </a:solidFill>
              </a:rPr>
              <a:t>VẬN DỤNG</a:t>
            </a:r>
            <a:endParaRPr lang="en-US" sz="3000" b="1">
              <a:solidFill>
                <a:schemeClr val="accent6">
                  <a:lumMod val="50000"/>
                </a:schemeClr>
              </a:solidFill>
            </a:endParaRPr>
          </a:p>
        </p:txBody>
      </p:sp>
      <p:grpSp>
        <p:nvGrpSpPr>
          <p:cNvPr id="12" name="Group 11"/>
          <p:cNvGrpSpPr/>
          <p:nvPr/>
        </p:nvGrpSpPr>
        <p:grpSpPr>
          <a:xfrm>
            <a:off x="1194251" y="1500414"/>
            <a:ext cx="3715206" cy="2632831"/>
            <a:chOff x="912126" y="1126369"/>
            <a:chExt cx="3715206" cy="2632831"/>
          </a:xfrm>
        </p:grpSpPr>
        <p:sp>
          <p:nvSpPr>
            <p:cNvPr id="13" name="Freeform 9">
              <a:extLst>
                <a:ext uri="{FF2B5EF4-FFF2-40B4-BE49-F238E27FC236}">
                  <a16:creationId xmlns:a16="http://schemas.microsoft.com/office/drawing/2014/main" id="{4FE8F434-5813-47AA-83A4-B5538183AB37}"/>
                </a:ext>
              </a:extLst>
            </p:cNvPr>
            <p:cNvSpPr/>
            <p:nvPr/>
          </p:nvSpPr>
          <p:spPr>
            <a:xfrm>
              <a:off x="912126" y="1126369"/>
              <a:ext cx="3715206" cy="2632831"/>
            </a:xfrm>
            <a:custGeom>
              <a:avLst/>
              <a:gdLst/>
              <a:ahLst/>
              <a:cxnLst/>
              <a:rect l="l" t="t" r="r" b="b"/>
              <a:pathLst>
                <a:path w="2251148" h="1378828">
                  <a:moveTo>
                    <a:pt x="0" y="0"/>
                  </a:moveTo>
                  <a:lnTo>
                    <a:pt x="2251148" y="0"/>
                  </a:lnTo>
                  <a:lnTo>
                    <a:pt x="2251148" y="1378828"/>
                  </a:lnTo>
                  <a:lnTo>
                    <a:pt x="0" y="1378828"/>
                  </a:lnTo>
                  <a:lnTo>
                    <a:pt x="0" y="0"/>
                  </a:lnTo>
                  <a:close/>
                </a:path>
              </a:pathLst>
            </a:custGeom>
            <a:blipFill>
              <a:blip r:embed="rId3">
                <a:extLst>
                  <a:ext uri="{96DAC541-7B7A-43D3-8B79-37D633B846F1}">
                    <asvg:svgBlip xmlns:asvg="http://schemas.microsoft.com/office/drawing/2016/SVG/main" xmlns="" r:embed="rId12"/>
                  </a:ext>
                </a:extLst>
              </a:blip>
              <a:stretch>
                <a:fillRect/>
              </a:stretch>
            </a:blipFill>
          </p:spPr>
        </p:sp>
        <p:sp>
          <p:nvSpPr>
            <p:cNvPr id="14" name="TextBox 13"/>
            <p:cNvSpPr txBox="1"/>
            <p:nvPr/>
          </p:nvSpPr>
          <p:spPr>
            <a:xfrm>
              <a:off x="1162272" y="1549488"/>
              <a:ext cx="3062514"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Em hãy lập chương trình trong ngôn ngữ Scratch mô phỏng thuật toán bám tường.</a:t>
              </a:r>
              <a:endParaRPr lang="en-US" sz="2000">
                <a:latin typeface="Arial" panose="020B0604020202020204" pitchFamily="34" charset="0"/>
                <a:cs typeface="Arial" panose="020B0604020202020204" pitchFamily="34" charset="0"/>
              </a:endParaRPr>
            </a:p>
          </p:txBody>
        </p:sp>
      </p:grpSp>
      <p:pic>
        <p:nvPicPr>
          <p:cNvPr id="15" name="Picture 14">
            <a:hlinkClick r:id="rId13"/>
          </p:cNvPr>
          <p:cNvPicPr>
            <a:picLocks noChangeAspect="1"/>
          </p:cNvPicPr>
          <p:nvPr/>
        </p:nvPicPr>
        <p:blipFill>
          <a:blip r:embed="rId14"/>
          <a:stretch>
            <a:fillRect/>
          </a:stretch>
        </p:blipFill>
        <p:spPr>
          <a:xfrm>
            <a:off x="5327564" y="1625601"/>
            <a:ext cx="2554485" cy="2970808"/>
          </a:xfrm>
          <a:prstGeom prst="rect">
            <a:avLst/>
          </a:prstGeom>
        </p:spPr>
      </p:pic>
    </p:spTree>
    <p:extLst>
      <p:ext uri="{BB962C8B-B14F-4D97-AF65-F5344CB8AC3E}">
        <p14:creationId xmlns:p14="http://schemas.microsoft.com/office/powerpoint/2010/main" val="3206378736"/>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1726618429"/>
      </p:ext>
    </p:extLst>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19" name="TextBox 18"/>
          <p:cNvSpPr txBox="1"/>
          <p:nvPr/>
        </p:nvSpPr>
        <p:spPr>
          <a:xfrm>
            <a:off x="0" y="542069"/>
            <a:ext cx="9144000" cy="553998"/>
          </a:xfrm>
          <a:prstGeom prst="rect">
            <a:avLst/>
          </a:prstGeom>
          <a:noFill/>
        </p:spPr>
        <p:txBody>
          <a:bodyPr wrap="square" rtlCol="0">
            <a:spAutoFit/>
          </a:bodyPr>
          <a:lstStyle/>
          <a:p>
            <a:pPr algn="ctr"/>
            <a:r>
              <a:rPr lang="en-US" sz="3000" b="1" smtClean="0">
                <a:solidFill>
                  <a:schemeClr val="accent2">
                    <a:lumMod val="75000"/>
                  </a:schemeClr>
                </a:solidFill>
              </a:rPr>
              <a:t>HƯỚNG DẪN VỀ NHÀ</a:t>
            </a:r>
            <a:endParaRPr lang="en-US" sz="3000" b="1">
              <a:solidFill>
                <a:schemeClr val="accent2">
                  <a:lumMod val="75000"/>
                </a:schemeClr>
              </a:solidFill>
            </a:endParaRPr>
          </a:p>
        </p:txBody>
      </p:sp>
      <p:sp>
        <p:nvSpPr>
          <p:cNvPr id="88" name="Oval 87"/>
          <p:cNvSpPr/>
          <p:nvPr/>
        </p:nvSpPr>
        <p:spPr>
          <a:xfrm>
            <a:off x="1161069" y="1412062"/>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00"/>
                </a:solidFill>
              </a:rPr>
              <a:t>1</a:t>
            </a:r>
            <a:endParaRPr lang="en-US" sz="2400" b="1">
              <a:solidFill>
                <a:srgbClr val="000000"/>
              </a:solidFill>
            </a:endParaRPr>
          </a:p>
        </p:txBody>
      </p:sp>
      <p:sp>
        <p:nvSpPr>
          <p:cNvPr id="89" name="Oval 88"/>
          <p:cNvSpPr/>
          <p:nvPr/>
        </p:nvSpPr>
        <p:spPr>
          <a:xfrm>
            <a:off x="1161069" y="2436968"/>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00"/>
                </a:solidFill>
              </a:rPr>
              <a:t>2</a:t>
            </a:r>
            <a:endParaRPr lang="en-US" sz="2400" b="1">
              <a:solidFill>
                <a:srgbClr val="000000"/>
              </a:solidFill>
            </a:endParaRPr>
          </a:p>
        </p:txBody>
      </p:sp>
      <p:sp>
        <p:nvSpPr>
          <p:cNvPr id="90" name="TextBox 89"/>
          <p:cNvSpPr txBox="1"/>
          <p:nvPr/>
        </p:nvSpPr>
        <p:spPr>
          <a:xfrm>
            <a:off x="2061433" y="1557505"/>
            <a:ext cx="3256983" cy="400110"/>
          </a:xfrm>
          <a:prstGeom prst="rect">
            <a:avLst/>
          </a:prstGeom>
          <a:noFill/>
        </p:spPr>
        <p:txBody>
          <a:bodyPr wrap="square" rtlCol="0">
            <a:spAutoFit/>
          </a:bodyPr>
          <a:lstStyle/>
          <a:p>
            <a:pPr algn="just"/>
            <a:r>
              <a:rPr lang="en-US" sz="2000"/>
              <a:t>Ôn lại kiến thức đã học.</a:t>
            </a:r>
            <a:endParaRPr lang="vi-VN" sz="2000"/>
          </a:p>
        </p:txBody>
      </p:sp>
      <p:sp>
        <p:nvSpPr>
          <p:cNvPr id="91" name="TextBox 90"/>
          <p:cNvSpPr txBox="1"/>
          <p:nvPr/>
        </p:nvSpPr>
        <p:spPr>
          <a:xfrm>
            <a:off x="2061433" y="2506139"/>
            <a:ext cx="3103001" cy="553998"/>
          </a:xfrm>
          <a:prstGeom prst="rect">
            <a:avLst/>
          </a:prstGeom>
          <a:noFill/>
        </p:spPr>
        <p:txBody>
          <a:bodyPr wrap="square" rtlCol="0">
            <a:spAutoFit/>
          </a:bodyPr>
          <a:lstStyle/>
          <a:p>
            <a:pPr algn="just">
              <a:lnSpc>
                <a:spcPct val="150000"/>
              </a:lnSpc>
            </a:pPr>
            <a:r>
              <a:rPr lang="vi-VN" sz="2000"/>
              <a:t>Làm bài tập </a:t>
            </a:r>
            <a:r>
              <a:rPr lang="vi-VN" sz="2000"/>
              <a:t>trong </a:t>
            </a:r>
            <a:r>
              <a:rPr lang="en-US" sz="2000" smtClean="0"/>
              <a:t>SBT</a:t>
            </a:r>
            <a:r>
              <a:rPr lang="vi-VN" sz="2000" smtClean="0"/>
              <a:t>.</a:t>
            </a:r>
            <a:endParaRPr lang="vi-VN" sz="200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046" t="6985" r="5824" b="52190"/>
          <a:stretch/>
        </p:blipFill>
        <p:spPr>
          <a:xfrm>
            <a:off x="5164434" y="1263427"/>
            <a:ext cx="3245013" cy="3220978"/>
          </a:xfrm>
          <a:prstGeom prst="rect">
            <a:avLst/>
          </a:prstGeom>
        </p:spPr>
      </p:pic>
      <p:sp>
        <p:nvSpPr>
          <p:cNvPr id="9" name="Oval 8"/>
          <p:cNvSpPr/>
          <p:nvPr/>
        </p:nvSpPr>
        <p:spPr>
          <a:xfrm>
            <a:off x="1161069" y="3461875"/>
            <a:ext cx="690995" cy="690995"/>
          </a:xfrm>
          <a:prstGeom prst="ellipse">
            <a:avLst/>
          </a:prstGeom>
          <a:solidFill>
            <a:srgbClr val="CCF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00"/>
                </a:solidFill>
              </a:rPr>
              <a:t>3</a:t>
            </a:r>
            <a:endParaRPr lang="en-US" sz="2400" b="1">
              <a:solidFill>
                <a:srgbClr val="000000"/>
              </a:solidFill>
            </a:endParaRPr>
          </a:p>
        </p:txBody>
      </p:sp>
      <p:sp>
        <p:nvSpPr>
          <p:cNvPr id="10" name="TextBox 9"/>
          <p:cNvSpPr txBox="1"/>
          <p:nvPr/>
        </p:nvSpPr>
        <p:spPr>
          <a:xfrm>
            <a:off x="2061433" y="3299540"/>
            <a:ext cx="3103001" cy="1015663"/>
          </a:xfrm>
          <a:prstGeom prst="rect">
            <a:avLst/>
          </a:prstGeom>
          <a:noFill/>
        </p:spPr>
        <p:txBody>
          <a:bodyPr wrap="square" rtlCol="0">
            <a:spAutoFit/>
          </a:bodyPr>
          <a:lstStyle/>
          <a:p>
            <a:pPr algn="just">
              <a:lnSpc>
                <a:spcPct val="150000"/>
              </a:lnSpc>
            </a:pPr>
            <a:r>
              <a:rPr lang="vi-VN" sz="2000"/>
              <a:t>Đọc </a:t>
            </a:r>
            <a:r>
              <a:rPr lang="vi-VN" sz="2000" smtClean="0"/>
              <a:t>trước </a:t>
            </a:r>
            <a:r>
              <a:rPr lang="vi-VN" sz="2000" b="1" i="1"/>
              <a:t>Chủ đề 5 -  Bài 15: Bài toán tin học</a:t>
            </a:r>
            <a:r>
              <a:rPr lang="vi-VN" sz="2000"/>
              <a:t>.</a:t>
            </a:r>
            <a:endParaRPr lang="vi-VN" sz="2000"/>
          </a:p>
        </p:txBody>
      </p:sp>
    </p:spTree>
    <p:extLst>
      <p:ext uri="{BB962C8B-B14F-4D97-AF65-F5344CB8AC3E}">
        <p14:creationId xmlns:p14="http://schemas.microsoft.com/office/powerpoint/2010/main" val="155620608"/>
      </p:ext>
    </p:extLst>
  </p:cSld>
  <p:clrMapOvr>
    <a:masterClrMapping/>
  </p:clrMapOvr>
  <p:transition spd="med">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824923"/>
          </a:xfrm>
          <a:prstGeom prst="rect">
            <a:avLst/>
          </a:prstGeom>
          <a:noFill/>
        </p:spPr>
        <p:txBody>
          <a:bodyPr wrap="square" rtlCol="0">
            <a:spAutoFit/>
          </a:bodyPr>
          <a:lstStyle/>
          <a:p>
            <a:pPr algn="ctr">
              <a:lnSpc>
                <a:spcPct val="150000"/>
              </a:lnSpc>
            </a:pPr>
            <a:r>
              <a:rPr lang="en-US" sz="4000" b="1" smtClean="0">
                <a:solidFill>
                  <a:srgbClr val="3B3252"/>
                </a:solidFill>
              </a:rPr>
              <a:t>HẸN GẶP LẠI CÁC EM </a:t>
            </a:r>
          </a:p>
          <a:p>
            <a:pPr algn="ctr">
              <a:lnSpc>
                <a:spcPct val="150000"/>
              </a:lnSpc>
            </a:pPr>
            <a:r>
              <a:rPr lang="en-US" sz="4000" b="1" smtClean="0">
                <a:solidFill>
                  <a:srgbClr val="3B3252"/>
                </a:solidFill>
              </a:rPr>
              <a:t>Ở BUỔI HỌC SAU!</a:t>
            </a:r>
            <a:endParaRPr lang="vi-VN" sz="4000" b="1">
              <a:solidFill>
                <a:srgbClr val="3B3252"/>
              </a:solidFill>
            </a:endParaRPr>
          </a:p>
        </p:txBody>
      </p:sp>
    </p:spTree>
    <p:extLst>
      <p:ext uri="{BB962C8B-B14F-4D97-AF65-F5344CB8AC3E}">
        <p14:creationId xmlns:p14="http://schemas.microsoft.com/office/powerpoint/2010/main" val="425236059"/>
      </p:ext>
    </p:extLst>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41"/>
          <p:cNvGrpSpPr/>
          <p:nvPr/>
        </p:nvGrpSpPr>
        <p:grpSpPr>
          <a:xfrm>
            <a:off x="1058111" y="241433"/>
            <a:ext cx="596701" cy="598667"/>
            <a:chOff x="1492272" y="1549837"/>
            <a:chExt cx="975001" cy="978213"/>
          </a:xfrm>
        </p:grpSpPr>
        <p:sp>
          <p:nvSpPr>
            <p:cNvPr id="728" name="Google Shape;728;p41"/>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41"/>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41"/>
          <p:cNvGrpSpPr/>
          <p:nvPr/>
        </p:nvGrpSpPr>
        <p:grpSpPr>
          <a:xfrm>
            <a:off x="7984102" y="441059"/>
            <a:ext cx="794869" cy="437717"/>
            <a:chOff x="8008762" y="251508"/>
            <a:chExt cx="928476" cy="511292"/>
          </a:xfrm>
        </p:grpSpPr>
        <p:sp>
          <p:nvSpPr>
            <p:cNvPr id="776" name="Google Shape;776;p4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accent3"/>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TextBox 107"/>
          <p:cNvSpPr txBox="1"/>
          <p:nvPr/>
        </p:nvSpPr>
        <p:spPr>
          <a:xfrm>
            <a:off x="0" y="677977"/>
            <a:ext cx="9144000" cy="553998"/>
          </a:xfrm>
          <a:prstGeom prst="rect">
            <a:avLst/>
          </a:prstGeom>
          <a:noFill/>
        </p:spPr>
        <p:txBody>
          <a:bodyPr wrap="square" rtlCol="0">
            <a:spAutoFit/>
          </a:bodyPr>
          <a:lstStyle/>
          <a:p>
            <a:pPr algn="ctr"/>
            <a:r>
              <a:rPr lang="en-US" sz="3000" b="1" smtClean="0">
                <a:solidFill>
                  <a:schemeClr val="accent2">
                    <a:lumMod val="75000"/>
                  </a:schemeClr>
                </a:solidFill>
              </a:rPr>
              <a:t>NỘI DUNG BÀI HỌC</a:t>
            </a:r>
            <a:endParaRPr lang="en-US" sz="3000" b="1">
              <a:solidFill>
                <a:schemeClr val="accent2">
                  <a:lumMod val="75000"/>
                </a:schemeClr>
              </a:solidFill>
            </a:endParaRPr>
          </a:p>
        </p:txBody>
      </p:sp>
      <p:sp>
        <p:nvSpPr>
          <p:cNvPr id="22" name="Oval 21"/>
          <p:cNvSpPr/>
          <p:nvPr/>
        </p:nvSpPr>
        <p:spPr>
          <a:xfrm>
            <a:off x="4410946" y="1646107"/>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00"/>
                </a:solidFill>
              </a:rPr>
              <a:t>1</a:t>
            </a:r>
            <a:endParaRPr lang="en-US" sz="2400" b="1">
              <a:solidFill>
                <a:srgbClr val="000000"/>
              </a:solidFill>
            </a:endParaRPr>
          </a:p>
        </p:txBody>
      </p:sp>
      <p:sp>
        <p:nvSpPr>
          <p:cNvPr id="110" name="Oval 109"/>
          <p:cNvSpPr/>
          <p:nvPr/>
        </p:nvSpPr>
        <p:spPr>
          <a:xfrm>
            <a:off x="4410945" y="2952185"/>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00"/>
                </a:solidFill>
              </a:rPr>
              <a:t>2</a:t>
            </a:r>
            <a:endParaRPr lang="en-US" sz="2400" b="1">
              <a:solidFill>
                <a:srgbClr val="000000"/>
              </a:solidFill>
            </a:endParaRPr>
          </a:p>
        </p:txBody>
      </p:sp>
      <p:sp>
        <p:nvSpPr>
          <p:cNvPr id="111" name="TextBox 110"/>
          <p:cNvSpPr txBox="1"/>
          <p:nvPr/>
        </p:nvSpPr>
        <p:spPr>
          <a:xfrm>
            <a:off x="5288367" y="1791550"/>
            <a:ext cx="2596425" cy="400110"/>
          </a:xfrm>
          <a:prstGeom prst="rect">
            <a:avLst/>
          </a:prstGeom>
          <a:noFill/>
        </p:spPr>
        <p:txBody>
          <a:bodyPr wrap="square" rtlCol="0">
            <a:spAutoFit/>
          </a:bodyPr>
          <a:lstStyle/>
          <a:p>
            <a:pPr algn="just"/>
            <a:r>
              <a:rPr lang="en-US" sz="2000" smtClean="0"/>
              <a:t>Giải </a:t>
            </a:r>
            <a:r>
              <a:rPr lang="en-US" sz="2000"/>
              <a:t>quyết vấn đề</a:t>
            </a:r>
            <a:endParaRPr lang="vi-VN" sz="2000"/>
          </a:p>
        </p:txBody>
      </p:sp>
      <p:sp>
        <p:nvSpPr>
          <p:cNvPr id="112" name="TextBox 111"/>
          <p:cNvSpPr txBox="1"/>
          <p:nvPr/>
        </p:nvSpPr>
        <p:spPr>
          <a:xfrm>
            <a:off x="5288367" y="2789852"/>
            <a:ext cx="2596425" cy="1015663"/>
          </a:xfrm>
          <a:prstGeom prst="rect">
            <a:avLst/>
          </a:prstGeom>
          <a:noFill/>
        </p:spPr>
        <p:txBody>
          <a:bodyPr wrap="square" rtlCol="0">
            <a:spAutoFit/>
          </a:bodyPr>
          <a:lstStyle/>
          <a:p>
            <a:pPr algn="just">
              <a:lnSpc>
                <a:spcPct val="150000"/>
              </a:lnSpc>
            </a:pPr>
            <a:r>
              <a:rPr lang="vi-VN" sz="2000" smtClean="0"/>
              <a:t>Mô </a:t>
            </a:r>
            <a:r>
              <a:rPr lang="vi-VN" sz="2000"/>
              <a:t>tả giải pháp dưới dạng thuật toán</a:t>
            </a:r>
            <a:endParaRPr lang="vi-VN" sz="2000"/>
          </a:p>
        </p:txBody>
      </p:sp>
      <p:grpSp>
        <p:nvGrpSpPr>
          <p:cNvPr id="113" name="Group 112"/>
          <p:cNvGrpSpPr/>
          <p:nvPr/>
        </p:nvGrpSpPr>
        <p:grpSpPr>
          <a:xfrm>
            <a:off x="900053" y="2317022"/>
            <a:ext cx="2913664" cy="2291453"/>
            <a:chOff x="1011565" y="3134235"/>
            <a:chExt cx="1876253" cy="1475580"/>
          </a:xfrm>
        </p:grpSpPr>
        <p:grpSp>
          <p:nvGrpSpPr>
            <p:cNvPr id="114" name="Google Shape;739;p41"/>
            <p:cNvGrpSpPr/>
            <p:nvPr/>
          </p:nvGrpSpPr>
          <p:grpSpPr>
            <a:xfrm>
              <a:off x="1087698" y="3134235"/>
              <a:ext cx="1800120" cy="1037391"/>
              <a:chOff x="465188" y="3203413"/>
              <a:chExt cx="1857709" cy="1070579"/>
            </a:xfrm>
          </p:grpSpPr>
          <p:sp>
            <p:nvSpPr>
              <p:cNvPr id="143" name="Google Shape;740;p41"/>
              <p:cNvSpPr/>
              <p:nvPr/>
            </p:nvSpPr>
            <p:spPr>
              <a:xfrm>
                <a:off x="465188" y="3203413"/>
                <a:ext cx="1857709" cy="1070579"/>
              </a:xfrm>
              <a:custGeom>
                <a:avLst/>
                <a:gdLst/>
                <a:ahLst/>
                <a:cxnLst/>
                <a:rect l="l" t="t" r="r" b="b"/>
                <a:pathLst>
                  <a:path w="24361" h="14039" fill="none" extrusionOk="0">
                    <a:moveTo>
                      <a:pt x="23825" y="14038"/>
                    </a:moveTo>
                    <a:lnTo>
                      <a:pt x="537" y="14038"/>
                    </a:lnTo>
                    <a:cubicBezTo>
                      <a:pt x="239" y="14038"/>
                      <a:pt x="1" y="13800"/>
                      <a:pt x="1" y="13503"/>
                    </a:cubicBezTo>
                    <a:lnTo>
                      <a:pt x="1" y="537"/>
                    </a:lnTo>
                    <a:cubicBezTo>
                      <a:pt x="1" y="239"/>
                      <a:pt x="239" y="1"/>
                      <a:pt x="537" y="1"/>
                    </a:cubicBezTo>
                    <a:lnTo>
                      <a:pt x="23825" y="1"/>
                    </a:lnTo>
                    <a:cubicBezTo>
                      <a:pt x="24123" y="1"/>
                      <a:pt x="24361" y="239"/>
                      <a:pt x="24361" y="537"/>
                    </a:cubicBezTo>
                    <a:lnTo>
                      <a:pt x="24361" y="13503"/>
                    </a:lnTo>
                    <a:cubicBezTo>
                      <a:pt x="24349" y="13800"/>
                      <a:pt x="24111" y="14038"/>
                      <a:pt x="23825" y="140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1;p41"/>
              <p:cNvSpPr/>
              <p:nvPr/>
            </p:nvSpPr>
            <p:spPr>
              <a:xfrm>
                <a:off x="1433958" y="3258851"/>
                <a:ext cx="849051" cy="780877"/>
              </a:xfrm>
              <a:custGeom>
                <a:avLst/>
                <a:gdLst/>
                <a:ahLst/>
                <a:cxnLst/>
                <a:rect l="l" t="t" r="r" b="b"/>
                <a:pathLst>
                  <a:path w="11134" h="10240" fill="none" extrusionOk="0">
                    <a:moveTo>
                      <a:pt x="10871" y="10240"/>
                    </a:moveTo>
                    <a:lnTo>
                      <a:pt x="275" y="10240"/>
                    </a:lnTo>
                    <a:cubicBezTo>
                      <a:pt x="120" y="10240"/>
                      <a:pt x="1" y="10120"/>
                      <a:pt x="1" y="9966"/>
                    </a:cubicBezTo>
                    <a:lnTo>
                      <a:pt x="1" y="262"/>
                    </a:lnTo>
                    <a:cubicBezTo>
                      <a:pt x="1" y="119"/>
                      <a:pt x="120" y="0"/>
                      <a:pt x="275" y="0"/>
                    </a:cubicBezTo>
                    <a:lnTo>
                      <a:pt x="10871" y="0"/>
                    </a:lnTo>
                    <a:cubicBezTo>
                      <a:pt x="11014" y="0"/>
                      <a:pt x="11133" y="119"/>
                      <a:pt x="11133" y="262"/>
                    </a:cubicBezTo>
                    <a:lnTo>
                      <a:pt x="11133" y="9966"/>
                    </a:lnTo>
                    <a:cubicBezTo>
                      <a:pt x="11133" y="10120"/>
                      <a:pt x="11014" y="10240"/>
                      <a:pt x="10871" y="1024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2;p41"/>
              <p:cNvSpPr/>
              <p:nvPr/>
            </p:nvSpPr>
            <p:spPr>
              <a:xfrm>
                <a:off x="1523865" y="3579361"/>
                <a:ext cx="671981" cy="360469"/>
              </a:xfrm>
              <a:custGeom>
                <a:avLst/>
                <a:gdLst/>
                <a:ahLst/>
                <a:cxnLst/>
                <a:rect l="l" t="t" r="r" b="b"/>
                <a:pathLst>
                  <a:path w="8812" h="4727" fill="none" extrusionOk="0">
                    <a:moveTo>
                      <a:pt x="8537" y="4727"/>
                    </a:moveTo>
                    <a:lnTo>
                      <a:pt x="262" y="4727"/>
                    </a:lnTo>
                    <a:cubicBezTo>
                      <a:pt x="120" y="4727"/>
                      <a:pt x="0" y="4608"/>
                      <a:pt x="0" y="4465"/>
                    </a:cubicBezTo>
                    <a:lnTo>
                      <a:pt x="0" y="262"/>
                    </a:lnTo>
                    <a:cubicBezTo>
                      <a:pt x="0" y="119"/>
                      <a:pt x="120" y="0"/>
                      <a:pt x="262" y="0"/>
                    </a:cubicBezTo>
                    <a:lnTo>
                      <a:pt x="8537" y="0"/>
                    </a:lnTo>
                    <a:cubicBezTo>
                      <a:pt x="8692" y="0"/>
                      <a:pt x="8811" y="119"/>
                      <a:pt x="8811" y="262"/>
                    </a:cubicBezTo>
                    <a:lnTo>
                      <a:pt x="8811" y="4465"/>
                    </a:lnTo>
                    <a:cubicBezTo>
                      <a:pt x="8811" y="4608"/>
                      <a:pt x="8692" y="4727"/>
                      <a:pt x="8537" y="4727"/>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43;p41"/>
              <p:cNvSpPr/>
              <p:nvPr/>
            </p:nvSpPr>
            <p:spPr>
              <a:xfrm>
                <a:off x="681300" y="3615659"/>
                <a:ext cx="322417" cy="321502"/>
              </a:xfrm>
              <a:custGeom>
                <a:avLst/>
                <a:gdLst/>
                <a:ahLst/>
                <a:cxnLst/>
                <a:rect l="l" t="t" r="r" b="b"/>
                <a:pathLst>
                  <a:path w="4228" h="4216" fill="none" extrusionOk="0">
                    <a:moveTo>
                      <a:pt x="2548" y="238"/>
                    </a:moveTo>
                    <a:cubicBezTo>
                      <a:pt x="3584" y="477"/>
                      <a:pt x="4227" y="1512"/>
                      <a:pt x="3977" y="2548"/>
                    </a:cubicBezTo>
                    <a:cubicBezTo>
                      <a:pt x="3739" y="3584"/>
                      <a:pt x="2703" y="4215"/>
                      <a:pt x="1667" y="3977"/>
                    </a:cubicBezTo>
                    <a:cubicBezTo>
                      <a:pt x="643" y="3739"/>
                      <a:pt x="0" y="2703"/>
                      <a:pt x="239" y="1667"/>
                    </a:cubicBezTo>
                    <a:cubicBezTo>
                      <a:pt x="489" y="631"/>
                      <a:pt x="1513" y="0"/>
                      <a:pt x="2548" y="2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769;p41"/>
            <p:cNvSpPr/>
            <p:nvPr/>
          </p:nvSpPr>
          <p:spPr>
            <a:xfrm>
              <a:off x="1370001" y="3188411"/>
              <a:ext cx="48062" cy="48146"/>
            </a:xfrm>
            <a:custGeom>
              <a:avLst/>
              <a:gdLst/>
              <a:ahLst/>
              <a:cxnLst/>
              <a:rect l="l" t="t" r="r" b="b"/>
              <a:pathLst>
                <a:path w="572" h="573" fill="none" extrusionOk="0">
                  <a:moveTo>
                    <a:pt x="572" y="287"/>
                  </a:moveTo>
                  <a:cubicBezTo>
                    <a:pt x="572" y="441"/>
                    <a:pt x="453" y="572"/>
                    <a:pt x="286" y="572"/>
                  </a:cubicBezTo>
                  <a:cubicBezTo>
                    <a:pt x="143" y="572"/>
                    <a:pt x="0" y="453"/>
                    <a:pt x="0" y="287"/>
                  </a:cubicBezTo>
                  <a:cubicBezTo>
                    <a:pt x="0" y="144"/>
                    <a:pt x="119" y="1"/>
                    <a:pt x="286" y="1"/>
                  </a:cubicBezTo>
                  <a:cubicBezTo>
                    <a:pt x="453" y="1"/>
                    <a:pt x="572" y="144"/>
                    <a:pt x="572" y="287"/>
                  </a:cubicBezTo>
                  <a:close/>
                </a:path>
              </a:pathLst>
            </a:custGeom>
            <a:noFill/>
            <a:ln w="17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779;p41"/>
            <p:cNvGrpSpPr/>
            <p:nvPr/>
          </p:nvGrpSpPr>
          <p:grpSpPr>
            <a:xfrm flipH="1">
              <a:off x="1011565" y="3300539"/>
              <a:ext cx="1745131" cy="1309276"/>
              <a:chOff x="685301" y="3459561"/>
              <a:chExt cx="1800961" cy="1351162"/>
            </a:xfrm>
          </p:grpSpPr>
          <p:sp>
            <p:nvSpPr>
              <p:cNvPr id="117" name="Google Shape;780;p41"/>
              <p:cNvSpPr/>
              <p:nvPr/>
            </p:nvSpPr>
            <p:spPr>
              <a:xfrm>
                <a:off x="1378618" y="4092122"/>
                <a:ext cx="322236" cy="702449"/>
              </a:xfrm>
              <a:custGeom>
                <a:avLst/>
                <a:gdLst/>
                <a:ahLst/>
                <a:cxnLst/>
                <a:rect l="l" t="t" r="r" b="b"/>
                <a:pathLst>
                  <a:path w="3835" h="8360" extrusionOk="0">
                    <a:moveTo>
                      <a:pt x="2339" y="0"/>
                    </a:moveTo>
                    <a:cubicBezTo>
                      <a:pt x="2199" y="0"/>
                      <a:pt x="2058" y="20"/>
                      <a:pt x="1918" y="63"/>
                    </a:cubicBezTo>
                    <a:cubicBezTo>
                      <a:pt x="1370" y="217"/>
                      <a:pt x="1001" y="658"/>
                      <a:pt x="882" y="1170"/>
                    </a:cubicBezTo>
                    <a:lnTo>
                      <a:pt x="882" y="1194"/>
                    </a:lnTo>
                    <a:lnTo>
                      <a:pt x="1" y="8326"/>
                    </a:lnTo>
                    <a:lnTo>
                      <a:pt x="1311" y="8337"/>
                    </a:lnTo>
                    <a:cubicBezTo>
                      <a:pt x="1395" y="8353"/>
                      <a:pt x="1479" y="8360"/>
                      <a:pt x="1562" y="8360"/>
                    </a:cubicBezTo>
                    <a:cubicBezTo>
                      <a:pt x="2193" y="8360"/>
                      <a:pt x="2760" y="7933"/>
                      <a:pt x="2918" y="7302"/>
                    </a:cubicBezTo>
                    <a:lnTo>
                      <a:pt x="3799" y="1837"/>
                    </a:lnTo>
                    <a:lnTo>
                      <a:pt x="3799" y="1801"/>
                    </a:lnTo>
                    <a:lnTo>
                      <a:pt x="3799" y="1789"/>
                    </a:lnTo>
                    <a:cubicBezTo>
                      <a:pt x="3835" y="1551"/>
                      <a:pt x="3835" y="1313"/>
                      <a:pt x="3763" y="1075"/>
                    </a:cubicBezTo>
                    <a:cubicBezTo>
                      <a:pt x="3577" y="429"/>
                      <a:pt x="2981"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1;p41"/>
              <p:cNvSpPr/>
              <p:nvPr/>
            </p:nvSpPr>
            <p:spPr>
              <a:xfrm>
                <a:off x="1527684" y="4065318"/>
                <a:ext cx="654387" cy="745386"/>
              </a:xfrm>
              <a:custGeom>
                <a:avLst/>
                <a:gdLst/>
                <a:ahLst/>
                <a:cxnLst/>
                <a:rect l="l" t="t" r="r" b="b"/>
                <a:pathLst>
                  <a:path w="7788" h="8871" extrusionOk="0">
                    <a:moveTo>
                      <a:pt x="3894" y="1"/>
                    </a:moveTo>
                    <a:lnTo>
                      <a:pt x="299" y="334"/>
                    </a:lnTo>
                    <a:lnTo>
                      <a:pt x="1" y="8835"/>
                    </a:lnTo>
                    <a:lnTo>
                      <a:pt x="7454" y="8871"/>
                    </a:lnTo>
                    <a:lnTo>
                      <a:pt x="7788" y="394"/>
                    </a:lnTo>
                    <a:lnTo>
                      <a:pt x="38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2;p41"/>
              <p:cNvSpPr/>
              <p:nvPr/>
            </p:nvSpPr>
            <p:spPr>
              <a:xfrm>
                <a:off x="1729857" y="4062293"/>
                <a:ext cx="260141" cy="139145"/>
              </a:xfrm>
              <a:custGeom>
                <a:avLst/>
                <a:gdLst/>
                <a:ahLst/>
                <a:cxnLst/>
                <a:rect l="l" t="t" r="r" b="b"/>
                <a:pathLst>
                  <a:path w="3096" h="1656" extrusionOk="0">
                    <a:moveTo>
                      <a:pt x="250" y="1"/>
                    </a:moveTo>
                    <a:cubicBezTo>
                      <a:pt x="119" y="1"/>
                      <a:pt x="0" y="96"/>
                      <a:pt x="0" y="227"/>
                    </a:cubicBezTo>
                    <a:cubicBezTo>
                      <a:pt x="0" y="691"/>
                      <a:pt x="286" y="1561"/>
                      <a:pt x="1429" y="1656"/>
                    </a:cubicBezTo>
                    <a:lnTo>
                      <a:pt x="1524" y="1656"/>
                    </a:lnTo>
                    <a:cubicBezTo>
                      <a:pt x="2060" y="1656"/>
                      <a:pt x="2977" y="1370"/>
                      <a:pt x="3084" y="275"/>
                    </a:cubicBezTo>
                    <a:cubicBezTo>
                      <a:pt x="3096" y="132"/>
                      <a:pt x="2989" y="37"/>
                      <a:pt x="2858" y="13"/>
                    </a:cubicBezTo>
                    <a:cubicBezTo>
                      <a:pt x="2849" y="12"/>
                      <a:pt x="2841" y="12"/>
                      <a:pt x="2834" y="12"/>
                    </a:cubicBezTo>
                    <a:cubicBezTo>
                      <a:pt x="2701" y="12"/>
                      <a:pt x="2594" y="104"/>
                      <a:pt x="2572" y="227"/>
                    </a:cubicBezTo>
                    <a:cubicBezTo>
                      <a:pt x="2483" y="1161"/>
                      <a:pt x="1678" y="1192"/>
                      <a:pt x="1494" y="1192"/>
                    </a:cubicBezTo>
                    <a:cubicBezTo>
                      <a:pt x="1481" y="1192"/>
                      <a:pt x="1471" y="1192"/>
                      <a:pt x="1465" y="1192"/>
                    </a:cubicBezTo>
                    <a:cubicBezTo>
                      <a:pt x="524" y="1132"/>
                      <a:pt x="512" y="334"/>
                      <a:pt x="512" y="239"/>
                    </a:cubicBezTo>
                    <a:cubicBezTo>
                      <a:pt x="512" y="108"/>
                      <a:pt x="393"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3;p41"/>
              <p:cNvSpPr/>
              <p:nvPr/>
            </p:nvSpPr>
            <p:spPr>
              <a:xfrm>
                <a:off x="1768846" y="4678636"/>
                <a:ext cx="390212" cy="132087"/>
              </a:xfrm>
              <a:custGeom>
                <a:avLst/>
                <a:gdLst/>
                <a:ahLst/>
                <a:cxnLst/>
                <a:rect l="l" t="t" r="r" b="b"/>
                <a:pathLst>
                  <a:path w="4644" h="1572" extrusionOk="0">
                    <a:moveTo>
                      <a:pt x="4644" y="0"/>
                    </a:moveTo>
                    <a:lnTo>
                      <a:pt x="108" y="464"/>
                    </a:lnTo>
                    <a:lnTo>
                      <a:pt x="0" y="1536"/>
                    </a:lnTo>
                    <a:lnTo>
                      <a:pt x="4584" y="1572"/>
                    </a:lnTo>
                    <a:lnTo>
                      <a:pt x="4644" y="0"/>
                    </a:lnTo>
                    <a:close/>
                  </a:path>
                </a:pathLst>
              </a:custGeom>
              <a:solidFill>
                <a:srgbClr val="F26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4;p41"/>
              <p:cNvSpPr/>
              <p:nvPr/>
            </p:nvSpPr>
            <p:spPr>
              <a:xfrm>
                <a:off x="2035972" y="4097332"/>
                <a:ext cx="450290" cy="664974"/>
              </a:xfrm>
              <a:custGeom>
                <a:avLst/>
                <a:gdLst/>
                <a:ahLst/>
                <a:cxnLst/>
                <a:rect l="l" t="t" r="r" b="b"/>
                <a:pathLst>
                  <a:path w="5359" h="7914" extrusionOk="0">
                    <a:moveTo>
                      <a:pt x="1489" y="1"/>
                    </a:moveTo>
                    <a:cubicBezTo>
                      <a:pt x="679" y="1"/>
                      <a:pt x="0" y="667"/>
                      <a:pt x="0" y="1489"/>
                    </a:cubicBezTo>
                    <a:cubicBezTo>
                      <a:pt x="0" y="1739"/>
                      <a:pt x="60" y="1965"/>
                      <a:pt x="167" y="2179"/>
                    </a:cubicBezTo>
                    <a:lnTo>
                      <a:pt x="167" y="2191"/>
                    </a:lnTo>
                    <a:cubicBezTo>
                      <a:pt x="167" y="2203"/>
                      <a:pt x="179" y="2203"/>
                      <a:pt x="179" y="2215"/>
                    </a:cubicBezTo>
                    <a:lnTo>
                      <a:pt x="2548" y="7216"/>
                    </a:lnTo>
                    <a:cubicBezTo>
                      <a:pt x="2805" y="7662"/>
                      <a:pt x="3274" y="7914"/>
                      <a:pt x="3756" y="7914"/>
                    </a:cubicBezTo>
                    <a:cubicBezTo>
                      <a:pt x="3968" y="7914"/>
                      <a:pt x="4182" y="7865"/>
                      <a:pt x="4382" y="7763"/>
                    </a:cubicBezTo>
                    <a:cubicBezTo>
                      <a:pt x="5096" y="7418"/>
                      <a:pt x="5358" y="6549"/>
                      <a:pt x="5001" y="5870"/>
                    </a:cubicBezTo>
                    <a:lnTo>
                      <a:pt x="2822" y="810"/>
                    </a:lnTo>
                    <a:cubicBezTo>
                      <a:pt x="2822" y="786"/>
                      <a:pt x="2798" y="786"/>
                      <a:pt x="2798" y="775"/>
                    </a:cubicBezTo>
                    <a:cubicBezTo>
                      <a:pt x="2548" y="310"/>
                      <a:pt x="2060" y="1"/>
                      <a:pt x="1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5;p41"/>
              <p:cNvSpPr/>
              <p:nvPr/>
            </p:nvSpPr>
            <p:spPr>
              <a:xfrm>
                <a:off x="1733806" y="4643597"/>
                <a:ext cx="310220" cy="142170"/>
              </a:xfrm>
              <a:custGeom>
                <a:avLst/>
                <a:gdLst/>
                <a:ahLst/>
                <a:cxnLst/>
                <a:rect l="l" t="t" r="r" b="b"/>
                <a:pathLst>
                  <a:path w="3692" h="1692" extrusionOk="0">
                    <a:moveTo>
                      <a:pt x="3692" y="0"/>
                    </a:moveTo>
                    <a:lnTo>
                      <a:pt x="203" y="512"/>
                    </a:lnTo>
                    <a:lnTo>
                      <a:pt x="1" y="1691"/>
                    </a:lnTo>
                    <a:lnTo>
                      <a:pt x="2799" y="1405"/>
                    </a:lnTo>
                    <a:lnTo>
                      <a:pt x="3692"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86;p41"/>
              <p:cNvSpPr/>
              <p:nvPr/>
            </p:nvSpPr>
            <p:spPr>
              <a:xfrm>
                <a:off x="1547767" y="4653008"/>
                <a:ext cx="241152" cy="150993"/>
              </a:xfrm>
              <a:custGeom>
                <a:avLst/>
                <a:gdLst/>
                <a:ahLst/>
                <a:cxnLst/>
                <a:rect l="l" t="t" r="r" b="b"/>
                <a:pathLst>
                  <a:path w="2870" h="1797" extrusionOk="0">
                    <a:moveTo>
                      <a:pt x="1425" y="1"/>
                    </a:moveTo>
                    <a:cubicBezTo>
                      <a:pt x="1094" y="1"/>
                      <a:pt x="760" y="116"/>
                      <a:pt x="488" y="341"/>
                    </a:cubicBezTo>
                    <a:cubicBezTo>
                      <a:pt x="0" y="746"/>
                      <a:pt x="12" y="1234"/>
                      <a:pt x="536" y="1579"/>
                    </a:cubicBezTo>
                    <a:cubicBezTo>
                      <a:pt x="761" y="1725"/>
                      <a:pt x="1047" y="1796"/>
                      <a:pt x="1340" y="1796"/>
                    </a:cubicBezTo>
                    <a:cubicBezTo>
                      <a:pt x="1715" y="1796"/>
                      <a:pt x="2101" y="1681"/>
                      <a:pt x="2381" y="1460"/>
                    </a:cubicBezTo>
                    <a:cubicBezTo>
                      <a:pt x="2870" y="1055"/>
                      <a:pt x="2703" y="567"/>
                      <a:pt x="2179" y="222"/>
                    </a:cubicBezTo>
                    <a:cubicBezTo>
                      <a:pt x="1952" y="74"/>
                      <a:pt x="1690" y="1"/>
                      <a:pt x="142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87;p41"/>
              <p:cNvSpPr/>
              <p:nvPr/>
            </p:nvSpPr>
            <p:spPr>
              <a:xfrm>
                <a:off x="1803885" y="4531168"/>
                <a:ext cx="677326" cy="267536"/>
              </a:xfrm>
              <a:custGeom>
                <a:avLst/>
                <a:gdLst/>
                <a:ahLst/>
                <a:cxnLst/>
                <a:rect l="l" t="t" r="r" b="b"/>
                <a:pathLst>
                  <a:path w="8061" h="3184" extrusionOk="0">
                    <a:moveTo>
                      <a:pt x="6398" y="0"/>
                    </a:moveTo>
                    <a:cubicBezTo>
                      <a:pt x="6332" y="0"/>
                      <a:pt x="6267" y="6"/>
                      <a:pt x="6203" y="17"/>
                    </a:cubicBezTo>
                    <a:lnTo>
                      <a:pt x="0" y="981"/>
                    </a:lnTo>
                    <a:lnTo>
                      <a:pt x="405" y="3184"/>
                    </a:lnTo>
                    <a:lnTo>
                      <a:pt x="6739" y="2767"/>
                    </a:lnTo>
                    <a:cubicBezTo>
                      <a:pt x="7525" y="2684"/>
                      <a:pt x="8061" y="1910"/>
                      <a:pt x="7882" y="1136"/>
                    </a:cubicBezTo>
                    <a:cubicBezTo>
                      <a:pt x="7742" y="509"/>
                      <a:pt x="7042" y="0"/>
                      <a:pt x="6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88;p41"/>
              <p:cNvSpPr/>
              <p:nvPr/>
            </p:nvSpPr>
            <p:spPr>
              <a:xfrm>
                <a:off x="1765821" y="3825250"/>
                <a:ext cx="220230" cy="340385"/>
              </a:xfrm>
              <a:custGeom>
                <a:avLst/>
                <a:gdLst/>
                <a:ahLst/>
                <a:cxnLst/>
                <a:rect l="l" t="t" r="r" b="b"/>
                <a:pathLst>
                  <a:path w="2621" h="4051" extrusionOk="0">
                    <a:moveTo>
                      <a:pt x="2620" y="0"/>
                    </a:moveTo>
                    <a:lnTo>
                      <a:pt x="346" y="214"/>
                    </a:lnTo>
                    <a:lnTo>
                      <a:pt x="60" y="2870"/>
                    </a:lnTo>
                    <a:cubicBezTo>
                      <a:pt x="1" y="3465"/>
                      <a:pt x="453" y="4001"/>
                      <a:pt x="1048" y="4048"/>
                    </a:cubicBezTo>
                    <a:cubicBezTo>
                      <a:pt x="1072" y="4050"/>
                      <a:pt x="1095" y="4051"/>
                      <a:pt x="1118" y="4051"/>
                    </a:cubicBezTo>
                    <a:cubicBezTo>
                      <a:pt x="1639" y="4051"/>
                      <a:pt x="2111" y="3667"/>
                      <a:pt x="2180" y="3131"/>
                    </a:cubicBezTo>
                    <a:lnTo>
                      <a:pt x="2620"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89;p41"/>
              <p:cNvSpPr/>
              <p:nvPr/>
            </p:nvSpPr>
            <p:spPr>
              <a:xfrm>
                <a:off x="1774812" y="3875247"/>
                <a:ext cx="193173" cy="150237"/>
              </a:xfrm>
              <a:custGeom>
                <a:avLst/>
                <a:gdLst/>
                <a:ahLst/>
                <a:cxnLst/>
                <a:rect l="l" t="t" r="r" b="b"/>
                <a:pathLst>
                  <a:path w="2299" h="1788" extrusionOk="0">
                    <a:moveTo>
                      <a:pt x="2299" y="0"/>
                    </a:moveTo>
                    <a:lnTo>
                      <a:pt x="108" y="715"/>
                    </a:lnTo>
                    <a:lnTo>
                      <a:pt x="1" y="1667"/>
                    </a:lnTo>
                    <a:cubicBezTo>
                      <a:pt x="234" y="1751"/>
                      <a:pt x="446" y="1787"/>
                      <a:pt x="636" y="1787"/>
                    </a:cubicBezTo>
                    <a:cubicBezTo>
                      <a:pt x="1971" y="1787"/>
                      <a:pt x="2299" y="1"/>
                      <a:pt x="2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0;p41"/>
              <p:cNvSpPr/>
              <p:nvPr/>
            </p:nvSpPr>
            <p:spPr>
              <a:xfrm>
                <a:off x="1633812" y="3587115"/>
                <a:ext cx="149144" cy="168554"/>
              </a:xfrm>
              <a:custGeom>
                <a:avLst/>
                <a:gdLst/>
                <a:ahLst/>
                <a:cxnLst/>
                <a:rect l="l" t="t" r="r" b="b"/>
                <a:pathLst>
                  <a:path w="1775" h="2006" extrusionOk="0">
                    <a:moveTo>
                      <a:pt x="1119" y="0"/>
                    </a:moveTo>
                    <a:cubicBezTo>
                      <a:pt x="1119" y="0"/>
                      <a:pt x="0" y="631"/>
                      <a:pt x="786" y="1739"/>
                    </a:cubicBezTo>
                    <a:cubicBezTo>
                      <a:pt x="918" y="1927"/>
                      <a:pt x="1034" y="2006"/>
                      <a:pt x="1135" y="2006"/>
                    </a:cubicBezTo>
                    <a:cubicBezTo>
                      <a:pt x="1634" y="2006"/>
                      <a:pt x="1774" y="96"/>
                      <a:pt x="1774" y="96"/>
                    </a:cubicBez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1;p41"/>
              <p:cNvSpPr/>
              <p:nvPr/>
            </p:nvSpPr>
            <p:spPr>
              <a:xfrm>
                <a:off x="1975891" y="3602156"/>
                <a:ext cx="172167" cy="219137"/>
              </a:xfrm>
              <a:custGeom>
                <a:avLst/>
                <a:gdLst/>
                <a:ahLst/>
                <a:cxnLst/>
                <a:rect l="l" t="t" r="r" b="b"/>
                <a:pathLst>
                  <a:path w="2049" h="2608" extrusionOk="0">
                    <a:moveTo>
                      <a:pt x="168" y="0"/>
                    </a:moveTo>
                    <a:lnTo>
                      <a:pt x="1" y="2608"/>
                    </a:lnTo>
                    <a:lnTo>
                      <a:pt x="1" y="2608"/>
                    </a:lnTo>
                    <a:lnTo>
                      <a:pt x="406" y="2548"/>
                    </a:lnTo>
                    <a:cubicBezTo>
                      <a:pt x="406" y="2548"/>
                      <a:pt x="2049" y="726"/>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2;p41"/>
              <p:cNvSpPr/>
              <p:nvPr/>
            </p:nvSpPr>
            <p:spPr>
              <a:xfrm>
                <a:off x="1679776" y="3620474"/>
                <a:ext cx="329210" cy="360971"/>
              </a:xfrm>
              <a:custGeom>
                <a:avLst/>
                <a:gdLst/>
                <a:ahLst/>
                <a:cxnLst/>
                <a:rect l="l" t="t" r="r" b="b"/>
                <a:pathLst>
                  <a:path w="3918" h="4296" extrusionOk="0">
                    <a:moveTo>
                      <a:pt x="1095" y="1"/>
                    </a:moveTo>
                    <a:cubicBezTo>
                      <a:pt x="698" y="1"/>
                      <a:pt x="353" y="296"/>
                      <a:pt x="298" y="711"/>
                    </a:cubicBezTo>
                    <a:lnTo>
                      <a:pt x="96" y="2318"/>
                    </a:lnTo>
                    <a:cubicBezTo>
                      <a:pt x="1" y="3271"/>
                      <a:pt x="667" y="4140"/>
                      <a:pt x="1644" y="4259"/>
                    </a:cubicBezTo>
                    <a:lnTo>
                      <a:pt x="1703" y="4283"/>
                    </a:lnTo>
                    <a:cubicBezTo>
                      <a:pt x="1775" y="4292"/>
                      <a:pt x="1847" y="4296"/>
                      <a:pt x="1917" y="4296"/>
                    </a:cubicBezTo>
                    <a:cubicBezTo>
                      <a:pt x="2783" y="4296"/>
                      <a:pt x="3534" y="3639"/>
                      <a:pt x="3644" y="2759"/>
                    </a:cubicBezTo>
                    <a:lnTo>
                      <a:pt x="3882" y="794"/>
                    </a:lnTo>
                    <a:cubicBezTo>
                      <a:pt x="3918" y="544"/>
                      <a:pt x="3739" y="318"/>
                      <a:pt x="3501" y="294"/>
                    </a:cubicBezTo>
                    <a:lnTo>
                      <a:pt x="1203" y="8"/>
                    </a:lnTo>
                    <a:cubicBezTo>
                      <a:pt x="1167" y="3"/>
                      <a:pt x="1131" y="1"/>
                      <a:pt x="109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3;p41"/>
              <p:cNvSpPr/>
              <p:nvPr/>
            </p:nvSpPr>
            <p:spPr>
              <a:xfrm>
                <a:off x="1840858" y="3775170"/>
                <a:ext cx="24115" cy="23107"/>
              </a:xfrm>
              <a:custGeom>
                <a:avLst/>
                <a:gdLst/>
                <a:ahLst/>
                <a:cxnLst/>
                <a:rect l="l" t="t" r="r" b="b"/>
                <a:pathLst>
                  <a:path w="287" h="275" extrusionOk="0">
                    <a:moveTo>
                      <a:pt x="155" y="1"/>
                    </a:moveTo>
                    <a:cubicBezTo>
                      <a:pt x="84" y="1"/>
                      <a:pt x="1" y="60"/>
                      <a:pt x="1" y="132"/>
                    </a:cubicBezTo>
                    <a:cubicBezTo>
                      <a:pt x="1" y="203"/>
                      <a:pt x="60" y="275"/>
                      <a:pt x="144" y="275"/>
                    </a:cubicBezTo>
                    <a:cubicBezTo>
                      <a:pt x="215" y="275"/>
                      <a:pt x="286" y="215"/>
                      <a:pt x="286" y="144"/>
                    </a:cubicBezTo>
                    <a:cubicBezTo>
                      <a:pt x="286" y="72"/>
                      <a:pt x="22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4;p41"/>
              <p:cNvSpPr/>
              <p:nvPr/>
            </p:nvSpPr>
            <p:spPr>
              <a:xfrm>
                <a:off x="1728848" y="3761053"/>
                <a:ext cx="24031" cy="24199"/>
              </a:xfrm>
              <a:custGeom>
                <a:avLst/>
                <a:gdLst/>
                <a:ahLst/>
                <a:cxnLst/>
                <a:rect l="l" t="t" r="r" b="b"/>
                <a:pathLst>
                  <a:path w="286" h="288" extrusionOk="0">
                    <a:moveTo>
                      <a:pt x="127" y="1"/>
                    </a:moveTo>
                    <a:cubicBezTo>
                      <a:pt x="61" y="1"/>
                      <a:pt x="0" y="67"/>
                      <a:pt x="0" y="133"/>
                    </a:cubicBezTo>
                    <a:cubicBezTo>
                      <a:pt x="0" y="205"/>
                      <a:pt x="60" y="288"/>
                      <a:pt x="131" y="288"/>
                    </a:cubicBezTo>
                    <a:cubicBezTo>
                      <a:pt x="203" y="288"/>
                      <a:pt x="286" y="228"/>
                      <a:pt x="286" y="145"/>
                    </a:cubicBezTo>
                    <a:cubicBezTo>
                      <a:pt x="286" y="74"/>
                      <a:pt x="226" y="2"/>
                      <a:pt x="143" y="2"/>
                    </a:cubicBezTo>
                    <a:cubicBezTo>
                      <a:pt x="138" y="1"/>
                      <a:pt x="13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5;p41"/>
              <p:cNvSpPr/>
              <p:nvPr/>
            </p:nvSpPr>
            <p:spPr>
              <a:xfrm>
                <a:off x="1765821" y="3797185"/>
                <a:ext cx="27140" cy="46130"/>
              </a:xfrm>
              <a:custGeom>
                <a:avLst/>
                <a:gdLst/>
                <a:ahLst/>
                <a:cxnLst/>
                <a:rect l="l" t="t" r="r" b="b"/>
                <a:pathLst>
                  <a:path w="323" h="549" fill="none" extrusionOk="0">
                    <a:moveTo>
                      <a:pt x="96" y="1"/>
                    </a:moveTo>
                    <a:lnTo>
                      <a:pt x="1" y="334"/>
                    </a:lnTo>
                    <a:cubicBezTo>
                      <a:pt x="1" y="334"/>
                      <a:pt x="1" y="548"/>
                      <a:pt x="322" y="5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6;p41"/>
              <p:cNvSpPr/>
              <p:nvPr/>
            </p:nvSpPr>
            <p:spPr>
              <a:xfrm>
                <a:off x="1823884" y="3714670"/>
                <a:ext cx="77051" cy="30585"/>
              </a:xfrm>
              <a:custGeom>
                <a:avLst/>
                <a:gdLst/>
                <a:ahLst/>
                <a:cxnLst/>
                <a:rect l="l" t="t" r="r" b="b"/>
                <a:pathLst>
                  <a:path w="917" h="364" extrusionOk="0">
                    <a:moveTo>
                      <a:pt x="125" y="0"/>
                    </a:moveTo>
                    <a:cubicBezTo>
                      <a:pt x="64" y="0"/>
                      <a:pt x="22" y="43"/>
                      <a:pt x="12" y="102"/>
                    </a:cubicBezTo>
                    <a:cubicBezTo>
                      <a:pt x="0" y="185"/>
                      <a:pt x="48" y="245"/>
                      <a:pt x="119" y="256"/>
                    </a:cubicBezTo>
                    <a:lnTo>
                      <a:pt x="762" y="364"/>
                    </a:lnTo>
                    <a:lnTo>
                      <a:pt x="786" y="364"/>
                    </a:lnTo>
                    <a:cubicBezTo>
                      <a:pt x="846" y="364"/>
                      <a:pt x="905" y="316"/>
                      <a:pt x="905" y="256"/>
                    </a:cubicBezTo>
                    <a:cubicBezTo>
                      <a:pt x="917" y="185"/>
                      <a:pt x="881" y="126"/>
                      <a:pt x="798" y="102"/>
                    </a:cubicBezTo>
                    <a:lnTo>
                      <a:pt x="167" y="6"/>
                    </a:lnTo>
                    <a:cubicBezTo>
                      <a:pt x="152" y="2"/>
                      <a:pt x="13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7;p41"/>
              <p:cNvSpPr/>
              <p:nvPr/>
            </p:nvSpPr>
            <p:spPr>
              <a:xfrm>
                <a:off x="1712799" y="3699629"/>
                <a:ext cx="56129" cy="26636"/>
              </a:xfrm>
              <a:custGeom>
                <a:avLst/>
                <a:gdLst/>
                <a:ahLst/>
                <a:cxnLst/>
                <a:rect l="l" t="t" r="r" b="b"/>
                <a:pathLst>
                  <a:path w="668" h="317" extrusionOk="0">
                    <a:moveTo>
                      <a:pt x="119" y="1"/>
                    </a:moveTo>
                    <a:cubicBezTo>
                      <a:pt x="64" y="1"/>
                      <a:pt x="22" y="43"/>
                      <a:pt x="13" y="102"/>
                    </a:cubicBezTo>
                    <a:cubicBezTo>
                      <a:pt x="1" y="185"/>
                      <a:pt x="36" y="245"/>
                      <a:pt x="120" y="257"/>
                    </a:cubicBezTo>
                    <a:lnTo>
                      <a:pt x="501" y="316"/>
                    </a:lnTo>
                    <a:lnTo>
                      <a:pt x="536" y="316"/>
                    </a:lnTo>
                    <a:cubicBezTo>
                      <a:pt x="596" y="316"/>
                      <a:pt x="632" y="269"/>
                      <a:pt x="655" y="209"/>
                    </a:cubicBezTo>
                    <a:cubicBezTo>
                      <a:pt x="667" y="138"/>
                      <a:pt x="620" y="78"/>
                      <a:pt x="548" y="66"/>
                    </a:cubicBezTo>
                    <a:lnTo>
                      <a:pt x="155" y="7"/>
                    </a:lnTo>
                    <a:cubicBezTo>
                      <a:pt x="143"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8;p41"/>
              <p:cNvSpPr/>
              <p:nvPr/>
            </p:nvSpPr>
            <p:spPr>
              <a:xfrm>
                <a:off x="1739856" y="3855248"/>
                <a:ext cx="96125" cy="39996"/>
              </a:xfrm>
              <a:custGeom>
                <a:avLst/>
                <a:gdLst/>
                <a:ahLst/>
                <a:cxnLst/>
                <a:rect l="l" t="t" r="r" b="b"/>
                <a:pathLst>
                  <a:path w="1144" h="476" extrusionOk="0">
                    <a:moveTo>
                      <a:pt x="0" y="0"/>
                    </a:moveTo>
                    <a:cubicBezTo>
                      <a:pt x="0" y="0"/>
                      <a:pt x="0" y="358"/>
                      <a:pt x="345" y="441"/>
                    </a:cubicBezTo>
                    <a:cubicBezTo>
                      <a:pt x="442" y="465"/>
                      <a:pt x="529" y="475"/>
                      <a:pt x="605" y="475"/>
                    </a:cubicBezTo>
                    <a:cubicBezTo>
                      <a:pt x="1016" y="475"/>
                      <a:pt x="1143" y="179"/>
                      <a:pt x="1143" y="17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99;p41"/>
              <p:cNvSpPr/>
              <p:nvPr/>
            </p:nvSpPr>
            <p:spPr>
              <a:xfrm>
                <a:off x="1695825" y="3459561"/>
                <a:ext cx="343242" cy="357694"/>
              </a:xfrm>
              <a:custGeom>
                <a:avLst/>
                <a:gdLst/>
                <a:ahLst/>
                <a:cxnLst/>
                <a:rect l="l" t="t" r="r" b="b"/>
                <a:pathLst>
                  <a:path w="4085" h="4257" extrusionOk="0">
                    <a:moveTo>
                      <a:pt x="4084" y="2650"/>
                    </a:moveTo>
                    <a:lnTo>
                      <a:pt x="4084" y="2650"/>
                    </a:lnTo>
                    <a:lnTo>
                      <a:pt x="4084" y="2650"/>
                    </a:lnTo>
                    <a:cubicBezTo>
                      <a:pt x="4084" y="2650"/>
                      <a:pt x="4084" y="2650"/>
                      <a:pt x="4084" y="2650"/>
                    </a:cubicBezTo>
                    <a:cubicBezTo>
                      <a:pt x="4084" y="2650"/>
                      <a:pt x="4084" y="2650"/>
                      <a:pt x="4084" y="2650"/>
                    </a:cubicBezTo>
                    <a:close/>
                    <a:moveTo>
                      <a:pt x="1490" y="0"/>
                    </a:moveTo>
                    <a:cubicBezTo>
                      <a:pt x="1149" y="0"/>
                      <a:pt x="819" y="92"/>
                      <a:pt x="596" y="280"/>
                    </a:cubicBezTo>
                    <a:cubicBezTo>
                      <a:pt x="0" y="792"/>
                      <a:pt x="0" y="1673"/>
                      <a:pt x="584" y="2269"/>
                    </a:cubicBezTo>
                    <a:cubicBezTo>
                      <a:pt x="818" y="2515"/>
                      <a:pt x="1180" y="2589"/>
                      <a:pt x="1526" y="2589"/>
                    </a:cubicBezTo>
                    <a:cubicBezTo>
                      <a:pt x="1864" y="2589"/>
                      <a:pt x="2187" y="2518"/>
                      <a:pt x="2358" y="2471"/>
                    </a:cubicBezTo>
                    <a:cubicBezTo>
                      <a:pt x="2399" y="2465"/>
                      <a:pt x="2444" y="2462"/>
                      <a:pt x="2487" y="2462"/>
                    </a:cubicBezTo>
                    <a:cubicBezTo>
                      <a:pt x="2530" y="2462"/>
                      <a:pt x="2572" y="2465"/>
                      <a:pt x="2608" y="2471"/>
                    </a:cubicBezTo>
                    <a:lnTo>
                      <a:pt x="2798" y="2530"/>
                    </a:lnTo>
                    <a:cubicBezTo>
                      <a:pt x="2703" y="3042"/>
                      <a:pt x="3013" y="3435"/>
                      <a:pt x="3013" y="3435"/>
                    </a:cubicBezTo>
                    <a:lnTo>
                      <a:pt x="2917" y="4233"/>
                    </a:lnTo>
                    <a:lnTo>
                      <a:pt x="3120" y="4257"/>
                    </a:lnTo>
                    <a:lnTo>
                      <a:pt x="3560" y="4078"/>
                    </a:lnTo>
                    <a:lnTo>
                      <a:pt x="4084" y="2650"/>
                    </a:lnTo>
                    <a:lnTo>
                      <a:pt x="4084" y="2650"/>
                    </a:lnTo>
                    <a:cubicBezTo>
                      <a:pt x="4081" y="2645"/>
                      <a:pt x="3924" y="1742"/>
                      <a:pt x="3515" y="1742"/>
                    </a:cubicBezTo>
                    <a:cubicBezTo>
                      <a:pt x="3503" y="1742"/>
                      <a:pt x="3490" y="1743"/>
                      <a:pt x="3477" y="1745"/>
                    </a:cubicBezTo>
                    <a:lnTo>
                      <a:pt x="3501" y="1697"/>
                    </a:lnTo>
                    <a:cubicBezTo>
                      <a:pt x="3501" y="1697"/>
                      <a:pt x="3120" y="1578"/>
                      <a:pt x="2965" y="1090"/>
                    </a:cubicBezTo>
                    <a:cubicBezTo>
                      <a:pt x="2953" y="983"/>
                      <a:pt x="2905" y="876"/>
                      <a:pt x="2858" y="745"/>
                    </a:cubicBezTo>
                    <a:cubicBezTo>
                      <a:pt x="2657" y="254"/>
                      <a:pt x="205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0;p41"/>
              <p:cNvSpPr/>
              <p:nvPr/>
            </p:nvSpPr>
            <p:spPr>
              <a:xfrm>
                <a:off x="1953960" y="3775674"/>
                <a:ext cx="101082" cy="94948"/>
              </a:xfrm>
              <a:custGeom>
                <a:avLst/>
                <a:gdLst/>
                <a:ahLst/>
                <a:cxnLst/>
                <a:rect l="l" t="t" r="r" b="b"/>
                <a:pathLst>
                  <a:path w="1203" h="1130" extrusionOk="0">
                    <a:moveTo>
                      <a:pt x="584" y="0"/>
                    </a:moveTo>
                    <a:cubicBezTo>
                      <a:pt x="308" y="0"/>
                      <a:pt x="69" y="213"/>
                      <a:pt x="48" y="495"/>
                    </a:cubicBezTo>
                    <a:cubicBezTo>
                      <a:pt x="0" y="804"/>
                      <a:pt x="226" y="1090"/>
                      <a:pt x="536" y="1126"/>
                    </a:cubicBezTo>
                    <a:cubicBezTo>
                      <a:pt x="558" y="1129"/>
                      <a:pt x="581" y="1130"/>
                      <a:pt x="603" y="1130"/>
                    </a:cubicBezTo>
                    <a:cubicBezTo>
                      <a:pt x="886" y="1130"/>
                      <a:pt x="1133" y="924"/>
                      <a:pt x="1155" y="626"/>
                    </a:cubicBezTo>
                    <a:cubicBezTo>
                      <a:pt x="1203" y="316"/>
                      <a:pt x="976" y="31"/>
                      <a:pt x="667" y="7"/>
                    </a:cubicBezTo>
                    <a:cubicBezTo>
                      <a:pt x="639" y="2"/>
                      <a:pt x="611" y="0"/>
                      <a:pt x="584" y="0"/>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1;p41"/>
              <p:cNvSpPr/>
              <p:nvPr/>
            </p:nvSpPr>
            <p:spPr>
              <a:xfrm>
                <a:off x="1213587" y="4775689"/>
                <a:ext cx="440291" cy="32098"/>
              </a:xfrm>
              <a:custGeom>
                <a:avLst/>
                <a:gdLst/>
                <a:ahLst/>
                <a:cxnLst/>
                <a:rect l="l" t="t" r="r" b="b"/>
                <a:pathLst>
                  <a:path w="5240" h="382" extrusionOk="0">
                    <a:moveTo>
                      <a:pt x="191" y="0"/>
                    </a:moveTo>
                    <a:cubicBezTo>
                      <a:pt x="84" y="0"/>
                      <a:pt x="0" y="83"/>
                      <a:pt x="0" y="191"/>
                    </a:cubicBezTo>
                    <a:cubicBezTo>
                      <a:pt x="0" y="298"/>
                      <a:pt x="84" y="381"/>
                      <a:pt x="191" y="381"/>
                    </a:cubicBezTo>
                    <a:lnTo>
                      <a:pt x="5025" y="381"/>
                    </a:lnTo>
                    <a:cubicBezTo>
                      <a:pt x="5132" y="381"/>
                      <a:pt x="5227" y="298"/>
                      <a:pt x="5227" y="191"/>
                    </a:cubicBezTo>
                    <a:cubicBezTo>
                      <a:pt x="5239" y="83"/>
                      <a:pt x="5144" y="0"/>
                      <a:pt x="5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2;p41"/>
              <p:cNvSpPr/>
              <p:nvPr/>
            </p:nvSpPr>
            <p:spPr>
              <a:xfrm>
                <a:off x="1537768" y="4775689"/>
                <a:ext cx="281148" cy="32098"/>
              </a:xfrm>
              <a:custGeom>
                <a:avLst/>
                <a:gdLst/>
                <a:ahLst/>
                <a:cxnLst/>
                <a:rect l="l" t="t" r="r" b="b"/>
                <a:pathLst>
                  <a:path w="3346" h="382" extrusionOk="0">
                    <a:moveTo>
                      <a:pt x="191" y="0"/>
                    </a:moveTo>
                    <a:cubicBezTo>
                      <a:pt x="83" y="0"/>
                      <a:pt x="0" y="83"/>
                      <a:pt x="0" y="191"/>
                    </a:cubicBezTo>
                    <a:cubicBezTo>
                      <a:pt x="0" y="298"/>
                      <a:pt x="83" y="381"/>
                      <a:pt x="191" y="381"/>
                    </a:cubicBezTo>
                    <a:lnTo>
                      <a:pt x="3155" y="381"/>
                    </a:lnTo>
                    <a:cubicBezTo>
                      <a:pt x="3250" y="381"/>
                      <a:pt x="3346" y="298"/>
                      <a:pt x="3346" y="191"/>
                    </a:cubicBezTo>
                    <a:cubicBezTo>
                      <a:pt x="3346" y="83"/>
                      <a:pt x="3250" y="0"/>
                      <a:pt x="3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03;p41"/>
              <p:cNvSpPr/>
              <p:nvPr/>
            </p:nvSpPr>
            <p:spPr>
              <a:xfrm>
                <a:off x="685301" y="4041286"/>
                <a:ext cx="935534" cy="611366"/>
              </a:xfrm>
              <a:custGeom>
                <a:avLst/>
                <a:gdLst/>
                <a:ahLst/>
                <a:cxnLst/>
                <a:rect l="l" t="t" r="r" b="b"/>
                <a:pathLst>
                  <a:path w="11134" h="7276" extrusionOk="0">
                    <a:moveTo>
                      <a:pt x="465" y="1"/>
                    </a:moveTo>
                    <a:cubicBezTo>
                      <a:pt x="215" y="1"/>
                      <a:pt x="1" y="203"/>
                      <a:pt x="1" y="453"/>
                    </a:cubicBezTo>
                    <a:lnTo>
                      <a:pt x="1" y="6811"/>
                    </a:lnTo>
                    <a:cubicBezTo>
                      <a:pt x="1" y="7073"/>
                      <a:pt x="215" y="7276"/>
                      <a:pt x="465" y="7276"/>
                    </a:cubicBezTo>
                    <a:lnTo>
                      <a:pt x="10681" y="7276"/>
                    </a:lnTo>
                    <a:cubicBezTo>
                      <a:pt x="10931" y="7276"/>
                      <a:pt x="11133" y="7073"/>
                      <a:pt x="11133" y="6811"/>
                    </a:cubicBezTo>
                    <a:lnTo>
                      <a:pt x="11133" y="453"/>
                    </a:lnTo>
                    <a:cubicBezTo>
                      <a:pt x="11133" y="203"/>
                      <a:pt x="10931" y="1"/>
                      <a:pt x="10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04;p41"/>
              <p:cNvSpPr/>
              <p:nvPr/>
            </p:nvSpPr>
            <p:spPr>
              <a:xfrm>
                <a:off x="910412" y="4310427"/>
                <a:ext cx="289214" cy="498268"/>
              </a:xfrm>
              <a:custGeom>
                <a:avLst/>
                <a:gdLst/>
                <a:ahLst/>
                <a:cxnLst/>
                <a:rect l="l" t="t" r="r" b="b"/>
                <a:pathLst>
                  <a:path w="3442" h="5930" extrusionOk="0">
                    <a:moveTo>
                      <a:pt x="1465" y="1"/>
                    </a:moveTo>
                    <a:cubicBezTo>
                      <a:pt x="1346" y="1"/>
                      <a:pt x="1239" y="72"/>
                      <a:pt x="1227" y="191"/>
                    </a:cubicBezTo>
                    <a:lnTo>
                      <a:pt x="37" y="5632"/>
                    </a:lnTo>
                    <a:cubicBezTo>
                      <a:pt x="1" y="5787"/>
                      <a:pt x="120" y="5930"/>
                      <a:pt x="275" y="5930"/>
                    </a:cubicBezTo>
                    <a:lnTo>
                      <a:pt x="2073" y="5930"/>
                    </a:lnTo>
                    <a:cubicBezTo>
                      <a:pt x="2192" y="5930"/>
                      <a:pt x="2287" y="5859"/>
                      <a:pt x="2311" y="5739"/>
                    </a:cubicBezTo>
                    <a:lnTo>
                      <a:pt x="3418" y="298"/>
                    </a:lnTo>
                    <a:cubicBezTo>
                      <a:pt x="3442" y="132"/>
                      <a:pt x="3323"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05;p41"/>
              <p:cNvSpPr/>
              <p:nvPr/>
            </p:nvSpPr>
            <p:spPr>
              <a:xfrm>
                <a:off x="977467" y="4775689"/>
                <a:ext cx="282240" cy="32098"/>
              </a:xfrm>
              <a:custGeom>
                <a:avLst/>
                <a:gdLst/>
                <a:ahLst/>
                <a:cxnLst/>
                <a:rect l="l" t="t" r="r" b="b"/>
                <a:pathLst>
                  <a:path w="3359" h="382" extrusionOk="0">
                    <a:moveTo>
                      <a:pt x="1" y="0"/>
                    </a:moveTo>
                    <a:lnTo>
                      <a:pt x="1" y="381"/>
                    </a:lnTo>
                    <a:lnTo>
                      <a:pt x="3156" y="381"/>
                    </a:lnTo>
                    <a:cubicBezTo>
                      <a:pt x="3251" y="381"/>
                      <a:pt x="3346" y="298"/>
                      <a:pt x="3346" y="191"/>
                    </a:cubicBezTo>
                    <a:cubicBezTo>
                      <a:pt x="3358" y="83"/>
                      <a:pt x="3275" y="0"/>
                      <a:pt x="3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6244936"/>
      </p:ext>
    </p:extLst>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9"/>
          <p:cNvSpPr/>
          <p:nvPr/>
        </p:nvSpPr>
        <p:spPr>
          <a:xfrm>
            <a:off x="-103248" y="3714174"/>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E3B4B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flipH="1">
            <a:off x="7886594" y="2446529"/>
            <a:ext cx="362689" cy="348502"/>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 name="Google Shape;703;p39"/>
          <p:cNvGrpSpPr/>
          <p:nvPr/>
        </p:nvGrpSpPr>
        <p:grpSpPr>
          <a:xfrm>
            <a:off x="6912362" y="1675784"/>
            <a:ext cx="1231383" cy="472043"/>
            <a:chOff x="9351116" y="893828"/>
            <a:chExt cx="787279" cy="301818"/>
          </a:xfrm>
        </p:grpSpPr>
        <p:grpSp>
          <p:nvGrpSpPr>
            <p:cNvPr id="704" name="Google Shape;704;p39"/>
            <p:cNvGrpSpPr/>
            <p:nvPr/>
          </p:nvGrpSpPr>
          <p:grpSpPr>
            <a:xfrm>
              <a:off x="9351116" y="893828"/>
              <a:ext cx="787279" cy="301818"/>
              <a:chOff x="6547050" y="1425918"/>
              <a:chExt cx="989541" cy="379359"/>
            </a:xfrm>
          </p:grpSpPr>
          <p:sp>
            <p:nvSpPr>
              <p:cNvPr id="705" name="Google Shape;705;p39"/>
              <p:cNvSpPr/>
              <p:nvPr/>
            </p:nvSpPr>
            <p:spPr>
              <a:xfrm>
                <a:off x="6547050" y="1425918"/>
                <a:ext cx="989541" cy="270357"/>
              </a:xfrm>
              <a:custGeom>
                <a:avLst/>
                <a:gdLst/>
                <a:ahLst/>
                <a:cxnLst/>
                <a:rect l="l" t="t" r="r" b="b"/>
                <a:pathLst>
                  <a:path w="10812" h="2954" extrusionOk="0">
                    <a:moveTo>
                      <a:pt x="346" y="1"/>
                    </a:moveTo>
                    <a:cubicBezTo>
                      <a:pt x="143" y="1"/>
                      <a:pt x="0" y="156"/>
                      <a:pt x="0" y="346"/>
                    </a:cubicBezTo>
                    <a:lnTo>
                      <a:pt x="0" y="2608"/>
                    </a:lnTo>
                    <a:cubicBezTo>
                      <a:pt x="0" y="2799"/>
                      <a:pt x="143" y="2954"/>
                      <a:pt x="346" y="2954"/>
                    </a:cubicBezTo>
                    <a:lnTo>
                      <a:pt x="10466" y="2954"/>
                    </a:lnTo>
                    <a:cubicBezTo>
                      <a:pt x="10644" y="2954"/>
                      <a:pt x="10811" y="2799"/>
                      <a:pt x="10811" y="2608"/>
                    </a:cubicBezTo>
                    <a:lnTo>
                      <a:pt x="10811" y="346"/>
                    </a:lnTo>
                    <a:cubicBezTo>
                      <a:pt x="10811" y="156"/>
                      <a:pt x="10656" y="1"/>
                      <a:pt x="10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7277119" y="1660214"/>
                <a:ext cx="153758" cy="145063"/>
              </a:xfrm>
              <a:custGeom>
                <a:avLst/>
                <a:gdLst/>
                <a:ahLst/>
                <a:cxnLst/>
                <a:rect l="l" t="t" r="r" b="b"/>
                <a:pathLst>
                  <a:path w="1680" h="1585" extrusionOk="0">
                    <a:moveTo>
                      <a:pt x="0" y="1"/>
                    </a:moveTo>
                    <a:lnTo>
                      <a:pt x="1679" y="1584"/>
                    </a:lnTo>
                    <a:lnTo>
                      <a:pt x="16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39"/>
            <p:cNvSpPr/>
            <p:nvPr/>
          </p:nvSpPr>
          <p:spPr>
            <a:xfrm>
              <a:off x="9619002" y="964094"/>
              <a:ext cx="411842" cy="73"/>
            </a:xfrm>
            <a:custGeom>
              <a:avLst/>
              <a:gdLst/>
              <a:ahLst/>
              <a:cxnLst/>
              <a:rect l="l" t="t" r="r" b="b"/>
              <a:pathLst>
                <a:path w="5656" h="1" fill="none" extrusionOk="0">
                  <a:moveTo>
                    <a:pt x="0" y="0"/>
                  </a:moveTo>
                  <a:lnTo>
                    <a:pt x="5656"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9619002" y="1029118"/>
              <a:ext cx="227183" cy="73"/>
            </a:xfrm>
            <a:custGeom>
              <a:avLst/>
              <a:gdLst/>
              <a:ahLst/>
              <a:cxnLst/>
              <a:rect l="l" t="t" r="r" b="b"/>
              <a:pathLst>
                <a:path w="3120" h="1" fill="none" extrusionOk="0">
                  <a:moveTo>
                    <a:pt x="0" y="0"/>
                  </a:moveTo>
                  <a:lnTo>
                    <a:pt x="3120"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39"/>
            <p:cNvGrpSpPr/>
            <p:nvPr/>
          </p:nvGrpSpPr>
          <p:grpSpPr>
            <a:xfrm>
              <a:off x="9453421" y="937226"/>
              <a:ext cx="86723" cy="120582"/>
              <a:chOff x="6675638" y="1480465"/>
              <a:chExt cx="109003" cy="151561"/>
            </a:xfrm>
          </p:grpSpPr>
          <p:sp>
            <p:nvSpPr>
              <p:cNvPr id="710" name="Google Shape;710;p39"/>
              <p:cNvSpPr/>
              <p:nvPr/>
            </p:nvSpPr>
            <p:spPr>
              <a:xfrm>
                <a:off x="6675638" y="1538215"/>
                <a:ext cx="109003" cy="93811"/>
              </a:xfrm>
              <a:custGeom>
                <a:avLst/>
                <a:gdLst/>
                <a:ahLst/>
                <a:cxnLst/>
                <a:rect l="l" t="t" r="r" b="b"/>
                <a:pathLst>
                  <a:path w="1191" h="1025" fill="none" extrusionOk="0">
                    <a:moveTo>
                      <a:pt x="0" y="0"/>
                    </a:moveTo>
                    <a:lnTo>
                      <a:pt x="1191" y="0"/>
                    </a:lnTo>
                    <a:lnTo>
                      <a:pt x="1191" y="1024"/>
                    </a:lnTo>
                    <a:lnTo>
                      <a:pt x="0" y="1024"/>
                    </a:ln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6700715" y="1480465"/>
                <a:ext cx="57842" cy="57842"/>
              </a:xfrm>
              <a:custGeom>
                <a:avLst/>
                <a:gdLst/>
                <a:ahLst/>
                <a:cxnLst/>
                <a:rect l="l" t="t" r="r" b="b"/>
                <a:pathLst>
                  <a:path w="632" h="632" fill="none" extrusionOk="0">
                    <a:moveTo>
                      <a:pt x="0" y="631"/>
                    </a:moveTo>
                    <a:lnTo>
                      <a:pt x="0" y="310"/>
                    </a:lnTo>
                    <a:cubicBezTo>
                      <a:pt x="0" y="143"/>
                      <a:pt x="143" y="0"/>
                      <a:pt x="321" y="0"/>
                    </a:cubicBezTo>
                    <a:lnTo>
                      <a:pt x="321" y="0"/>
                    </a:lnTo>
                    <a:cubicBezTo>
                      <a:pt x="476" y="0"/>
                      <a:pt x="631" y="131"/>
                      <a:pt x="631" y="310"/>
                    </a:cubicBezTo>
                    <a:lnTo>
                      <a:pt x="631" y="631"/>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p:cNvSpPr txBox="1"/>
          <p:nvPr/>
        </p:nvSpPr>
        <p:spPr>
          <a:xfrm>
            <a:off x="2704901" y="2446529"/>
            <a:ext cx="3239277" cy="1391728"/>
          </a:xfrm>
          <a:prstGeom prst="rect">
            <a:avLst/>
          </a:prstGeom>
          <a:noFill/>
        </p:spPr>
        <p:txBody>
          <a:bodyPr wrap="square" rtlCol="0">
            <a:spAutoFit/>
          </a:bodyPr>
          <a:lstStyle/>
          <a:p>
            <a:pPr algn="ctr">
              <a:lnSpc>
                <a:spcPct val="150000"/>
              </a:lnSpc>
            </a:pPr>
            <a:r>
              <a:rPr lang="en-US" sz="3000" b="1" smtClean="0"/>
              <a:t>GIẢI QUYẾT VẤN ĐỀ</a:t>
            </a:r>
            <a:endParaRPr lang="en-US" sz="3000" b="1"/>
          </a:p>
        </p:txBody>
      </p:sp>
      <p:sp>
        <p:nvSpPr>
          <p:cNvPr id="16" name="Rectangle: Rounded Corners 10">
            <a:extLst>
              <a:ext uri="{FF2B5EF4-FFF2-40B4-BE49-F238E27FC236}">
                <a16:creationId xmlns:a16="http://schemas.microsoft.com/office/drawing/2014/main" id="{161847DE-0FA9-DF78-6EA0-0F13C81B44DE}"/>
              </a:ext>
            </a:extLst>
          </p:cNvPr>
          <p:cNvSpPr/>
          <p:nvPr/>
        </p:nvSpPr>
        <p:spPr>
          <a:xfrm>
            <a:off x="3957686" y="1463832"/>
            <a:ext cx="733706" cy="726141"/>
          </a:xfrm>
          <a:prstGeom prst="roundRect">
            <a:avLst/>
          </a:prstGeom>
          <a:solidFill>
            <a:srgbClr val="B8E8F2"/>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1</a:t>
            </a:r>
          </a:p>
        </p:txBody>
      </p:sp>
    </p:spTree>
    <p:extLst>
      <p:ext uri="{BB962C8B-B14F-4D97-AF65-F5344CB8AC3E}">
        <p14:creationId xmlns:p14="http://schemas.microsoft.com/office/powerpoint/2010/main" val="1236197315"/>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63414"/>
            <a:ext cx="8617019" cy="4617765"/>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1"/>
          <p:cNvSpPr/>
          <p:nvPr/>
        </p:nvSpPr>
        <p:spPr>
          <a:xfrm>
            <a:off x="3472096" y="160959"/>
            <a:ext cx="2199805"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smtClean="0">
                <a:latin typeface="Arial" panose="020B0604020202020204" pitchFamily="34" charset="0"/>
                <a:cs typeface="Arial" panose="020B0604020202020204" pitchFamily="34" charset="0"/>
              </a:rPr>
              <a:t>HOẠT ĐỘNG 1</a:t>
            </a:r>
            <a:endParaRPr kumimoji="0" lang="en-US" sz="20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13" name="TextBox 12"/>
          <p:cNvSpPr txBox="1"/>
          <p:nvPr/>
        </p:nvSpPr>
        <p:spPr>
          <a:xfrm>
            <a:off x="416166" y="676322"/>
            <a:ext cx="8311663" cy="2400657"/>
          </a:xfrm>
          <a:prstGeom prst="rect">
            <a:avLst/>
          </a:prstGeom>
          <a:noFill/>
        </p:spPr>
        <p:txBody>
          <a:bodyPr wrap="square" rtlCol="0">
            <a:spAutoFit/>
          </a:bodyPr>
          <a:lstStyle/>
          <a:p>
            <a:pPr algn="ctr">
              <a:lnSpc>
                <a:spcPct val="150000"/>
              </a:lnSpc>
            </a:pPr>
            <a:r>
              <a:rPr lang="vi-VN" sz="2000" b="1"/>
              <a:t>Tìm đường thoát khỏi mê cung</a:t>
            </a:r>
          </a:p>
          <a:p>
            <a:pPr algn="just">
              <a:lnSpc>
                <a:spcPct val="150000"/>
              </a:lnSpc>
            </a:pPr>
            <a:r>
              <a:rPr lang="vi-VN" sz="2000"/>
              <a:t>Mê cung được dùng để chỉ những công trình gồm nhiều hành lang, lối đi, được tạo thành từ những bức tường. Một robot xuất phát từ Lối vào, tìm đường tới Lối ra như Hình 14.1</a:t>
            </a:r>
            <a:r>
              <a:rPr lang="vi-VN" sz="2000"/>
              <a:t>. </a:t>
            </a:r>
            <a:r>
              <a:rPr lang="en-US" sz="2000"/>
              <a:t>Q</a:t>
            </a:r>
            <a:r>
              <a:rPr lang="vi-VN" sz="2000" smtClean="0"/>
              <a:t>uan </a:t>
            </a:r>
            <a:r>
              <a:rPr lang="vi-VN" sz="2000"/>
              <a:t>sát cách di chuyển của robot và trả lời các câu hỏi </a:t>
            </a:r>
            <a:r>
              <a:rPr lang="vi-VN" sz="2000"/>
              <a:t>sau</a:t>
            </a:r>
            <a:r>
              <a:rPr lang="vi-VN" sz="2000" smtClean="0"/>
              <a:t>:</a:t>
            </a:r>
            <a:endParaRPr lang="vi-VN" sz="2000"/>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4196"/>
          <a:stretch/>
        </p:blipFill>
        <p:spPr>
          <a:xfrm>
            <a:off x="4685097" y="2672296"/>
            <a:ext cx="2488026" cy="2128304"/>
          </a:xfrm>
          <a:prstGeom prst="rect">
            <a:avLst/>
          </a:prstGeom>
        </p:spPr>
      </p:pic>
      <p:sp>
        <p:nvSpPr>
          <p:cNvPr id="15" name="TextBox 14"/>
          <p:cNvSpPr txBox="1"/>
          <p:nvPr/>
        </p:nvSpPr>
        <p:spPr>
          <a:xfrm>
            <a:off x="7326074" y="3205533"/>
            <a:ext cx="1248803" cy="1061829"/>
          </a:xfrm>
          <a:prstGeom prst="rect">
            <a:avLst/>
          </a:prstGeom>
          <a:noFill/>
        </p:spPr>
        <p:txBody>
          <a:bodyPr wrap="square" rtlCol="0">
            <a:spAutoFit/>
          </a:bodyPr>
          <a:lstStyle/>
          <a:p>
            <a:pPr algn="ctr">
              <a:lnSpc>
                <a:spcPct val="150000"/>
              </a:lnSpc>
            </a:pPr>
            <a:r>
              <a:rPr lang="en-US" i="1" smtClean="0"/>
              <a:t>Hình 14.1. Robot thoát khỏi mê cung</a:t>
            </a:r>
            <a:endParaRPr lang="vi-VN" i="1"/>
          </a:p>
        </p:txBody>
      </p:sp>
      <p:sp>
        <p:nvSpPr>
          <p:cNvPr id="16" name="TextBox 15"/>
          <p:cNvSpPr txBox="1"/>
          <p:nvPr/>
        </p:nvSpPr>
        <p:spPr>
          <a:xfrm>
            <a:off x="416166" y="3042188"/>
            <a:ext cx="4015160" cy="1938992"/>
          </a:xfrm>
          <a:prstGeom prst="rect">
            <a:avLst/>
          </a:prstGeom>
          <a:noFill/>
        </p:spPr>
        <p:txBody>
          <a:bodyPr wrap="square" rtlCol="0">
            <a:spAutoFit/>
          </a:bodyPr>
          <a:lstStyle/>
          <a:p>
            <a:pPr algn="just">
              <a:lnSpc>
                <a:spcPct val="150000"/>
              </a:lnSpc>
            </a:pPr>
            <a:r>
              <a:rPr lang="vi-VN" sz="2000" smtClean="0"/>
              <a:t>1</a:t>
            </a:r>
            <a:r>
              <a:rPr lang="vi-VN" sz="2000"/>
              <a:t>. Robot di chuyển trong mê cung theo cách nào?</a:t>
            </a:r>
          </a:p>
          <a:p>
            <a:pPr algn="just">
              <a:lnSpc>
                <a:spcPct val="150000"/>
              </a:lnSpc>
            </a:pPr>
            <a:r>
              <a:rPr lang="vi-VN" sz="2000"/>
              <a:t>2. Tại sao cách di chuyển đó dẫn robot tới </a:t>
            </a:r>
            <a:r>
              <a:rPr lang="vi-VN" sz="2000"/>
              <a:t>lối </a:t>
            </a:r>
            <a:r>
              <a:rPr lang="vi-VN" sz="2000" smtClean="0"/>
              <a:t>ra</a:t>
            </a:r>
            <a:r>
              <a:rPr lang="en-US" sz="2000" smtClean="0"/>
              <a:t>?</a:t>
            </a:r>
            <a:endParaRPr lang="vi-VN" sz="2000"/>
          </a:p>
        </p:txBody>
      </p:sp>
    </p:spTree>
    <p:extLst>
      <p:ext uri="{BB962C8B-B14F-4D97-AF65-F5344CB8AC3E}">
        <p14:creationId xmlns:p14="http://schemas.microsoft.com/office/powerpoint/2010/main" val="395737690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63414"/>
            <a:ext cx="8617019" cy="4617765"/>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1"/>
          <p:cNvSpPr/>
          <p:nvPr/>
        </p:nvSpPr>
        <p:spPr>
          <a:xfrm>
            <a:off x="3472096" y="160959"/>
            <a:ext cx="2199805"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smtClean="0">
                <a:latin typeface="Arial" panose="020B0604020202020204" pitchFamily="34" charset="0"/>
                <a:cs typeface="Arial" panose="020B0604020202020204" pitchFamily="34" charset="0"/>
              </a:rPr>
              <a:t>HOẠT ĐỘNG 1</a:t>
            </a:r>
            <a:endParaRPr kumimoji="0" lang="en-US" sz="20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4196"/>
          <a:stretch/>
        </p:blipFill>
        <p:spPr>
          <a:xfrm>
            <a:off x="553390" y="963517"/>
            <a:ext cx="3493703" cy="2988579"/>
          </a:xfrm>
          <a:prstGeom prst="rect">
            <a:avLst/>
          </a:prstGeom>
        </p:spPr>
      </p:pic>
      <p:sp>
        <p:nvSpPr>
          <p:cNvPr id="15" name="TextBox 14"/>
          <p:cNvSpPr txBox="1"/>
          <p:nvPr/>
        </p:nvSpPr>
        <p:spPr>
          <a:xfrm>
            <a:off x="1098366" y="3952096"/>
            <a:ext cx="2403752" cy="738664"/>
          </a:xfrm>
          <a:prstGeom prst="rect">
            <a:avLst/>
          </a:prstGeom>
          <a:noFill/>
        </p:spPr>
        <p:txBody>
          <a:bodyPr wrap="square" rtlCol="0">
            <a:spAutoFit/>
          </a:bodyPr>
          <a:lstStyle/>
          <a:p>
            <a:pPr algn="ctr">
              <a:lnSpc>
                <a:spcPct val="150000"/>
              </a:lnSpc>
            </a:pPr>
            <a:r>
              <a:rPr lang="en-US" i="1" smtClean="0"/>
              <a:t>Hình 14.1. Robot thoát khỏi mê cung</a:t>
            </a:r>
            <a:endParaRPr lang="vi-VN" i="1"/>
          </a:p>
        </p:txBody>
      </p:sp>
      <p:grpSp>
        <p:nvGrpSpPr>
          <p:cNvPr id="8" name="Group 7"/>
          <p:cNvGrpSpPr/>
          <p:nvPr/>
        </p:nvGrpSpPr>
        <p:grpSpPr>
          <a:xfrm>
            <a:off x="4336994" y="963517"/>
            <a:ext cx="3795415" cy="1477328"/>
            <a:chOff x="9220199" y="2324100"/>
            <a:chExt cx="3795415" cy="1477328"/>
          </a:xfrm>
        </p:grpSpPr>
        <p:sp>
          <p:nvSpPr>
            <p:cNvPr id="9" name="TextBox 8"/>
            <p:cNvSpPr txBox="1"/>
            <p:nvPr/>
          </p:nvSpPr>
          <p:spPr>
            <a:xfrm>
              <a:off x="9220199" y="2324100"/>
              <a:ext cx="3795415" cy="147732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1</a:t>
              </a:r>
              <a:r>
                <a:rPr lang="vi-VN" sz="2000">
                  <a:latin typeface="Arial" panose="020B0604020202020204" pitchFamily="34" charset="0"/>
                  <a:cs typeface="Arial" panose="020B0604020202020204" pitchFamily="34" charset="0"/>
                </a:rPr>
                <a:t>. Robot di chuyển trong mê cung sao cho bức tường luôn ở bên phải nó.</a:t>
              </a:r>
              <a:endParaRPr lang="en-US" sz="2000">
                <a:latin typeface="Arial" panose="020B0604020202020204" pitchFamily="34" charset="0"/>
                <a:cs typeface="Arial" panose="020B0604020202020204" pitchFamily="34" charset="0"/>
              </a:endParaRPr>
            </a:p>
          </p:txBody>
        </p:sp>
        <p:pic>
          <p:nvPicPr>
            <p:cNvPr id="10"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336993" y="2451182"/>
            <a:ext cx="3795415" cy="1938992"/>
            <a:chOff x="9220199" y="2324100"/>
            <a:chExt cx="3795415" cy="1938992"/>
          </a:xfrm>
        </p:grpSpPr>
        <p:sp>
          <p:nvSpPr>
            <p:cNvPr id="14" name="TextBox 13"/>
            <p:cNvSpPr txBox="1"/>
            <p:nvPr/>
          </p:nvSpPr>
          <p:spPr>
            <a:xfrm>
              <a:off x="9220199" y="2324100"/>
              <a:ext cx="3795415" cy="193899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2</a:t>
              </a:r>
              <a:r>
                <a:rPr lang="vi-VN" sz="2000">
                  <a:latin typeface="Arial" panose="020B0604020202020204" pitchFamily="34" charset="0"/>
                  <a:cs typeface="Arial" panose="020B0604020202020204" pitchFamily="34" charset="0"/>
                </a:rPr>
                <a:t>. Bằng cách di chuyển như vậy, robot sẽ được bức tường dẫn qua mọi vị trí mê </a:t>
              </a:r>
              <a:r>
                <a:rPr lang="vi-VN" sz="2000">
                  <a:latin typeface="Arial" panose="020B0604020202020204" pitchFamily="34" charset="0"/>
                  <a:cs typeface="Arial" panose="020B0604020202020204" pitchFamily="34" charset="0"/>
                </a:rPr>
                <a:t>cung </a:t>
              </a:r>
              <a:r>
                <a:rPr lang="vi-VN" sz="2000" smtClean="0">
                  <a:latin typeface="Arial" panose="020B0604020202020204" pitchFamily="34" charset="0"/>
                  <a:cs typeface="Arial" panose="020B0604020202020204" pitchFamily="34" charset="0"/>
                </a:rPr>
                <a:t>đến </a:t>
              </a:r>
              <a:r>
                <a:rPr lang="vi-VN" sz="2000">
                  <a:latin typeface="Arial" panose="020B0604020202020204" pitchFamily="34" charset="0"/>
                  <a:cs typeface="Arial" panose="020B0604020202020204" pitchFamily="34" charset="0"/>
                </a:rPr>
                <a:t>khi tìm thấy Lối ra.</a:t>
              </a:r>
              <a:endParaRPr lang="en-US" sz="2000">
                <a:latin typeface="Arial" panose="020B0604020202020204" pitchFamily="34" charset="0"/>
                <a:cs typeface="Arial" panose="020B0604020202020204" pitchFamily="34" charset="0"/>
              </a:endParaRPr>
            </a:p>
          </p:txBody>
        </p:sp>
        <p:pic>
          <p:nvPicPr>
            <p:cNvPr id="17"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cdn-icons-png.flaticon.com/128/7610/7610948.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900" y="4080487"/>
            <a:ext cx="756055" cy="75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005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ppt_w</p:attrName>
                                        </p:attrNameLst>
                                      </p:cBhvr>
                                      <p:tavLst>
                                        <p:tav tm="0">
                                          <p:val>
                                            <p:fltVal val="0"/>
                                          </p:val>
                                        </p:tav>
                                        <p:tav tm="100000">
                                          <p:val>
                                            <p:strVal val="#ppt_w"/>
                                          </p:val>
                                        </p:tav>
                                      </p:tavLst>
                                    </p:anim>
                                    <p:anim calcmode="lin" valueType="num">
                                      <p:cBhvr>
                                        <p:cTn id="32" dur="500" fill="hold"/>
                                        <p:tgtEl>
                                          <p:spTgt spid="1026"/>
                                        </p:tgtEl>
                                        <p:attrNameLst>
                                          <p:attrName>ppt_h</p:attrName>
                                        </p:attrNameLst>
                                      </p:cBhvr>
                                      <p:tavLst>
                                        <p:tav tm="0">
                                          <p:val>
                                            <p:fltVal val="0"/>
                                          </p:val>
                                        </p:tav>
                                        <p:tav tm="100000">
                                          <p:val>
                                            <p:strVal val="#ppt_h"/>
                                          </p:val>
                                        </p:tav>
                                      </p:tavLst>
                                    </p:anim>
                                    <p:animEffect transition="in" filter="fade">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grpSp>
        <p:nvGrpSpPr>
          <p:cNvPr id="9" name="Group 8"/>
          <p:cNvGrpSpPr/>
          <p:nvPr/>
        </p:nvGrpSpPr>
        <p:grpSpPr>
          <a:xfrm>
            <a:off x="1076090" y="914400"/>
            <a:ext cx="4778610" cy="1371600"/>
            <a:chOff x="3229734" y="1398382"/>
            <a:chExt cx="4778610" cy="1371600"/>
          </a:xfrm>
        </p:grpSpPr>
        <p:grpSp>
          <p:nvGrpSpPr>
            <p:cNvPr id="10" name="Group 11"/>
            <p:cNvGrpSpPr/>
            <p:nvPr/>
          </p:nvGrpSpPr>
          <p:grpSpPr>
            <a:xfrm flipH="1">
              <a:off x="3229734" y="1398382"/>
              <a:ext cx="4778610" cy="1371600"/>
              <a:chOff x="581799" y="35075"/>
              <a:chExt cx="5692657" cy="1276245"/>
            </a:xfrm>
            <a:solidFill>
              <a:schemeClr val="bg1">
                <a:lumMod val="75000"/>
              </a:schemeClr>
            </a:solidFill>
          </p:grpSpPr>
          <p:sp>
            <p:nvSpPr>
              <p:cNvPr id="12" name="Freeform 12"/>
              <p:cNvSpPr/>
              <p:nvPr/>
            </p:nvSpPr>
            <p:spPr>
              <a:xfrm>
                <a:off x="581799" y="35075"/>
                <a:ext cx="5692657" cy="127624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bg1"/>
              </a:solidFill>
            </p:spPr>
          </p:sp>
        </p:grpSp>
        <p:sp>
          <p:nvSpPr>
            <p:cNvPr id="11" name="Rectangle 10"/>
            <p:cNvSpPr/>
            <p:nvPr/>
          </p:nvSpPr>
          <p:spPr>
            <a:xfrm>
              <a:off x="3930253" y="1500150"/>
              <a:ext cx="3862192" cy="1015663"/>
            </a:xfrm>
            <a:prstGeom prst="rect">
              <a:avLst/>
            </a:prstGeom>
          </p:spPr>
          <p:txBody>
            <a:bodyPr wrap="square">
              <a:spAutoFit/>
            </a:bodyPr>
            <a:lstStyle/>
            <a:p>
              <a:pPr algn="just">
                <a:lnSpc>
                  <a:spcPct val="150000"/>
                </a:lnSpc>
              </a:pPr>
              <a:r>
                <a:rPr lang="en-US" sz="2000"/>
                <a:t>Tìm Lối ra trong mê cung là một vấn đề. </a:t>
              </a:r>
              <a:endParaRPr lang="en-US" sz="2000"/>
            </a:p>
          </p:txBody>
        </p:sp>
      </p:grpSp>
      <p:pic>
        <p:nvPicPr>
          <p:cNvPr id="2050" name="Picture 2" descr="https://cdn-icons-png.flaticon.com/128/2103/21034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692" y="812630"/>
            <a:ext cx="1634307" cy="16343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600200" y="2510659"/>
            <a:ext cx="6125830" cy="2089916"/>
            <a:chOff x="1600200" y="2510659"/>
            <a:chExt cx="6125830" cy="2089916"/>
          </a:xfrm>
        </p:grpSpPr>
        <p:grpSp>
          <p:nvGrpSpPr>
            <p:cNvPr id="14" name="Group 13"/>
            <p:cNvGrpSpPr/>
            <p:nvPr/>
          </p:nvGrpSpPr>
          <p:grpSpPr>
            <a:xfrm>
              <a:off x="3592106" y="2510659"/>
              <a:ext cx="3175344" cy="1629231"/>
              <a:chOff x="-827628" y="-509164"/>
              <a:chExt cx="6153131" cy="3157097"/>
            </a:xfrm>
          </p:grpSpPr>
          <p:sp>
            <p:nvSpPr>
              <p:cNvPr id="15" name="Google Shape;541;p59"/>
              <p:cNvSpPr/>
              <p:nvPr/>
            </p:nvSpPr>
            <p:spPr>
              <a:xfrm rot="21470825">
                <a:off x="-631902" y="-278539"/>
                <a:ext cx="5957405" cy="2926472"/>
              </a:xfrm>
              <a:prstGeom prst="roundRect">
                <a:avLst>
                  <a:gd name="adj" fmla="val 24491"/>
                </a:avLst>
              </a:prstGeom>
              <a:no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59"/>
              <p:cNvSpPr/>
              <p:nvPr/>
            </p:nvSpPr>
            <p:spPr>
              <a:xfrm rot="21470825">
                <a:off x="-827628" y="-509164"/>
                <a:ext cx="5957405" cy="2926472"/>
              </a:xfrm>
              <a:prstGeom prst="roundRect">
                <a:avLst>
                  <a:gd name="adj" fmla="val 24491"/>
                </a:avLst>
              </a:prstGeom>
              <a:solidFill>
                <a:srgbClr val="FFFFBD"/>
              </a:solid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3762558" y="2757935"/>
              <a:ext cx="2733434" cy="1015663"/>
            </a:xfrm>
            <a:prstGeom prst="rect">
              <a:avLst/>
            </a:prstGeom>
            <a:noFill/>
          </p:spPr>
          <p:txBody>
            <a:bodyPr wrap="square" rtlCol="0">
              <a:spAutoFit/>
            </a:bodyPr>
            <a:lstStyle/>
            <a:p>
              <a:pPr algn="ctr">
                <a:lnSpc>
                  <a:spcPct val="150000"/>
                </a:lnSpc>
              </a:pPr>
              <a:r>
                <a:rPr lang="vi-VN" sz="2000"/>
                <a:t>Trình bày các bước giải quyết vấn đề.</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26295">
              <a:off x="5854879" y="2785161"/>
              <a:ext cx="1871151" cy="1750706"/>
            </a:xfrm>
            <a:prstGeom prst="rect">
              <a:avLst/>
            </a:prstGeom>
          </p:spPr>
        </p:pic>
        <p:pic>
          <p:nvPicPr>
            <p:cNvPr id="19" name="Picture 35"/>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b="15515"/>
            <a:stretch/>
          </p:blipFill>
          <p:spPr>
            <a:xfrm>
              <a:off x="1600200" y="2535035"/>
              <a:ext cx="1509712" cy="2065540"/>
            </a:xfrm>
            <a:prstGeom prst="rect">
              <a:avLst/>
            </a:prstGeom>
          </p:spPr>
        </p:pic>
      </p:grpSp>
    </p:spTree>
    <p:extLst>
      <p:ext uri="{BB962C8B-B14F-4D97-AF65-F5344CB8AC3E}">
        <p14:creationId xmlns:p14="http://schemas.microsoft.com/office/powerpoint/2010/main" val="1613537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469899"/>
            <a:ext cx="8617019" cy="44069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a:extLst>
              <a:ext uri="{FF2B5EF4-FFF2-40B4-BE49-F238E27FC236}">
                <a16:creationId xmlns:a16="http://schemas.microsoft.com/office/drawing/2014/main" id="{39338A61-E650-D252-D6E7-F65D7ED84A95}"/>
              </a:ext>
            </a:extLst>
          </p:cNvPr>
          <p:cNvGrpSpPr/>
          <p:nvPr/>
        </p:nvGrpSpPr>
        <p:grpSpPr>
          <a:xfrm>
            <a:off x="2558140" y="220771"/>
            <a:ext cx="4027714" cy="542968"/>
            <a:chOff x="-609601" y="391227"/>
            <a:chExt cx="4027714" cy="542968"/>
          </a:xfrm>
        </p:grpSpPr>
        <p:sp>
          <p:nvSpPr>
            <p:cNvPr id="16"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A13D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vi-VN" sz="2000" b="1">
                  <a:solidFill>
                    <a:srgbClr val="FFFFFF"/>
                  </a:solidFill>
                </a:rPr>
                <a:t>Các bước giải quyết vấn đề</a:t>
              </a:r>
              <a:endParaRPr lang="en-US" sz="2000" b="1">
                <a:solidFill>
                  <a:srgbClr val="FFFFFF"/>
                </a:solidFill>
              </a:endParaRPr>
            </a:p>
          </p:txBody>
        </p:sp>
      </p:grpSp>
      <p:sp>
        <p:nvSpPr>
          <p:cNvPr id="19" name="Rounded Rectangle 18"/>
          <p:cNvSpPr/>
          <p:nvPr/>
        </p:nvSpPr>
        <p:spPr>
          <a:xfrm>
            <a:off x="556164" y="1046881"/>
            <a:ext cx="8031667" cy="726614"/>
          </a:xfrm>
          <a:prstGeom prst="roundRect">
            <a:avLst>
              <a:gd name="adj" fmla="val 5472"/>
            </a:avLst>
          </a:prstGeom>
          <a:solidFill>
            <a:srgbClr val="F3FFF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1) Tìm hiểu vấn đề: xác định những yếu tố đã cho và kết quả cần đạt.</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20" name="Rounded Rectangle 19"/>
          <p:cNvSpPr/>
          <p:nvPr/>
        </p:nvSpPr>
        <p:spPr>
          <a:xfrm>
            <a:off x="556164" y="2035741"/>
            <a:ext cx="8031667" cy="1126939"/>
          </a:xfrm>
          <a:prstGeom prst="roundRect">
            <a:avLst>
              <a:gd name="adj" fmla="val 5472"/>
            </a:avLst>
          </a:prstGeom>
          <a:solidFill>
            <a:srgbClr val="FFFF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2) Phân tích vấn đề: xem xét từng khía cạnh của vấn đề, đưa ra nhận định để tìm cách giải quyết.</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21" name="Rounded Rectangle 20"/>
          <p:cNvSpPr/>
          <p:nvPr/>
        </p:nvSpPr>
        <p:spPr>
          <a:xfrm>
            <a:off x="556164" y="3429000"/>
            <a:ext cx="8031667" cy="1126939"/>
          </a:xfrm>
          <a:prstGeom prst="roundRect">
            <a:avLst>
              <a:gd name="adj" fmla="val 5472"/>
            </a:avLst>
          </a:prstGeom>
          <a:solidFill>
            <a:srgbClr val="FFF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3) Lựa chọn giải pháp: dựa trên nhận định ở bước phân tích vấn đề, tìm kiếm và lựa chọn cách giải quyết vấn đề.</a:t>
            </a:r>
            <a:endParaRPr lang="vi-VN" sz="20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012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Virtual Bank Business Plan by Slidesgo">
  <a:themeElements>
    <a:clrScheme name="Simple Light">
      <a:dk1>
        <a:srgbClr val="000000"/>
      </a:dk1>
      <a:lt1>
        <a:srgbClr val="FFFFFF"/>
      </a:lt1>
      <a:dk2>
        <a:srgbClr val="595959"/>
      </a:dk2>
      <a:lt2>
        <a:srgbClr val="EEEEEE"/>
      </a:lt2>
      <a:accent1>
        <a:srgbClr val="E8E8E4"/>
      </a:accent1>
      <a:accent2>
        <a:srgbClr val="D59090"/>
      </a:accent2>
      <a:accent3>
        <a:srgbClr val="3B3252"/>
      </a:accent3>
      <a:accent4>
        <a:srgbClr val="818479"/>
      </a:accent4>
      <a:accent5>
        <a:srgbClr val="E4D256"/>
      </a:accent5>
      <a:accent6>
        <a:srgbClr val="85ADD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1851</Words>
  <Application>Microsoft Office PowerPoint</Application>
  <PresentationFormat>On-screen Show (16:9)</PresentationFormat>
  <Paragraphs>184</Paragraphs>
  <Slides>35</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Calibri</vt:lpstr>
      <vt:lpstr>Barlow</vt:lpstr>
      <vt:lpstr>Aptos</vt:lpstr>
      <vt:lpstr>Black Han Sans</vt:lpstr>
      <vt:lpstr>Arial (Body)</vt:lpstr>
      <vt:lpstr>Questrial</vt:lpstr>
      <vt:lpstr>Khand</vt:lpstr>
      <vt:lpstr>Arial</vt:lpstr>
      <vt:lpstr>Times New Roman</vt:lpstr>
      <vt:lpstr>Aharoni</vt:lpstr>
      <vt:lpstr>Rajdhani</vt:lpstr>
      <vt:lpstr>Virtual Bank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BANK BUSINESS  PLAN</dc:title>
  <cp:lastModifiedBy>Acer</cp:lastModifiedBy>
  <cp:revision>37</cp:revision>
  <dcterms:modified xsi:type="dcterms:W3CDTF">2024-12-17T09:04:24Z</dcterms:modified>
</cp:coreProperties>
</file>