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77" r:id="rId2"/>
    <p:sldId id="279" r:id="rId3"/>
    <p:sldId id="256" r:id="rId4"/>
    <p:sldId id="273" r:id="rId5"/>
    <p:sldId id="344" r:id="rId6"/>
    <p:sldId id="287" r:id="rId7"/>
    <p:sldId id="280" r:id="rId8"/>
    <p:sldId id="323" r:id="rId9"/>
    <p:sldId id="324" r:id="rId10"/>
    <p:sldId id="322" r:id="rId11"/>
    <p:sldId id="327" r:id="rId12"/>
    <p:sldId id="328" r:id="rId13"/>
    <p:sldId id="326" r:id="rId14"/>
    <p:sldId id="325" r:id="rId15"/>
    <p:sldId id="329" r:id="rId16"/>
    <p:sldId id="333" r:id="rId17"/>
    <p:sldId id="334" r:id="rId18"/>
    <p:sldId id="269" r:id="rId19"/>
    <p:sldId id="264" r:id="rId20"/>
    <p:sldId id="285" r:id="rId21"/>
    <p:sldId id="335" r:id="rId22"/>
    <p:sldId id="336" r:id="rId23"/>
    <p:sldId id="337" r:id="rId24"/>
    <p:sldId id="339" r:id="rId25"/>
    <p:sldId id="283" r:id="rId26"/>
    <p:sldId id="258" r:id="rId27"/>
    <p:sldId id="300" r:id="rId28"/>
    <p:sldId id="304" r:id="rId29"/>
    <p:sldId id="303" r:id="rId30"/>
    <p:sldId id="308" r:id="rId31"/>
    <p:sldId id="309" r:id="rId32"/>
    <p:sldId id="311" r:id="rId33"/>
    <p:sldId id="343" r:id="rId34"/>
    <p:sldId id="298" r:id="rId35"/>
    <p:sldId id="265" r:id="rId36"/>
  </p:sldIdLst>
  <p:sldSz cx="18288000" cy="10287000"/>
  <p:notesSz cx="6858000" cy="9144000"/>
  <p:embeddedFontLst>
    <p:embeddedFont>
      <p:font typeface="Figtree Black" panose="020B0604020202020204" charset="0"/>
      <p:bold r:id="rId38"/>
      <p:boldItalic r:id="rId39"/>
    </p:embeddedFont>
    <p:embeddedFont>
      <p:font typeface="Calibri" panose="020F0502020204030204" pitchFamily="34" charset="0"/>
      <p:regular r:id="rId40"/>
      <p:bold r:id="rId41"/>
      <p:italic r:id="rId42"/>
      <p:boldItalic r:id="rId43"/>
    </p:embeddedFont>
    <p:embeddedFont>
      <p:font typeface="Fira Sans Extra Condensed" panose="020B060402020202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5FF"/>
    <a:srgbClr val="E5903B"/>
    <a:srgbClr val="F2532E"/>
    <a:srgbClr val="000000"/>
    <a:srgbClr val="097289"/>
    <a:srgbClr val="FCE2CC"/>
    <a:srgbClr val="E8E6E9"/>
    <a:srgbClr val="285684"/>
    <a:srgbClr val="FFCF01"/>
    <a:srgbClr val="0EA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94622" autoAdjust="0"/>
  </p:normalViewPr>
  <p:slideViewPr>
    <p:cSldViewPr>
      <p:cViewPr>
        <p:scale>
          <a:sx n="33" d="100"/>
          <a:sy n="33" d="100"/>
        </p:scale>
        <p:origin x="828"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85B6B-C764-4C19-9667-E3991402C89E}"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8381-0A92-4EAE-8465-CB60FBA465A8}" type="slidenum">
              <a:rPr lang="en-US" smtClean="0"/>
              <a:t>‹#›</a:t>
            </a:fld>
            <a:endParaRPr lang="en-US"/>
          </a:p>
        </p:txBody>
      </p:sp>
    </p:spTree>
    <p:extLst>
      <p:ext uri="{BB962C8B-B14F-4D97-AF65-F5344CB8AC3E}">
        <p14:creationId xmlns:p14="http://schemas.microsoft.com/office/powerpoint/2010/main" val="3413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96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20966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34.svg"/><Relationship Id="rId12" Type="http://schemas.openxmlformats.org/officeDocument/2006/relationships/image" Target="../media/image33.png"/><Relationship Id="rId7" Type="http://schemas.openxmlformats.org/officeDocument/2006/relationships/image" Target="../media/image44.sv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42.svg"/><Relationship Id="rId15" Type="http://schemas.openxmlformats.org/officeDocument/2006/relationships/image" Target="../media/image35.png"/><Relationship Id="rId4" Type="http://schemas.openxmlformats.org/officeDocument/2006/relationships/image" Target="../media/image32.png"/><Relationship Id="rId14" Type="http://schemas.openxmlformats.org/officeDocument/2006/relationships/image" Target="../media/image3.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png"/><Relationship Id="rId17" Type="http://schemas.openxmlformats.org/officeDocument/2006/relationships/image" Target="../media/image68.svg"/><Relationship Id="rId2" Type="http://schemas.openxmlformats.org/officeDocument/2006/relationships/image" Target="../media/image1.png"/><Relationship Id="rId20" Type="http://schemas.openxmlformats.org/officeDocument/2006/relationships/image" Target="../media/image38.png"/><Relationship Id="rId1" Type="http://schemas.openxmlformats.org/officeDocument/2006/relationships/slideLayout" Target="../slideLayouts/slideLayout7.xml"/><Relationship Id="rId19" Type="http://schemas.openxmlformats.org/officeDocument/2006/relationships/image" Target="../media/image30.sv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2"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image" Target="../media/image30.svg"/><Relationship Id="rId10" Type="http://schemas.openxmlformats.org/officeDocument/2006/relationships/image" Target="../media/image3.png"/><Relationship Id="rId9" Type="http://schemas.openxmlformats.org/officeDocument/2006/relationships/image" Target="../media/image52.sv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image" Target="../media/image30.svg"/><Relationship Id="rId10" Type="http://schemas.openxmlformats.org/officeDocument/2006/relationships/image" Target="../media/image3.png"/><Relationship Id="rId9" Type="http://schemas.openxmlformats.org/officeDocument/2006/relationships/image" Target="../media/image52.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2.svg"/></Relationships>
</file>

<file path=ppt/slides/_rels/slide7.xml.rels><?xml version="1.0" encoding="UTF-8" standalone="yes"?>
<Relationships xmlns="http://schemas.openxmlformats.org/package/2006/relationships"><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4.svg"/><Relationship Id="rId5" Type="http://schemas.openxmlformats.org/officeDocument/2006/relationships/image" Target="../media/image30.svg"/><Relationship Id="rId10" Type="http://schemas.openxmlformats.org/officeDocument/2006/relationships/image" Target="../media/image16.png"/><Relationship Id="rId9" Type="http://schemas.openxmlformats.org/officeDocument/2006/relationships/image" Target="../media/image52.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2" name="Google Shape;58;p15"/>
          <p:cNvGrpSpPr/>
          <p:nvPr/>
        </p:nvGrpSpPr>
        <p:grpSpPr>
          <a:xfrm>
            <a:off x="1776310" y="7487025"/>
            <a:ext cx="14736748" cy="3229242"/>
            <a:chOff x="3869350" y="1865175"/>
            <a:chExt cx="815275" cy="178650"/>
          </a:xfrm>
        </p:grpSpPr>
        <p:sp>
          <p:nvSpPr>
            <p:cNvPr id="23" name="Google Shape;59;p15"/>
            <p:cNvSpPr/>
            <p:nvPr/>
          </p:nvSpPr>
          <p:spPr>
            <a:xfrm>
              <a:off x="3869350" y="2012725"/>
              <a:ext cx="130225" cy="31100"/>
            </a:xfrm>
            <a:custGeom>
              <a:avLst/>
              <a:gdLst/>
              <a:ahLst/>
              <a:cxnLst/>
              <a:rect l="l" t="t" r="r" b="b"/>
              <a:pathLst>
                <a:path w="5209" h="1244" extrusionOk="0">
                  <a:moveTo>
                    <a:pt x="2605" y="1"/>
                  </a:moveTo>
                  <a:cubicBezTo>
                    <a:pt x="1188" y="1"/>
                    <a:pt x="1" y="285"/>
                    <a:pt x="1" y="633"/>
                  </a:cubicBezTo>
                  <a:cubicBezTo>
                    <a:pt x="1" y="980"/>
                    <a:pt x="1188"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60;p15"/>
            <p:cNvSpPr/>
            <p:nvPr/>
          </p:nvSpPr>
          <p:spPr>
            <a:xfrm>
              <a:off x="3882375" y="2012725"/>
              <a:ext cx="104875" cy="20875"/>
            </a:xfrm>
            <a:custGeom>
              <a:avLst/>
              <a:gdLst/>
              <a:ahLst/>
              <a:cxnLst/>
              <a:rect l="l" t="t" r="r" b="b"/>
              <a:pathLst>
                <a:path w="4195" h="835" extrusionOk="0">
                  <a:moveTo>
                    <a:pt x="1" y="1"/>
                  </a:moveTo>
                  <a:lnTo>
                    <a:pt x="1" y="487"/>
                  </a:lnTo>
                  <a:cubicBezTo>
                    <a:pt x="1" y="695"/>
                    <a:pt x="924" y="834"/>
                    <a:pt x="2084" y="834"/>
                  </a:cubicBezTo>
                  <a:cubicBezTo>
                    <a:pt x="3237" y="834"/>
                    <a:pt x="4195" y="695"/>
                    <a:pt x="4195" y="487"/>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61;p15"/>
            <p:cNvSpPr/>
            <p:nvPr/>
          </p:nvSpPr>
          <p:spPr>
            <a:xfrm>
              <a:off x="3882375" y="2012725"/>
              <a:ext cx="104875" cy="10800"/>
            </a:xfrm>
            <a:custGeom>
              <a:avLst/>
              <a:gdLst/>
              <a:ahLst/>
              <a:cxnLst/>
              <a:rect l="l" t="t" r="r" b="b"/>
              <a:pathLst>
                <a:path w="4195" h="432" extrusionOk="0">
                  <a:moveTo>
                    <a:pt x="1" y="1"/>
                  </a:moveTo>
                  <a:lnTo>
                    <a:pt x="1" y="112"/>
                  </a:lnTo>
                  <a:cubicBezTo>
                    <a:pt x="202" y="285"/>
                    <a:pt x="1042" y="431"/>
                    <a:pt x="2084" y="431"/>
                  </a:cubicBezTo>
                  <a:cubicBezTo>
                    <a:pt x="3126" y="431"/>
                    <a:pt x="3994" y="285"/>
                    <a:pt x="4195" y="112"/>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62;p15"/>
            <p:cNvSpPr/>
            <p:nvPr/>
          </p:nvSpPr>
          <p:spPr>
            <a:xfrm>
              <a:off x="3882375" y="2004750"/>
              <a:ext cx="104875" cy="16675"/>
            </a:xfrm>
            <a:custGeom>
              <a:avLst/>
              <a:gdLst/>
              <a:ahLst/>
              <a:cxnLst/>
              <a:rect l="l" t="t" r="r" b="b"/>
              <a:pathLst>
                <a:path w="4195" h="667" extrusionOk="0">
                  <a:moveTo>
                    <a:pt x="2084" y="0"/>
                  </a:moveTo>
                  <a:cubicBezTo>
                    <a:pt x="924" y="0"/>
                    <a:pt x="1" y="146"/>
                    <a:pt x="1" y="320"/>
                  </a:cubicBezTo>
                  <a:cubicBezTo>
                    <a:pt x="1" y="521"/>
                    <a:pt x="924" y="667"/>
                    <a:pt x="2084" y="667"/>
                  </a:cubicBezTo>
                  <a:cubicBezTo>
                    <a:pt x="3237" y="667"/>
                    <a:pt x="4195" y="521"/>
                    <a:pt x="4195" y="320"/>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63;p15"/>
            <p:cNvSpPr/>
            <p:nvPr/>
          </p:nvSpPr>
          <p:spPr>
            <a:xfrm>
              <a:off x="3880825" y="2003175"/>
              <a:ext cx="107825" cy="19650"/>
            </a:xfrm>
            <a:custGeom>
              <a:avLst/>
              <a:gdLst/>
              <a:ahLst/>
              <a:cxnLst/>
              <a:rect l="l" t="t" r="r" b="b"/>
              <a:pathLst>
                <a:path w="4313" h="786" extrusionOk="0">
                  <a:moveTo>
                    <a:pt x="2146" y="119"/>
                  </a:moveTo>
                  <a:cubicBezTo>
                    <a:pt x="2722" y="119"/>
                    <a:pt x="3243" y="147"/>
                    <a:pt x="3618" y="209"/>
                  </a:cubicBezTo>
                  <a:cubicBezTo>
                    <a:pt x="3819" y="237"/>
                    <a:pt x="3965" y="265"/>
                    <a:pt x="4056" y="320"/>
                  </a:cubicBezTo>
                  <a:cubicBezTo>
                    <a:pt x="4111" y="320"/>
                    <a:pt x="4139" y="348"/>
                    <a:pt x="4167" y="383"/>
                  </a:cubicBezTo>
                  <a:lnTo>
                    <a:pt x="4201" y="383"/>
                  </a:lnTo>
                  <a:cubicBezTo>
                    <a:pt x="4201" y="383"/>
                    <a:pt x="4167" y="411"/>
                    <a:pt x="4139" y="438"/>
                  </a:cubicBezTo>
                  <a:cubicBezTo>
                    <a:pt x="4111" y="466"/>
                    <a:pt x="4028" y="494"/>
                    <a:pt x="3882" y="522"/>
                  </a:cubicBezTo>
                  <a:cubicBezTo>
                    <a:pt x="3535" y="612"/>
                    <a:pt x="2896" y="667"/>
                    <a:pt x="2146" y="667"/>
                  </a:cubicBezTo>
                  <a:cubicBezTo>
                    <a:pt x="1563" y="667"/>
                    <a:pt x="1042" y="640"/>
                    <a:pt x="695" y="584"/>
                  </a:cubicBezTo>
                  <a:cubicBezTo>
                    <a:pt x="493" y="556"/>
                    <a:pt x="347" y="494"/>
                    <a:pt x="236" y="466"/>
                  </a:cubicBezTo>
                  <a:cubicBezTo>
                    <a:pt x="209" y="438"/>
                    <a:pt x="174" y="438"/>
                    <a:pt x="146" y="411"/>
                  </a:cubicBezTo>
                  <a:lnTo>
                    <a:pt x="118" y="383"/>
                  </a:lnTo>
                  <a:lnTo>
                    <a:pt x="146" y="348"/>
                  </a:lnTo>
                  <a:cubicBezTo>
                    <a:pt x="209" y="320"/>
                    <a:pt x="292" y="292"/>
                    <a:pt x="410" y="265"/>
                  </a:cubicBezTo>
                  <a:cubicBezTo>
                    <a:pt x="785" y="174"/>
                    <a:pt x="1424" y="119"/>
                    <a:pt x="2146" y="119"/>
                  </a:cubicBezTo>
                  <a:close/>
                  <a:moveTo>
                    <a:pt x="2146" y="1"/>
                  </a:moveTo>
                  <a:cubicBezTo>
                    <a:pt x="1563" y="1"/>
                    <a:pt x="1042" y="36"/>
                    <a:pt x="667" y="91"/>
                  </a:cubicBezTo>
                  <a:cubicBezTo>
                    <a:pt x="465" y="119"/>
                    <a:pt x="320" y="174"/>
                    <a:pt x="209" y="209"/>
                  </a:cubicBezTo>
                  <a:cubicBezTo>
                    <a:pt x="146" y="237"/>
                    <a:pt x="118" y="265"/>
                    <a:pt x="63" y="265"/>
                  </a:cubicBezTo>
                  <a:cubicBezTo>
                    <a:pt x="63" y="292"/>
                    <a:pt x="35" y="292"/>
                    <a:pt x="35" y="320"/>
                  </a:cubicBezTo>
                  <a:cubicBezTo>
                    <a:pt x="0" y="348"/>
                    <a:pt x="0" y="383"/>
                    <a:pt x="0" y="383"/>
                  </a:cubicBezTo>
                  <a:cubicBezTo>
                    <a:pt x="0" y="411"/>
                    <a:pt x="0" y="438"/>
                    <a:pt x="35" y="466"/>
                  </a:cubicBezTo>
                  <a:cubicBezTo>
                    <a:pt x="63" y="494"/>
                    <a:pt x="90" y="522"/>
                    <a:pt x="118" y="522"/>
                  </a:cubicBezTo>
                  <a:cubicBezTo>
                    <a:pt x="209" y="584"/>
                    <a:pt x="292" y="612"/>
                    <a:pt x="438" y="640"/>
                  </a:cubicBezTo>
                  <a:cubicBezTo>
                    <a:pt x="813" y="730"/>
                    <a:pt x="1452" y="785"/>
                    <a:pt x="2146" y="785"/>
                  </a:cubicBezTo>
                  <a:cubicBezTo>
                    <a:pt x="2722" y="785"/>
                    <a:pt x="3271" y="758"/>
                    <a:pt x="3646" y="695"/>
                  </a:cubicBezTo>
                  <a:cubicBezTo>
                    <a:pt x="3819" y="640"/>
                    <a:pt x="3993" y="612"/>
                    <a:pt x="4111" y="584"/>
                  </a:cubicBezTo>
                  <a:cubicBezTo>
                    <a:pt x="4167" y="556"/>
                    <a:pt x="4201" y="522"/>
                    <a:pt x="4229" y="494"/>
                  </a:cubicBezTo>
                  <a:cubicBezTo>
                    <a:pt x="4257" y="494"/>
                    <a:pt x="4257" y="466"/>
                    <a:pt x="4285" y="466"/>
                  </a:cubicBezTo>
                  <a:cubicBezTo>
                    <a:pt x="4285" y="438"/>
                    <a:pt x="4312" y="411"/>
                    <a:pt x="4312" y="383"/>
                  </a:cubicBezTo>
                  <a:cubicBezTo>
                    <a:pt x="4312" y="383"/>
                    <a:pt x="4285" y="348"/>
                    <a:pt x="4285" y="320"/>
                  </a:cubicBezTo>
                  <a:cubicBezTo>
                    <a:pt x="4257" y="292"/>
                    <a:pt x="4229" y="265"/>
                    <a:pt x="4201" y="237"/>
                  </a:cubicBezTo>
                  <a:cubicBezTo>
                    <a:pt x="4111" y="209"/>
                    <a:pt x="4028" y="174"/>
                    <a:pt x="3882" y="147"/>
                  </a:cubicBezTo>
                  <a:cubicBezTo>
                    <a:pt x="3507" y="63"/>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64;p15"/>
            <p:cNvSpPr/>
            <p:nvPr/>
          </p:nvSpPr>
          <p:spPr>
            <a:xfrm>
              <a:off x="38851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65;p15"/>
            <p:cNvSpPr/>
            <p:nvPr/>
          </p:nvSpPr>
          <p:spPr>
            <a:xfrm>
              <a:off x="38837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66;p15"/>
            <p:cNvSpPr/>
            <p:nvPr/>
          </p:nvSpPr>
          <p:spPr>
            <a:xfrm>
              <a:off x="3890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67;p15"/>
            <p:cNvSpPr/>
            <p:nvPr/>
          </p:nvSpPr>
          <p:spPr>
            <a:xfrm>
              <a:off x="3888800"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68;p15"/>
            <p:cNvSpPr/>
            <p:nvPr/>
          </p:nvSpPr>
          <p:spPr>
            <a:xfrm>
              <a:off x="389610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69;p15"/>
            <p:cNvSpPr/>
            <p:nvPr/>
          </p:nvSpPr>
          <p:spPr>
            <a:xfrm>
              <a:off x="38947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70;p15"/>
            <p:cNvSpPr/>
            <p:nvPr/>
          </p:nvSpPr>
          <p:spPr>
            <a:xfrm>
              <a:off x="3901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71;p15"/>
            <p:cNvSpPr/>
            <p:nvPr/>
          </p:nvSpPr>
          <p:spPr>
            <a:xfrm>
              <a:off x="38997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72;p15"/>
            <p:cNvSpPr/>
            <p:nvPr/>
          </p:nvSpPr>
          <p:spPr>
            <a:xfrm>
              <a:off x="39068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73;p15"/>
            <p:cNvSpPr/>
            <p:nvPr/>
          </p:nvSpPr>
          <p:spPr>
            <a:xfrm>
              <a:off x="39054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74;p15"/>
            <p:cNvSpPr/>
            <p:nvPr/>
          </p:nvSpPr>
          <p:spPr>
            <a:xfrm>
              <a:off x="39120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75;p15"/>
            <p:cNvSpPr/>
            <p:nvPr/>
          </p:nvSpPr>
          <p:spPr>
            <a:xfrm>
              <a:off x="391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 name="Google Shape;76;p15"/>
            <p:cNvSpPr/>
            <p:nvPr/>
          </p:nvSpPr>
          <p:spPr>
            <a:xfrm>
              <a:off x="39171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 name="Google Shape;77;p15"/>
            <p:cNvSpPr/>
            <p:nvPr/>
          </p:nvSpPr>
          <p:spPr>
            <a:xfrm>
              <a:off x="39155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78;p15"/>
            <p:cNvSpPr/>
            <p:nvPr/>
          </p:nvSpPr>
          <p:spPr>
            <a:xfrm>
              <a:off x="39228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79;p15"/>
            <p:cNvSpPr/>
            <p:nvPr/>
          </p:nvSpPr>
          <p:spPr>
            <a:xfrm>
              <a:off x="39214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80;p15"/>
            <p:cNvSpPr/>
            <p:nvPr/>
          </p:nvSpPr>
          <p:spPr>
            <a:xfrm>
              <a:off x="39278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 name="Google Shape;81;p15"/>
            <p:cNvSpPr/>
            <p:nvPr/>
          </p:nvSpPr>
          <p:spPr>
            <a:xfrm>
              <a:off x="392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 name="Google Shape;82;p15"/>
            <p:cNvSpPr/>
            <p:nvPr/>
          </p:nvSpPr>
          <p:spPr>
            <a:xfrm>
              <a:off x="39337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 name="Google Shape;83;p15"/>
            <p:cNvSpPr/>
            <p:nvPr/>
          </p:nvSpPr>
          <p:spPr>
            <a:xfrm>
              <a:off x="393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 name="Google Shape;84;p15"/>
            <p:cNvSpPr/>
            <p:nvPr/>
          </p:nvSpPr>
          <p:spPr>
            <a:xfrm>
              <a:off x="39388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 name="Google Shape;85;p15"/>
            <p:cNvSpPr/>
            <p:nvPr/>
          </p:nvSpPr>
          <p:spPr>
            <a:xfrm>
              <a:off x="39372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 name="Google Shape;86;p15"/>
            <p:cNvSpPr/>
            <p:nvPr/>
          </p:nvSpPr>
          <p:spPr>
            <a:xfrm>
              <a:off x="39445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87;p15"/>
            <p:cNvSpPr/>
            <p:nvPr/>
          </p:nvSpPr>
          <p:spPr>
            <a:xfrm>
              <a:off x="39431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 name="Google Shape;88;p15"/>
            <p:cNvSpPr/>
            <p:nvPr/>
          </p:nvSpPr>
          <p:spPr>
            <a:xfrm>
              <a:off x="39495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 name="Google Shape;89;p15"/>
            <p:cNvSpPr/>
            <p:nvPr/>
          </p:nvSpPr>
          <p:spPr>
            <a:xfrm>
              <a:off x="394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 name="Google Shape;90;p15"/>
            <p:cNvSpPr/>
            <p:nvPr/>
          </p:nvSpPr>
          <p:spPr>
            <a:xfrm>
              <a:off x="39554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 name="Google Shape;91;p15"/>
            <p:cNvSpPr/>
            <p:nvPr/>
          </p:nvSpPr>
          <p:spPr>
            <a:xfrm>
              <a:off x="3953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 name="Google Shape;92;p15"/>
            <p:cNvSpPr/>
            <p:nvPr/>
          </p:nvSpPr>
          <p:spPr>
            <a:xfrm>
              <a:off x="39605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 name="Google Shape;93;p15"/>
            <p:cNvSpPr/>
            <p:nvPr/>
          </p:nvSpPr>
          <p:spPr>
            <a:xfrm>
              <a:off x="39589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 name="Google Shape;94;p15"/>
            <p:cNvSpPr/>
            <p:nvPr/>
          </p:nvSpPr>
          <p:spPr>
            <a:xfrm>
              <a:off x="3966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 name="Google Shape;95;p15"/>
            <p:cNvSpPr/>
            <p:nvPr/>
          </p:nvSpPr>
          <p:spPr>
            <a:xfrm>
              <a:off x="39648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 name="Google Shape;96;p15"/>
            <p:cNvSpPr/>
            <p:nvPr/>
          </p:nvSpPr>
          <p:spPr>
            <a:xfrm>
              <a:off x="39712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 name="Google Shape;97;p15"/>
            <p:cNvSpPr/>
            <p:nvPr/>
          </p:nvSpPr>
          <p:spPr>
            <a:xfrm>
              <a:off x="396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 name="Google Shape;98;p15"/>
            <p:cNvSpPr/>
            <p:nvPr/>
          </p:nvSpPr>
          <p:spPr>
            <a:xfrm>
              <a:off x="39771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 name="Google Shape;99;p15"/>
            <p:cNvSpPr/>
            <p:nvPr/>
          </p:nvSpPr>
          <p:spPr>
            <a:xfrm>
              <a:off x="3975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 name="Google Shape;100;p15"/>
            <p:cNvSpPr/>
            <p:nvPr/>
          </p:nvSpPr>
          <p:spPr>
            <a:xfrm>
              <a:off x="39822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 name="Google Shape;101;p15"/>
            <p:cNvSpPr/>
            <p:nvPr/>
          </p:nvSpPr>
          <p:spPr>
            <a:xfrm>
              <a:off x="39806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 name="Google Shape;102;p15"/>
            <p:cNvSpPr/>
            <p:nvPr/>
          </p:nvSpPr>
          <p:spPr>
            <a:xfrm>
              <a:off x="389610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403" y="466"/>
                    <a:pt x="3070" y="376"/>
                    <a:pt x="3070" y="237"/>
                  </a:cubicBezTo>
                  <a:cubicBezTo>
                    <a:pt x="3070" y="119"/>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 name="Google Shape;103;p15"/>
            <p:cNvSpPr/>
            <p:nvPr/>
          </p:nvSpPr>
          <p:spPr>
            <a:xfrm>
              <a:off x="3882375" y="1993125"/>
              <a:ext cx="104875" cy="21025"/>
            </a:xfrm>
            <a:custGeom>
              <a:avLst/>
              <a:gdLst/>
              <a:ahLst/>
              <a:cxnLst/>
              <a:rect l="l" t="t" r="r" b="b"/>
              <a:pathLst>
                <a:path w="4195" h="841" extrusionOk="0">
                  <a:moveTo>
                    <a:pt x="1" y="0"/>
                  </a:moveTo>
                  <a:lnTo>
                    <a:pt x="1" y="493"/>
                  </a:lnTo>
                  <a:cubicBezTo>
                    <a:pt x="1" y="667"/>
                    <a:pt x="924" y="840"/>
                    <a:pt x="2084" y="840"/>
                  </a:cubicBezTo>
                  <a:cubicBezTo>
                    <a:pt x="3237" y="840"/>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 name="Google Shape;104;p15"/>
            <p:cNvSpPr/>
            <p:nvPr/>
          </p:nvSpPr>
          <p:spPr>
            <a:xfrm>
              <a:off x="3882375" y="1993125"/>
              <a:ext cx="104875" cy="10075"/>
            </a:xfrm>
            <a:custGeom>
              <a:avLst/>
              <a:gdLst/>
              <a:ahLst/>
              <a:cxnLst/>
              <a:rect l="l" t="t" r="r" b="b"/>
              <a:pathLst>
                <a:path w="4195" h="403"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 name="Google Shape;105;p15"/>
            <p:cNvSpPr/>
            <p:nvPr/>
          </p:nvSpPr>
          <p:spPr>
            <a:xfrm>
              <a:off x="3882375" y="1985125"/>
              <a:ext cx="104875" cy="16700"/>
            </a:xfrm>
            <a:custGeom>
              <a:avLst/>
              <a:gdLst/>
              <a:ahLst/>
              <a:cxnLst/>
              <a:rect l="l" t="t" r="r" b="b"/>
              <a:pathLst>
                <a:path w="4195" h="668" extrusionOk="0">
                  <a:moveTo>
                    <a:pt x="2084" y="1"/>
                  </a:moveTo>
                  <a:cubicBezTo>
                    <a:pt x="924" y="1"/>
                    <a:pt x="1" y="146"/>
                    <a:pt x="1" y="320"/>
                  </a:cubicBezTo>
                  <a:cubicBezTo>
                    <a:pt x="1" y="521"/>
                    <a:pt x="924" y="667"/>
                    <a:pt x="2084" y="667"/>
                  </a:cubicBezTo>
                  <a:cubicBezTo>
                    <a:pt x="3237" y="667"/>
                    <a:pt x="4195" y="521"/>
                    <a:pt x="4195" y="320"/>
                  </a:cubicBezTo>
                  <a:cubicBezTo>
                    <a:pt x="4195" y="146"/>
                    <a:pt x="3237"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 name="Google Shape;106;p15"/>
            <p:cNvSpPr/>
            <p:nvPr/>
          </p:nvSpPr>
          <p:spPr>
            <a:xfrm>
              <a:off x="3880825" y="1983750"/>
              <a:ext cx="107825" cy="19450"/>
            </a:xfrm>
            <a:custGeom>
              <a:avLst/>
              <a:gdLst/>
              <a:ahLst/>
              <a:cxnLst/>
              <a:rect l="l" t="t" r="r" b="b"/>
              <a:pathLst>
                <a:path w="4313" h="778" extrusionOk="0">
                  <a:moveTo>
                    <a:pt x="2146" y="118"/>
                  </a:moveTo>
                  <a:cubicBezTo>
                    <a:pt x="2722" y="118"/>
                    <a:pt x="3243" y="146"/>
                    <a:pt x="3618" y="201"/>
                  </a:cubicBezTo>
                  <a:cubicBezTo>
                    <a:pt x="3819" y="229"/>
                    <a:pt x="3965" y="257"/>
                    <a:pt x="4056" y="292"/>
                  </a:cubicBezTo>
                  <a:cubicBezTo>
                    <a:pt x="4111" y="320"/>
                    <a:pt x="4139" y="347"/>
                    <a:pt x="4167" y="347"/>
                  </a:cubicBezTo>
                  <a:lnTo>
                    <a:pt x="4201" y="375"/>
                  </a:lnTo>
                  <a:cubicBezTo>
                    <a:pt x="4201" y="375"/>
                    <a:pt x="4167" y="403"/>
                    <a:pt x="4139" y="403"/>
                  </a:cubicBezTo>
                  <a:cubicBezTo>
                    <a:pt x="4111" y="431"/>
                    <a:pt x="4028" y="493"/>
                    <a:pt x="3882" y="521"/>
                  </a:cubicBezTo>
                  <a:cubicBezTo>
                    <a:pt x="3535" y="604"/>
                    <a:pt x="2896" y="667"/>
                    <a:pt x="2146" y="667"/>
                  </a:cubicBezTo>
                  <a:cubicBezTo>
                    <a:pt x="1563" y="667"/>
                    <a:pt x="1042" y="604"/>
                    <a:pt x="695" y="549"/>
                  </a:cubicBezTo>
                  <a:cubicBezTo>
                    <a:pt x="493" y="521"/>
                    <a:pt x="347" y="493"/>
                    <a:pt x="236" y="465"/>
                  </a:cubicBezTo>
                  <a:cubicBezTo>
                    <a:pt x="209" y="431"/>
                    <a:pt x="174" y="403"/>
                    <a:pt x="146" y="403"/>
                  </a:cubicBezTo>
                  <a:lnTo>
                    <a:pt x="118" y="375"/>
                  </a:lnTo>
                  <a:lnTo>
                    <a:pt x="146" y="347"/>
                  </a:lnTo>
                  <a:cubicBezTo>
                    <a:pt x="209" y="320"/>
                    <a:pt x="292" y="292"/>
                    <a:pt x="410" y="257"/>
                  </a:cubicBezTo>
                  <a:cubicBezTo>
                    <a:pt x="785" y="174"/>
                    <a:pt x="1424" y="118"/>
                    <a:pt x="2146" y="118"/>
                  </a:cubicBezTo>
                  <a:close/>
                  <a:moveTo>
                    <a:pt x="2146" y="0"/>
                  </a:moveTo>
                  <a:cubicBezTo>
                    <a:pt x="1563" y="0"/>
                    <a:pt x="1042" y="28"/>
                    <a:pt x="667" y="83"/>
                  </a:cubicBezTo>
                  <a:cubicBezTo>
                    <a:pt x="465" y="118"/>
                    <a:pt x="320" y="146"/>
                    <a:pt x="209" y="201"/>
                  </a:cubicBezTo>
                  <a:cubicBezTo>
                    <a:pt x="146" y="229"/>
                    <a:pt x="118" y="229"/>
                    <a:pt x="63" y="257"/>
                  </a:cubicBezTo>
                  <a:cubicBezTo>
                    <a:pt x="63" y="292"/>
                    <a:pt x="35" y="292"/>
                    <a:pt x="35" y="320"/>
                  </a:cubicBezTo>
                  <a:cubicBezTo>
                    <a:pt x="0" y="347"/>
                    <a:pt x="0" y="347"/>
                    <a:pt x="0" y="375"/>
                  </a:cubicBezTo>
                  <a:cubicBezTo>
                    <a:pt x="0" y="403"/>
                    <a:pt x="0" y="431"/>
                    <a:pt x="35" y="431"/>
                  </a:cubicBezTo>
                  <a:cubicBezTo>
                    <a:pt x="63" y="493"/>
                    <a:pt x="90" y="493"/>
                    <a:pt x="118" y="521"/>
                  </a:cubicBezTo>
                  <a:cubicBezTo>
                    <a:pt x="209" y="576"/>
                    <a:pt x="292" y="604"/>
                    <a:pt x="438" y="639"/>
                  </a:cubicBezTo>
                  <a:cubicBezTo>
                    <a:pt x="813" y="722"/>
                    <a:pt x="1452" y="778"/>
                    <a:pt x="2146" y="778"/>
                  </a:cubicBezTo>
                  <a:cubicBezTo>
                    <a:pt x="2722" y="778"/>
                    <a:pt x="3271" y="722"/>
                    <a:pt x="3646" y="667"/>
                  </a:cubicBezTo>
                  <a:cubicBezTo>
                    <a:pt x="3819" y="639"/>
                    <a:pt x="3993" y="604"/>
                    <a:pt x="4111" y="576"/>
                  </a:cubicBezTo>
                  <a:cubicBezTo>
                    <a:pt x="4167" y="549"/>
                    <a:pt x="4201" y="521"/>
                    <a:pt x="4229" y="493"/>
                  </a:cubicBezTo>
                  <a:cubicBezTo>
                    <a:pt x="4257" y="493"/>
                    <a:pt x="4257" y="465"/>
                    <a:pt x="4285" y="431"/>
                  </a:cubicBezTo>
                  <a:cubicBezTo>
                    <a:pt x="4285" y="431"/>
                    <a:pt x="4312" y="403"/>
                    <a:pt x="4312" y="375"/>
                  </a:cubicBezTo>
                  <a:cubicBezTo>
                    <a:pt x="4312" y="347"/>
                    <a:pt x="4285" y="347"/>
                    <a:pt x="4285" y="320"/>
                  </a:cubicBezTo>
                  <a:cubicBezTo>
                    <a:pt x="4257" y="292"/>
                    <a:pt x="4229" y="257"/>
                    <a:pt x="4201" y="229"/>
                  </a:cubicBezTo>
                  <a:cubicBezTo>
                    <a:pt x="4111" y="201"/>
                    <a:pt x="4028" y="174"/>
                    <a:pt x="3882" y="146"/>
                  </a:cubicBezTo>
                  <a:cubicBezTo>
                    <a:pt x="3507" y="56"/>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 name="Google Shape;107;p15"/>
            <p:cNvSpPr/>
            <p:nvPr/>
          </p:nvSpPr>
          <p:spPr>
            <a:xfrm>
              <a:off x="38851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 name="Google Shape;108;p15"/>
            <p:cNvSpPr/>
            <p:nvPr/>
          </p:nvSpPr>
          <p:spPr>
            <a:xfrm>
              <a:off x="38837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 name="Google Shape;109;p15"/>
            <p:cNvSpPr/>
            <p:nvPr/>
          </p:nvSpPr>
          <p:spPr>
            <a:xfrm>
              <a:off x="3890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 name="Google Shape;110;p15"/>
            <p:cNvSpPr/>
            <p:nvPr/>
          </p:nvSpPr>
          <p:spPr>
            <a:xfrm>
              <a:off x="3888800"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 name="Google Shape;111;p15"/>
            <p:cNvSpPr/>
            <p:nvPr/>
          </p:nvSpPr>
          <p:spPr>
            <a:xfrm>
              <a:off x="389610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 name="Google Shape;112;p15"/>
            <p:cNvSpPr/>
            <p:nvPr/>
          </p:nvSpPr>
          <p:spPr>
            <a:xfrm>
              <a:off x="38947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 name="Google Shape;113;p15"/>
            <p:cNvSpPr/>
            <p:nvPr/>
          </p:nvSpPr>
          <p:spPr>
            <a:xfrm>
              <a:off x="3901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 name="Google Shape;114;p15"/>
            <p:cNvSpPr/>
            <p:nvPr/>
          </p:nvSpPr>
          <p:spPr>
            <a:xfrm>
              <a:off x="38997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 name="Google Shape;115;p15"/>
            <p:cNvSpPr/>
            <p:nvPr/>
          </p:nvSpPr>
          <p:spPr>
            <a:xfrm>
              <a:off x="39068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 name="Google Shape;116;p15"/>
            <p:cNvSpPr/>
            <p:nvPr/>
          </p:nvSpPr>
          <p:spPr>
            <a:xfrm>
              <a:off x="39054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 name="Google Shape;117;p15"/>
            <p:cNvSpPr/>
            <p:nvPr/>
          </p:nvSpPr>
          <p:spPr>
            <a:xfrm>
              <a:off x="39120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 name="Google Shape;118;p15"/>
            <p:cNvSpPr/>
            <p:nvPr/>
          </p:nvSpPr>
          <p:spPr>
            <a:xfrm>
              <a:off x="391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 name="Google Shape;119;p15"/>
            <p:cNvSpPr/>
            <p:nvPr/>
          </p:nvSpPr>
          <p:spPr>
            <a:xfrm>
              <a:off x="39171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 name="Google Shape;120;p15"/>
            <p:cNvSpPr/>
            <p:nvPr/>
          </p:nvSpPr>
          <p:spPr>
            <a:xfrm>
              <a:off x="39155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 name="Google Shape;121;p15"/>
            <p:cNvSpPr/>
            <p:nvPr/>
          </p:nvSpPr>
          <p:spPr>
            <a:xfrm>
              <a:off x="39228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 name="Google Shape;122;p15"/>
            <p:cNvSpPr/>
            <p:nvPr/>
          </p:nvSpPr>
          <p:spPr>
            <a:xfrm>
              <a:off x="39214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 name="Google Shape;123;p15"/>
            <p:cNvSpPr/>
            <p:nvPr/>
          </p:nvSpPr>
          <p:spPr>
            <a:xfrm>
              <a:off x="39278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 name="Google Shape;124;p15"/>
            <p:cNvSpPr/>
            <p:nvPr/>
          </p:nvSpPr>
          <p:spPr>
            <a:xfrm>
              <a:off x="392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 name="Google Shape;125;p15"/>
            <p:cNvSpPr/>
            <p:nvPr/>
          </p:nvSpPr>
          <p:spPr>
            <a:xfrm>
              <a:off x="39337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 name="Google Shape;126;p15"/>
            <p:cNvSpPr/>
            <p:nvPr/>
          </p:nvSpPr>
          <p:spPr>
            <a:xfrm>
              <a:off x="393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 name="Google Shape;127;p15"/>
            <p:cNvSpPr/>
            <p:nvPr/>
          </p:nvSpPr>
          <p:spPr>
            <a:xfrm>
              <a:off x="39388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 name="Google Shape;128;p15"/>
            <p:cNvSpPr/>
            <p:nvPr/>
          </p:nvSpPr>
          <p:spPr>
            <a:xfrm>
              <a:off x="39372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 name="Google Shape;129;p15"/>
            <p:cNvSpPr/>
            <p:nvPr/>
          </p:nvSpPr>
          <p:spPr>
            <a:xfrm>
              <a:off x="39445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 name="Google Shape;130;p15"/>
            <p:cNvSpPr/>
            <p:nvPr/>
          </p:nvSpPr>
          <p:spPr>
            <a:xfrm>
              <a:off x="39431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 name="Google Shape;131;p15"/>
            <p:cNvSpPr/>
            <p:nvPr/>
          </p:nvSpPr>
          <p:spPr>
            <a:xfrm>
              <a:off x="39495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 name="Google Shape;132;p15"/>
            <p:cNvSpPr/>
            <p:nvPr/>
          </p:nvSpPr>
          <p:spPr>
            <a:xfrm>
              <a:off x="394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 name="Google Shape;133;p15"/>
            <p:cNvSpPr/>
            <p:nvPr/>
          </p:nvSpPr>
          <p:spPr>
            <a:xfrm>
              <a:off x="39554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 name="Google Shape;134;p15"/>
            <p:cNvSpPr/>
            <p:nvPr/>
          </p:nvSpPr>
          <p:spPr>
            <a:xfrm>
              <a:off x="3953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 name="Google Shape;135;p15"/>
            <p:cNvSpPr/>
            <p:nvPr/>
          </p:nvSpPr>
          <p:spPr>
            <a:xfrm>
              <a:off x="39605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 name="Google Shape;136;p15"/>
            <p:cNvSpPr/>
            <p:nvPr/>
          </p:nvSpPr>
          <p:spPr>
            <a:xfrm>
              <a:off x="39589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 name="Google Shape;137;p15"/>
            <p:cNvSpPr/>
            <p:nvPr/>
          </p:nvSpPr>
          <p:spPr>
            <a:xfrm>
              <a:off x="3966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 name="Google Shape;138;p15"/>
            <p:cNvSpPr/>
            <p:nvPr/>
          </p:nvSpPr>
          <p:spPr>
            <a:xfrm>
              <a:off x="39648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 name="Google Shape;139;p15"/>
            <p:cNvSpPr/>
            <p:nvPr/>
          </p:nvSpPr>
          <p:spPr>
            <a:xfrm>
              <a:off x="39712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 name="Google Shape;140;p15"/>
            <p:cNvSpPr/>
            <p:nvPr/>
          </p:nvSpPr>
          <p:spPr>
            <a:xfrm>
              <a:off x="396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 name="Google Shape;141;p15"/>
            <p:cNvSpPr/>
            <p:nvPr/>
          </p:nvSpPr>
          <p:spPr>
            <a:xfrm>
              <a:off x="39771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 name="Google Shape;142;p15"/>
            <p:cNvSpPr/>
            <p:nvPr/>
          </p:nvSpPr>
          <p:spPr>
            <a:xfrm>
              <a:off x="3975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 name="Google Shape;143;p15"/>
            <p:cNvSpPr/>
            <p:nvPr/>
          </p:nvSpPr>
          <p:spPr>
            <a:xfrm>
              <a:off x="39822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 name="Google Shape;144;p15"/>
            <p:cNvSpPr/>
            <p:nvPr/>
          </p:nvSpPr>
          <p:spPr>
            <a:xfrm>
              <a:off x="39806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 name="Google Shape;145;p15"/>
            <p:cNvSpPr/>
            <p:nvPr/>
          </p:nvSpPr>
          <p:spPr>
            <a:xfrm>
              <a:off x="389610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403" y="459"/>
                    <a:pt x="3070" y="376"/>
                    <a:pt x="3070" y="230"/>
                  </a:cubicBezTo>
                  <a:cubicBezTo>
                    <a:pt x="3070" y="112"/>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 name="Google Shape;146;p15"/>
            <p:cNvSpPr/>
            <p:nvPr/>
          </p:nvSpPr>
          <p:spPr>
            <a:xfrm>
              <a:off x="3882375" y="1973675"/>
              <a:ext cx="104875" cy="20150"/>
            </a:xfrm>
            <a:custGeom>
              <a:avLst/>
              <a:gdLst/>
              <a:ahLst/>
              <a:cxnLst/>
              <a:rect l="l" t="t" r="r" b="b"/>
              <a:pathLst>
                <a:path w="4195" h="806" extrusionOk="0">
                  <a:moveTo>
                    <a:pt x="1" y="0"/>
                  </a:moveTo>
                  <a:lnTo>
                    <a:pt x="1" y="486"/>
                  </a:lnTo>
                  <a:cubicBezTo>
                    <a:pt x="1" y="660"/>
                    <a:pt x="924" y="806"/>
                    <a:pt x="2084" y="806"/>
                  </a:cubicBezTo>
                  <a:cubicBezTo>
                    <a:pt x="3237" y="806"/>
                    <a:pt x="4195" y="660"/>
                    <a:pt x="4195" y="486"/>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 name="Google Shape;147;p15"/>
            <p:cNvSpPr/>
            <p:nvPr/>
          </p:nvSpPr>
          <p:spPr>
            <a:xfrm>
              <a:off x="3882375" y="1973675"/>
              <a:ext cx="104875" cy="10100"/>
            </a:xfrm>
            <a:custGeom>
              <a:avLst/>
              <a:gdLst/>
              <a:ahLst/>
              <a:cxnLst/>
              <a:rect l="l" t="t" r="r" b="b"/>
              <a:pathLst>
                <a:path w="4195" h="404" extrusionOk="0">
                  <a:moveTo>
                    <a:pt x="1" y="0"/>
                  </a:moveTo>
                  <a:lnTo>
                    <a:pt x="1" y="84"/>
                  </a:lnTo>
                  <a:cubicBezTo>
                    <a:pt x="202" y="285"/>
                    <a:pt x="1042" y="403"/>
                    <a:pt x="2084" y="403"/>
                  </a:cubicBezTo>
                  <a:cubicBezTo>
                    <a:pt x="3126" y="403"/>
                    <a:pt x="3994" y="285"/>
                    <a:pt x="4195" y="84"/>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 name="Google Shape;148;p15"/>
            <p:cNvSpPr/>
            <p:nvPr/>
          </p:nvSpPr>
          <p:spPr>
            <a:xfrm>
              <a:off x="3882375" y="1965000"/>
              <a:ext cx="104875" cy="17375"/>
            </a:xfrm>
            <a:custGeom>
              <a:avLst/>
              <a:gdLst/>
              <a:ahLst/>
              <a:cxnLst/>
              <a:rect l="l" t="t" r="r" b="b"/>
              <a:pathLst>
                <a:path w="4195" h="695" extrusionOk="0">
                  <a:moveTo>
                    <a:pt x="2084" y="0"/>
                  </a:moveTo>
                  <a:cubicBezTo>
                    <a:pt x="924" y="0"/>
                    <a:pt x="1" y="174"/>
                    <a:pt x="1" y="347"/>
                  </a:cubicBezTo>
                  <a:cubicBezTo>
                    <a:pt x="1" y="521"/>
                    <a:pt x="924" y="695"/>
                    <a:pt x="2084" y="695"/>
                  </a:cubicBezTo>
                  <a:cubicBezTo>
                    <a:pt x="3237" y="695"/>
                    <a:pt x="4195" y="521"/>
                    <a:pt x="4195" y="347"/>
                  </a:cubicBezTo>
                  <a:cubicBezTo>
                    <a:pt x="4195" y="174"/>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 name="Google Shape;149;p15"/>
            <p:cNvSpPr/>
            <p:nvPr/>
          </p:nvSpPr>
          <p:spPr>
            <a:xfrm>
              <a:off x="3880825" y="1963425"/>
              <a:ext cx="107825" cy="20350"/>
            </a:xfrm>
            <a:custGeom>
              <a:avLst/>
              <a:gdLst/>
              <a:ahLst/>
              <a:cxnLst/>
              <a:rect l="l" t="t" r="r" b="b"/>
              <a:pathLst>
                <a:path w="4313" h="814" extrusionOk="0">
                  <a:moveTo>
                    <a:pt x="2146" y="119"/>
                  </a:moveTo>
                  <a:cubicBezTo>
                    <a:pt x="2722" y="119"/>
                    <a:pt x="3243" y="174"/>
                    <a:pt x="3618" y="237"/>
                  </a:cubicBezTo>
                  <a:cubicBezTo>
                    <a:pt x="3819" y="264"/>
                    <a:pt x="3965" y="292"/>
                    <a:pt x="4056" y="320"/>
                  </a:cubicBezTo>
                  <a:cubicBezTo>
                    <a:pt x="4111" y="348"/>
                    <a:pt x="4139" y="376"/>
                    <a:pt x="4167" y="376"/>
                  </a:cubicBezTo>
                  <a:lnTo>
                    <a:pt x="4201" y="410"/>
                  </a:lnTo>
                  <a:cubicBezTo>
                    <a:pt x="4201" y="410"/>
                    <a:pt x="4167" y="410"/>
                    <a:pt x="4139" y="438"/>
                  </a:cubicBezTo>
                  <a:cubicBezTo>
                    <a:pt x="4111" y="466"/>
                    <a:pt x="4028" y="494"/>
                    <a:pt x="3882" y="521"/>
                  </a:cubicBezTo>
                  <a:cubicBezTo>
                    <a:pt x="3535" y="612"/>
                    <a:pt x="2896" y="695"/>
                    <a:pt x="2146" y="695"/>
                  </a:cubicBezTo>
                  <a:cubicBezTo>
                    <a:pt x="1563" y="695"/>
                    <a:pt x="1042" y="639"/>
                    <a:pt x="695" y="584"/>
                  </a:cubicBezTo>
                  <a:cubicBezTo>
                    <a:pt x="493" y="549"/>
                    <a:pt x="347" y="521"/>
                    <a:pt x="236" y="494"/>
                  </a:cubicBezTo>
                  <a:cubicBezTo>
                    <a:pt x="209" y="466"/>
                    <a:pt x="174" y="438"/>
                    <a:pt x="146" y="438"/>
                  </a:cubicBezTo>
                  <a:lnTo>
                    <a:pt x="118" y="410"/>
                  </a:lnTo>
                  <a:cubicBezTo>
                    <a:pt x="118" y="410"/>
                    <a:pt x="118" y="376"/>
                    <a:pt x="146" y="376"/>
                  </a:cubicBezTo>
                  <a:cubicBezTo>
                    <a:pt x="209" y="348"/>
                    <a:pt x="292" y="320"/>
                    <a:pt x="410" y="292"/>
                  </a:cubicBezTo>
                  <a:cubicBezTo>
                    <a:pt x="785" y="174"/>
                    <a:pt x="1424" y="119"/>
                    <a:pt x="2146" y="119"/>
                  </a:cubicBezTo>
                  <a:close/>
                  <a:moveTo>
                    <a:pt x="2146" y="1"/>
                  </a:moveTo>
                  <a:cubicBezTo>
                    <a:pt x="1563" y="1"/>
                    <a:pt x="1042" y="63"/>
                    <a:pt x="667" y="119"/>
                  </a:cubicBezTo>
                  <a:cubicBezTo>
                    <a:pt x="465" y="146"/>
                    <a:pt x="320" y="174"/>
                    <a:pt x="209" y="237"/>
                  </a:cubicBezTo>
                  <a:cubicBezTo>
                    <a:pt x="146" y="237"/>
                    <a:pt x="118" y="264"/>
                    <a:pt x="63" y="292"/>
                  </a:cubicBezTo>
                  <a:cubicBezTo>
                    <a:pt x="63" y="292"/>
                    <a:pt x="35" y="320"/>
                    <a:pt x="35" y="348"/>
                  </a:cubicBezTo>
                  <a:cubicBezTo>
                    <a:pt x="0" y="348"/>
                    <a:pt x="0" y="376"/>
                    <a:pt x="0" y="410"/>
                  </a:cubicBezTo>
                  <a:cubicBezTo>
                    <a:pt x="0" y="438"/>
                    <a:pt x="0" y="466"/>
                    <a:pt x="35" y="466"/>
                  </a:cubicBezTo>
                  <a:cubicBezTo>
                    <a:pt x="63" y="494"/>
                    <a:pt x="90" y="521"/>
                    <a:pt x="118" y="549"/>
                  </a:cubicBezTo>
                  <a:cubicBezTo>
                    <a:pt x="209" y="584"/>
                    <a:pt x="292" y="612"/>
                    <a:pt x="438" y="639"/>
                  </a:cubicBezTo>
                  <a:cubicBezTo>
                    <a:pt x="813" y="758"/>
                    <a:pt x="1452" y="813"/>
                    <a:pt x="2146" y="813"/>
                  </a:cubicBezTo>
                  <a:cubicBezTo>
                    <a:pt x="2722" y="813"/>
                    <a:pt x="3271" y="758"/>
                    <a:pt x="3646" y="695"/>
                  </a:cubicBezTo>
                  <a:cubicBezTo>
                    <a:pt x="3819" y="667"/>
                    <a:pt x="3993" y="639"/>
                    <a:pt x="4111" y="584"/>
                  </a:cubicBezTo>
                  <a:cubicBezTo>
                    <a:pt x="4167" y="584"/>
                    <a:pt x="4201" y="549"/>
                    <a:pt x="4229" y="521"/>
                  </a:cubicBezTo>
                  <a:cubicBezTo>
                    <a:pt x="4257" y="494"/>
                    <a:pt x="4257" y="494"/>
                    <a:pt x="4285" y="466"/>
                  </a:cubicBezTo>
                  <a:cubicBezTo>
                    <a:pt x="4285" y="466"/>
                    <a:pt x="4312" y="438"/>
                    <a:pt x="4312" y="410"/>
                  </a:cubicBezTo>
                  <a:cubicBezTo>
                    <a:pt x="4312" y="376"/>
                    <a:pt x="4285" y="348"/>
                    <a:pt x="4285" y="348"/>
                  </a:cubicBezTo>
                  <a:cubicBezTo>
                    <a:pt x="4257" y="292"/>
                    <a:pt x="4229" y="292"/>
                    <a:pt x="4201" y="264"/>
                  </a:cubicBezTo>
                  <a:cubicBezTo>
                    <a:pt x="4111" y="202"/>
                    <a:pt x="4028" y="174"/>
                    <a:pt x="3882" y="146"/>
                  </a:cubicBezTo>
                  <a:cubicBezTo>
                    <a:pt x="3507" y="63"/>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 name="Google Shape;150;p15"/>
            <p:cNvSpPr/>
            <p:nvPr/>
          </p:nvSpPr>
          <p:spPr>
            <a:xfrm>
              <a:off x="38851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 name="Google Shape;151;p15"/>
            <p:cNvSpPr/>
            <p:nvPr/>
          </p:nvSpPr>
          <p:spPr>
            <a:xfrm>
              <a:off x="38837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 name="Google Shape;152;p15"/>
            <p:cNvSpPr/>
            <p:nvPr/>
          </p:nvSpPr>
          <p:spPr>
            <a:xfrm>
              <a:off x="3890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 name="Google Shape;153;p15"/>
            <p:cNvSpPr/>
            <p:nvPr/>
          </p:nvSpPr>
          <p:spPr>
            <a:xfrm>
              <a:off x="3888800"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 name="Google Shape;154;p15"/>
            <p:cNvSpPr/>
            <p:nvPr/>
          </p:nvSpPr>
          <p:spPr>
            <a:xfrm>
              <a:off x="389610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 name="Google Shape;155;p15"/>
            <p:cNvSpPr/>
            <p:nvPr/>
          </p:nvSpPr>
          <p:spPr>
            <a:xfrm>
              <a:off x="38947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 name="Google Shape;156;p15"/>
            <p:cNvSpPr/>
            <p:nvPr/>
          </p:nvSpPr>
          <p:spPr>
            <a:xfrm>
              <a:off x="3901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 name="Google Shape;157;p15"/>
            <p:cNvSpPr/>
            <p:nvPr/>
          </p:nvSpPr>
          <p:spPr>
            <a:xfrm>
              <a:off x="38997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 name="Google Shape;158;p15"/>
            <p:cNvSpPr/>
            <p:nvPr/>
          </p:nvSpPr>
          <p:spPr>
            <a:xfrm>
              <a:off x="39068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 name="Google Shape;159;p15"/>
            <p:cNvSpPr/>
            <p:nvPr/>
          </p:nvSpPr>
          <p:spPr>
            <a:xfrm>
              <a:off x="39054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 name="Google Shape;160;p15"/>
            <p:cNvSpPr/>
            <p:nvPr/>
          </p:nvSpPr>
          <p:spPr>
            <a:xfrm>
              <a:off x="39120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 name="Google Shape;161;p15"/>
            <p:cNvSpPr/>
            <p:nvPr/>
          </p:nvSpPr>
          <p:spPr>
            <a:xfrm>
              <a:off x="391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 name="Google Shape;162;p15"/>
            <p:cNvSpPr/>
            <p:nvPr/>
          </p:nvSpPr>
          <p:spPr>
            <a:xfrm>
              <a:off x="39171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 name="Google Shape;163;p15"/>
            <p:cNvSpPr/>
            <p:nvPr/>
          </p:nvSpPr>
          <p:spPr>
            <a:xfrm>
              <a:off x="39155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8" name="Google Shape;164;p15"/>
            <p:cNvSpPr/>
            <p:nvPr/>
          </p:nvSpPr>
          <p:spPr>
            <a:xfrm>
              <a:off x="39228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9" name="Google Shape;165;p15"/>
            <p:cNvSpPr/>
            <p:nvPr/>
          </p:nvSpPr>
          <p:spPr>
            <a:xfrm>
              <a:off x="39214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0" name="Google Shape;166;p15"/>
            <p:cNvSpPr/>
            <p:nvPr/>
          </p:nvSpPr>
          <p:spPr>
            <a:xfrm>
              <a:off x="39278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1" name="Google Shape;167;p15"/>
            <p:cNvSpPr/>
            <p:nvPr/>
          </p:nvSpPr>
          <p:spPr>
            <a:xfrm>
              <a:off x="392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2" name="Google Shape;168;p15"/>
            <p:cNvSpPr/>
            <p:nvPr/>
          </p:nvSpPr>
          <p:spPr>
            <a:xfrm>
              <a:off x="39337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3" name="Google Shape;169;p15"/>
            <p:cNvSpPr/>
            <p:nvPr/>
          </p:nvSpPr>
          <p:spPr>
            <a:xfrm>
              <a:off x="393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4" name="Google Shape;170;p15"/>
            <p:cNvSpPr/>
            <p:nvPr/>
          </p:nvSpPr>
          <p:spPr>
            <a:xfrm>
              <a:off x="39388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5" name="Google Shape;171;p15"/>
            <p:cNvSpPr/>
            <p:nvPr/>
          </p:nvSpPr>
          <p:spPr>
            <a:xfrm>
              <a:off x="39372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6" name="Google Shape;172;p15"/>
            <p:cNvSpPr/>
            <p:nvPr/>
          </p:nvSpPr>
          <p:spPr>
            <a:xfrm>
              <a:off x="39445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7" name="Google Shape;173;p15"/>
            <p:cNvSpPr/>
            <p:nvPr/>
          </p:nvSpPr>
          <p:spPr>
            <a:xfrm>
              <a:off x="39431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8" name="Google Shape;174;p15"/>
            <p:cNvSpPr/>
            <p:nvPr/>
          </p:nvSpPr>
          <p:spPr>
            <a:xfrm>
              <a:off x="39495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9" name="Google Shape;175;p15"/>
            <p:cNvSpPr/>
            <p:nvPr/>
          </p:nvSpPr>
          <p:spPr>
            <a:xfrm>
              <a:off x="394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0" name="Google Shape;176;p15"/>
            <p:cNvSpPr/>
            <p:nvPr/>
          </p:nvSpPr>
          <p:spPr>
            <a:xfrm>
              <a:off x="39554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1" name="Google Shape;177;p15"/>
            <p:cNvSpPr/>
            <p:nvPr/>
          </p:nvSpPr>
          <p:spPr>
            <a:xfrm>
              <a:off x="3953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2" name="Google Shape;178;p15"/>
            <p:cNvSpPr/>
            <p:nvPr/>
          </p:nvSpPr>
          <p:spPr>
            <a:xfrm>
              <a:off x="39605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3" name="Google Shape;179;p15"/>
            <p:cNvSpPr/>
            <p:nvPr/>
          </p:nvSpPr>
          <p:spPr>
            <a:xfrm>
              <a:off x="39589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4" name="Google Shape;180;p15"/>
            <p:cNvSpPr/>
            <p:nvPr/>
          </p:nvSpPr>
          <p:spPr>
            <a:xfrm>
              <a:off x="3966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5" name="Google Shape;181;p15"/>
            <p:cNvSpPr/>
            <p:nvPr/>
          </p:nvSpPr>
          <p:spPr>
            <a:xfrm>
              <a:off x="39648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6" name="Google Shape;182;p15"/>
            <p:cNvSpPr/>
            <p:nvPr/>
          </p:nvSpPr>
          <p:spPr>
            <a:xfrm>
              <a:off x="39712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7" name="Google Shape;183;p15"/>
            <p:cNvSpPr/>
            <p:nvPr/>
          </p:nvSpPr>
          <p:spPr>
            <a:xfrm>
              <a:off x="396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8" name="Google Shape;184;p15"/>
            <p:cNvSpPr/>
            <p:nvPr/>
          </p:nvSpPr>
          <p:spPr>
            <a:xfrm>
              <a:off x="39771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9" name="Google Shape;185;p15"/>
            <p:cNvSpPr/>
            <p:nvPr/>
          </p:nvSpPr>
          <p:spPr>
            <a:xfrm>
              <a:off x="3975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0" name="Google Shape;186;p15"/>
            <p:cNvSpPr/>
            <p:nvPr/>
          </p:nvSpPr>
          <p:spPr>
            <a:xfrm>
              <a:off x="39822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1" name="Google Shape;187;p15"/>
            <p:cNvSpPr/>
            <p:nvPr/>
          </p:nvSpPr>
          <p:spPr>
            <a:xfrm>
              <a:off x="39806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2" name="Google Shape;188;p15"/>
            <p:cNvSpPr/>
            <p:nvPr/>
          </p:nvSpPr>
          <p:spPr>
            <a:xfrm>
              <a:off x="389610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403" y="465"/>
                    <a:pt x="3070" y="347"/>
                    <a:pt x="3070" y="236"/>
                  </a:cubicBezTo>
                  <a:cubicBezTo>
                    <a:pt x="3070" y="118"/>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3" name="Google Shape;189;p15"/>
            <p:cNvSpPr/>
            <p:nvPr/>
          </p:nvSpPr>
          <p:spPr>
            <a:xfrm>
              <a:off x="3882375" y="1954050"/>
              <a:ext cx="104875" cy="20350"/>
            </a:xfrm>
            <a:custGeom>
              <a:avLst/>
              <a:gdLst/>
              <a:ahLst/>
              <a:cxnLst/>
              <a:rect l="l" t="t" r="r" b="b"/>
              <a:pathLst>
                <a:path w="4195" h="814" extrusionOk="0">
                  <a:moveTo>
                    <a:pt x="1" y="1"/>
                  </a:moveTo>
                  <a:lnTo>
                    <a:pt x="1" y="494"/>
                  </a:lnTo>
                  <a:cubicBezTo>
                    <a:pt x="1" y="667"/>
                    <a:pt x="924" y="813"/>
                    <a:pt x="2084" y="813"/>
                  </a:cubicBezTo>
                  <a:cubicBezTo>
                    <a:pt x="3237"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4" name="Google Shape;190;p15"/>
            <p:cNvSpPr/>
            <p:nvPr/>
          </p:nvSpPr>
          <p:spPr>
            <a:xfrm>
              <a:off x="3882375" y="1954050"/>
              <a:ext cx="104875" cy="10100"/>
            </a:xfrm>
            <a:custGeom>
              <a:avLst/>
              <a:gdLst/>
              <a:ahLst/>
              <a:cxnLst/>
              <a:rect l="l" t="t" r="r" b="b"/>
              <a:pathLst>
                <a:path w="4195" h="404" extrusionOk="0">
                  <a:moveTo>
                    <a:pt x="1" y="1"/>
                  </a:moveTo>
                  <a:lnTo>
                    <a:pt x="1" y="91"/>
                  </a:lnTo>
                  <a:cubicBezTo>
                    <a:pt x="202" y="265"/>
                    <a:pt x="1042" y="403"/>
                    <a:pt x="2084" y="403"/>
                  </a:cubicBezTo>
                  <a:cubicBezTo>
                    <a:pt x="3126" y="403"/>
                    <a:pt x="3994" y="265"/>
                    <a:pt x="4195" y="91"/>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5" name="Google Shape;191;p15"/>
            <p:cNvSpPr/>
            <p:nvPr/>
          </p:nvSpPr>
          <p:spPr>
            <a:xfrm>
              <a:off x="3882375" y="1945375"/>
              <a:ext cx="104875" cy="16700"/>
            </a:xfrm>
            <a:custGeom>
              <a:avLst/>
              <a:gdLst/>
              <a:ahLst/>
              <a:cxnLst/>
              <a:rect l="l" t="t" r="r" b="b"/>
              <a:pathLst>
                <a:path w="4195" h="668" extrusionOk="0">
                  <a:moveTo>
                    <a:pt x="2084" y="0"/>
                  </a:moveTo>
                  <a:cubicBezTo>
                    <a:pt x="924" y="0"/>
                    <a:pt x="1" y="146"/>
                    <a:pt x="1" y="348"/>
                  </a:cubicBezTo>
                  <a:cubicBezTo>
                    <a:pt x="1" y="521"/>
                    <a:pt x="924" y="667"/>
                    <a:pt x="2084" y="667"/>
                  </a:cubicBezTo>
                  <a:cubicBezTo>
                    <a:pt x="3237" y="667"/>
                    <a:pt x="4195" y="521"/>
                    <a:pt x="4195" y="348"/>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6" name="Google Shape;192;p15"/>
            <p:cNvSpPr/>
            <p:nvPr/>
          </p:nvSpPr>
          <p:spPr>
            <a:xfrm>
              <a:off x="3880825" y="1943975"/>
              <a:ext cx="107825" cy="19475"/>
            </a:xfrm>
            <a:custGeom>
              <a:avLst/>
              <a:gdLst/>
              <a:ahLst/>
              <a:cxnLst/>
              <a:rect l="l" t="t" r="r" b="b"/>
              <a:pathLst>
                <a:path w="4313" h="779" extrusionOk="0">
                  <a:moveTo>
                    <a:pt x="2146" y="112"/>
                  </a:moveTo>
                  <a:cubicBezTo>
                    <a:pt x="2722" y="112"/>
                    <a:pt x="3243" y="147"/>
                    <a:pt x="3618" y="202"/>
                  </a:cubicBezTo>
                  <a:cubicBezTo>
                    <a:pt x="3819" y="230"/>
                    <a:pt x="3965" y="286"/>
                    <a:pt x="4056" y="320"/>
                  </a:cubicBezTo>
                  <a:cubicBezTo>
                    <a:pt x="4111" y="348"/>
                    <a:pt x="4139" y="348"/>
                    <a:pt x="4167" y="376"/>
                  </a:cubicBezTo>
                  <a:lnTo>
                    <a:pt x="4201" y="404"/>
                  </a:lnTo>
                  <a:cubicBezTo>
                    <a:pt x="4201" y="404"/>
                    <a:pt x="4167" y="404"/>
                    <a:pt x="4139" y="431"/>
                  </a:cubicBezTo>
                  <a:cubicBezTo>
                    <a:pt x="4111" y="459"/>
                    <a:pt x="4028" y="494"/>
                    <a:pt x="3882" y="522"/>
                  </a:cubicBezTo>
                  <a:cubicBezTo>
                    <a:pt x="3535" y="605"/>
                    <a:pt x="2896" y="668"/>
                    <a:pt x="2146" y="668"/>
                  </a:cubicBezTo>
                  <a:cubicBezTo>
                    <a:pt x="1563" y="668"/>
                    <a:pt x="1042" y="633"/>
                    <a:pt x="695" y="577"/>
                  </a:cubicBezTo>
                  <a:cubicBezTo>
                    <a:pt x="493" y="549"/>
                    <a:pt x="347" y="522"/>
                    <a:pt x="236" y="459"/>
                  </a:cubicBezTo>
                  <a:cubicBezTo>
                    <a:pt x="209" y="459"/>
                    <a:pt x="174" y="431"/>
                    <a:pt x="146" y="404"/>
                  </a:cubicBezTo>
                  <a:lnTo>
                    <a:pt x="118" y="404"/>
                  </a:lnTo>
                  <a:cubicBezTo>
                    <a:pt x="118" y="404"/>
                    <a:pt x="118" y="376"/>
                    <a:pt x="146" y="376"/>
                  </a:cubicBezTo>
                  <a:cubicBezTo>
                    <a:pt x="209" y="320"/>
                    <a:pt x="292" y="286"/>
                    <a:pt x="410" y="258"/>
                  </a:cubicBezTo>
                  <a:cubicBezTo>
                    <a:pt x="785" y="174"/>
                    <a:pt x="1424" y="112"/>
                    <a:pt x="2146" y="112"/>
                  </a:cubicBezTo>
                  <a:close/>
                  <a:moveTo>
                    <a:pt x="2146" y="1"/>
                  </a:moveTo>
                  <a:cubicBezTo>
                    <a:pt x="1563" y="1"/>
                    <a:pt x="1042" y="29"/>
                    <a:pt x="667" y="112"/>
                  </a:cubicBezTo>
                  <a:cubicBezTo>
                    <a:pt x="465" y="147"/>
                    <a:pt x="320" y="174"/>
                    <a:pt x="209" y="202"/>
                  </a:cubicBezTo>
                  <a:cubicBezTo>
                    <a:pt x="146" y="230"/>
                    <a:pt x="118" y="258"/>
                    <a:pt x="63" y="286"/>
                  </a:cubicBezTo>
                  <a:lnTo>
                    <a:pt x="35" y="320"/>
                  </a:lnTo>
                  <a:cubicBezTo>
                    <a:pt x="0" y="348"/>
                    <a:pt x="0" y="376"/>
                    <a:pt x="0" y="404"/>
                  </a:cubicBezTo>
                  <a:cubicBezTo>
                    <a:pt x="0" y="431"/>
                    <a:pt x="0" y="431"/>
                    <a:pt x="35" y="459"/>
                  </a:cubicBezTo>
                  <a:cubicBezTo>
                    <a:pt x="63" y="494"/>
                    <a:pt x="90" y="522"/>
                    <a:pt x="118" y="549"/>
                  </a:cubicBezTo>
                  <a:cubicBezTo>
                    <a:pt x="209" y="577"/>
                    <a:pt x="292" y="605"/>
                    <a:pt x="438" y="633"/>
                  </a:cubicBezTo>
                  <a:cubicBezTo>
                    <a:pt x="813" y="723"/>
                    <a:pt x="1452" y="779"/>
                    <a:pt x="2146" y="779"/>
                  </a:cubicBezTo>
                  <a:cubicBezTo>
                    <a:pt x="2722" y="779"/>
                    <a:pt x="3271" y="751"/>
                    <a:pt x="3646" y="695"/>
                  </a:cubicBezTo>
                  <a:cubicBezTo>
                    <a:pt x="3819" y="668"/>
                    <a:pt x="3993" y="633"/>
                    <a:pt x="4111" y="577"/>
                  </a:cubicBezTo>
                  <a:cubicBezTo>
                    <a:pt x="4167" y="549"/>
                    <a:pt x="4201" y="549"/>
                    <a:pt x="4229" y="522"/>
                  </a:cubicBezTo>
                  <a:cubicBezTo>
                    <a:pt x="4257" y="494"/>
                    <a:pt x="4257" y="494"/>
                    <a:pt x="4285" y="459"/>
                  </a:cubicBezTo>
                  <a:cubicBezTo>
                    <a:pt x="4285" y="431"/>
                    <a:pt x="4312" y="431"/>
                    <a:pt x="4312" y="404"/>
                  </a:cubicBezTo>
                  <a:cubicBezTo>
                    <a:pt x="4312" y="376"/>
                    <a:pt x="4285" y="348"/>
                    <a:pt x="4285" y="320"/>
                  </a:cubicBezTo>
                  <a:cubicBezTo>
                    <a:pt x="4257" y="286"/>
                    <a:pt x="4229" y="258"/>
                    <a:pt x="4201" y="258"/>
                  </a:cubicBezTo>
                  <a:cubicBezTo>
                    <a:pt x="4111" y="202"/>
                    <a:pt x="4028" y="174"/>
                    <a:pt x="3882" y="147"/>
                  </a:cubicBezTo>
                  <a:cubicBezTo>
                    <a:pt x="3507" y="56"/>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7" name="Google Shape;193;p15"/>
            <p:cNvSpPr/>
            <p:nvPr/>
          </p:nvSpPr>
          <p:spPr>
            <a:xfrm>
              <a:off x="38851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8" name="Google Shape;194;p15"/>
            <p:cNvSpPr/>
            <p:nvPr/>
          </p:nvSpPr>
          <p:spPr>
            <a:xfrm>
              <a:off x="38837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9" name="Google Shape;195;p15"/>
            <p:cNvSpPr/>
            <p:nvPr/>
          </p:nvSpPr>
          <p:spPr>
            <a:xfrm>
              <a:off x="38903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0" name="Google Shape;196;p15"/>
            <p:cNvSpPr/>
            <p:nvPr/>
          </p:nvSpPr>
          <p:spPr>
            <a:xfrm>
              <a:off x="3888800"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1" name="Google Shape;197;p15"/>
            <p:cNvSpPr/>
            <p:nvPr/>
          </p:nvSpPr>
          <p:spPr>
            <a:xfrm>
              <a:off x="389610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2" name="Google Shape;198;p15"/>
            <p:cNvSpPr/>
            <p:nvPr/>
          </p:nvSpPr>
          <p:spPr>
            <a:xfrm>
              <a:off x="38947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3" name="Google Shape;199;p15"/>
            <p:cNvSpPr/>
            <p:nvPr/>
          </p:nvSpPr>
          <p:spPr>
            <a:xfrm>
              <a:off x="39011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4" name="Google Shape;200;p15"/>
            <p:cNvSpPr/>
            <p:nvPr/>
          </p:nvSpPr>
          <p:spPr>
            <a:xfrm>
              <a:off x="38997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5" name="Google Shape;201;p15"/>
            <p:cNvSpPr/>
            <p:nvPr/>
          </p:nvSpPr>
          <p:spPr>
            <a:xfrm>
              <a:off x="39068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6" name="Google Shape;202;p15"/>
            <p:cNvSpPr/>
            <p:nvPr/>
          </p:nvSpPr>
          <p:spPr>
            <a:xfrm>
              <a:off x="39054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7" name="Google Shape;203;p15"/>
            <p:cNvSpPr/>
            <p:nvPr/>
          </p:nvSpPr>
          <p:spPr>
            <a:xfrm>
              <a:off x="39120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8" name="Google Shape;204;p15"/>
            <p:cNvSpPr/>
            <p:nvPr/>
          </p:nvSpPr>
          <p:spPr>
            <a:xfrm>
              <a:off x="391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9" name="Google Shape;205;p15"/>
            <p:cNvSpPr/>
            <p:nvPr/>
          </p:nvSpPr>
          <p:spPr>
            <a:xfrm>
              <a:off x="39171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0" name="Google Shape;206;p15"/>
            <p:cNvSpPr/>
            <p:nvPr/>
          </p:nvSpPr>
          <p:spPr>
            <a:xfrm>
              <a:off x="39155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1" name="Google Shape;207;p15"/>
            <p:cNvSpPr/>
            <p:nvPr/>
          </p:nvSpPr>
          <p:spPr>
            <a:xfrm>
              <a:off x="39228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2" name="Google Shape;208;p15"/>
            <p:cNvSpPr/>
            <p:nvPr/>
          </p:nvSpPr>
          <p:spPr>
            <a:xfrm>
              <a:off x="39214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3" name="Google Shape;209;p15"/>
            <p:cNvSpPr/>
            <p:nvPr/>
          </p:nvSpPr>
          <p:spPr>
            <a:xfrm>
              <a:off x="39278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4" name="Google Shape;210;p15"/>
            <p:cNvSpPr/>
            <p:nvPr/>
          </p:nvSpPr>
          <p:spPr>
            <a:xfrm>
              <a:off x="392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5" name="Google Shape;211;p15"/>
            <p:cNvSpPr/>
            <p:nvPr/>
          </p:nvSpPr>
          <p:spPr>
            <a:xfrm>
              <a:off x="39337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6" name="Google Shape;212;p15"/>
            <p:cNvSpPr/>
            <p:nvPr/>
          </p:nvSpPr>
          <p:spPr>
            <a:xfrm>
              <a:off x="393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7" name="Google Shape;213;p15"/>
            <p:cNvSpPr/>
            <p:nvPr/>
          </p:nvSpPr>
          <p:spPr>
            <a:xfrm>
              <a:off x="39388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8" name="Google Shape;214;p15"/>
            <p:cNvSpPr/>
            <p:nvPr/>
          </p:nvSpPr>
          <p:spPr>
            <a:xfrm>
              <a:off x="39372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9" name="Google Shape;215;p15"/>
            <p:cNvSpPr/>
            <p:nvPr/>
          </p:nvSpPr>
          <p:spPr>
            <a:xfrm>
              <a:off x="39445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0" name="Google Shape;216;p15"/>
            <p:cNvSpPr/>
            <p:nvPr/>
          </p:nvSpPr>
          <p:spPr>
            <a:xfrm>
              <a:off x="39431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1" name="Google Shape;217;p15"/>
            <p:cNvSpPr/>
            <p:nvPr/>
          </p:nvSpPr>
          <p:spPr>
            <a:xfrm>
              <a:off x="39495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2" name="Google Shape;218;p15"/>
            <p:cNvSpPr/>
            <p:nvPr/>
          </p:nvSpPr>
          <p:spPr>
            <a:xfrm>
              <a:off x="394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3" name="Google Shape;219;p15"/>
            <p:cNvSpPr/>
            <p:nvPr/>
          </p:nvSpPr>
          <p:spPr>
            <a:xfrm>
              <a:off x="39554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4" name="Google Shape;220;p15"/>
            <p:cNvSpPr/>
            <p:nvPr/>
          </p:nvSpPr>
          <p:spPr>
            <a:xfrm>
              <a:off x="3953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5" name="Google Shape;221;p15"/>
            <p:cNvSpPr/>
            <p:nvPr/>
          </p:nvSpPr>
          <p:spPr>
            <a:xfrm>
              <a:off x="39605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6" name="Google Shape;222;p15"/>
            <p:cNvSpPr/>
            <p:nvPr/>
          </p:nvSpPr>
          <p:spPr>
            <a:xfrm>
              <a:off x="39589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7" name="Google Shape;223;p15"/>
            <p:cNvSpPr/>
            <p:nvPr/>
          </p:nvSpPr>
          <p:spPr>
            <a:xfrm>
              <a:off x="3966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8" name="Google Shape;224;p15"/>
            <p:cNvSpPr/>
            <p:nvPr/>
          </p:nvSpPr>
          <p:spPr>
            <a:xfrm>
              <a:off x="39648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9" name="Google Shape;225;p15"/>
            <p:cNvSpPr/>
            <p:nvPr/>
          </p:nvSpPr>
          <p:spPr>
            <a:xfrm>
              <a:off x="39712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0" name="Google Shape;226;p15"/>
            <p:cNvSpPr/>
            <p:nvPr/>
          </p:nvSpPr>
          <p:spPr>
            <a:xfrm>
              <a:off x="396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1" name="Google Shape;227;p15"/>
            <p:cNvSpPr/>
            <p:nvPr/>
          </p:nvSpPr>
          <p:spPr>
            <a:xfrm>
              <a:off x="397717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2" name="Google Shape;228;p15"/>
            <p:cNvSpPr/>
            <p:nvPr/>
          </p:nvSpPr>
          <p:spPr>
            <a:xfrm>
              <a:off x="39756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3" name="Google Shape;229;p15"/>
            <p:cNvSpPr/>
            <p:nvPr/>
          </p:nvSpPr>
          <p:spPr>
            <a:xfrm>
              <a:off x="39822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4" name="Google Shape;230;p15"/>
            <p:cNvSpPr/>
            <p:nvPr/>
          </p:nvSpPr>
          <p:spPr>
            <a:xfrm>
              <a:off x="39806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5" name="Google Shape;231;p15"/>
            <p:cNvSpPr/>
            <p:nvPr/>
          </p:nvSpPr>
          <p:spPr>
            <a:xfrm>
              <a:off x="389610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403" y="459"/>
                    <a:pt x="3070" y="348"/>
                    <a:pt x="3070" y="230"/>
                  </a:cubicBezTo>
                  <a:cubicBezTo>
                    <a:pt x="3070" y="84"/>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6" name="Google Shape;232;p15"/>
            <p:cNvSpPr/>
            <p:nvPr/>
          </p:nvSpPr>
          <p:spPr>
            <a:xfrm>
              <a:off x="3882375" y="1933750"/>
              <a:ext cx="104875" cy="21025"/>
            </a:xfrm>
            <a:custGeom>
              <a:avLst/>
              <a:gdLst/>
              <a:ahLst/>
              <a:cxnLst/>
              <a:rect l="l" t="t" r="r" b="b"/>
              <a:pathLst>
                <a:path w="4195" h="841" extrusionOk="0">
                  <a:moveTo>
                    <a:pt x="1" y="0"/>
                  </a:moveTo>
                  <a:lnTo>
                    <a:pt x="1" y="493"/>
                  </a:lnTo>
                  <a:cubicBezTo>
                    <a:pt x="1" y="695"/>
                    <a:pt x="924" y="840"/>
                    <a:pt x="2084" y="840"/>
                  </a:cubicBezTo>
                  <a:cubicBezTo>
                    <a:pt x="3237" y="840"/>
                    <a:pt x="4195" y="695"/>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7" name="Google Shape;233;p15"/>
            <p:cNvSpPr/>
            <p:nvPr/>
          </p:nvSpPr>
          <p:spPr>
            <a:xfrm>
              <a:off x="3882375" y="1933750"/>
              <a:ext cx="104875" cy="10950"/>
            </a:xfrm>
            <a:custGeom>
              <a:avLst/>
              <a:gdLst/>
              <a:ahLst/>
              <a:cxnLst/>
              <a:rect l="l" t="t" r="r" b="b"/>
              <a:pathLst>
                <a:path w="4195" h="438" extrusionOk="0">
                  <a:moveTo>
                    <a:pt x="1" y="0"/>
                  </a:moveTo>
                  <a:lnTo>
                    <a:pt x="1" y="118"/>
                  </a:lnTo>
                  <a:cubicBezTo>
                    <a:pt x="202" y="292"/>
                    <a:pt x="1042" y="438"/>
                    <a:pt x="2084" y="438"/>
                  </a:cubicBezTo>
                  <a:cubicBezTo>
                    <a:pt x="3126" y="438"/>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8" name="Google Shape;234;p15"/>
            <p:cNvSpPr/>
            <p:nvPr/>
          </p:nvSpPr>
          <p:spPr>
            <a:xfrm>
              <a:off x="3882375" y="1925925"/>
              <a:ext cx="104875" cy="16525"/>
            </a:xfrm>
            <a:custGeom>
              <a:avLst/>
              <a:gdLst/>
              <a:ahLst/>
              <a:cxnLst/>
              <a:rect l="l" t="t" r="r" b="b"/>
              <a:pathLst>
                <a:path w="4195" h="661" extrusionOk="0">
                  <a:moveTo>
                    <a:pt x="2084" y="1"/>
                  </a:moveTo>
                  <a:cubicBezTo>
                    <a:pt x="924" y="1"/>
                    <a:pt x="1" y="140"/>
                    <a:pt x="1" y="313"/>
                  </a:cubicBezTo>
                  <a:cubicBezTo>
                    <a:pt x="1" y="522"/>
                    <a:pt x="924" y="660"/>
                    <a:pt x="2084" y="660"/>
                  </a:cubicBezTo>
                  <a:cubicBezTo>
                    <a:pt x="3237" y="660"/>
                    <a:pt x="4195" y="522"/>
                    <a:pt x="4195" y="313"/>
                  </a:cubicBezTo>
                  <a:cubicBezTo>
                    <a:pt x="4195" y="140"/>
                    <a:pt x="3237"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9" name="Google Shape;235;p15"/>
            <p:cNvSpPr/>
            <p:nvPr/>
          </p:nvSpPr>
          <p:spPr>
            <a:xfrm>
              <a:off x="3880825" y="1924375"/>
              <a:ext cx="107825" cy="19625"/>
            </a:xfrm>
            <a:custGeom>
              <a:avLst/>
              <a:gdLst/>
              <a:ahLst/>
              <a:cxnLst/>
              <a:rect l="l" t="t" r="r" b="b"/>
              <a:pathLst>
                <a:path w="4313" h="785" extrusionOk="0">
                  <a:moveTo>
                    <a:pt x="2146" y="118"/>
                  </a:moveTo>
                  <a:cubicBezTo>
                    <a:pt x="2722" y="118"/>
                    <a:pt x="3243" y="146"/>
                    <a:pt x="3618" y="202"/>
                  </a:cubicBezTo>
                  <a:cubicBezTo>
                    <a:pt x="3819" y="236"/>
                    <a:pt x="3965" y="292"/>
                    <a:pt x="4056" y="320"/>
                  </a:cubicBezTo>
                  <a:cubicBezTo>
                    <a:pt x="4111" y="320"/>
                    <a:pt x="4139" y="347"/>
                    <a:pt x="4167" y="375"/>
                  </a:cubicBezTo>
                  <a:lnTo>
                    <a:pt x="4201" y="375"/>
                  </a:lnTo>
                  <a:cubicBezTo>
                    <a:pt x="4201" y="375"/>
                    <a:pt x="4167" y="410"/>
                    <a:pt x="4139" y="438"/>
                  </a:cubicBezTo>
                  <a:cubicBezTo>
                    <a:pt x="4111" y="465"/>
                    <a:pt x="4028" y="493"/>
                    <a:pt x="3882" y="521"/>
                  </a:cubicBezTo>
                  <a:cubicBezTo>
                    <a:pt x="3535" y="611"/>
                    <a:pt x="2896" y="667"/>
                    <a:pt x="2146" y="667"/>
                  </a:cubicBezTo>
                  <a:cubicBezTo>
                    <a:pt x="1563" y="667"/>
                    <a:pt x="1042" y="639"/>
                    <a:pt x="695" y="584"/>
                  </a:cubicBezTo>
                  <a:cubicBezTo>
                    <a:pt x="493" y="549"/>
                    <a:pt x="347" y="493"/>
                    <a:pt x="236" y="465"/>
                  </a:cubicBezTo>
                  <a:cubicBezTo>
                    <a:pt x="209" y="438"/>
                    <a:pt x="174" y="438"/>
                    <a:pt x="146" y="410"/>
                  </a:cubicBezTo>
                  <a:lnTo>
                    <a:pt x="118" y="410"/>
                  </a:lnTo>
                  <a:lnTo>
                    <a:pt x="118" y="375"/>
                  </a:lnTo>
                  <a:lnTo>
                    <a:pt x="146" y="347"/>
                  </a:lnTo>
                  <a:cubicBezTo>
                    <a:pt x="209" y="320"/>
                    <a:pt x="292" y="292"/>
                    <a:pt x="410" y="264"/>
                  </a:cubicBezTo>
                  <a:cubicBezTo>
                    <a:pt x="785" y="174"/>
                    <a:pt x="1424" y="118"/>
                    <a:pt x="2146" y="118"/>
                  </a:cubicBezTo>
                  <a:close/>
                  <a:moveTo>
                    <a:pt x="2146" y="0"/>
                  </a:moveTo>
                  <a:cubicBezTo>
                    <a:pt x="1563" y="0"/>
                    <a:pt x="1042" y="28"/>
                    <a:pt x="667" y="90"/>
                  </a:cubicBezTo>
                  <a:cubicBezTo>
                    <a:pt x="465" y="118"/>
                    <a:pt x="320" y="174"/>
                    <a:pt x="209" y="202"/>
                  </a:cubicBezTo>
                  <a:cubicBezTo>
                    <a:pt x="146" y="236"/>
                    <a:pt x="118" y="264"/>
                    <a:pt x="63" y="292"/>
                  </a:cubicBezTo>
                  <a:lnTo>
                    <a:pt x="35" y="320"/>
                  </a:lnTo>
                  <a:cubicBezTo>
                    <a:pt x="0" y="347"/>
                    <a:pt x="0" y="375"/>
                    <a:pt x="0" y="375"/>
                  </a:cubicBezTo>
                  <a:cubicBezTo>
                    <a:pt x="0" y="410"/>
                    <a:pt x="0" y="438"/>
                    <a:pt x="35" y="465"/>
                  </a:cubicBezTo>
                  <a:cubicBezTo>
                    <a:pt x="63" y="493"/>
                    <a:pt x="90" y="521"/>
                    <a:pt x="118" y="549"/>
                  </a:cubicBezTo>
                  <a:cubicBezTo>
                    <a:pt x="209" y="584"/>
                    <a:pt x="292" y="611"/>
                    <a:pt x="438" y="639"/>
                  </a:cubicBezTo>
                  <a:cubicBezTo>
                    <a:pt x="813" y="722"/>
                    <a:pt x="1452" y="785"/>
                    <a:pt x="2146" y="785"/>
                  </a:cubicBezTo>
                  <a:cubicBezTo>
                    <a:pt x="2722" y="785"/>
                    <a:pt x="3271" y="757"/>
                    <a:pt x="3646" y="695"/>
                  </a:cubicBezTo>
                  <a:cubicBezTo>
                    <a:pt x="3819" y="667"/>
                    <a:pt x="3993" y="611"/>
                    <a:pt x="4111" y="584"/>
                  </a:cubicBezTo>
                  <a:cubicBezTo>
                    <a:pt x="4167" y="549"/>
                    <a:pt x="4201" y="521"/>
                    <a:pt x="4229" y="493"/>
                  </a:cubicBezTo>
                  <a:cubicBezTo>
                    <a:pt x="4257" y="493"/>
                    <a:pt x="4257" y="465"/>
                    <a:pt x="4285" y="465"/>
                  </a:cubicBezTo>
                  <a:cubicBezTo>
                    <a:pt x="4285" y="438"/>
                    <a:pt x="4312" y="410"/>
                    <a:pt x="4312" y="375"/>
                  </a:cubicBezTo>
                  <a:cubicBezTo>
                    <a:pt x="4312" y="375"/>
                    <a:pt x="4285" y="347"/>
                    <a:pt x="4285" y="320"/>
                  </a:cubicBezTo>
                  <a:cubicBezTo>
                    <a:pt x="4257" y="292"/>
                    <a:pt x="4229" y="264"/>
                    <a:pt x="4201" y="236"/>
                  </a:cubicBezTo>
                  <a:cubicBezTo>
                    <a:pt x="4111" y="202"/>
                    <a:pt x="4028" y="174"/>
                    <a:pt x="3882" y="146"/>
                  </a:cubicBezTo>
                  <a:cubicBezTo>
                    <a:pt x="3507" y="63"/>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0" name="Google Shape;236;p15"/>
            <p:cNvSpPr/>
            <p:nvPr/>
          </p:nvSpPr>
          <p:spPr>
            <a:xfrm>
              <a:off x="38851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1" name="Google Shape;237;p15"/>
            <p:cNvSpPr/>
            <p:nvPr/>
          </p:nvSpPr>
          <p:spPr>
            <a:xfrm>
              <a:off x="38837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2" name="Google Shape;238;p15"/>
            <p:cNvSpPr/>
            <p:nvPr/>
          </p:nvSpPr>
          <p:spPr>
            <a:xfrm>
              <a:off x="38903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3" name="Google Shape;239;p15"/>
            <p:cNvSpPr/>
            <p:nvPr/>
          </p:nvSpPr>
          <p:spPr>
            <a:xfrm>
              <a:off x="3888800"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4" name="Google Shape;240;p15"/>
            <p:cNvSpPr/>
            <p:nvPr/>
          </p:nvSpPr>
          <p:spPr>
            <a:xfrm>
              <a:off x="389610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5" name="Google Shape;241;p15"/>
            <p:cNvSpPr/>
            <p:nvPr/>
          </p:nvSpPr>
          <p:spPr>
            <a:xfrm>
              <a:off x="38947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6" name="Google Shape;242;p15"/>
            <p:cNvSpPr/>
            <p:nvPr/>
          </p:nvSpPr>
          <p:spPr>
            <a:xfrm>
              <a:off x="39011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7" name="Google Shape;243;p15"/>
            <p:cNvSpPr/>
            <p:nvPr/>
          </p:nvSpPr>
          <p:spPr>
            <a:xfrm>
              <a:off x="38997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8" name="Google Shape;244;p15"/>
            <p:cNvSpPr/>
            <p:nvPr/>
          </p:nvSpPr>
          <p:spPr>
            <a:xfrm>
              <a:off x="39068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9" name="Google Shape;245;p15"/>
            <p:cNvSpPr/>
            <p:nvPr/>
          </p:nvSpPr>
          <p:spPr>
            <a:xfrm>
              <a:off x="39054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0" name="Google Shape;246;p15"/>
            <p:cNvSpPr/>
            <p:nvPr/>
          </p:nvSpPr>
          <p:spPr>
            <a:xfrm>
              <a:off x="39120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1" name="Google Shape;247;p15"/>
            <p:cNvSpPr/>
            <p:nvPr/>
          </p:nvSpPr>
          <p:spPr>
            <a:xfrm>
              <a:off x="391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2" name="Google Shape;248;p15"/>
            <p:cNvSpPr/>
            <p:nvPr/>
          </p:nvSpPr>
          <p:spPr>
            <a:xfrm>
              <a:off x="39171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3" name="Google Shape;249;p15"/>
            <p:cNvSpPr/>
            <p:nvPr/>
          </p:nvSpPr>
          <p:spPr>
            <a:xfrm>
              <a:off x="39155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4" name="Google Shape;250;p15"/>
            <p:cNvSpPr/>
            <p:nvPr/>
          </p:nvSpPr>
          <p:spPr>
            <a:xfrm>
              <a:off x="39228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5" name="Google Shape;251;p15"/>
            <p:cNvSpPr/>
            <p:nvPr/>
          </p:nvSpPr>
          <p:spPr>
            <a:xfrm>
              <a:off x="39214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6" name="Google Shape;252;p15"/>
            <p:cNvSpPr/>
            <p:nvPr/>
          </p:nvSpPr>
          <p:spPr>
            <a:xfrm>
              <a:off x="39278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7" name="Google Shape;253;p15"/>
            <p:cNvSpPr/>
            <p:nvPr/>
          </p:nvSpPr>
          <p:spPr>
            <a:xfrm>
              <a:off x="392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8" name="Google Shape;254;p15"/>
            <p:cNvSpPr/>
            <p:nvPr/>
          </p:nvSpPr>
          <p:spPr>
            <a:xfrm>
              <a:off x="39337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9" name="Google Shape;255;p15"/>
            <p:cNvSpPr/>
            <p:nvPr/>
          </p:nvSpPr>
          <p:spPr>
            <a:xfrm>
              <a:off x="393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0" name="Google Shape;256;p15"/>
            <p:cNvSpPr/>
            <p:nvPr/>
          </p:nvSpPr>
          <p:spPr>
            <a:xfrm>
              <a:off x="39388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1" name="Google Shape;257;p15"/>
            <p:cNvSpPr/>
            <p:nvPr/>
          </p:nvSpPr>
          <p:spPr>
            <a:xfrm>
              <a:off x="39372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2" name="Google Shape;258;p15"/>
            <p:cNvSpPr/>
            <p:nvPr/>
          </p:nvSpPr>
          <p:spPr>
            <a:xfrm>
              <a:off x="39445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3" name="Google Shape;259;p15"/>
            <p:cNvSpPr/>
            <p:nvPr/>
          </p:nvSpPr>
          <p:spPr>
            <a:xfrm>
              <a:off x="39431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4" name="Google Shape;260;p15"/>
            <p:cNvSpPr/>
            <p:nvPr/>
          </p:nvSpPr>
          <p:spPr>
            <a:xfrm>
              <a:off x="39495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5" name="Google Shape;261;p15"/>
            <p:cNvSpPr/>
            <p:nvPr/>
          </p:nvSpPr>
          <p:spPr>
            <a:xfrm>
              <a:off x="394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6" name="Google Shape;262;p15"/>
            <p:cNvSpPr/>
            <p:nvPr/>
          </p:nvSpPr>
          <p:spPr>
            <a:xfrm>
              <a:off x="39554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7" name="Google Shape;263;p15"/>
            <p:cNvSpPr/>
            <p:nvPr/>
          </p:nvSpPr>
          <p:spPr>
            <a:xfrm>
              <a:off x="3953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8" name="Google Shape;264;p15"/>
            <p:cNvSpPr/>
            <p:nvPr/>
          </p:nvSpPr>
          <p:spPr>
            <a:xfrm>
              <a:off x="39605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9" name="Google Shape;265;p15"/>
            <p:cNvSpPr/>
            <p:nvPr/>
          </p:nvSpPr>
          <p:spPr>
            <a:xfrm>
              <a:off x="39589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0" name="Google Shape;266;p15"/>
            <p:cNvSpPr/>
            <p:nvPr/>
          </p:nvSpPr>
          <p:spPr>
            <a:xfrm>
              <a:off x="3966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1" name="Google Shape;267;p15"/>
            <p:cNvSpPr/>
            <p:nvPr/>
          </p:nvSpPr>
          <p:spPr>
            <a:xfrm>
              <a:off x="39648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2" name="Google Shape;268;p15"/>
            <p:cNvSpPr/>
            <p:nvPr/>
          </p:nvSpPr>
          <p:spPr>
            <a:xfrm>
              <a:off x="39712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3" name="Google Shape;269;p15"/>
            <p:cNvSpPr/>
            <p:nvPr/>
          </p:nvSpPr>
          <p:spPr>
            <a:xfrm>
              <a:off x="396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4" name="Google Shape;270;p15"/>
            <p:cNvSpPr/>
            <p:nvPr/>
          </p:nvSpPr>
          <p:spPr>
            <a:xfrm>
              <a:off x="397717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5" name="Google Shape;271;p15"/>
            <p:cNvSpPr/>
            <p:nvPr/>
          </p:nvSpPr>
          <p:spPr>
            <a:xfrm>
              <a:off x="39756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6" name="Google Shape;272;p15"/>
            <p:cNvSpPr/>
            <p:nvPr/>
          </p:nvSpPr>
          <p:spPr>
            <a:xfrm>
              <a:off x="39822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7" name="Google Shape;273;p15"/>
            <p:cNvSpPr/>
            <p:nvPr/>
          </p:nvSpPr>
          <p:spPr>
            <a:xfrm>
              <a:off x="39806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8" name="Google Shape;274;p15"/>
            <p:cNvSpPr/>
            <p:nvPr/>
          </p:nvSpPr>
          <p:spPr>
            <a:xfrm>
              <a:off x="389610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403" y="438"/>
                    <a:pt x="3070" y="348"/>
                    <a:pt x="3070" y="202"/>
                  </a:cubicBezTo>
                  <a:cubicBezTo>
                    <a:pt x="3070" y="91"/>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9" name="Google Shape;275;p15"/>
            <p:cNvSpPr/>
            <p:nvPr/>
          </p:nvSpPr>
          <p:spPr>
            <a:xfrm>
              <a:off x="3882375" y="1914300"/>
              <a:ext cx="104875" cy="21025"/>
            </a:xfrm>
            <a:custGeom>
              <a:avLst/>
              <a:gdLst/>
              <a:ahLst/>
              <a:cxnLst/>
              <a:rect l="l" t="t" r="r" b="b"/>
              <a:pathLst>
                <a:path w="4195" h="841" extrusionOk="0">
                  <a:moveTo>
                    <a:pt x="1" y="0"/>
                  </a:moveTo>
                  <a:lnTo>
                    <a:pt x="1" y="493"/>
                  </a:lnTo>
                  <a:cubicBezTo>
                    <a:pt x="1" y="667"/>
                    <a:pt x="924" y="841"/>
                    <a:pt x="2084" y="841"/>
                  </a:cubicBezTo>
                  <a:cubicBezTo>
                    <a:pt x="3237" y="841"/>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0" name="Google Shape;276;p15"/>
            <p:cNvSpPr/>
            <p:nvPr/>
          </p:nvSpPr>
          <p:spPr>
            <a:xfrm>
              <a:off x="3882375" y="1914300"/>
              <a:ext cx="104875" cy="10100"/>
            </a:xfrm>
            <a:custGeom>
              <a:avLst/>
              <a:gdLst/>
              <a:ahLst/>
              <a:cxnLst/>
              <a:rect l="l" t="t" r="r" b="b"/>
              <a:pathLst>
                <a:path w="4195" h="404"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1" name="Google Shape;277;p15"/>
            <p:cNvSpPr/>
            <p:nvPr/>
          </p:nvSpPr>
          <p:spPr>
            <a:xfrm>
              <a:off x="3882375" y="1906325"/>
              <a:ext cx="104875" cy="16675"/>
            </a:xfrm>
            <a:custGeom>
              <a:avLst/>
              <a:gdLst/>
              <a:ahLst/>
              <a:cxnLst/>
              <a:rect l="l" t="t" r="r" b="b"/>
              <a:pathLst>
                <a:path w="4195" h="667" extrusionOk="0">
                  <a:moveTo>
                    <a:pt x="2084" y="0"/>
                  </a:moveTo>
                  <a:cubicBezTo>
                    <a:pt x="924" y="0"/>
                    <a:pt x="1" y="146"/>
                    <a:pt x="1" y="319"/>
                  </a:cubicBezTo>
                  <a:cubicBezTo>
                    <a:pt x="1" y="521"/>
                    <a:pt x="924" y="667"/>
                    <a:pt x="2084" y="667"/>
                  </a:cubicBezTo>
                  <a:cubicBezTo>
                    <a:pt x="3237" y="667"/>
                    <a:pt x="4195" y="521"/>
                    <a:pt x="4195" y="319"/>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2" name="Google Shape;278;p15"/>
            <p:cNvSpPr/>
            <p:nvPr/>
          </p:nvSpPr>
          <p:spPr>
            <a:xfrm>
              <a:off x="3880825" y="1904925"/>
              <a:ext cx="107825" cy="19475"/>
            </a:xfrm>
            <a:custGeom>
              <a:avLst/>
              <a:gdLst/>
              <a:ahLst/>
              <a:cxnLst/>
              <a:rect l="l" t="t" r="r" b="b"/>
              <a:pathLst>
                <a:path w="4313" h="779" extrusionOk="0">
                  <a:moveTo>
                    <a:pt x="2146" y="112"/>
                  </a:moveTo>
                  <a:cubicBezTo>
                    <a:pt x="2722" y="112"/>
                    <a:pt x="3243" y="146"/>
                    <a:pt x="3618" y="202"/>
                  </a:cubicBezTo>
                  <a:cubicBezTo>
                    <a:pt x="3819" y="230"/>
                    <a:pt x="3965" y="257"/>
                    <a:pt x="4056" y="320"/>
                  </a:cubicBezTo>
                  <a:cubicBezTo>
                    <a:pt x="4111" y="320"/>
                    <a:pt x="4139" y="348"/>
                    <a:pt x="4167" y="348"/>
                  </a:cubicBezTo>
                  <a:lnTo>
                    <a:pt x="4201" y="375"/>
                  </a:lnTo>
                  <a:cubicBezTo>
                    <a:pt x="4201" y="375"/>
                    <a:pt x="4167" y="403"/>
                    <a:pt x="4139" y="403"/>
                  </a:cubicBezTo>
                  <a:cubicBezTo>
                    <a:pt x="4111" y="431"/>
                    <a:pt x="4028" y="493"/>
                    <a:pt x="3882" y="521"/>
                  </a:cubicBezTo>
                  <a:cubicBezTo>
                    <a:pt x="3535" y="605"/>
                    <a:pt x="2896" y="667"/>
                    <a:pt x="2146" y="667"/>
                  </a:cubicBezTo>
                  <a:cubicBezTo>
                    <a:pt x="1563" y="667"/>
                    <a:pt x="1042" y="632"/>
                    <a:pt x="695" y="549"/>
                  </a:cubicBezTo>
                  <a:cubicBezTo>
                    <a:pt x="493" y="521"/>
                    <a:pt x="347" y="493"/>
                    <a:pt x="236" y="459"/>
                  </a:cubicBezTo>
                  <a:cubicBezTo>
                    <a:pt x="209" y="431"/>
                    <a:pt x="174" y="431"/>
                    <a:pt x="146" y="403"/>
                  </a:cubicBezTo>
                  <a:lnTo>
                    <a:pt x="118" y="375"/>
                  </a:lnTo>
                  <a:lnTo>
                    <a:pt x="146" y="348"/>
                  </a:lnTo>
                  <a:cubicBezTo>
                    <a:pt x="209" y="320"/>
                    <a:pt x="292" y="285"/>
                    <a:pt x="410" y="257"/>
                  </a:cubicBezTo>
                  <a:cubicBezTo>
                    <a:pt x="785" y="174"/>
                    <a:pt x="1424" y="112"/>
                    <a:pt x="2146" y="112"/>
                  </a:cubicBezTo>
                  <a:close/>
                  <a:moveTo>
                    <a:pt x="2146" y="0"/>
                  </a:moveTo>
                  <a:cubicBezTo>
                    <a:pt x="1563" y="0"/>
                    <a:pt x="1042" y="28"/>
                    <a:pt x="667" y="84"/>
                  </a:cubicBezTo>
                  <a:cubicBezTo>
                    <a:pt x="465" y="112"/>
                    <a:pt x="320" y="146"/>
                    <a:pt x="209" y="202"/>
                  </a:cubicBezTo>
                  <a:cubicBezTo>
                    <a:pt x="146" y="230"/>
                    <a:pt x="118" y="230"/>
                    <a:pt x="63" y="257"/>
                  </a:cubicBezTo>
                  <a:cubicBezTo>
                    <a:pt x="63" y="285"/>
                    <a:pt x="35" y="285"/>
                    <a:pt x="35" y="320"/>
                  </a:cubicBezTo>
                  <a:cubicBezTo>
                    <a:pt x="0" y="348"/>
                    <a:pt x="0" y="348"/>
                    <a:pt x="0" y="375"/>
                  </a:cubicBezTo>
                  <a:cubicBezTo>
                    <a:pt x="0" y="403"/>
                    <a:pt x="0" y="431"/>
                    <a:pt x="35" y="431"/>
                  </a:cubicBezTo>
                  <a:cubicBezTo>
                    <a:pt x="63" y="493"/>
                    <a:pt x="90" y="521"/>
                    <a:pt x="118" y="521"/>
                  </a:cubicBezTo>
                  <a:cubicBezTo>
                    <a:pt x="209" y="577"/>
                    <a:pt x="292" y="605"/>
                    <a:pt x="438" y="632"/>
                  </a:cubicBezTo>
                  <a:cubicBezTo>
                    <a:pt x="813" y="723"/>
                    <a:pt x="1452" y="778"/>
                    <a:pt x="2146" y="778"/>
                  </a:cubicBezTo>
                  <a:cubicBezTo>
                    <a:pt x="2722" y="778"/>
                    <a:pt x="3271" y="750"/>
                    <a:pt x="3646" y="667"/>
                  </a:cubicBezTo>
                  <a:cubicBezTo>
                    <a:pt x="3819" y="632"/>
                    <a:pt x="3993" y="605"/>
                    <a:pt x="4111" y="577"/>
                  </a:cubicBezTo>
                  <a:cubicBezTo>
                    <a:pt x="4167" y="549"/>
                    <a:pt x="4201" y="521"/>
                    <a:pt x="4229" y="493"/>
                  </a:cubicBezTo>
                  <a:cubicBezTo>
                    <a:pt x="4257" y="493"/>
                    <a:pt x="4257" y="459"/>
                    <a:pt x="4285" y="431"/>
                  </a:cubicBezTo>
                  <a:cubicBezTo>
                    <a:pt x="4285" y="431"/>
                    <a:pt x="4312" y="403"/>
                    <a:pt x="4312" y="375"/>
                  </a:cubicBezTo>
                  <a:cubicBezTo>
                    <a:pt x="4312" y="348"/>
                    <a:pt x="4285" y="348"/>
                    <a:pt x="4285" y="320"/>
                  </a:cubicBezTo>
                  <a:cubicBezTo>
                    <a:pt x="4257" y="285"/>
                    <a:pt x="4229" y="257"/>
                    <a:pt x="4201" y="230"/>
                  </a:cubicBezTo>
                  <a:cubicBezTo>
                    <a:pt x="4111" y="202"/>
                    <a:pt x="4028" y="174"/>
                    <a:pt x="3882" y="146"/>
                  </a:cubicBezTo>
                  <a:cubicBezTo>
                    <a:pt x="3507" y="56"/>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3" name="Google Shape;279;p15"/>
            <p:cNvSpPr/>
            <p:nvPr/>
          </p:nvSpPr>
          <p:spPr>
            <a:xfrm>
              <a:off x="38851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4" name="Google Shape;280;p15"/>
            <p:cNvSpPr/>
            <p:nvPr/>
          </p:nvSpPr>
          <p:spPr>
            <a:xfrm>
              <a:off x="38837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5" name="Google Shape;281;p15"/>
            <p:cNvSpPr/>
            <p:nvPr/>
          </p:nvSpPr>
          <p:spPr>
            <a:xfrm>
              <a:off x="38903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6" name="Google Shape;282;p15"/>
            <p:cNvSpPr/>
            <p:nvPr/>
          </p:nvSpPr>
          <p:spPr>
            <a:xfrm>
              <a:off x="3888800"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7" name="Google Shape;283;p15"/>
            <p:cNvSpPr/>
            <p:nvPr/>
          </p:nvSpPr>
          <p:spPr>
            <a:xfrm>
              <a:off x="389610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8" name="Google Shape;284;p15"/>
            <p:cNvSpPr/>
            <p:nvPr/>
          </p:nvSpPr>
          <p:spPr>
            <a:xfrm>
              <a:off x="38947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9" name="Google Shape;285;p15"/>
            <p:cNvSpPr/>
            <p:nvPr/>
          </p:nvSpPr>
          <p:spPr>
            <a:xfrm>
              <a:off x="39011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0" name="Google Shape;286;p15"/>
            <p:cNvSpPr/>
            <p:nvPr/>
          </p:nvSpPr>
          <p:spPr>
            <a:xfrm>
              <a:off x="3899750" y="1912050"/>
              <a:ext cx="5050" cy="26925"/>
            </a:xfrm>
            <a:custGeom>
              <a:avLst/>
              <a:gdLst/>
              <a:ahLst/>
              <a:cxnLst/>
              <a:rect l="l" t="t" r="r" b="b"/>
              <a:pathLst>
                <a:path w="202" h="1077" extrusionOk="0">
                  <a:moveTo>
                    <a:pt x="0" y="0"/>
                  </a:moveTo>
                  <a:lnTo>
                    <a:pt x="0" y="1077"/>
                  </a:lnTo>
                  <a:lnTo>
                    <a:pt x="201" y="1077"/>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1" name="Google Shape;287;p15"/>
            <p:cNvSpPr/>
            <p:nvPr/>
          </p:nvSpPr>
          <p:spPr>
            <a:xfrm>
              <a:off x="39068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2" name="Google Shape;288;p15"/>
            <p:cNvSpPr/>
            <p:nvPr/>
          </p:nvSpPr>
          <p:spPr>
            <a:xfrm>
              <a:off x="39054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3" name="Google Shape;289;p15"/>
            <p:cNvSpPr/>
            <p:nvPr/>
          </p:nvSpPr>
          <p:spPr>
            <a:xfrm>
              <a:off x="39120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4" name="Google Shape;290;p15"/>
            <p:cNvSpPr/>
            <p:nvPr/>
          </p:nvSpPr>
          <p:spPr>
            <a:xfrm>
              <a:off x="39105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5" name="Google Shape;291;p15"/>
            <p:cNvSpPr/>
            <p:nvPr/>
          </p:nvSpPr>
          <p:spPr>
            <a:xfrm>
              <a:off x="39171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6" name="Google Shape;292;p15"/>
            <p:cNvSpPr/>
            <p:nvPr/>
          </p:nvSpPr>
          <p:spPr>
            <a:xfrm>
              <a:off x="39155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7" name="Google Shape;293;p15"/>
            <p:cNvSpPr/>
            <p:nvPr/>
          </p:nvSpPr>
          <p:spPr>
            <a:xfrm>
              <a:off x="39228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8" name="Google Shape;294;p15"/>
            <p:cNvSpPr/>
            <p:nvPr/>
          </p:nvSpPr>
          <p:spPr>
            <a:xfrm>
              <a:off x="39214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9" name="Google Shape;295;p15"/>
            <p:cNvSpPr/>
            <p:nvPr/>
          </p:nvSpPr>
          <p:spPr>
            <a:xfrm>
              <a:off x="39278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0" name="Google Shape;296;p15"/>
            <p:cNvSpPr/>
            <p:nvPr/>
          </p:nvSpPr>
          <p:spPr>
            <a:xfrm>
              <a:off x="39264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1" name="Google Shape;297;p15"/>
            <p:cNvSpPr/>
            <p:nvPr/>
          </p:nvSpPr>
          <p:spPr>
            <a:xfrm>
              <a:off x="39337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2" name="Google Shape;298;p15"/>
            <p:cNvSpPr/>
            <p:nvPr/>
          </p:nvSpPr>
          <p:spPr>
            <a:xfrm>
              <a:off x="39322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3" name="Google Shape;299;p15"/>
            <p:cNvSpPr/>
            <p:nvPr/>
          </p:nvSpPr>
          <p:spPr>
            <a:xfrm>
              <a:off x="39388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4" name="Google Shape;300;p15"/>
            <p:cNvSpPr/>
            <p:nvPr/>
          </p:nvSpPr>
          <p:spPr>
            <a:xfrm>
              <a:off x="39372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5" name="Google Shape;301;p15"/>
            <p:cNvSpPr/>
            <p:nvPr/>
          </p:nvSpPr>
          <p:spPr>
            <a:xfrm>
              <a:off x="39445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6" name="Google Shape;302;p15"/>
            <p:cNvSpPr/>
            <p:nvPr/>
          </p:nvSpPr>
          <p:spPr>
            <a:xfrm>
              <a:off x="39431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7" name="Google Shape;303;p15"/>
            <p:cNvSpPr/>
            <p:nvPr/>
          </p:nvSpPr>
          <p:spPr>
            <a:xfrm>
              <a:off x="39495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8" name="Google Shape;304;p15"/>
            <p:cNvSpPr/>
            <p:nvPr/>
          </p:nvSpPr>
          <p:spPr>
            <a:xfrm>
              <a:off x="39481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9" name="Google Shape;305;p15"/>
            <p:cNvSpPr/>
            <p:nvPr/>
          </p:nvSpPr>
          <p:spPr>
            <a:xfrm>
              <a:off x="39554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0" name="Google Shape;306;p15"/>
            <p:cNvSpPr/>
            <p:nvPr/>
          </p:nvSpPr>
          <p:spPr>
            <a:xfrm>
              <a:off x="39539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1" name="Google Shape;307;p15"/>
            <p:cNvSpPr/>
            <p:nvPr/>
          </p:nvSpPr>
          <p:spPr>
            <a:xfrm>
              <a:off x="39605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2" name="Google Shape;308;p15"/>
            <p:cNvSpPr/>
            <p:nvPr/>
          </p:nvSpPr>
          <p:spPr>
            <a:xfrm>
              <a:off x="39589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3" name="Google Shape;309;p15"/>
            <p:cNvSpPr/>
            <p:nvPr/>
          </p:nvSpPr>
          <p:spPr>
            <a:xfrm>
              <a:off x="39662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4" name="Google Shape;310;p15"/>
            <p:cNvSpPr/>
            <p:nvPr/>
          </p:nvSpPr>
          <p:spPr>
            <a:xfrm>
              <a:off x="39648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5" name="Google Shape;311;p15"/>
            <p:cNvSpPr/>
            <p:nvPr/>
          </p:nvSpPr>
          <p:spPr>
            <a:xfrm>
              <a:off x="39712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6" name="Google Shape;312;p15"/>
            <p:cNvSpPr/>
            <p:nvPr/>
          </p:nvSpPr>
          <p:spPr>
            <a:xfrm>
              <a:off x="39698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7" name="Google Shape;313;p15"/>
            <p:cNvSpPr/>
            <p:nvPr/>
          </p:nvSpPr>
          <p:spPr>
            <a:xfrm>
              <a:off x="397717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8" name="Google Shape;314;p15"/>
            <p:cNvSpPr/>
            <p:nvPr/>
          </p:nvSpPr>
          <p:spPr>
            <a:xfrm>
              <a:off x="39756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9" name="Google Shape;315;p15"/>
            <p:cNvSpPr/>
            <p:nvPr/>
          </p:nvSpPr>
          <p:spPr>
            <a:xfrm>
              <a:off x="39822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0" name="Google Shape;316;p15"/>
            <p:cNvSpPr/>
            <p:nvPr/>
          </p:nvSpPr>
          <p:spPr>
            <a:xfrm>
              <a:off x="39806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1" name="Google Shape;317;p15"/>
            <p:cNvSpPr/>
            <p:nvPr/>
          </p:nvSpPr>
          <p:spPr>
            <a:xfrm>
              <a:off x="389610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403" y="459"/>
                    <a:pt x="3070" y="375"/>
                    <a:pt x="3070" y="229"/>
                  </a:cubicBezTo>
                  <a:cubicBezTo>
                    <a:pt x="3070" y="111"/>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2" name="Google Shape;318;p15"/>
            <p:cNvSpPr/>
            <p:nvPr/>
          </p:nvSpPr>
          <p:spPr>
            <a:xfrm>
              <a:off x="4040700" y="2012725"/>
              <a:ext cx="130225" cy="31100"/>
            </a:xfrm>
            <a:custGeom>
              <a:avLst/>
              <a:gdLst/>
              <a:ahLst/>
              <a:cxnLst/>
              <a:rect l="l" t="t" r="r" b="b"/>
              <a:pathLst>
                <a:path w="5209" h="1244" extrusionOk="0">
                  <a:moveTo>
                    <a:pt x="2605" y="1"/>
                  </a:moveTo>
                  <a:cubicBezTo>
                    <a:pt x="1160" y="1"/>
                    <a:pt x="1" y="285"/>
                    <a:pt x="1" y="633"/>
                  </a:cubicBezTo>
                  <a:cubicBezTo>
                    <a:pt x="1" y="980"/>
                    <a:pt x="1160" y="1244"/>
                    <a:pt x="2605" y="1244"/>
                  </a:cubicBezTo>
                  <a:cubicBezTo>
                    <a:pt x="4056" y="1244"/>
                    <a:pt x="5209" y="980"/>
                    <a:pt x="5209" y="633"/>
                  </a:cubicBezTo>
                  <a:cubicBezTo>
                    <a:pt x="5209" y="285"/>
                    <a:pt x="4056"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3" name="Google Shape;319;p15"/>
            <p:cNvSpPr/>
            <p:nvPr/>
          </p:nvSpPr>
          <p:spPr>
            <a:xfrm>
              <a:off x="4053725" y="2012725"/>
              <a:ext cx="104175" cy="20875"/>
            </a:xfrm>
            <a:custGeom>
              <a:avLst/>
              <a:gdLst/>
              <a:ahLst/>
              <a:cxnLst/>
              <a:rect l="l" t="t" r="r" b="b"/>
              <a:pathLst>
                <a:path w="4167" h="835" extrusionOk="0">
                  <a:moveTo>
                    <a:pt x="1" y="1"/>
                  </a:moveTo>
                  <a:lnTo>
                    <a:pt x="1" y="487"/>
                  </a:lnTo>
                  <a:cubicBezTo>
                    <a:pt x="1" y="695"/>
                    <a:pt x="931" y="834"/>
                    <a:pt x="2084" y="834"/>
                  </a:cubicBezTo>
                  <a:cubicBezTo>
                    <a:pt x="3243" y="834"/>
                    <a:pt x="4167" y="695"/>
                    <a:pt x="4167" y="487"/>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4" name="Google Shape;320;p15"/>
            <p:cNvSpPr/>
            <p:nvPr/>
          </p:nvSpPr>
          <p:spPr>
            <a:xfrm>
              <a:off x="4053725" y="2012725"/>
              <a:ext cx="104175" cy="10800"/>
            </a:xfrm>
            <a:custGeom>
              <a:avLst/>
              <a:gdLst/>
              <a:ahLst/>
              <a:cxnLst/>
              <a:rect l="l" t="t" r="r" b="b"/>
              <a:pathLst>
                <a:path w="4167" h="432" extrusionOk="0">
                  <a:moveTo>
                    <a:pt x="1" y="1"/>
                  </a:moveTo>
                  <a:lnTo>
                    <a:pt x="1"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5" name="Google Shape;321;p15"/>
            <p:cNvSpPr/>
            <p:nvPr/>
          </p:nvSpPr>
          <p:spPr>
            <a:xfrm>
              <a:off x="4053725" y="2004750"/>
              <a:ext cx="104175" cy="16675"/>
            </a:xfrm>
            <a:custGeom>
              <a:avLst/>
              <a:gdLst/>
              <a:ahLst/>
              <a:cxnLst/>
              <a:rect l="l" t="t" r="r" b="b"/>
              <a:pathLst>
                <a:path w="4167" h="667" extrusionOk="0">
                  <a:moveTo>
                    <a:pt x="2084" y="0"/>
                  </a:moveTo>
                  <a:cubicBezTo>
                    <a:pt x="931" y="0"/>
                    <a:pt x="1" y="146"/>
                    <a:pt x="1" y="320"/>
                  </a:cubicBezTo>
                  <a:cubicBezTo>
                    <a:pt x="1" y="521"/>
                    <a:pt x="931" y="667"/>
                    <a:pt x="2084" y="667"/>
                  </a:cubicBezTo>
                  <a:cubicBezTo>
                    <a:pt x="3243" y="667"/>
                    <a:pt x="4167" y="521"/>
                    <a:pt x="4167" y="320"/>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6" name="Google Shape;322;p15"/>
            <p:cNvSpPr/>
            <p:nvPr/>
          </p:nvSpPr>
          <p:spPr>
            <a:xfrm>
              <a:off x="4052325" y="2003175"/>
              <a:ext cx="107150" cy="19650"/>
            </a:xfrm>
            <a:custGeom>
              <a:avLst/>
              <a:gdLst/>
              <a:ahLst/>
              <a:cxnLst/>
              <a:rect l="l" t="t" r="r" b="b"/>
              <a:pathLst>
                <a:path w="4286" h="786" extrusionOk="0">
                  <a:moveTo>
                    <a:pt x="2140" y="119"/>
                  </a:moveTo>
                  <a:cubicBezTo>
                    <a:pt x="2723" y="119"/>
                    <a:pt x="3244" y="147"/>
                    <a:pt x="3619" y="209"/>
                  </a:cubicBezTo>
                  <a:cubicBezTo>
                    <a:pt x="3792" y="237"/>
                    <a:pt x="3966" y="265"/>
                    <a:pt x="4049" y="320"/>
                  </a:cubicBezTo>
                  <a:cubicBezTo>
                    <a:pt x="4112" y="320"/>
                    <a:pt x="4140" y="348"/>
                    <a:pt x="4167" y="383"/>
                  </a:cubicBezTo>
                  <a:cubicBezTo>
                    <a:pt x="4167" y="383"/>
                    <a:pt x="4167" y="411"/>
                    <a:pt x="4140" y="438"/>
                  </a:cubicBezTo>
                  <a:cubicBezTo>
                    <a:pt x="4112" y="466"/>
                    <a:pt x="3994" y="494"/>
                    <a:pt x="3876" y="522"/>
                  </a:cubicBezTo>
                  <a:cubicBezTo>
                    <a:pt x="3529" y="612"/>
                    <a:pt x="2862" y="667"/>
                    <a:pt x="2140" y="667"/>
                  </a:cubicBezTo>
                  <a:cubicBezTo>
                    <a:pt x="1563" y="667"/>
                    <a:pt x="1043" y="640"/>
                    <a:pt x="668" y="584"/>
                  </a:cubicBezTo>
                  <a:cubicBezTo>
                    <a:pt x="494" y="556"/>
                    <a:pt x="348" y="494"/>
                    <a:pt x="230" y="466"/>
                  </a:cubicBezTo>
                  <a:cubicBezTo>
                    <a:pt x="202" y="438"/>
                    <a:pt x="147" y="438"/>
                    <a:pt x="147" y="411"/>
                  </a:cubicBezTo>
                  <a:lnTo>
                    <a:pt x="119" y="383"/>
                  </a:lnTo>
                  <a:lnTo>
                    <a:pt x="147" y="348"/>
                  </a:lnTo>
                  <a:cubicBezTo>
                    <a:pt x="202" y="320"/>
                    <a:pt x="293" y="292"/>
                    <a:pt x="404" y="265"/>
                  </a:cubicBezTo>
                  <a:cubicBezTo>
                    <a:pt x="779" y="174"/>
                    <a:pt x="1418" y="119"/>
                    <a:pt x="2140" y="119"/>
                  </a:cubicBezTo>
                  <a:close/>
                  <a:moveTo>
                    <a:pt x="2140" y="1"/>
                  </a:moveTo>
                  <a:cubicBezTo>
                    <a:pt x="1563" y="1"/>
                    <a:pt x="1043" y="36"/>
                    <a:pt x="668" y="91"/>
                  </a:cubicBezTo>
                  <a:cubicBezTo>
                    <a:pt x="466" y="119"/>
                    <a:pt x="320" y="174"/>
                    <a:pt x="202" y="209"/>
                  </a:cubicBezTo>
                  <a:cubicBezTo>
                    <a:pt x="147" y="237"/>
                    <a:pt x="84" y="265"/>
                    <a:pt x="57" y="265"/>
                  </a:cubicBezTo>
                  <a:cubicBezTo>
                    <a:pt x="57" y="292"/>
                    <a:pt x="29" y="292"/>
                    <a:pt x="29" y="320"/>
                  </a:cubicBezTo>
                  <a:cubicBezTo>
                    <a:pt x="1" y="348"/>
                    <a:pt x="1" y="383"/>
                    <a:pt x="1" y="383"/>
                  </a:cubicBezTo>
                  <a:cubicBezTo>
                    <a:pt x="1" y="411"/>
                    <a:pt x="1" y="438"/>
                    <a:pt x="29" y="466"/>
                  </a:cubicBezTo>
                  <a:cubicBezTo>
                    <a:pt x="29" y="494"/>
                    <a:pt x="57" y="522"/>
                    <a:pt x="119" y="522"/>
                  </a:cubicBezTo>
                  <a:cubicBezTo>
                    <a:pt x="175" y="584"/>
                    <a:pt x="293" y="612"/>
                    <a:pt x="404" y="640"/>
                  </a:cubicBezTo>
                  <a:cubicBezTo>
                    <a:pt x="813" y="730"/>
                    <a:pt x="1418" y="785"/>
                    <a:pt x="2140" y="785"/>
                  </a:cubicBezTo>
                  <a:cubicBezTo>
                    <a:pt x="2723" y="785"/>
                    <a:pt x="3244" y="758"/>
                    <a:pt x="3647" y="695"/>
                  </a:cubicBezTo>
                  <a:cubicBezTo>
                    <a:pt x="3820" y="640"/>
                    <a:pt x="3994" y="612"/>
                    <a:pt x="4077" y="584"/>
                  </a:cubicBezTo>
                  <a:cubicBezTo>
                    <a:pt x="4140" y="556"/>
                    <a:pt x="4195" y="522"/>
                    <a:pt x="4223" y="494"/>
                  </a:cubicBezTo>
                  <a:cubicBezTo>
                    <a:pt x="4251" y="494"/>
                    <a:pt x="4251" y="466"/>
                    <a:pt x="4285" y="466"/>
                  </a:cubicBezTo>
                  <a:lnTo>
                    <a:pt x="4285" y="383"/>
                  </a:lnTo>
                  <a:lnTo>
                    <a:pt x="4285" y="320"/>
                  </a:lnTo>
                  <a:cubicBezTo>
                    <a:pt x="4251" y="292"/>
                    <a:pt x="4223" y="265"/>
                    <a:pt x="4167" y="237"/>
                  </a:cubicBezTo>
                  <a:cubicBezTo>
                    <a:pt x="4112" y="209"/>
                    <a:pt x="3994" y="174"/>
                    <a:pt x="3876" y="147"/>
                  </a:cubicBezTo>
                  <a:cubicBezTo>
                    <a:pt x="3501" y="63"/>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7" name="Google Shape;323;p15"/>
            <p:cNvSpPr/>
            <p:nvPr/>
          </p:nvSpPr>
          <p:spPr>
            <a:xfrm>
              <a:off x="4055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8" name="Google Shape;324;p15"/>
            <p:cNvSpPr/>
            <p:nvPr/>
          </p:nvSpPr>
          <p:spPr>
            <a:xfrm>
              <a:off x="40544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9" name="Google Shape;325;p15"/>
            <p:cNvSpPr/>
            <p:nvPr/>
          </p:nvSpPr>
          <p:spPr>
            <a:xfrm>
              <a:off x="4061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0" name="Google Shape;326;p15"/>
            <p:cNvSpPr/>
            <p:nvPr/>
          </p:nvSpPr>
          <p:spPr>
            <a:xfrm>
              <a:off x="4060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1" name="Google Shape;327;p15"/>
            <p:cNvSpPr/>
            <p:nvPr/>
          </p:nvSpPr>
          <p:spPr>
            <a:xfrm>
              <a:off x="4066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2" name="Google Shape;328;p15"/>
            <p:cNvSpPr/>
            <p:nvPr/>
          </p:nvSpPr>
          <p:spPr>
            <a:xfrm>
              <a:off x="4065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3" name="Google Shape;329;p15"/>
            <p:cNvSpPr/>
            <p:nvPr/>
          </p:nvSpPr>
          <p:spPr>
            <a:xfrm>
              <a:off x="4072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4" name="Google Shape;330;p15"/>
            <p:cNvSpPr/>
            <p:nvPr/>
          </p:nvSpPr>
          <p:spPr>
            <a:xfrm>
              <a:off x="40710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5" name="Google Shape;331;p15"/>
            <p:cNvSpPr/>
            <p:nvPr/>
          </p:nvSpPr>
          <p:spPr>
            <a:xfrm>
              <a:off x="4077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6" name="Google Shape;332;p15"/>
            <p:cNvSpPr/>
            <p:nvPr/>
          </p:nvSpPr>
          <p:spPr>
            <a:xfrm>
              <a:off x="40761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7" name="Google Shape;333;p15"/>
            <p:cNvSpPr/>
            <p:nvPr/>
          </p:nvSpPr>
          <p:spPr>
            <a:xfrm>
              <a:off x="40834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8" name="Google Shape;334;p15"/>
            <p:cNvSpPr/>
            <p:nvPr/>
          </p:nvSpPr>
          <p:spPr>
            <a:xfrm>
              <a:off x="4082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9" name="Google Shape;335;p15"/>
            <p:cNvSpPr/>
            <p:nvPr/>
          </p:nvSpPr>
          <p:spPr>
            <a:xfrm>
              <a:off x="40884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0" name="Google Shape;336;p15"/>
            <p:cNvSpPr/>
            <p:nvPr/>
          </p:nvSpPr>
          <p:spPr>
            <a:xfrm>
              <a:off x="40870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1" name="Google Shape;337;p15"/>
            <p:cNvSpPr/>
            <p:nvPr/>
          </p:nvSpPr>
          <p:spPr>
            <a:xfrm>
              <a:off x="40943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2" name="Google Shape;338;p15"/>
            <p:cNvSpPr/>
            <p:nvPr/>
          </p:nvSpPr>
          <p:spPr>
            <a:xfrm>
              <a:off x="40927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3" name="Google Shape;339;p15"/>
            <p:cNvSpPr/>
            <p:nvPr/>
          </p:nvSpPr>
          <p:spPr>
            <a:xfrm>
              <a:off x="40993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4" name="Google Shape;340;p15"/>
            <p:cNvSpPr/>
            <p:nvPr/>
          </p:nvSpPr>
          <p:spPr>
            <a:xfrm>
              <a:off x="40978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5" name="Google Shape;341;p15"/>
            <p:cNvSpPr/>
            <p:nvPr/>
          </p:nvSpPr>
          <p:spPr>
            <a:xfrm>
              <a:off x="41051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6" name="Google Shape;342;p15"/>
            <p:cNvSpPr/>
            <p:nvPr/>
          </p:nvSpPr>
          <p:spPr>
            <a:xfrm>
              <a:off x="41037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7" name="Google Shape;343;p15"/>
            <p:cNvSpPr/>
            <p:nvPr/>
          </p:nvSpPr>
          <p:spPr>
            <a:xfrm>
              <a:off x="41101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8" name="Google Shape;344;p15"/>
            <p:cNvSpPr/>
            <p:nvPr/>
          </p:nvSpPr>
          <p:spPr>
            <a:xfrm>
              <a:off x="41087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9" name="Google Shape;345;p15"/>
            <p:cNvSpPr/>
            <p:nvPr/>
          </p:nvSpPr>
          <p:spPr>
            <a:xfrm>
              <a:off x="41160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0" name="Google Shape;346;p15"/>
            <p:cNvSpPr/>
            <p:nvPr/>
          </p:nvSpPr>
          <p:spPr>
            <a:xfrm>
              <a:off x="41144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1" name="Google Shape;347;p15"/>
            <p:cNvSpPr/>
            <p:nvPr/>
          </p:nvSpPr>
          <p:spPr>
            <a:xfrm>
              <a:off x="41210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2" name="Google Shape;348;p15"/>
            <p:cNvSpPr/>
            <p:nvPr/>
          </p:nvSpPr>
          <p:spPr>
            <a:xfrm>
              <a:off x="41195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3" name="Google Shape;349;p15"/>
            <p:cNvSpPr/>
            <p:nvPr/>
          </p:nvSpPr>
          <p:spPr>
            <a:xfrm>
              <a:off x="41268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4" name="Google Shape;350;p15"/>
            <p:cNvSpPr/>
            <p:nvPr/>
          </p:nvSpPr>
          <p:spPr>
            <a:xfrm>
              <a:off x="41254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5" name="Google Shape;351;p15"/>
            <p:cNvSpPr/>
            <p:nvPr/>
          </p:nvSpPr>
          <p:spPr>
            <a:xfrm>
              <a:off x="41318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6" name="Google Shape;352;p15"/>
            <p:cNvSpPr/>
            <p:nvPr/>
          </p:nvSpPr>
          <p:spPr>
            <a:xfrm>
              <a:off x="41304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7" name="Google Shape;353;p15"/>
            <p:cNvSpPr/>
            <p:nvPr/>
          </p:nvSpPr>
          <p:spPr>
            <a:xfrm>
              <a:off x="41377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8" name="Google Shape;354;p15"/>
            <p:cNvSpPr/>
            <p:nvPr/>
          </p:nvSpPr>
          <p:spPr>
            <a:xfrm>
              <a:off x="41361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9" name="Google Shape;355;p15"/>
            <p:cNvSpPr/>
            <p:nvPr/>
          </p:nvSpPr>
          <p:spPr>
            <a:xfrm>
              <a:off x="41427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0" name="Google Shape;356;p15"/>
            <p:cNvSpPr/>
            <p:nvPr/>
          </p:nvSpPr>
          <p:spPr>
            <a:xfrm>
              <a:off x="41412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1" name="Google Shape;357;p15"/>
            <p:cNvSpPr/>
            <p:nvPr/>
          </p:nvSpPr>
          <p:spPr>
            <a:xfrm>
              <a:off x="414782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2" name="Google Shape;358;p15"/>
            <p:cNvSpPr/>
            <p:nvPr/>
          </p:nvSpPr>
          <p:spPr>
            <a:xfrm>
              <a:off x="414642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3" name="Google Shape;359;p15"/>
            <p:cNvSpPr/>
            <p:nvPr/>
          </p:nvSpPr>
          <p:spPr>
            <a:xfrm>
              <a:off x="41535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4" name="Google Shape;360;p15"/>
            <p:cNvSpPr/>
            <p:nvPr/>
          </p:nvSpPr>
          <p:spPr>
            <a:xfrm>
              <a:off x="41521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5" name="Google Shape;361;p15"/>
            <p:cNvSpPr/>
            <p:nvPr/>
          </p:nvSpPr>
          <p:spPr>
            <a:xfrm>
              <a:off x="406745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375" y="466"/>
                    <a:pt x="3069" y="376"/>
                    <a:pt x="3069" y="237"/>
                  </a:cubicBezTo>
                  <a:cubicBezTo>
                    <a:pt x="3069" y="119"/>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6" name="Google Shape;362;p15"/>
            <p:cNvSpPr/>
            <p:nvPr/>
          </p:nvSpPr>
          <p:spPr>
            <a:xfrm>
              <a:off x="4053725" y="1993125"/>
              <a:ext cx="104175" cy="21025"/>
            </a:xfrm>
            <a:custGeom>
              <a:avLst/>
              <a:gdLst/>
              <a:ahLst/>
              <a:cxnLst/>
              <a:rect l="l" t="t" r="r" b="b"/>
              <a:pathLst>
                <a:path w="4167" h="841" extrusionOk="0">
                  <a:moveTo>
                    <a:pt x="1" y="0"/>
                  </a:moveTo>
                  <a:lnTo>
                    <a:pt x="1" y="493"/>
                  </a:lnTo>
                  <a:cubicBezTo>
                    <a:pt x="1" y="667"/>
                    <a:pt x="931" y="840"/>
                    <a:pt x="2084" y="840"/>
                  </a:cubicBezTo>
                  <a:cubicBezTo>
                    <a:pt x="3243" y="840"/>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7" name="Google Shape;363;p15"/>
            <p:cNvSpPr/>
            <p:nvPr/>
          </p:nvSpPr>
          <p:spPr>
            <a:xfrm>
              <a:off x="4053725" y="1993125"/>
              <a:ext cx="104175" cy="10075"/>
            </a:xfrm>
            <a:custGeom>
              <a:avLst/>
              <a:gdLst/>
              <a:ahLst/>
              <a:cxnLst/>
              <a:rect l="l" t="t" r="r" b="b"/>
              <a:pathLst>
                <a:path w="4167" h="403"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8" name="Google Shape;364;p15"/>
            <p:cNvSpPr/>
            <p:nvPr/>
          </p:nvSpPr>
          <p:spPr>
            <a:xfrm>
              <a:off x="4053725" y="1985125"/>
              <a:ext cx="104175" cy="16700"/>
            </a:xfrm>
            <a:custGeom>
              <a:avLst/>
              <a:gdLst/>
              <a:ahLst/>
              <a:cxnLst/>
              <a:rect l="l" t="t" r="r" b="b"/>
              <a:pathLst>
                <a:path w="4167" h="668" extrusionOk="0">
                  <a:moveTo>
                    <a:pt x="2084" y="1"/>
                  </a:moveTo>
                  <a:cubicBezTo>
                    <a:pt x="931" y="1"/>
                    <a:pt x="1" y="146"/>
                    <a:pt x="1" y="320"/>
                  </a:cubicBezTo>
                  <a:cubicBezTo>
                    <a:pt x="1" y="521"/>
                    <a:pt x="931" y="667"/>
                    <a:pt x="2084" y="667"/>
                  </a:cubicBezTo>
                  <a:cubicBezTo>
                    <a:pt x="3243" y="667"/>
                    <a:pt x="4167" y="521"/>
                    <a:pt x="4167" y="320"/>
                  </a:cubicBezTo>
                  <a:cubicBezTo>
                    <a:pt x="4167" y="146"/>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9" name="Google Shape;365;p15"/>
            <p:cNvSpPr/>
            <p:nvPr/>
          </p:nvSpPr>
          <p:spPr>
            <a:xfrm>
              <a:off x="4052325" y="1983750"/>
              <a:ext cx="107150" cy="19450"/>
            </a:xfrm>
            <a:custGeom>
              <a:avLst/>
              <a:gdLst/>
              <a:ahLst/>
              <a:cxnLst/>
              <a:rect l="l" t="t" r="r" b="b"/>
              <a:pathLst>
                <a:path w="4286" h="778" extrusionOk="0">
                  <a:moveTo>
                    <a:pt x="2140" y="118"/>
                  </a:moveTo>
                  <a:cubicBezTo>
                    <a:pt x="2723" y="118"/>
                    <a:pt x="3244" y="146"/>
                    <a:pt x="3619" y="201"/>
                  </a:cubicBezTo>
                  <a:cubicBezTo>
                    <a:pt x="3792" y="229"/>
                    <a:pt x="3966" y="257"/>
                    <a:pt x="4049" y="292"/>
                  </a:cubicBezTo>
                  <a:cubicBezTo>
                    <a:pt x="4112" y="320"/>
                    <a:pt x="4140" y="347"/>
                    <a:pt x="4167" y="347"/>
                  </a:cubicBezTo>
                  <a:lnTo>
                    <a:pt x="4167" y="375"/>
                  </a:lnTo>
                  <a:cubicBezTo>
                    <a:pt x="4167" y="375"/>
                    <a:pt x="4167" y="403"/>
                    <a:pt x="4140" y="403"/>
                  </a:cubicBezTo>
                  <a:cubicBezTo>
                    <a:pt x="4112" y="431"/>
                    <a:pt x="3994" y="493"/>
                    <a:pt x="3876" y="521"/>
                  </a:cubicBezTo>
                  <a:cubicBezTo>
                    <a:pt x="3529" y="604"/>
                    <a:pt x="2862" y="667"/>
                    <a:pt x="2140" y="667"/>
                  </a:cubicBezTo>
                  <a:cubicBezTo>
                    <a:pt x="1563" y="667"/>
                    <a:pt x="1043" y="604"/>
                    <a:pt x="668" y="549"/>
                  </a:cubicBezTo>
                  <a:cubicBezTo>
                    <a:pt x="494" y="521"/>
                    <a:pt x="348" y="493"/>
                    <a:pt x="230" y="465"/>
                  </a:cubicBezTo>
                  <a:cubicBezTo>
                    <a:pt x="202" y="431"/>
                    <a:pt x="147" y="403"/>
                    <a:pt x="147" y="403"/>
                  </a:cubicBezTo>
                  <a:lnTo>
                    <a:pt x="119" y="375"/>
                  </a:lnTo>
                  <a:lnTo>
                    <a:pt x="147" y="347"/>
                  </a:lnTo>
                  <a:cubicBezTo>
                    <a:pt x="202" y="320"/>
                    <a:pt x="293" y="292"/>
                    <a:pt x="404" y="257"/>
                  </a:cubicBezTo>
                  <a:cubicBezTo>
                    <a:pt x="779" y="174"/>
                    <a:pt x="1418" y="118"/>
                    <a:pt x="2140" y="118"/>
                  </a:cubicBezTo>
                  <a:close/>
                  <a:moveTo>
                    <a:pt x="2140" y="0"/>
                  </a:moveTo>
                  <a:cubicBezTo>
                    <a:pt x="1563" y="0"/>
                    <a:pt x="1043" y="28"/>
                    <a:pt x="668" y="83"/>
                  </a:cubicBezTo>
                  <a:cubicBezTo>
                    <a:pt x="466" y="118"/>
                    <a:pt x="320" y="146"/>
                    <a:pt x="202" y="201"/>
                  </a:cubicBezTo>
                  <a:cubicBezTo>
                    <a:pt x="147" y="229"/>
                    <a:pt x="84" y="229"/>
                    <a:pt x="57" y="257"/>
                  </a:cubicBezTo>
                  <a:cubicBezTo>
                    <a:pt x="57" y="292"/>
                    <a:pt x="29" y="292"/>
                    <a:pt x="29" y="320"/>
                  </a:cubicBezTo>
                  <a:cubicBezTo>
                    <a:pt x="1" y="347"/>
                    <a:pt x="1" y="347"/>
                    <a:pt x="1" y="375"/>
                  </a:cubicBezTo>
                  <a:cubicBezTo>
                    <a:pt x="1" y="403"/>
                    <a:pt x="1" y="431"/>
                    <a:pt x="29" y="431"/>
                  </a:cubicBezTo>
                  <a:cubicBezTo>
                    <a:pt x="29" y="493"/>
                    <a:pt x="57" y="493"/>
                    <a:pt x="119" y="521"/>
                  </a:cubicBezTo>
                  <a:cubicBezTo>
                    <a:pt x="175" y="576"/>
                    <a:pt x="293" y="604"/>
                    <a:pt x="404" y="639"/>
                  </a:cubicBezTo>
                  <a:cubicBezTo>
                    <a:pt x="813" y="722"/>
                    <a:pt x="1418" y="778"/>
                    <a:pt x="2140" y="778"/>
                  </a:cubicBezTo>
                  <a:cubicBezTo>
                    <a:pt x="2723" y="778"/>
                    <a:pt x="3244" y="722"/>
                    <a:pt x="3647" y="667"/>
                  </a:cubicBezTo>
                  <a:cubicBezTo>
                    <a:pt x="3820" y="639"/>
                    <a:pt x="3994" y="604"/>
                    <a:pt x="4077" y="576"/>
                  </a:cubicBezTo>
                  <a:cubicBezTo>
                    <a:pt x="4140" y="549"/>
                    <a:pt x="4195" y="521"/>
                    <a:pt x="4223" y="493"/>
                  </a:cubicBezTo>
                  <a:cubicBezTo>
                    <a:pt x="4251" y="493"/>
                    <a:pt x="4251" y="465"/>
                    <a:pt x="4285" y="431"/>
                  </a:cubicBezTo>
                  <a:lnTo>
                    <a:pt x="4285" y="375"/>
                  </a:lnTo>
                  <a:lnTo>
                    <a:pt x="4285" y="320"/>
                  </a:lnTo>
                  <a:cubicBezTo>
                    <a:pt x="4251" y="292"/>
                    <a:pt x="4223" y="257"/>
                    <a:pt x="4167" y="229"/>
                  </a:cubicBezTo>
                  <a:cubicBezTo>
                    <a:pt x="4112" y="201"/>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0" name="Google Shape;366;p15"/>
            <p:cNvSpPr/>
            <p:nvPr/>
          </p:nvSpPr>
          <p:spPr>
            <a:xfrm>
              <a:off x="4055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1" name="Google Shape;367;p15"/>
            <p:cNvSpPr/>
            <p:nvPr/>
          </p:nvSpPr>
          <p:spPr>
            <a:xfrm>
              <a:off x="40544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2" name="Google Shape;368;p15"/>
            <p:cNvSpPr/>
            <p:nvPr/>
          </p:nvSpPr>
          <p:spPr>
            <a:xfrm>
              <a:off x="4061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3" name="Google Shape;369;p15"/>
            <p:cNvSpPr/>
            <p:nvPr/>
          </p:nvSpPr>
          <p:spPr>
            <a:xfrm>
              <a:off x="4060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4" name="Google Shape;370;p15"/>
            <p:cNvSpPr/>
            <p:nvPr/>
          </p:nvSpPr>
          <p:spPr>
            <a:xfrm>
              <a:off x="4066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5" name="Google Shape;371;p15"/>
            <p:cNvSpPr/>
            <p:nvPr/>
          </p:nvSpPr>
          <p:spPr>
            <a:xfrm>
              <a:off x="4065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6" name="Google Shape;372;p15"/>
            <p:cNvSpPr/>
            <p:nvPr/>
          </p:nvSpPr>
          <p:spPr>
            <a:xfrm>
              <a:off x="4072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7" name="Google Shape;373;p15"/>
            <p:cNvSpPr/>
            <p:nvPr/>
          </p:nvSpPr>
          <p:spPr>
            <a:xfrm>
              <a:off x="40710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8" name="Google Shape;374;p15"/>
            <p:cNvSpPr/>
            <p:nvPr/>
          </p:nvSpPr>
          <p:spPr>
            <a:xfrm>
              <a:off x="4077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9" name="Google Shape;375;p15"/>
            <p:cNvSpPr/>
            <p:nvPr/>
          </p:nvSpPr>
          <p:spPr>
            <a:xfrm>
              <a:off x="40761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0" name="Google Shape;376;p15"/>
            <p:cNvSpPr/>
            <p:nvPr/>
          </p:nvSpPr>
          <p:spPr>
            <a:xfrm>
              <a:off x="40834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1" name="Google Shape;377;p15"/>
            <p:cNvSpPr/>
            <p:nvPr/>
          </p:nvSpPr>
          <p:spPr>
            <a:xfrm>
              <a:off x="4082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2" name="Google Shape;378;p15"/>
            <p:cNvSpPr/>
            <p:nvPr/>
          </p:nvSpPr>
          <p:spPr>
            <a:xfrm>
              <a:off x="40884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3" name="Google Shape;379;p15"/>
            <p:cNvSpPr/>
            <p:nvPr/>
          </p:nvSpPr>
          <p:spPr>
            <a:xfrm>
              <a:off x="40870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4" name="Google Shape;380;p15"/>
            <p:cNvSpPr/>
            <p:nvPr/>
          </p:nvSpPr>
          <p:spPr>
            <a:xfrm>
              <a:off x="40943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5" name="Google Shape;381;p15"/>
            <p:cNvSpPr/>
            <p:nvPr/>
          </p:nvSpPr>
          <p:spPr>
            <a:xfrm>
              <a:off x="40927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6" name="Google Shape;382;p15"/>
            <p:cNvSpPr/>
            <p:nvPr/>
          </p:nvSpPr>
          <p:spPr>
            <a:xfrm>
              <a:off x="40993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7" name="Google Shape;383;p15"/>
            <p:cNvSpPr/>
            <p:nvPr/>
          </p:nvSpPr>
          <p:spPr>
            <a:xfrm>
              <a:off x="40978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8" name="Google Shape;384;p15"/>
            <p:cNvSpPr/>
            <p:nvPr/>
          </p:nvSpPr>
          <p:spPr>
            <a:xfrm>
              <a:off x="41051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9" name="Google Shape;385;p15"/>
            <p:cNvSpPr/>
            <p:nvPr/>
          </p:nvSpPr>
          <p:spPr>
            <a:xfrm>
              <a:off x="41037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0" name="Google Shape;386;p15"/>
            <p:cNvSpPr/>
            <p:nvPr/>
          </p:nvSpPr>
          <p:spPr>
            <a:xfrm>
              <a:off x="41101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1" name="Google Shape;387;p15"/>
            <p:cNvSpPr/>
            <p:nvPr/>
          </p:nvSpPr>
          <p:spPr>
            <a:xfrm>
              <a:off x="41087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2" name="Google Shape;388;p15"/>
            <p:cNvSpPr/>
            <p:nvPr/>
          </p:nvSpPr>
          <p:spPr>
            <a:xfrm>
              <a:off x="41160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3" name="Google Shape;389;p15"/>
            <p:cNvSpPr/>
            <p:nvPr/>
          </p:nvSpPr>
          <p:spPr>
            <a:xfrm>
              <a:off x="41144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4" name="Google Shape;390;p15"/>
            <p:cNvSpPr/>
            <p:nvPr/>
          </p:nvSpPr>
          <p:spPr>
            <a:xfrm>
              <a:off x="41210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5" name="Google Shape;391;p15"/>
            <p:cNvSpPr/>
            <p:nvPr/>
          </p:nvSpPr>
          <p:spPr>
            <a:xfrm>
              <a:off x="41195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6" name="Google Shape;392;p15"/>
            <p:cNvSpPr/>
            <p:nvPr/>
          </p:nvSpPr>
          <p:spPr>
            <a:xfrm>
              <a:off x="41268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7" name="Google Shape;393;p15"/>
            <p:cNvSpPr/>
            <p:nvPr/>
          </p:nvSpPr>
          <p:spPr>
            <a:xfrm>
              <a:off x="41254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8" name="Google Shape;394;p15"/>
            <p:cNvSpPr/>
            <p:nvPr/>
          </p:nvSpPr>
          <p:spPr>
            <a:xfrm>
              <a:off x="41318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9" name="Google Shape;395;p15"/>
            <p:cNvSpPr/>
            <p:nvPr/>
          </p:nvSpPr>
          <p:spPr>
            <a:xfrm>
              <a:off x="41304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0" name="Google Shape;396;p15"/>
            <p:cNvSpPr/>
            <p:nvPr/>
          </p:nvSpPr>
          <p:spPr>
            <a:xfrm>
              <a:off x="41377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1" name="Google Shape;397;p15"/>
            <p:cNvSpPr/>
            <p:nvPr/>
          </p:nvSpPr>
          <p:spPr>
            <a:xfrm>
              <a:off x="41361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2" name="Google Shape;398;p15"/>
            <p:cNvSpPr/>
            <p:nvPr/>
          </p:nvSpPr>
          <p:spPr>
            <a:xfrm>
              <a:off x="41427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3" name="Google Shape;399;p15"/>
            <p:cNvSpPr/>
            <p:nvPr/>
          </p:nvSpPr>
          <p:spPr>
            <a:xfrm>
              <a:off x="41412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4" name="Google Shape;400;p15"/>
            <p:cNvSpPr/>
            <p:nvPr/>
          </p:nvSpPr>
          <p:spPr>
            <a:xfrm>
              <a:off x="414782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5" name="Google Shape;401;p15"/>
            <p:cNvSpPr/>
            <p:nvPr/>
          </p:nvSpPr>
          <p:spPr>
            <a:xfrm>
              <a:off x="414642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6" name="Google Shape;402;p15"/>
            <p:cNvSpPr/>
            <p:nvPr/>
          </p:nvSpPr>
          <p:spPr>
            <a:xfrm>
              <a:off x="41535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7" name="Google Shape;403;p15"/>
            <p:cNvSpPr/>
            <p:nvPr/>
          </p:nvSpPr>
          <p:spPr>
            <a:xfrm>
              <a:off x="41521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8" name="Google Shape;404;p15"/>
            <p:cNvSpPr/>
            <p:nvPr/>
          </p:nvSpPr>
          <p:spPr>
            <a:xfrm>
              <a:off x="406745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375" y="459"/>
                    <a:pt x="3069" y="376"/>
                    <a:pt x="3069" y="230"/>
                  </a:cubicBezTo>
                  <a:cubicBezTo>
                    <a:pt x="3069" y="112"/>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9" name="Google Shape;405;p15"/>
            <p:cNvSpPr/>
            <p:nvPr/>
          </p:nvSpPr>
          <p:spPr>
            <a:xfrm>
              <a:off x="4053725" y="1973675"/>
              <a:ext cx="104175" cy="20150"/>
            </a:xfrm>
            <a:custGeom>
              <a:avLst/>
              <a:gdLst/>
              <a:ahLst/>
              <a:cxnLst/>
              <a:rect l="l" t="t" r="r" b="b"/>
              <a:pathLst>
                <a:path w="4167" h="806" extrusionOk="0">
                  <a:moveTo>
                    <a:pt x="1" y="0"/>
                  </a:moveTo>
                  <a:lnTo>
                    <a:pt x="1" y="486"/>
                  </a:lnTo>
                  <a:cubicBezTo>
                    <a:pt x="1" y="660"/>
                    <a:pt x="931" y="806"/>
                    <a:pt x="2084" y="806"/>
                  </a:cubicBezTo>
                  <a:cubicBezTo>
                    <a:pt x="3243" y="806"/>
                    <a:pt x="4167" y="660"/>
                    <a:pt x="4167" y="486"/>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0" name="Google Shape;406;p15"/>
            <p:cNvSpPr/>
            <p:nvPr/>
          </p:nvSpPr>
          <p:spPr>
            <a:xfrm>
              <a:off x="4053725" y="1973675"/>
              <a:ext cx="104175" cy="10100"/>
            </a:xfrm>
            <a:custGeom>
              <a:avLst/>
              <a:gdLst/>
              <a:ahLst/>
              <a:cxnLst/>
              <a:rect l="l" t="t" r="r" b="b"/>
              <a:pathLst>
                <a:path w="4167" h="404" extrusionOk="0">
                  <a:moveTo>
                    <a:pt x="1" y="0"/>
                  </a:moveTo>
                  <a:lnTo>
                    <a:pt x="1"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1" name="Google Shape;407;p15"/>
            <p:cNvSpPr/>
            <p:nvPr/>
          </p:nvSpPr>
          <p:spPr>
            <a:xfrm>
              <a:off x="4053725" y="1965000"/>
              <a:ext cx="104175" cy="17375"/>
            </a:xfrm>
            <a:custGeom>
              <a:avLst/>
              <a:gdLst/>
              <a:ahLst/>
              <a:cxnLst/>
              <a:rect l="l" t="t" r="r" b="b"/>
              <a:pathLst>
                <a:path w="4167" h="695" extrusionOk="0">
                  <a:moveTo>
                    <a:pt x="2084" y="0"/>
                  </a:moveTo>
                  <a:cubicBezTo>
                    <a:pt x="931" y="0"/>
                    <a:pt x="1" y="174"/>
                    <a:pt x="1" y="347"/>
                  </a:cubicBezTo>
                  <a:cubicBezTo>
                    <a:pt x="1" y="521"/>
                    <a:pt x="931" y="695"/>
                    <a:pt x="2084" y="695"/>
                  </a:cubicBezTo>
                  <a:cubicBezTo>
                    <a:pt x="3243" y="695"/>
                    <a:pt x="4167" y="521"/>
                    <a:pt x="4167" y="347"/>
                  </a:cubicBezTo>
                  <a:cubicBezTo>
                    <a:pt x="4167" y="174"/>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2" name="Google Shape;408;p15"/>
            <p:cNvSpPr/>
            <p:nvPr/>
          </p:nvSpPr>
          <p:spPr>
            <a:xfrm>
              <a:off x="4052325" y="1963425"/>
              <a:ext cx="107150" cy="20350"/>
            </a:xfrm>
            <a:custGeom>
              <a:avLst/>
              <a:gdLst/>
              <a:ahLst/>
              <a:cxnLst/>
              <a:rect l="l" t="t" r="r" b="b"/>
              <a:pathLst>
                <a:path w="4286" h="814" extrusionOk="0">
                  <a:moveTo>
                    <a:pt x="2140" y="119"/>
                  </a:moveTo>
                  <a:cubicBezTo>
                    <a:pt x="2723" y="119"/>
                    <a:pt x="3244" y="174"/>
                    <a:pt x="3619" y="237"/>
                  </a:cubicBezTo>
                  <a:cubicBezTo>
                    <a:pt x="3792" y="264"/>
                    <a:pt x="3966" y="292"/>
                    <a:pt x="4049" y="320"/>
                  </a:cubicBezTo>
                  <a:cubicBezTo>
                    <a:pt x="4112" y="348"/>
                    <a:pt x="4140" y="376"/>
                    <a:pt x="4167" y="376"/>
                  </a:cubicBezTo>
                  <a:lnTo>
                    <a:pt x="4167" y="410"/>
                  </a:lnTo>
                  <a:lnTo>
                    <a:pt x="4140" y="438"/>
                  </a:lnTo>
                  <a:cubicBezTo>
                    <a:pt x="4112" y="466"/>
                    <a:pt x="3994" y="494"/>
                    <a:pt x="3876" y="521"/>
                  </a:cubicBezTo>
                  <a:cubicBezTo>
                    <a:pt x="3529" y="612"/>
                    <a:pt x="2862" y="695"/>
                    <a:pt x="2140" y="695"/>
                  </a:cubicBezTo>
                  <a:cubicBezTo>
                    <a:pt x="1563" y="695"/>
                    <a:pt x="1043" y="639"/>
                    <a:pt x="668" y="584"/>
                  </a:cubicBezTo>
                  <a:cubicBezTo>
                    <a:pt x="494" y="549"/>
                    <a:pt x="348" y="521"/>
                    <a:pt x="230" y="494"/>
                  </a:cubicBezTo>
                  <a:cubicBezTo>
                    <a:pt x="202" y="466"/>
                    <a:pt x="147" y="438"/>
                    <a:pt x="147" y="438"/>
                  </a:cubicBezTo>
                  <a:lnTo>
                    <a:pt x="119" y="410"/>
                  </a:lnTo>
                  <a:cubicBezTo>
                    <a:pt x="119" y="410"/>
                    <a:pt x="119" y="376"/>
                    <a:pt x="147" y="376"/>
                  </a:cubicBezTo>
                  <a:cubicBezTo>
                    <a:pt x="202" y="348"/>
                    <a:pt x="293" y="320"/>
                    <a:pt x="404" y="292"/>
                  </a:cubicBezTo>
                  <a:cubicBezTo>
                    <a:pt x="779" y="174"/>
                    <a:pt x="1418" y="119"/>
                    <a:pt x="2140" y="119"/>
                  </a:cubicBezTo>
                  <a:close/>
                  <a:moveTo>
                    <a:pt x="2140" y="1"/>
                  </a:moveTo>
                  <a:cubicBezTo>
                    <a:pt x="1563" y="1"/>
                    <a:pt x="1043" y="63"/>
                    <a:pt x="668" y="119"/>
                  </a:cubicBezTo>
                  <a:cubicBezTo>
                    <a:pt x="466" y="146"/>
                    <a:pt x="320" y="174"/>
                    <a:pt x="202" y="237"/>
                  </a:cubicBezTo>
                  <a:cubicBezTo>
                    <a:pt x="147" y="237"/>
                    <a:pt x="84" y="264"/>
                    <a:pt x="57" y="292"/>
                  </a:cubicBezTo>
                  <a:cubicBezTo>
                    <a:pt x="57" y="292"/>
                    <a:pt x="29" y="320"/>
                    <a:pt x="29" y="348"/>
                  </a:cubicBezTo>
                  <a:cubicBezTo>
                    <a:pt x="1" y="348"/>
                    <a:pt x="1" y="376"/>
                    <a:pt x="1" y="410"/>
                  </a:cubicBezTo>
                  <a:cubicBezTo>
                    <a:pt x="1" y="438"/>
                    <a:pt x="1" y="466"/>
                    <a:pt x="29" y="466"/>
                  </a:cubicBezTo>
                  <a:cubicBezTo>
                    <a:pt x="29" y="494"/>
                    <a:pt x="57" y="521"/>
                    <a:pt x="119" y="549"/>
                  </a:cubicBezTo>
                  <a:cubicBezTo>
                    <a:pt x="175" y="584"/>
                    <a:pt x="293" y="612"/>
                    <a:pt x="404" y="639"/>
                  </a:cubicBezTo>
                  <a:cubicBezTo>
                    <a:pt x="813" y="758"/>
                    <a:pt x="1418" y="813"/>
                    <a:pt x="2140" y="813"/>
                  </a:cubicBezTo>
                  <a:cubicBezTo>
                    <a:pt x="2723" y="813"/>
                    <a:pt x="3244" y="758"/>
                    <a:pt x="3647" y="695"/>
                  </a:cubicBezTo>
                  <a:cubicBezTo>
                    <a:pt x="3820" y="667"/>
                    <a:pt x="3994" y="639"/>
                    <a:pt x="4077" y="584"/>
                  </a:cubicBezTo>
                  <a:cubicBezTo>
                    <a:pt x="4140" y="584"/>
                    <a:pt x="4195" y="549"/>
                    <a:pt x="4223" y="521"/>
                  </a:cubicBezTo>
                  <a:cubicBezTo>
                    <a:pt x="4251" y="494"/>
                    <a:pt x="4251" y="494"/>
                    <a:pt x="4285" y="466"/>
                  </a:cubicBezTo>
                  <a:lnTo>
                    <a:pt x="4285" y="410"/>
                  </a:lnTo>
                  <a:lnTo>
                    <a:pt x="4285" y="348"/>
                  </a:lnTo>
                  <a:cubicBezTo>
                    <a:pt x="4251" y="292"/>
                    <a:pt x="4223" y="292"/>
                    <a:pt x="4167" y="264"/>
                  </a:cubicBezTo>
                  <a:cubicBezTo>
                    <a:pt x="4112" y="202"/>
                    <a:pt x="3994" y="174"/>
                    <a:pt x="3876" y="146"/>
                  </a:cubicBezTo>
                  <a:cubicBezTo>
                    <a:pt x="3501" y="63"/>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3" name="Google Shape;409;p15"/>
            <p:cNvSpPr/>
            <p:nvPr/>
          </p:nvSpPr>
          <p:spPr>
            <a:xfrm>
              <a:off x="4055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4" name="Google Shape;410;p15"/>
            <p:cNvSpPr/>
            <p:nvPr/>
          </p:nvSpPr>
          <p:spPr>
            <a:xfrm>
              <a:off x="40544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5" name="Google Shape;411;p15"/>
            <p:cNvSpPr/>
            <p:nvPr/>
          </p:nvSpPr>
          <p:spPr>
            <a:xfrm>
              <a:off x="4061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6" name="Google Shape;412;p15"/>
            <p:cNvSpPr/>
            <p:nvPr/>
          </p:nvSpPr>
          <p:spPr>
            <a:xfrm>
              <a:off x="4060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7" name="Google Shape;413;p15"/>
            <p:cNvSpPr/>
            <p:nvPr/>
          </p:nvSpPr>
          <p:spPr>
            <a:xfrm>
              <a:off x="4066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8" name="Google Shape;414;p15"/>
            <p:cNvSpPr/>
            <p:nvPr/>
          </p:nvSpPr>
          <p:spPr>
            <a:xfrm>
              <a:off x="4065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9" name="Google Shape;415;p15"/>
            <p:cNvSpPr/>
            <p:nvPr/>
          </p:nvSpPr>
          <p:spPr>
            <a:xfrm>
              <a:off x="4072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0" name="Google Shape;416;p15"/>
            <p:cNvSpPr/>
            <p:nvPr/>
          </p:nvSpPr>
          <p:spPr>
            <a:xfrm>
              <a:off x="40710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1" name="Google Shape;417;p15"/>
            <p:cNvSpPr/>
            <p:nvPr/>
          </p:nvSpPr>
          <p:spPr>
            <a:xfrm>
              <a:off x="4077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2" name="Google Shape;418;p15"/>
            <p:cNvSpPr/>
            <p:nvPr/>
          </p:nvSpPr>
          <p:spPr>
            <a:xfrm>
              <a:off x="40761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3" name="Google Shape;419;p15"/>
            <p:cNvSpPr/>
            <p:nvPr/>
          </p:nvSpPr>
          <p:spPr>
            <a:xfrm>
              <a:off x="40834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4" name="Google Shape;420;p15"/>
            <p:cNvSpPr/>
            <p:nvPr/>
          </p:nvSpPr>
          <p:spPr>
            <a:xfrm>
              <a:off x="4082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5" name="Google Shape;421;p15"/>
            <p:cNvSpPr/>
            <p:nvPr/>
          </p:nvSpPr>
          <p:spPr>
            <a:xfrm>
              <a:off x="40884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6" name="Google Shape;422;p15"/>
            <p:cNvSpPr/>
            <p:nvPr/>
          </p:nvSpPr>
          <p:spPr>
            <a:xfrm>
              <a:off x="40870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7" name="Google Shape;423;p15"/>
            <p:cNvSpPr/>
            <p:nvPr/>
          </p:nvSpPr>
          <p:spPr>
            <a:xfrm>
              <a:off x="40943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8" name="Google Shape;424;p15"/>
            <p:cNvSpPr/>
            <p:nvPr/>
          </p:nvSpPr>
          <p:spPr>
            <a:xfrm>
              <a:off x="40927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9" name="Google Shape;425;p15"/>
            <p:cNvSpPr/>
            <p:nvPr/>
          </p:nvSpPr>
          <p:spPr>
            <a:xfrm>
              <a:off x="40993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0" name="Google Shape;426;p15"/>
            <p:cNvSpPr/>
            <p:nvPr/>
          </p:nvSpPr>
          <p:spPr>
            <a:xfrm>
              <a:off x="40978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1" name="Google Shape;427;p15"/>
            <p:cNvSpPr/>
            <p:nvPr/>
          </p:nvSpPr>
          <p:spPr>
            <a:xfrm>
              <a:off x="41051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2" name="Google Shape;428;p15"/>
            <p:cNvSpPr/>
            <p:nvPr/>
          </p:nvSpPr>
          <p:spPr>
            <a:xfrm>
              <a:off x="41037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3" name="Google Shape;429;p15"/>
            <p:cNvSpPr/>
            <p:nvPr/>
          </p:nvSpPr>
          <p:spPr>
            <a:xfrm>
              <a:off x="41101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4" name="Google Shape;430;p15"/>
            <p:cNvSpPr/>
            <p:nvPr/>
          </p:nvSpPr>
          <p:spPr>
            <a:xfrm>
              <a:off x="41087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5" name="Google Shape;431;p15"/>
            <p:cNvSpPr/>
            <p:nvPr/>
          </p:nvSpPr>
          <p:spPr>
            <a:xfrm>
              <a:off x="41160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6" name="Google Shape;432;p15"/>
            <p:cNvSpPr/>
            <p:nvPr/>
          </p:nvSpPr>
          <p:spPr>
            <a:xfrm>
              <a:off x="41144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7" name="Google Shape;433;p15"/>
            <p:cNvSpPr/>
            <p:nvPr/>
          </p:nvSpPr>
          <p:spPr>
            <a:xfrm>
              <a:off x="41210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8" name="Google Shape;434;p15"/>
            <p:cNvSpPr/>
            <p:nvPr/>
          </p:nvSpPr>
          <p:spPr>
            <a:xfrm>
              <a:off x="41195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9" name="Google Shape;435;p15"/>
            <p:cNvSpPr/>
            <p:nvPr/>
          </p:nvSpPr>
          <p:spPr>
            <a:xfrm>
              <a:off x="41268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0" name="Google Shape;436;p15"/>
            <p:cNvSpPr/>
            <p:nvPr/>
          </p:nvSpPr>
          <p:spPr>
            <a:xfrm>
              <a:off x="41254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1" name="Google Shape;437;p15"/>
            <p:cNvSpPr/>
            <p:nvPr/>
          </p:nvSpPr>
          <p:spPr>
            <a:xfrm>
              <a:off x="41318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2" name="Google Shape;438;p15"/>
            <p:cNvSpPr/>
            <p:nvPr/>
          </p:nvSpPr>
          <p:spPr>
            <a:xfrm>
              <a:off x="41304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3" name="Google Shape;439;p15"/>
            <p:cNvSpPr/>
            <p:nvPr/>
          </p:nvSpPr>
          <p:spPr>
            <a:xfrm>
              <a:off x="41377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4" name="Google Shape;440;p15"/>
            <p:cNvSpPr/>
            <p:nvPr/>
          </p:nvSpPr>
          <p:spPr>
            <a:xfrm>
              <a:off x="41361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5" name="Google Shape;441;p15"/>
            <p:cNvSpPr/>
            <p:nvPr/>
          </p:nvSpPr>
          <p:spPr>
            <a:xfrm>
              <a:off x="41427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6" name="Google Shape;442;p15"/>
            <p:cNvSpPr/>
            <p:nvPr/>
          </p:nvSpPr>
          <p:spPr>
            <a:xfrm>
              <a:off x="41412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7" name="Google Shape;443;p15"/>
            <p:cNvSpPr/>
            <p:nvPr/>
          </p:nvSpPr>
          <p:spPr>
            <a:xfrm>
              <a:off x="414782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8" name="Google Shape;444;p15"/>
            <p:cNvSpPr/>
            <p:nvPr/>
          </p:nvSpPr>
          <p:spPr>
            <a:xfrm>
              <a:off x="414642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9" name="Google Shape;445;p15"/>
            <p:cNvSpPr/>
            <p:nvPr/>
          </p:nvSpPr>
          <p:spPr>
            <a:xfrm>
              <a:off x="41535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0" name="Google Shape;446;p15"/>
            <p:cNvSpPr/>
            <p:nvPr/>
          </p:nvSpPr>
          <p:spPr>
            <a:xfrm>
              <a:off x="41521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1" name="Google Shape;447;p15"/>
            <p:cNvSpPr/>
            <p:nvPr/>
          </p:nvSpPr>
          <p:spPr>
            <a:xfrm>
              <a:off x="406745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375" y="465"/>
                    <a:pt x="3069" y="347"/>
                    <a:pt x="3069" y="236"/>
                  </a:cubicBezTo>
                  <a:cubicBezTo>
                    <a:pt x="3069" y="118"/>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2" name="Google Shape;448;p15"/>
            <p:cNvSpPr/>
            <p:nvPr/>
          </p:nvSpPr>
          <p:spPr>
            <a:xfrm>
              <a:off x="4053725" y="1954050"/>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3" name="Google Shape;449;p15"/>
            <p:cNvSpPr/>
            <p:nvPr/>
          </p:nvSpPr>
          <p:spPr>
            <a:xfrm>
              <a:off x="4053725" y="1954050"/>
              <a:ext cx="104175" cy="10100"/>
            </a:xfrm>
            <a:custGeom>
              <a:avLst/>
              <a:gdLst/>
              <a:ahLst/>
              <a:cxnLst/>
              <a:rect l="l" t="t" r="r" b="b"/>
              <a:pathLst>
                <a:path w="4167" h="404" extrusionOk="0">
                  <a:moveTo>
                    <a:pt x="1" y="1"/>
                  </a:moveTo>
                  <a:lnTo>
                    <a:pt x="1" y="91"/>
                  </a:lnTo>
                  <a:cubicBezTo>
                    <a:pt x="174" y="265"/>
                    <a:pt x="1042" y="403"/>
                    <a:pt x="2084" y="403"/>
                  </a:cubicBezTo>
                  <a:cubicBezTo>
                    <a:pt x="3125" y="403"/>
                    <a:pt x="3993" y="265"/>
                    <a:pt x="4167" y="91"/>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4" name="Google Shape;450;p15"/>
            <p:cNvSpPr/>
            <p:nvPr/>
          </p:nvSpPr>
          <p:spPr>
            <a:xfrm>
              <a:off x="4053725" y="1945375"/>
              <a:ext cx="104175" cy="16700"/>
            </a:xfrm>
            <a:custGeom>
              <a:avLst/>
              <a:gdLst/>
              <a:ahLst/>
              <a:cxnLst/>
              <a:rect l="l" t="t" r="r" b="b"/>
              <a:pathLst>
                <a:path w="4167" h="668" extrusionOk="0">
                  <a:moveTo>
                    <a:pt x="2084" y="0"/>
                  </a:moveTo>
                  <a:cubicBezTo>
                    <a:pt x="931" y="0"/>
                    <a:pt x="1" y="146"/>
                    <a:pt x="1" y="348"/>
                  </a:cubicBezTo>
                  <a:cubicBezTo>
                    <a:pt x="1" y="521"/>
                    <a:pt x="931" y="667"/>
                    <a:pt x="2084" y="667"/>
                  </a:cubicBezTo>
                  <a:cubicBezTo>
                    <a:pt x="3243" y="667"/>
                    <a:pt x="4167" y="521"/>
                    <a:pt x="4167" y="348"/>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5" name="Google Shape;451;p15"/>
            <p:cNvSpPr/>
            <p:nvPr/>
          </p:nvSpPr>
          <p:spPr>
            <a:xfrm>
              <a:off x="4052325" y="1943975"/>
              <a:ext cx="107150" cy="19475"/>
            </a:xfrm>
            <a:custGeom>
              <a:avLst/>
              <a:gdLst/>
              <a:ahLst/>
              <a:cxnLst/>
              <a:rect l="l" t="t" r="r" b="b"/>
              <a:pathLst>
                <a:path w="4286" h="779" extrusionOk="0">
                  <a:moveTo>
                    <a:pt x="2140" y="112"/>
                  </a:moveTo>
                  <a:cubicBezTo>
                    <a:pt x="2723" y="112"/>
                    <a:pt x="3244" y="147"/>
                    <a:pt x="3619" y="202"/>
                  </a:cubicBezTo>
                  <a:cubicBezTo>
                    <a:pt x="3792" y="230"/>
                    <a:pt x="3966" y="286"/>
                    <a:pt x="4049" y="320"/>
                  </a:cubicBezTo>
                  <a:cubicBezTo>
                    <a:pt x="4112" y="348"/>
                    <a:pt x="4140" y="348"/>
                    <a:pt x="4167" y="376"/>
                  </a:cubicBezTo>
                  <a:lnTo>
                    <a:pt x="4167" y="404"/>
                  </a:lnTo>
                  <a:lnTo>
                    <a:pt x="4140" y="431"/>
                  </a:lnTo>
                  <a:cubicBezTo>
                    <a:pt x="4112" y="459"/>
                    <a:pt x="3994" y="494"/>
                    <a:pt x="3876" y="522"/>
                  </a:cubicBezTo>
                  <a:cubicBezTo>
                    <a:pt x="3529" y="605"/>
                    <a:pt x="2862" y="668"/>
                    <a:pt x="2140" y="668"/>
                  </a:cubicBezTo>
                  <a:cubicBezTo>
                    <a:pt x="1563" y="668"/>
                    <a:pt x="1043" y="633"/>
                    <a:pt x="668" y="577"/>
                  </a:cubicBezTo>
                  <a:cubicBezTo>
                    <a:pt x="494" y="549"/>
                    <a:pt x="348" y="522"/>
                    <a:pt x="230" y="459"/>
                  </a:cubicBezTo>
                  <a:cubicBezTo>
                    <a:pt x="202" y="459"/>
                    <a:pt x="147" y="431"/>
                    <a:pt x="147" y="404"/>
                  </a:cubicBezTo>
                  <a:lnTo>
                    <a:pt x="119" y="404"/>
                  </a:lnTo>
                  <a:cubicBezTo>
                    <a:pt x="119" y="404"/>
                    <a:pt x="119" y="376"/>
                    <a:pt x="147" y="376"/>
                  </a:cubicBezTo>
                  <a:cubicBezTo>
                    <a:pt x="202" y="320"/>
                    <a:pt x="293" y="286"/>
                    <a:pt x="404" y="258"/>
                  </a:cubicBezTo>
                  <a:cubicBezTo>
                    <a:pt x="779" y="174"/>
                    <a:pt x="1418" y="112"/>
                    <a:pt x="2140" y="112"/>
                  </a:cubicBezTo>
                  <a:close/>
                  <a:moveTo>
                    <a:pt x="2140" y="1"/>
                  </a:moveTo>
                  <a:cubicBezTo>
                    <a:pt x="1563" y="1"/>
                    <a:pt x="1043" y="29"/>
                    <a:pt x="668" y="112"/>
                  </a:cubicBezTo>
                  <a:cubicBezTo>
                    <a:pt x="466" y="147"/>
                    <a:pt x="320" y="174"/>
                    <a:pt x="202" y="202"/>
                  </a:cubicBezTo>
                  <a:cubicBezTo>
                    <a:pt x="147" y="230"/>
                    <a:pt x="84" y="258"/>
                    <a:pt x="57" y="286"/>
                  </a:cubicBezTo>
                  <a:lnTo>
                    <a:pt x="29" y="320"/>
                  </a:lnTo>
                  <a:cubicBezTo>
                    <a:pt x="1" y="348"/>
                    <a:pt x="1" y="376"/>
                    <a:pt x="1" y="404"/>
                  </a:cubicBezTo>
                  <a:cubicBezTo>
                    <a:pt x="1" y="431"/>
                    <a:pt x="1" y="431"/>
                    <a:pt x="29" y="459"/>
                  </a:cubicBezTo>
                  <a:cubicBezTo>
                    <a:pt x="29" y="494"/>
                    <a:pt x="57" y="522"/>
                    <a:pt x="119" y="549"/>
                  </a:cubicBezTo>
                  <a:cubicBezTo>
                    <a:pt x="175" y="577"/>
                    <a:pt x="293" y="605"/>
                    <a:pt x="404" y="633"/>
                  </a:cubicBezTo>
                  <a:cubicBezTo>
                    <a:pt x="813" y="723"/>
                    <a:pt x="1418" y="779"/>
                    <a:pt x="2140" y="779"/>
                  </a:cubicBezTo>
                  <a:cubicBezTo>
                    <a:pt x="2723" y="779"/>
                    <a:pt x="3244" y="751"/>
                    <a:pt x="3647" y="695"/>
                  </a:cubicBezTo>
                  <a:cubicBezTo>
                    <a:pt x="3820" y="668"/>
                    <a:pt x="3994" y="633"/>
                    <a:pt x="4077" y="577"/>
                  </a:cubicBezTo>
                  <a:cubicBezTo>
                    <a:pt x="4140" y="549"/>
                    <a:pt x="4195" y="549"/>
                    <a:pt x="4223" y="522"/>
                  </a:cubicBezTo>
                  <a:cubicBezTo>
                    <a:pt x="4251" y="494"/>
                    <a:pt x="4251" y="494"/>
                    <a:pt x="4285" y="459"/>
                  </a:cubicBezTo>
                  <a:lnTo>
                    <a:pt x="4285" y="404"/>
                  </a:lnTo>
                  <a:lnTo>
                    <a:pt x="4285" y="320"/>
                  </a:lnTo>
                  <a:cubicBezTo>
                    <a:pt x="4251" y="286"/>
                    <a:pt x="4223" y="258"/>
                    <a:pt x="4167" y="258"/>
                  </a:cubicBezTo>
                  <a:cubicBezTo>
                    <a:pt x="4112" y="202"/>
                    <a:pt x="3994" y="174"/>
                    <a:pt x="3876" y="147"/>
                  </a:cubicBezTo>
                  <a:cubicBezTo>
                    <a:pt x="3501" y="56"/>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6" name="Google Shape;452;p15"/>
            <p:cNvSpPr/>
            <p:nvPr/>
          </p:nvSpPr>
          <p:spPr>
            <a:xfrm>
              <a:off x="4055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7" name="Google Shape;453;p15"/>
            <p:cNvSpPr/>
            <p:nvPr/>
          </p:nvSpPr>
          <p:spPr>
            <a:xfrm>
              <a:off x="40544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8" name="Google Shape;454;p15"/>
            <p:cNvSpPr/>
            <p:nvPr/>
          </p:nvSpPr>
          <p:spPr>
            <a:xfrm>
              <a:off x="4061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9" name="Google Shape;455;p15"/>
            <p:cNvSpPr/>
            <p:nvPr/>
          </p:nvSpPr>
          <p:spPr>
            <a:xfrm>
              <a:off x="4060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0" name="Google Shape;456;p15"/>
            <p:cNvSpPr/>
            <p:nvPr/>
          </p:nvSpPr>
          <p:spPr>
            <a:xfrm>
              <a:off x="4066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1" name="Google Shape;457;p15"/>
            <p:cNvSpPr/>
            <p:nvPr/>
          </p:nvSpPr>
          <p:spPr>
            <a:xfrm>
              <a:off x="4065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2" name="Google Shape;458;p15"/>
            <p:cNvSpPr/>
            <p:nvPr/>
          </p:nvSpPr>
          <p:spPr>
            <a:xfrm>
              <a:off x="4072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3" name="Google Shape;459;p15"/>
            <p:cNvSpPr/>
            <p:nvPr/>
          </p:nvSpPr>
          <p:spPr>
            <a:xfrm>
              <a:off x="40710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4" name="Google Shape;460;p15"/>
            <p:cNvSpPr/>
            <p:nvPr/>
          </p:nvSpPr>
          <p:spPr>
            <a:xfrm>
              <a:off x="4077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5" name="Google Shape;461;p15"/>
            <p:cNvSpPr/>
            <p:nvPr/>
          </p:nvSpPr>
          <p:spPr>
            <a:xfrm>
              <a:off x="40761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6" name="Google Shape;462;p15"/>
            <p:cNvSpPr/>
            <p:nvPr/>
          </p:nvSpPr>
          <p:spPr>
            <a:xfrm>
              <a:off x="40834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7" name="Google Shape;463;p15"/>
            <p:cNvSpPr/>
            <p:nvPr/>
          </p:nvSpPr>
          <p:spPr>
            <a:xfrm>
              <a:off x="4082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8" name="Google Shape;464;p15"/>
            <p:cNvSpPr/>
            <p:nvPr/>
          </p:nvSpPr>
          <p:spPr>
            <a:xfrm>
              <a:off x="40884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9" name="Google Shape;465;p15"/>
            <p:cNvSpPr/>
            <p:nvPr/>
          </p:nvSpPr>
          <p:spPr>
            <a:xfrm>
              <a:off x="40870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0" name="Google Shape;466;p15"/>
            <p:cNvSpPr/>
            <p:nvPr/>
          </p:nvSpPr>
          <p:spPr>
            <a:xfrm>
              <a:off x="40943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1" name="Google Shape;467;p15"/>
            <p:cNvSpPr/>
            <p:nvPr/>
          </p:nvSpPr>
          <p:spPr>
            <a:xfrm>
              <a:off x="40927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2" name="Google Shape;468;p15"/>
            <p:cNvSpPr/>
            <p:nvPr/>
          </p:nvSpPr>
          <p:spPr>
            <a:xfrm>
              <a:off x="40993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3" name="Google Shape;469;p15"/>
            <p:cNvSpPr/>
            <p:nvPr/>
          </p:nvSpPr>
          <p:spPr>
            <a:xfrm>
              <a:off x="40978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4" name="Google Shape;470;p15"/>
            <p:cNvSpPr/>
            <p:nvPr/>
          </p:nvSpPr>
          <p:spPr>
            <a:xfrm>
              <a:off x="41051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5" name="Google Shape;471;p15"/>
            <p:cNvSpPr/>
            <p:nvPr/>
          </p:nvSpPr>
          <p:spPr>
            <a:xfrm>
              <a:off x="41037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6" name="Google Shape;472;p15"/>
            <p:cNvSpPr/>
            <p:nvPr/>
          </p:nvSpPr>
          <p:spPr>
            <a:xfrm>
              <a:off x="41101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7" name="Google Shape;473;p15"/>
            <p:cNvSpPr/>
            <p:nvPr/>
          </p:nvSpPr>
          <p:spPr>
            <a:xfrm>
              <a:off x="41087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8" name="Google Shape;474;p15"/>
            <p:cNvSpPr/>
            <p:nvPr/>
          </p:nvSpPr>
          <p:spPr>
            <a:xfrm>
              <a:off x="41160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9" name="Google Shape;475;p15"/>
            <p:cNvSpPr/>
            <p:nvPr/>
          </p:nvSpPr>
          <p:spPr>
            <a:xfrm>
              <a:off x="41144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0" name="Google Shape;476;p15"/>
            <p:cNvSpPr/>
            <p:nvPr/>
          </p:nvSpPr>
          <p:spPr>
            <a:xfrm>
              <a:off x="41210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1" name="Google Shape;477;p15"/>
            <p:cNvSpPr/>
            <p:nvPr/>
          </p:nvSpPr>
          <p:spPr>
            <a:xfrm>
              <a:off x="41195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2" name="Google Shape;478;p15"/>
            <p:cNvSpPr/>
            <p:nvPr/>
          </p:nvSpPr>
          <p:spPr>
            <a:xfrm>
              <a:off x="41268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3" name="Google Shape;479;p15"/>
            <p:cNvSpPr/>
            <p:nvPr/>
          </p:nvSpPr>
          <p:spPr>
            <a:xfrm>
              <a:off x="41254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4" name="Google Shape;480;p15"/>
            <p:cNvSpPr/>
            <p:nvPr/>
          </p:nvSpPr>
          <p:spPr>
            <a:xfrm>
              <a:off x="41318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5" name="Google Shape;481;p15"/>
            <p:cNvSpPr/>
            <p:nvPr/>
          </p:nvSpPr>
          <p:spPr>
            <a:xfrm>
              <a:off x="41304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6" name="Google Shape;482;p15"/>
            <p:cNvSpPr/>
            <p:nvPr/>
          </p:nvSpPr>
          <p:spPr>
            <a:xfrm>
              <a:off x="41377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7" name="Google Shape;483;p15"/>
            <p:cNvSpPr/>
            <p:nvPr/>
          </p:nvSpPr>
          <p:spPr>
            <a:xfrm>
              <a:off x="41361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8" name="Google Shape;484;p15"/>
            <p:cNvSpPr/>
            <p:nvPr/>
          </p:nvSpPr>
          <p:spPr>
            <a:xfrm>
              <a:off x="41427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9" name="Google Shape;485;p15"/>
            <p:cNvSpPr/>
            <p:nvPr/>
          </p:nvSpPr>
          <p:spPr>
            <a:xfrm>
              <a:off x="41412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0" name="Google Shape;486;p15"/>
            <p:cNvSpPr/>
            <p:nvPr/>
          </p:nvSpPr>
          <p:spPr>
            <a:xfrm>
              <a:off x="414782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1" name="Google Shape;487;p15"/>
            <p:cNvSpPr/>
            <p:nvPr/>
          </p:nvSpPr>
          <p:spPr>
            <a:xfrm>
              <a:off x="414642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2" name="Google Shape;488;p15"/>
            <p:cNvSpPr/>
            <p:nvPr/>
          </p:nvSpPr>
          <p:spPr>
            <a:xfrm>
              <a:off x="41535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3" name="Google Shape;489;p15"/>
            <p:cNvSpPr/>
            <p:nvPr/>
          </p:nvSpPr>
          <p:spPr>
            <a:xfrm>
              <a:off x="41521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4" name="Google Shape;490;p15"/>
            <p:cNvSpPr/>
            <p:nvPr/>
          </p:nvSpPr>
          <p:spPr>
            <a:xfrm>
              <a:off x="406745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375" y="459"/>
                    <a:pt x="3069" y="348"/>
                    <a:pt x="3069" y="230"/>
                  </a:cubicBezTo>
                  <a:cubicBezTo>
                    <a:pt x="3069" y="84"/>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5" name="Google Shape;491;p15"/>
            <p:cNvSpPr/>
            <p:nvPr/>
          </p:nvSpPr>
          <p:spPr>
            <a:xfrm>
              <a:off x="4053725" y="1933750"/>
              <a:ext cx="104175" cy="21025"/>
            </a:xfrm>
            <a:custGeom>
              <a:avLst/>
              <a:gdLst/>
              <a:ahLst/>
              <a:cxnLst/>
              <a:rect l="l" t="t" r="r" b="b"/>
              <a:pathLst>
                <a:path w="4167" h="841" extrusionOk="0">
                  <a:moveTo>
                    <a:pt x="1" y="0"/>
                  </a:moveTo>
                  <a:lnTo>
                    <a:pt x="1" y="493"/>
                  </a:lnTo>
                  <a:cubicBezTo>
                    <a:pt x="1" y="695"/>
                    <a:pt x="931" y="840"/>
                    <a:pt x="2084" y="840"/>
                  </a:cubicBezTo>
                  <a:cubicBezTo>
                    <a:pt x="3243" y="840"/>
                    <a:pt x="4167" y="695"/>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6" name="Google Shape;492;p15"/>
            <p:cNvSpPr/>
            <p:nvPr/>
          </p:nvSpPr>
          <p:spPr>
            <a:xfrm>
              <a:off x="4053725" y="1933750"/>
              <a:ext cx="104175" cy="10950"/>
            </a:xfrm>
            <a:custGeom>
              <a:avLst/>
              <a:gdLst/>
              <a:ahLst/>
              <a:cxnLst/>
              <a:rect l="l" t="t" r="r" b="b"/>
              <a:pathLst>
                <a:path w="4167" h="438" extrusionOk="0">
                  <a:moveTo>
                    <a:pt x="1" y="0"/>
                  </a:moveTo>
                  <a:lnTo>
                    <a:pt x="1" y="118"/>
                  </a:lnTo>
                  <a:cubicBezTo>
                    <a:pt x="174" y="292"/>
                    <a:pt x="1042" y="438"/>
                    <a:pt x="2084" y="438"/>
                  </a:cubicBezTo>
                  <a:cubicBezTo>
                    <a:pt x="3125" y="438"/>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7" name="Google Shape;493;p15"/>
            <p:cNvSpPr/>
            <p:nvPr/>
          </p:nvSpPr>
          <p:spPr>
            <a:xfrm>
              <a:off x="4053725" y="1925925"/>
              <a:ext cx="104175" cy="16525"/>
            </a:xfrm>
            <a:custGeom>
              <a:avLst/>
              <a:gdLst/>
              <a:ahLst/>
              <a:cxnLst/>
              <a:rect l="l" t="t" r="r" b="b"/>
              <a:pathLst>
                <a:path w="4167" h="661" extrusionOk="0">
                  <a:moveTo>
                    <a:pt x="2084" y="1"/>
                  </a:moveTo>
                  <a:cubicBezTo>
                    <a:pt x="931" y="1"/>
                    <a:pt x="1" y="140"/>
                    <a:pt x="1" y="313"/>
                  </a:cubicBezTo>
                  <a:cubicBezTo>
                    <a:pt x="1" y="522"/>
                    <a:pt x="931" y="660"/>
                    <a:pt x="2084" y="660"/>
                  </a:cubicBezTo>
                  <a:cubicBezTo>
                    <a:pt x="3243" y="660"/>
                    <a:pt x="4167" y="522"/>
                    <a:pt x="4167" y="313"/>
                  </a:cubicBezTo>
                  <a:cubicBezTo>
                    <a:pt x="4167" y="140"/>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8" name="Google Shape;494;p15"/>
            <p:cNvSpPr/>
            <p:nvPr/>
          </p:nvSpPr>
          <p:spPr>
            <a:xfrm>
              <a:off x="4052325" y="1924375"/>
              <a:ext cx="107150" cy="19625"/>
            </a:xfrm>
            <a:custGeom>
              <a:avLst/>
              <a:gdLst/>
              <a:ahLst/>
              <a:cxnLst/>
              <a:rect l="l" t="t" r="r" b="b"/>
              <a:pathLst>
                <a:path w="4286" h="785" extrusionOk="0">
                  <a:moveTo>
                    <a:pt x="2140" y="118"/>
                  </a:moveTo>
                  <a:cubicBezTo>
                    <a:pt x="2723" y="118"/>
                    <a:pt x="3244" y="146"/>
                    <a:pt x="3619" y="202"/>
                  </a:cubicBezTo>
                  <a:cubicBezTo>
                    <a:pt x="3792" y="236"/>
                    <a:pt x="3966" y="292"/>
                    <a:pt x="4049" y="320"/>
                  </a:cubicBezTo>
                  <a:cubicBezTo>
                    <a:pt x="4112" y="320"/>
                    <a:pt x="4140" y="347"/>
                    <a:pt x="4167" y="375"/>
                  </a:cubicBezTo>
                  <a:cubicBezTo>
                    <a:pt x="4167" y="375"/>
                    <a:pt x="4167" y="410"/>
                    <a:pt x="4140" y="438"/>
                  </a:cubicBezTo>
                  <a:cubicBezTo>
                    <a:pt x="4112" y="465"/>
                    <a:pt x="3994" y="493"/>
                    <a:pt x="3876" y="521"/>
                  </a:cubicBezTo>
                  <a:cubicBezTo>
                    <a:pt x="3529" y="611"/>
                    <a:pt x="2862" y="667"/>
                    <a:pt x="2140" y="667"/>
                  </a:cubicBezTo>
                  <a:cubicBezTo>
                    <a:pt x="1563" y="667"/>
                    <a:pt x="1043" y="639"/>
                    <a:pt x="668" y="584"/>
                  </a:cubicBezTo>
                  <a:cubicBezTo>
                    <a:pt x="494" y="549"/>
                    <a:pt x="348" y="493"/>
                    <a:pt x="230" y="465"/>
                  </a:cubicBezTo>
                  <a:cubicBezTo>
                    <a:pt x="202" y="438"/>
                    <a:pt x="147" y="438"/>
                    <a:pt x="147" y="410"/>
                  </a:cubicBezTo>
                  <a:lnTo>
                    <a:pt x="119" y="410"/>
                  </a:lnTo>
                  <a:lnTo>
                    <a:pt x="119" y="375"/>
                  </a:lnTo>
                  <a:lnTo>
                    <a:pt x="147" y="347"/>
                  </a:lnTo>
                  <a:cubicBezTo>
                    <a:pt x="202" y="320"/>
                    <a:pt x="293" y="292"/>
                    <a:pt x="404" y="264"/>
                  </a:cubicBezTo>
                  <a:cubicBezTo>
                    <a:pt x="779" y="174"/>
                    <a:pt x="1418" y="118"/>
                    <a:pt x="2140" y="118"/>
                  </a:cubicBezTo>
                  <a:close/>
                  <a:moveTo>
                    <a:pt x="2140" y="0"/>
                  </a:moveTo>
                  <a:cubicBezTo>
                    <a:pt x="1563" y="0"/>
                    <a:pt x="1043" y="28"/>
                    <a:pt x="668" y="90"/>
                  </a:cubicBezTo>
                  <a:cubicBezTo>
                    <a:pt x="466" y="118"/>
                    <a:pt x="320" y="174"/>
                    <a:pt x="202" y="202"/>
                  </a:cubicBezTo>
                  <a:cubicBezTo>
                    <a:pt x="147" y="236"/>
                    <a:pt x="84" y="264"/>
                    <a:pt x="57" y="292"/>
                  </a:cubicBezTo>
                  <a:lnTo>
                    <a:pt x="29" y="320"/>
                  </a:lnTo>
                  <a:cubicBezTo>
                    <a:pt x="1" y="347"/>
                    <a:pt x="1" y="375"/>
                    <a:pt x="1" y="375"/>
                  </a:cubicBezTo>
                  <a:cubicBezTo>
                    <a:pt x="1" y="410"/>
                    <a:pt x="1" y="438"/>
                    <a:pt x="29" y="465"/>
                  </a:cubicBezTo>
                  <a:cubicBezTo>
                    <a:pt x="29" y="493"/>
                    <a:pt x="57" y="521"/>
                    <a:pt x="119" y="549"/>
                  </a:cubicBezTo>
                  <a:cubicBezTo>
                    <a:pt x="175" y="584"/>
                    <a:pt x="293" y="611"/>
                    <a:pt x="404" y="639"/>
                  </a:cubicBezTo>
                  <a:cubicBezTo>
                    <a:pt x="813" y="722"/>
                    <a:pt x="1418" y="785"/>
                    <a:pt x="2140" y="785"/>
                  </a:cubicBezTo>
                  <a:cubicBezTo>
                    <a:pt x="2723" y="785"/>
                    <a:pt x="3244" y="757"/>
                    <a:pt x="3647" y="695"/>
                  </a:cubicBezTo>
                  <a:cubicBezTo>
                    <a:pt x="3820" y="667"/>
                    <a:pt x="3994" y="611"/>
                    <a:pt x="4077" y="584"/>
                  </a:cubicBezTo>
                  <a:cubicBezTo>
                    <a:pt x="4140" y="549"/>
                    <a:pt x="4195" y="521"/>
                    <a:pt x="4223" y="493"/>
                  </a:cubicBezTo>
                  <a:cubicBezTo>
                    <a:pt x="4251" y="493"/>
                    <a:pt x="4251" y="465"/>
                    <a:pt x="4285" y="465"/>
                  </a:cubicBezTo>
                  <a:lnTo>
                    <a:pt x="4285" y="375"/>
                  </a:lnTo>
                  <a:lnTo>
                    <a:pt x="4285" y="320"/>
                  </a:lnTo>
                  <a:cubicBezTo>
                    <a:pt x="4251" y="292"/>
                    <a:pt x="4223" y="264"/>
                    <a:pt x="4167" y="236"/>
                  </a:cubicBezTo>
                  <a:cubicBezTo>
                    <a:pt x="4112" y="202"/>
                    <a:pt x="3994" y="174"/>
                    <a:pt x="3876" y="146"/>
                  </a:cubicBezTo>
                  <a:cubicBezTo>
                    <a:pt x="3501" y="63"/>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9" name="Google Shape;495;p15"/>
            <p:cNvSpPr/>
            <p:nvPr/>
          </p:nvSpPr>
          <p:spPr>
            <a:xfrm>
              <a:off x="4055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0" name="Google Shape;496;p15"/>
            <p:cNvSpPr/>
            <p:nvPr/>
          </p:nvSpPr>
          <p:spPr>
            <a:xfrm>
              <a:off x="40544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1" name="Google Shape;497;p15"/>
            <p:cNvSpPr/>
            <p:nvPr/>
          </p:nvSpPr>
          <p:spPr>
            <a:xfrm>
              <a:off x="4061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2" name="Google Shape;498;p15"/>
            <p:cNvSpPr/>
            <p:nvPr/>
          </p:nvSpPr>
          <p:spPr>
            <a:xfrm>
              <a:off x="4060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3" name="Google Shape;499;p15"/>
            <p:cNvSpPr/>
            <p:nvPr/>
          </p:nvSpPr>
          <p:spPr>
            <a:xfrm>
              <a:off x="4066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4" name="Google Shape;500;p15"/>
            <p:cNvSpPr/>
            <p:nvPr/>
          </p:nvSpPr>
          <p:spPr>
            <a:xfrm>
              <a:off x="4065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5" name="Google Shape;501;p15"/>
            <p:cNvSpPr/>
            <p:nvPr/>
          </p:nvSpPr>
          <p:spPr>
            <a:xfrm>
              <a:off x="4072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6" name="Google Shape;502;p15"/>
            <p:cNvSpPr/>
            <p:nvPr/>
          </p:nvSpPr>
          <p:spPr>
            <a:xfrm>
              <a:off x="40710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7" name="Google Shape;503;p15"/>
            <p:cNvSpPr/>
            <p:nvPr/>
          </p:nvSpPr>
          <p:spPr>
            <a:xfrm>
              <a:off x="4077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8" name="Google Shape;504;p15"/>
            <p:cNvSpPr/>
            <p:nvPr/>
          </p:nvSpPr>
          <p:spPr>
            <a:xfrm>
              <a:off x="40761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9" name="Google Shape;505;p15"/>
            <p:cNvSpPr/>
            <p:nvPr/>
          </p:nvSpPr>
          <p:spPr>
            <a:xfrm>
              <a:off x="40834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0" name="Google Shape;506;p15"/>
            <p:cNvSpPr/>
            <p:nvPr/>
          </p:nvSpPr>
          <p:spPr>
            <a:xfrm>
              <a:off x="4082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1" name="Google Shape;507;p15"/>
            <p:cNvSpPr/>
            <p:nvPr/>
          </p:nvSpPr>
          <p:spPr>
            <a:xfrm>
              <a:off x="40884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2" name="Google Shape;508;p15"/>
            <p:cNvSpPr/>
            <p:nvPr/>
          </p:nvSpPr>
          <p:spPr>
            <a:xfrm>
              <a:off x="40870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3" name="Google Shape;509;p15"/>
            <p:cNvSpPr/>
            <p:nvPr/>
          </p:nvSpPr>
          <p:spPr>
            <a:xfrm>
              <a:off x="40943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4" name="Google Shape;510;p15"/>
            <p:cNvSpPr/>
            <p:nvPr/>
          </p:nvSpPr>
          <p:spPr>
            <a:xfrm>
              <a:off x="40927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5" name="Google Shape;511;p15"/>
            <p:cNvSpPr/>
            <p:nvPr/>
          </p:nvSpPr>
          <p:spPr>
            <a:xfrm>
              <a:off x="40993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6" name="Google Shape;512;p15"/>
            <p:cNvSpPr/>
            <p:nvPr/>
          </p:nvSpPr>
          <p:spPr>
            <a:xfrm>
              <a:off x="40978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7" name="Google Shape;513;p15"/>
            <p:cNvSpPr/>
            <p:nvPr/>
          </p:nvSpPr>
          <p:spPr>
            <a:xfrm>
              <a:off x="41051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8" name="Google Shape;514;p15"/>
            <p:cNvSpPr/>
            <p:nvPr/>
          </p:nvSpPr>
          <p:spPr>
            <a:xfrm>
              <a:off x="41037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9" name="Google Shape;515;p15"/>
            <p:cNvSpPr/>
            <p:nvPr/>
          </p:nvSpPr>
          <p:spPr>
            <a:xfrm>
              <a:off x="41101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0" name="Google Shape;516;p15"/>
            <p:cNvSpPr/>
            <p:nvPr/>
          </p:nvSpPr>
          <p:spPr>
            <a:xfrm>
              <a:off x="41087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1" name="Google Shape;517;p15"/>
            <p:cNvSpPr/>
            <p:nvPr/>
          </p:nvSpPr>
          <p:spPr>
            <a:xfrm>
              <a:off x="41160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2" name="Google Shape;518;p15"/>
            <p:cNvSpPr/>
            <p:nvPr/>
          </p:nvSpPr>
          <p:spPr>
            <a:xfrm>
              <a:off x="41144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3" name="Google Shape;519;p15"/>
            <p:cNvSpPr/>
            <p:nvPr/>
          </p:nvSpPr>
          <p:spPr>
            <a:xfrm>
              <a:off x="41210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4" name="Google Shape;520;p15"/>
            <p:cNvSpPr/>
            <p:nvPr/>
          </p:nvSpPr>
          <p:spPr>
            <a:xfrm>
              <a:off x="41195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5" name="Google Shape;521;p15"/>
            <p:cNvSpPr/>
            <p:nvPr/>
          </p:nvSpPr>
          <p:spPr>
            <a:xfrm>
              <a:off x="41268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6" name="Google Shape;522;p15"/>
            <p:cNvSpPr/>
            <p:nvPr/>
          </p:nvSpPr>
          <p:spPr>
            <a:xfrm>
              <a:off x="41254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7" name="Google Shape;523;p15"/>
            <p:cNvSpPr/>
            <p:nvPr/>
          </p:nvSpPr>
          <p:spPr>
            <a:xfrm>
              <a:off x="41318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8" name="Google Shape;524;p15"/>
            <p:cNvSpPr/>
            <p:nvPr/>
          </p:nvSpPr>
          <p:spPr>
            <a:xfrm>
              <a:off x="41304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9" name="Google Shape;525;p15"/>
            <p:cNvSpPr/>
            <p:nvPr/>
          </p:nvSpPr>
          <p:spPr>
            <a:xfrm>
              <a:off x="41377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0" name="Google Shape;526;p15"/>
            <p:cNvSpPr/>
            <p:nvPr/>
          </p:nvSpPr>
          <p:spPr>
            <a:xfrm>
              <a:off x="41361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1" name="Google Shape;527;p15"/>
            <p:cNvSpPr/>
            <p:nvPr/>
          </p:nvSpPr>
          <p:spPr>
            <a:xfrm>
              <a:off x="41427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2" name="Google Shape;528;p15"/>
            <p:cNvSpPr/>
            <p:nvPr/>
          </p:nvSpPr>
          <p:spPr>
            <a:xfrm>
              <a:off x="41412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3" name="Google Shape;529;p15"/>
            <p:cNvSpPr/>
            <p:nvPr/>
          </p:nvSpPr>
          <p:spPr>
            <a:xfrm>
              <a:off x="414782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4" name="Google Shape;530;p15"/>
            <p:cNvSpPr/>
            <p:nvPr/>
          </p:nvSpPr>
          <p:spPr>
            <a:xfrm>
              <a:off x="414642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5" name="Google Shape;531;p15"/>
            <p:cNvSpPr/>
            <p:nvPr/>
          </p:nvSpPr>
          <p:spPr>
            <a:xfrm>
              <a:off x="41535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6" name="Google Shape;532;p15"/>
            <p:cNvSpPr/>
            <p:nvPr/>
          </p:nvSpPr>
          <p:spPr>
            <a:xfrm>
              <a:off x="41521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7" name="Google Shape;533;p15"/>
            <p:cNvSpPr/>
            <p:nvPr/>
          </p:nvSpPr>
          <p:spPr>
            <a:xfrm>
              <a:off x="406745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375" y="438"/>
                    <a:pt x="3069" y="348"/>
                    <a:pt x="3069" y="202"/>
                  </a:cubicBezTo>
                  <a:cubicBezTo>
                    <a:pt x="3069" y="91"/>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8" name="Google Shape;534;p15"/>
            <p:cNvSpPr/>
            <p:nvPr/>
          </p:nvSpPr>
          <p:spPr>
            <a:xfrm>
              <a:off x="4053725" y="1914300"/>
              <a:ext cx="104175" cy="21025"/>
            </a:xfrm>
            <a:custGeom>
              <a:avLst/>
              <a:gdLst/>
              <a:ahLst/>
              <a:cxnLst/>
              <a:rect l="l" t="t" r="r" b="b"/>
              <a:pathLst>
                <a:path w="4167" h="841" extrusionOk="0">
                  <a:moveTo>
                    <a:pt x="1" y="0"/>
                  </a:moveTo>
                  <a:lnTo>
                    <a:pt x="1" y="493"/>
                  </a:lnTo>
                  <a:cubicBezTo>
                    <a:pt x="1" y="667"/>
                    <a:pt x="931" y="841"/>
                    <a:pt x="2084" y="841"/>
                  </a:cubicBezTo>
                  <a:cubicBezTo>
                    <a:pt x="3243" y="841"/>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9" name="Google Shape;535;p15"/>
            <p:cNvSpPr/>
            <p:nvPr/>
          </p:nvSpPr>
          <p:spPr>
            <a:xfrm>
              <a:off x="4053725" y="1914300"/>
              <a:ext cx="104175" cy="10100"/>
            </a:xfrm>
            <a:custGeom>
              <a:avLst/>
              <a:gdLst/>
              <a:ahLst/>
              <a:cxnLst/>
              <a:rect l="l" t="t" r="r" b="b"/>
              <a:pathLst>
                <a:path w="4167" h="404"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0" name="Google Shape;536;p15"/>
            <p:cNvSpPr/>
            <p:nvPr/>
          </p:nvSpPr>
          <p:spPr>
            <a:xfrm>
              <a:off x="4053725" y="1906325"/>
              <a:ext cx="104175" cy="16675"/>
            </a:xfrm>
            <a:custGeom>
              <a:avLst/>
              <a:gdLst/>
              <a:ahLst/>
              <a:cxnLst/>
              <a:rect l="l" t="t" r="r" b="b"/>
              <a:pathLst>
                <a:path w="4167" h="667" extrusionOk="0">
                  <a:moveTo>
                    <a:pt x="2084" y="0"/>
                  </a:moveTo>
                  <a:cubicBezTo>
                    <a:pt x="931" y="0"/>
                    <a:pt x="1" y="146"/>
                    <a:pt x="1" y="319"/>
                  </a:cubicBezTo>
                  <a:cubicBezTo>
                    <a:pt x="1" y="521"/>
                    <a:pt x="931" y="667"/>
                    <a:pt x="2084" y="667"/>
                  </a:cubicBezTo>
                  <a:cubicBezTo>
                    <a:pt x="3243" y="667"/>
                    <a:pt x="4167" y="521"/>
                    <a:pt x="4167" y="319"/>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1" name="Google Shape;537;p15"/>
            <p:cNvSpPr/>
            <p:nvPr/>
          </p:nvSpPr>
          <p:spPr>
            <a:xfrm>
              <a:off x="4052325" y="1904925"/>
              <a:ext cx="107150" cy="19475"/>
            </a:xfrm>
            <a:custGeom>
              <a:avLst/>
              <a:gdLst/>
              <a:ahLst/>
              <a:cxnLst/>
              <a:rect l="l" t="t" r="r" b="b"/>
              <a:pathLst>
                <a:path w="4286" h="779" extrusionOk="0">
                  <a:moveTo>
                    <a:pt x="2140" y="112"/>
                  </a:moveTo>
                  <a:cubicBezTo>
                    <a:pt x="2723" y="112"/>
                    <a:pt x="3244" y="146"/>
                    <a:pt x="3619" y="202"/>
                  </a:cubicBezTo>
                  <a:cubicBezTo>
                    <a:pt x="3792" y="230"/>
                    <a:pt x="3966" y="257"/>
                    <a:pt x="4049" y="320"/>
                  </a:cubicBezTo>
                  <a:cubicBezTo>
                    <a:pt x="4112" y="320"/>
                    <a:pt x="4140" y="348"/>
                    <a:pt x="4167" y="348"/>
                  </a:cubicBezTo>
                  <a:lnTo>
                    <a:pt x="4167" y="375"/>
                  </a:lnTo>
                  <a:cubicBezTo>
                    <a:pt x="4167" y="375"/>
                    <a:pt x="4167" y="403"/>
                    <a:pt x="4140" y="403"/>
                  </a:cubicBezTo>
                  <a:cubicBezTo>
                    <a:pt x="4112" y="431"/>
                    <a:pt x="3994" y="493"/>
                    <a:pt x="3876" y="521"/>
                  </a:cubicBezTo>
                  <a:cubicBezTo>
                    <a:pt x="3529" y="605"/>
                    <a:pt x="2862" y="667"/>
                    <a:pt x="2140" y="667"/>
                  </a:cubicBezTo>
                  <a:cubicBezTo>
                    <a:pt x="1563" y="667"/>
                    <a:pt x="1043" y="632"/>
                    <a:pt x="668" y="549"/>
                  </a:cubicBezTo>
                  <a:cubicBezTo>
                    <a:pt x="494" y="521"/>
                    <a:pt x="348" y="493"/>
                    <a:pt x="230" y="459"/>
                  </a:cubicBezTo>
                  <a:cubicBezTo>
                    <a:pt x="202" y="431"/>
                    <a:pt x="147" y="431"/>
                    <a:pt x="147" y="403"/>
                  </a:cubicBezTo>
                  <a:lnTo>
                    <a:pt x="119" y="375"/>
                  </a:lnTo>
                  <a:lnTo>
                    <a:pt x="147" y="348"/>
                  </a:lnTo>
                  <a:cubicBezTo>
                    <a:pt x="202" y="320"/>
                    <a:pt x="293" y="285"/>
                    <a:pt x="404" y="257"/>
                  </a:cubicBezTo>
                  <a:cubicBezTo>
                    <a:pt x="779" y="174"/>
                    <a:pt x="1418" y="112"/>
                    <a:pt x="2140" y="112"/>
                  </a:cubicBezTo>
                  <a:close/>
                  <a:moveTo>
                    <a:pt x="2140" y="0"/>
                  </a:moveTo>
                  <a:cubicBezTo>
                    <a:pt x="1563" y="0"/>
                    <a:pt x="1043" y="28"/>
                    <a:pt x="668" y="84"/>
                  </a:cubicBezTo>
                  <a:cubicBezTo>
                    <a:pt x="466" y="112"/>
                    <a:pt x="320" y="146"/>
                    <a:pt x="202" y="202"/>
                  </a:cubicBezTo>
                  <a:cubicBezTo>
                    <a:pt x="147" y="230"/>
                    <a:pt x="84" y="230"/>
                    <a:pt x="57" y="257"/>
                  </a:cubicBezTo>
                  <a:cubicBezTo>
                    <a:pt x="57" y="285"/>
                    <a:pt x="29" y="285"/>
                    <a:pt x="29" y="320"/>
                  </a:cubicBezTo>
                  <a:cubicBezTo>
                    <a:pt x="1" y="348"/>
                    <a:pt x="1" y="348"/>
                    <a:pt x="1" y="375"/>
                  </a:cubicBezTo>
                  <a:cubicBezTo>
                    <a:pt x="1" y="403"/>
                    <a:pt x="1" y="431"/>
                    <a:pt x="29" y="431"/>
                  </a:cubicBezTo>
                  <a:cubicBezTo>
                    <a:pt x="29" y="493"/>
                    <a:pt x="57" y="521"/>
                    <a:pt x="119" y="521"/>
                  </a:cubicBezTo>
                  <a:cubicBezTo>
                    <a:pt x="175" y="577"/>
                    <a:pt x="293" y="605"/>
                    <a:pt x="404" y="632"/>
                  </a:cubicBezTo>
                  <a:cubicBezTo>
                    <a:pt x="813" y="723"/>
                    <a:pt x="1418" y="778"/>
                    <a:pt x="2140" y="778"/>
                  </a:cubicBezTo>
                  <a:cubicBezTo>
                    <a:pt x="2723" y="778"/>
                    <a:pt x="3244" y="750"/>
                    <a:pt x="3647" y="667"/>
                  </a:cubicBezTo>
                  <a:cubicBezTo>
                    <a:pt x="3820" y="632"/>
                    <a:pt x="3994" y="605"/>
                    <a:pt x="4077" y="577"/>
                  </a:cubicBezTo>
                  <a:cubicBezTo>
                    <a:pt x="4140" y="549"/>
                    <a:pt x="4195" y="521"/>
                    <a:pt x="4223" y="493"/>
                  </a:cubicBezTo>
                  <a:cubicBezTo>
                    <a:pt x="4251" y="493"/>
                    <a:pt x="4251" y="459"/>
                    <a:pt x="4285" y="431"/>
                  </a:cubicBezTo>
                  <a:lnTo>
                    <a:pt x="4285" y="375"/>
                  </a:lnTo>
                  <a:lnTo>
                    <a:pt x="4285" y="320"/>
                  </a:lnTo>
                  <a:cubicBezTo>
                    <a:pt x="4251" y="285"/>
                    <a:pt x="4223" y="257"/>
                    <a:pt x="4167" y="230"/>
                  </a:cubicBezTo>
                  <a:cubicBezTo>
                    <a:pt x="4112" y="202"/>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2" name="Google Shape;538;p15"/>
            <p:cNvSpPr/>
            <p:nvPr/>
          </p:nvSpPr>
          <p:spPr>
            <a:xfrm>
              <a:off x="4055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3" name="Google Shape;539;p15"/>
            <p:cNvSpPr/>
            <p:nvPr/>
          </p:nvSpPr>
          <p:spPr>
            <a:xfrm>
              <a:off x="40544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4" name="Google Shape;540;p15"/>
            <p:cNvSpPr/>
            <p:nvPr/>
          </p:nvSpPr>
          <p:spPr>
            <a:xfrm>
              <a:off x="4061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5" name="Google Shape;541;p15"/>
            <p:cNvSpPr/>
            <p:nvPr/>
          </p:nvSpPr>
          <p:spPr>
            <a:xfrm>
              <a:off x="4060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6" name="Google Shape;542;p15"/>
            <p:cNvSpPr/>
            <p:nvPr/>
          </p:nvSpPr>
          <p:spPr>
            <a:xfrm>
              <a:off x="4066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7" name="Google Shape;543;p15"/>
            <p:cNvSpPr/>
            <p:nvPr/>
          </p:nvSpPr>
          <p:spPr>
            <a:xfrm>
              <a:off x="4065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8" name="Google Shape;544;p15"/>
            <p:cNvSpPr/>
            <p:nvPr/>
          </p:nvSpPr>
          <p:spPr>
            <a:xfrm>
              <a:off x="4072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9" name="Google Shape;545;p15"/>
            <p:cNvSpPr/>
            <p:nvPr/>
          </p:nvSpPr>
          <p:spPr>
            <a:xfrm>
              <a:off x="40710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0" name="Google Shape;546;p15"/>
            <p:cNvSpPr/>
            <p:nvPr/>
          </p:nvSpPr>
          <p:spPr>
            <a:xfrm>
              <a:off x="4077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1" name="Google Shape;547;p15"/>
            <p:cNvSpPr/>
            <p:nvPr/>
          </p:nvSpPr>
          <p:spPr>
            <a:xfrm>
              <a:off x="40761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2" name="Google Shape;548;p15"/>
            <p:cNvSpPr/>
            <p:nvPr/>
          </p:nvSpPr>
          <p:spPr>
            <a:xfrm>
              <a:off x="40834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3" name="Google Shape;549;p15"/>
            <p:cNvSpPr/>
            <p:nvPr/>
          </p:nvSpPr>
          <p:spPr>
            <a:xfrm>
              <a:off x="4082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4" name="Google Shape;550;p15"/>
            <p:cNvSpPr/>
            <p:nvPr/>
          </p:nvSpPr>
          <p:spPr>
            <a:xfrm>
              <a:off x="40884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5" name="Google Shape;551;p15"/>
            <p:cNvSpPr/>
            <p:nvPr/>
          </p:nvSpPr>
          <p:spPr>
            <a:xfrm>
              <a:off x="40870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6" name="Google Shape;552;p15"/>
            <p:cNvSpPr/>
            <p:nvPr/>
          </p:nvSpPr>
          <p:spPr>
            <a:xfrm>
              <a:off x="40943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7" name="Google Shape;553;p15"/>
            <p:cNvSpPr/>
            <p:nvPr/>
          </p:nvSpPr>
          <p:spPr>
            <a:xfrm>
              <a:off x="40927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8" name="Google Shape;554;p15"/>
            <p:cNvSpPr/>
            <p:nvPr/>
          </p:nvSpPr>
          <p:spPr>
            <a:xfrm>
              <a:off x="40993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9" name="Google Shape;555;p15"/>
            <p:cNvSpPr/>
            <p:nvPr/>
          </p:nvSpPr>
          <p:spPr>
            <a:xfrm>
              <a:off x="40978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0" name="Google Shape;556;p15"/>
            <p:cNvSpPr/>
            <p:nvPr/>
          </p:nvSpPr>
          <p:spPr>
            <a:xfrm>
              <a:off x="41051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1" name="Google Shape;557;p15"/>
            <p:cNvSpPr/>
            <p:nvPr/>
          </p:nvSpPr>
          <p:spPr>
            <a:xfrm>
              <a:off x="41037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2" name="Google Shape;558;p15"/>
            <p:cNvSpPr/>
            <p:nvPr/>
          </p:nvSpPr>
          <p:spPr>
            <a:xfrm>
              <a:off x="41101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3" name="Google Shape;559;p15"/>
            <p:cNvSpPr/>
            <p:nvPr/>
          </p:nvSpPr>
          <p:spPr>
            <a:xfrm>
              <a:off x="41087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4" name="Google Shape;560;p15"/>
            <p:cNvSpPr/>
            <p:nvPr/>
          </p:nvSpPr>
          <p:spPr>
            <a:xfrm>
              <a:off x="41160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5" name="Google Shape;561;p15"/>
            <p:cNvSpPr/>
            <p:nvPr/>
          </p:nvSpPr>
          <p:spPr>
            <a:xfrm>
              <a:off x="41144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6" name="Google Shape;562;p15"/>
            <p:cNvSpPr/>
            <p:nvPr/>
          </p:nvSpPr>
          <p:spPr>
            <a:xfrm>
              <a:off x="41210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7" name="Google Shape;563;p15"/>
            <p:cNvSpPr/>
            <p:nvPr/>
          </p:nvSpPr>
          <p:spPr>
            <a:xfrm>
              <a:off x="41195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8" name="Google Shape;564;p15"/>
            <p:cNvSpPr/>
            <p:nvPr/>
          </p:nvSpPr>
          <p:spPr>
            <a:xfrm>
              <a:off x="41268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9" name="Google Shape;565;p15"/>
            <p:cNvSpPr/>
            <p:nvPr/>
          </p:nvSpPr>
          <p:spPr>
            <a:xfrm>
              <a:off x="41254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0" name="Google Shape;566;p15"/>
            <p:cNvSpPr/>
            <p:nvPr/>
          </p:nvSpPr>
          <p:spPr>
            <a:xfrm>
              <a:off x="41318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1" name="Google Shape;567;p15"/>
            <p:cNvSpPr/>
            <p:nvPr/>
          </p:nvSpPr>
          <p:spPr>
            <a:xfrm>
              <a:off x="41304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2" name="Google Shape;568;p15"/>
            <p:cNvSpPr/>
            <p:nvPr/>
          </p:nvSpPr>
          <p:spPr>
            <a:xfrm>
              <a:off x="41377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3" name="Google Shape;569;p15"/>
            <p:cNvSpPr/>
            <p:nvPr/>
          </p:nvSpPr>
          <p:spPr>
            <a:xfrm>
              <a:off x="41361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4" name="Google Shape;570;p15"/>
            <p:cNvSpPr/>
            <p:nvPr/>
          </p:nvSpPr>
          <p:spPr>
            <a:xfrm>
              <a:off x="41427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5" name="Google Shape;571;p15"/>
            <p:cNvSpPr/>
            <p:nvPr/>
          </p:nvSpPr>
          <p:spPr>
            <a:xfrm>
              <a:off x="41412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6" name="Google Shape;572;p15"/>
            <p:cNvSpPr/>
            <p:nvPr/>
          </p:nvSpPr>
          <p:spPr>
            <a:xfrm>
              <a:off x="414782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7" name="Google Shape;573;p15"/>
            <p:cNvSpPr/>
            <p:nvPr/>
          </p:nvSpPr>
          <p:spPr>
            <a:xfrm>
              <a:off x="414642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8" name="Google Shape;574;p15"/>
            <p:cNvSpPr/>
            <p:nvPr/>
          </p:nvSpPr>
          <p:spPr>
            <a:xfrm>
              <a:off x="41535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9" name="Google Shape;575;p15"/>
            <p:cNvSpPr/>
            <p:nvPr/>
          </p:nvSpPr>
          <p:spPr>
            <a:xfrm>
              <a:off x="41521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0" name="Google Shape;576;p15"/>
            <p:cNvSpPr/>
            <p:nvPr/>
          </p:nvSpPr>
          <p:spPr>
            <a:xfrm>
              <a:off x="406745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375" y="459"/>
                    <a:pt x="3069" y="375"/>
                    <a:pt x="3069" y="229"/>
                  </a:cubicBezTo>
                  <a:cubicBezTo>
                    <a:pt x="3069" y="111"/>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1" name="Google Shape;577;p15"/>
            <p:cNvSpPr/>
            <p:nvPr/>
          </p:nvSpPr>
          <p:spPr>
            <a:xfrm>
              <a:off x="4053725" y="1894675"/>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2" name="Google Shape;578;p15"/>
            <p:cNvSpPr/>
            <p:nvPr/>
          </p:nvSpPr>
          <p:spPr>
            <a:xfrm>
              <a:off x="4053725" y="1894675"/>
              <a:ext cx="104175" cy="10275"/>
            </a:xfrm>
            <a:custGeom>
              <a:avLst/>
              <a:gdLst/>
              <a:ahLst/>
              <a:cxnLst/>
              <a:rect l="l" t="t" r="r" b="b"/>
              <a:pathLst>
                <a:path w="4167" h="411" extrusionOk="0">
                  <a:moveTo>
                    <a:pt x="1" y="1"/>
                  </a:moveTo>
                  <a:lnTo>
                    <a:pt x="1" y="119"/>
                  </a:lnTo>
                  <a:cubicBezTo>
                    <a:pt x="174" y="292"/>
                    <a:pt x="1042" y="410"/>
                    <a:pt x="2084" y="410"/>
                  </a:cubicBezTo>
                  <a:cubicBezTo>
                    <a:pt x="3125" y="410"/>
                    <a:pt x="3993" y="292"/>
                    <a:pt x="4167" y="119"/>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3" name="Google Shape;579;p15"/>
            <p:cNvSpPr/>
            <p:nvPr/>
          </p:nvSpPr>
          <p:spPr>
            <a:xfrm>
              <a:off x="4053725" y="1886000"/>
              <a:ext cx="104175" cy="17375"/>
            </a:xfrm>
            <a:custGeom>
              <a:avLst/>
              <a:gdLst/>
              <a:ahLst/>
              <a:cxnLst/>
              <a:rect l="l" t="t" r="r" b="b"/>
              <a:pathLst>
                <a:path w="4167" h="695" extrusionOk="0">
                  <a:moveTo>
                    <a:pt x="2084" y="1"/>
                  </a:moveTo>
                  <a:cubicBezTo>
                    <a:pt x="931" y="1"/>
                    <a:pt x="1" y="174"/>
                    <a:pt x="1" y="348"/>
                  </a:cubicBezTo>
                  <a:cubicBezTo>
                    <a:pt x="1" y="521"/>
                    <a:pt x="931" y="695"/>
                    <a:pt x="2084" y="695"/>
                  </a:cubicBezTo>
                  <a:cubicBezTo>
                    <a:pt x="3243" y="695"/>
                    <a:pt x="4167" y="521"/>
                    <a:pt x="4167" y="348"/>
                  </a:cubicBezTo>
                  <a:cubicBezTo>
                    <a:pt x="4167" y="174"/>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4" name="Google Shape;580;p15"/>
            <p:cNvSpPr/>
            <p:nvPr/>
          </p:nvSpPr>
          <p:spPr>
            <a:xfrm>
              <a:off x="4052325" y="1884625"/>
              <a:ext cx="107150" cy="20325"/>
            </a:xfrm>
            <a:custGeom>
              <a:avLst/>
              <a:gdLst/>
              <a:ahLst/>
              <a:cxnLst/>
              <a:rect l="l" t="t" r="r" b="b"/>
              <a:pathLst>
                <a:path w="4286" h="813" extrusionOk="0">
                  <a:moveTo>
                    <a:pt x="2140" y="118"/>
                  </a:moveTo>
                  <a:cubicBezTo>
                    <a:pt x="2723" y="118"/>
                    <a:pt x="3244" y="174"/>
                    <a:pt x="3619" y="229"/>
                  </a:cubicBezTo>
                  <a:cubicBezTo>
                    <a:pt x="3792" y="264"/>
                    <a:pt x="3966" y="292"/>
                    <a:pt x="4049" y="319"/>
                  </a:cubicBezTo>
                  <a:cubicBezTo>
                    <a:pt x="4112" y="347"/>
                    <a:pt x="4140" y="375"/>
                    <a:pt x="4167" y="375"/>
                  </a:cubicBezTo>
                  <a:lnTo>
                    <a:pt x="4167" y="403"/>
                  </a:lnTo>
                  <a:cubicBezTo>
                    <a:pt x="4167" y="403"/>
                    <a:pt x="4167" y="437"/>
                    <a:pt x="4140" y="437"/>
                  </a:cubicBezTo>
                  <a:cubicBezTo>
                    <a:pt x="4112" y="465"/>
                    <a:pt x="3994" y="493"/>
                    <a:pt x="3876" y="521"/>
                  </a:cubicBezTo>
                  <a:cubicBezTo>
                    <a:pt x="3529" y="611"/>
                    <a:pt x="2862" y="694"/>
                    <a:pt x="2140" y="694"/>
                  </a:cubicBezTo>
                  <a:cubicBezTo>
                    <a:pt x="1563" y="694"/>
                    <a:pt x="1043" y="639"/>
                    <a:pt x="668" y="576"/>
                  </a:cubicBezTo>
                  <a:cubicBezTo>
                    <a:pt x="494" y="549"/>
                    <a:pt x="348" y="521"/>
                    <a:pt x="230" y="493"/>
                  </a:cubicBezTo>
                  <a:cubicBezTo>
                    <a:pt x="202" y="465"/>
                    <a:pt x="147" y="437"/>
                    <a:pt x="147" y="437"/>
                  </a:cubicBezTo>
                  <a:lnTo>
                    <a:pt x="119" y="403"/>
                  </a:lnTo>
                  <a:cubicBezTo>
                    <a:pt x="119" y="403"/>
                    <a:pt x="119" y="375"/>
                    <a:pt x="147" y="375"/>
                  </a:cubicBezTo>
                  <a:cubicBezTo>
                    <a:pt x="202" y="347"/>
                    <a:pt x="293" y="319"/>
                    <a:pt x="404" y="292"/>
                  </a:cubicBezTo>
                  <a:cubicBezTo>
                    <a:pt x="779" y="201"/>
                    <a:pt x="1418" y="118"/>
                    <a:pt x="2140" y="118"/>
                  </a:cubicBezTo>
                  <a:close/>
                  <a:moveTo>
                    <a:pt x="2140" y="0"/>
                  </a:moveTo>
                  <a:cubicBezTo>
                    <a:pt x="1563" y="0"/>
                    <a:pt x="1043" y="56"/>
                    <a:pt x="668" y="118"/>
                  </a:cubicBezTo>
                  <a:cubicBezTo>
                    <a:pt x="466" y="146"/>
                    <a:pt x="320" y="174"/>
                    <a:pt x="202" y="229"/>
                  </a:cubicBezTo>
                  <a:cubicBezTo>
                    <a:pt x="147" y="229"/>
                    <a:pt x="84" y="264"/>
                    <a:pt x="57" y="292"/>
                  </a:cubicBezTo>
                  <a:cubicBezTo>
                    <a:pt x="57" y="319"/>
                    <a:pt x="29" y="319"/>
                    <a:pt x="29" y="347"/>
                  </a:cubicBezTo>
                  <a:cubicBezTo>
                    <a:pt x="1" y="347"/>
                    <a:pt x="1" y="375"/>
                    <a:pt x="1" y="403"/>
                  </a:cubicBezTo>
                  <a:cubicBezTo>
                    <a:pt x="1" y="437"/>
                    <a:pt x="1" y="465"/>
                    <a:pt x="29" y="465"/>
                  </a:cubicBezTo>
                  <a:cubicBezTo>
                    <a:pt x="29" y="493"/>
                    <a:pt x="57" y="521"/>
                    <a:pt x="119" y="549"/>
                  </a:cubicBezTo>
                  <a:cubicBezTo>
                    <a:pt x="175" y="576"/>
                    <a:pt x="293" y="639"/>
                    <a:pt x="404" y="667"/>
                  </a:cubicBezTo>
                  <a:cubicBezTo>
                    <a:pt x="813" y="750"/>
                    <a:pt x="1418" y="812"/>
                    <a:pt x="2140" y="812"/>
                  </a:cubicBezTo>
                  <a:cubicBezTo>
                    <a:pt x="2723" y="812"/>
                    <a:pt x="3244" y="750"/>
                    <a:pt x="3647" y="694"/>
                  </a:cubicBezTo>
                  <a:cubicBezTo>
                    <a:pt x="3820" y="667"/>
                    <a:pt x="3994" y="639"/>
                    <a:pt x="4077" y="576"/>
                  </a:cubicBezTo>
                  <a:cubicBezTo>
                    <a:pt x="4140" y="576"/>
                    <a:pt x="4195" y="549"/>
                    <a:pt x="4223" y="521"/>
                  </a:cubicBezTo>
                  <a:cubicBezTo>
                    <a:pt x="4251" y="493"/>
                    <a:pt x="4251" y="493"/>
                    <a:pt x="4285" y="465"/>
                  </a:cubicBezTo>
                  <a:lnTo>
                    <a:pt x="4285" y="403"/>
                  </a:lnTo>
                  <a:lnTo>
                    <a:pt x="4285" y="347"/>
                  </a:lnTo>
                  <a:cubicBezTo>
                    <a:pt x="4251" y="319"/>
                    <a:pt x="4223" y="292"/>
                    <a:pt x="4167" y="264"/>
                  </a:cubicBezTo>
                  <a:cubicBezTo>
                    <a:pt x="4112" y="229"/>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5" name="Google Shape;581;p15"/>
            <p:cNvSpPr/>
            <p:nvPr/>
          </p:nvSpPr>
          <p:spPr>
            <a:xfrm>
              <a:off x="4055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6" name="Google Shape;582;p15"/>
            <p:cNvSpPr/>
            <p:nvPr/>
          </p:nvSpPr>
          <p:spPr>
            <a:xfrm>
              <a:off x="40544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7" name="Google Shape;583;p15"/>
            <p:cNvSpPr/>
            <p:nvPr/>
          </p:nvSpPr>
          <p:spPr>
            <a:xfrm>
              <a:off x="4061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8" name="Google Shape;584;p15"/>
            <p:cNvSpPr/>
            <p:nvPr/>
          </p:nvSpPr>
          <p:spPr>
            <a:xfrm>
              <a:off x="4060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9" name="Google Shape;585;p15"/>
            <p:cNvSpPr/>
            <p:nvPr/>
          </p:nvSpPr>
          <p:spPr>
            <a:xfrm>
              <a:off x="4066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0" name="Google Shape;586;p15"/>
            <p:cNvSpPr/>
            <p:nvPr/>
          </p:nvSpPr>
          <p:spPr>
            <a:xfrm>
              <a:off x="4065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1" name="Google Shape;587;p15"/>
            <p:cNvSpPr/>
            <p:nvPr/>
          </p:nvSpPr>
          <p:spPr>
            <a:xfrm>
              <a:off x="4072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2" name="Google Shape;588;p15"/>
            <p:cNvSpPr/>
            <p:nvPr/>
          </p:nvSpPr>
          <p:spPr>
            <a:xfrm>
              <a:off x="40710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3" name="Google Shape;589;p15"/>
            <p:cNvSpPr/>
            <p:nvPr/>
          </p:nvSpPr>
          <p:spPr>
            <a:xfrm>
              <a:off x="4077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4" name="Google Shape;590;p15"/>
            <p:cNvSpPr/>
            <p:nvPr/>
          </p:nvSpPr>
          <p:spPr>
            <a:xfrm>
              <a:off x="40761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5" name="Google Shape;591;p15"/>
            <p:cNvSpPr/>
            <p:nvPr/>
          </p:nvSpPr>
          <p:spPr>
            <a:xfrm>
              <a:off x="40834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6" name="Google Shape;592;p15"/>
            <p:cNvSpPr/>
            <p:nvPr/>
          </p:nvSpPr>
          <p:spPr>
            <a:xfrm>
              <a:off x="4082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7" name="Google Shape;593;p15"/>
            <p:cNvSpPr/>
            <p:nvPr/>
          </p:nvSpPr>
          <p:spPr>
            <a:xfrm>
              <a:off x="40884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8" name="Google Shape;594;p15"/>
            <p:cNvSpPr/>
            <p:nvPr/>
          </p:nvSpPr>
          <p:spPr>
            <a:xfrm>
              <a:off x="40870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9" name="Google Shape;595;p15"/>
            <p:cNvSpPr/>
            <p:nvPr/>
          </p:nvSpPr>
          <p:spPr>
            <a:xfrm>
              <a:off x="40943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0" name="Google Shape;596;p15"/>
            <p:cNvSpPr/>
            <p:nvPr/>
          </p:nvSpPr>
          <p:spPr>
            <a:xfrm>
              <a:off x="40927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1" name="Google Shape;597;p15"/>
            <p:cNvSpPr/>
            <p:nvPr/>
          </p:nvSpPr>
          <p:spPr>
            <a:xfrm>
              <a:off x="40993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2" name="Google Shape;598;p15"/>
            <p:cNvSpPr/>
            <p:nvPr/>
          </p:nvSpPr>
          <p:spPr>
            <a:xfrm>
              <a:off x="40978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3" name="Google Shape;599;p15"/>
            <p:cNvSpPr/>
            <p:nvPr/>
          </p:nvSpPr>
          <p:spPr>
            <a:xfrm>
              <a:off x="41051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4" name="Google Shape;600;p15"/>
            <p:cNvSpPr/>
            <p:nvPr/>
          </p:nvSpPr>
          <p:spPr>
            <a:xfrm>
              <a:off x="41037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5" name="Google Shape;601;p15"/>
            <p:cNvSpPr/>
            <p:nvPr/>
          </p:nvSpPr>
          <p:spPr>
            <a:xfrm>
              <a:off x="41101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6" name="Google Shape;602;p15"/>
            <p:cNvSpPr/>
            <p:nvPr/>
          </p:nvSpPr>
          <p:spPr>
            <a:xfrm>
              <a:off x="41087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7" name="Google Shape;603;p15"/>
            <p:cNvSpPr/>
            <p:nvPr/>
          </p:nvSpPr>
          <p:spPr>
            <a:xfrm>
              <a:off x="41160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8" name="Google Shape;604;p15"/>
            <p:cNvSpPr/>
            <p:nvPr/>
          </p:nvSpPr>
          <p:spPr>
            <a:xfrm>
              <a:off x="41144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9" name="Google Shape;605;p15"/>
            <p:cNvSpPr/>
            <p:nvPr/>
          </p:nvSpPr>
          <p:spPr>
            <a:xfrm>
              <a:off x="41210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0" name="Google Shape;606;p15"/>
            <p:cNvSpPr/>
            <p:nvPr/>
          </p:nvSpPr>
          <p:spPr>
            <a:xfrm>
              <a:off x="41195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1" name="Google Shape;607;p15"/>
            <p:cNvSpPr/>
            <p:nvPr/>
          </p:nvSpPr>
          <p:spPr>
            <a:xfrm>
              <a:off x="41268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2" name="Google Shape;608;p15"/>
            <p:cNvSpPr/>
            <p:nvPr/>
          </p:nvSpPr>
          <p:spPr>
            <a:xfrm>
              <a:off x="41254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3" name="Google Shape;609;p15"/>
            <p:cNvSpPr/>
            <p:nvPr/>
          </p:nvSpPr>
          <p:spPr>
            <a:xfrm>
              <a:off x="41318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4" name="Google Shape;610;p15"/>
            <p:cNvSpPr/>
            <p:nvPr/>
          </p:nvSpPr>
          <p:spPr>
            <a:xfrm>
              <a:off x="41304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5" name="Google Shape;611;p15"/>
            <p:cNvSpPr/>
            <p:nvPr/>
          </p:nvSpPr>
          <p:spPr>
            <a:xfrm>
              <a:off x="41377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6" name="Google Shape;612;p15"/>
            <p:cNvSpPr/>
            <p:nvPr/>
          </p:nvSpPr>
          <p:spPr>
            <a:xfrm>
              <a:off x="41361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7" name="Google Shape;613;p15"/>
            <p:cNvSpPr/>
            <p:nvPr/>
          </p:nvSpPr>
          <p:spPr>
            <a:xfrm>
              <a:off x="41427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8" name="Google Shape;614;p15"/>
            <p:cNvSpPr/>
            <p:nvPr/>
          </p:nvSpPr>
          <p:spPr>
            <a:xfrm>
              <a:off x="41412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9" name="Google Shape;615;p15"/>
            <p:cNvSpPr/>
            <p:nvPr/>
          </p:nvSpPr>
          <p:spPr>
            <a:xfrm>
              <a:off x="4147825"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0" name="Google Shape;616;p15"/>
            <p:cNvSpPr/>
            <p:nvPr/>
          </p:nvSpPr>
          <p:spPr>
            <a:xfrm>
              <a:off x="414642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1" name="Google Shape;617;p15"/>
            <p:cNvSpPr/>
            <p:nvPr/>
          </p:nvSpPr>
          <p:spPr>
            <a:xfrm>
              <a:off x="41535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2" name="Google Shape;618;p15"/>
            <p:cNvSpPr/>
            <p:nvPr/>
          </p:nvSpPr>
          <p:spPr>
            <a:xfrm>
              <a:off x="41521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3" name="Google Shape;619;p15"/>
            <p:cNvSpPr/>
            <p:nvPr/>
          </p:nvSpPr>
          <p:spPr>
            <a:xfrm>
              <a:off x="4067450" y="1888950"/>
              <a:ext cx="76750" cy="11650"/>
            </a:xfrm>
            <a:custGeom>
              <a:avLst/>
              <a:gdLst/>
              <a:ahLst/>
              <a:cxnLst/>
              <a:rect l="l" t="t" r="r" b="b"/>
              <a:pathLst>
                <a:path w="3070" h="466" extrusionOk="0">
                  <a:moveTo>
                    <a:pt x="1535" y="1"/>
                  </a:moveTo>
                  <a:cubicBezTo>
                    <a:pt x="695" y="1"/>
                    <a:pt x="0" y="119"/>
                    <a:pt x="0" y="230"/>
                  </a:cubicBezTo>
                  <a:cubicBezTo>
                    <a:pt x="0" y="348"/>
                    <a:pt x="695" y="466"/>
                    <a:pt x="1535" y="466"/>
                  </a:cubicBezTo>
                  <a:cubicBezTo>
                    <a:pt x="2375" y="466"/>
                    <a:pt x="3069" y="348"/>
                    <a:pt x="3069" y="230"/>
                  </a:cubicBezTo>
                  <a:cubicBezTo>
                    <a:pt x="3069" y="119"/>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4" name="Google Shape;620;p15"/>
            <p:cNvSpPr/>
            <p:nvPr/>
          </p:nvSpPr>
          <p:spPr>
            <a:xfrm>
              <a:off x="4053725" y="1875250"/>
              <a:ext cx="104175" cy="20325"/>
            </a:xfrm>
            <a:custGeom>
              <a:avLst/>
              <a:gdLst/>
              <a:ahLst/>
              <a:cxnLst/>
              <a:rect l="l" t="t" r="r" b="b"/>
              <a:pathLst>
                <a:path w="4167" h="813" extrusionOk="0">
                  <a:moveTo>
                    <a:pt x="1" y="0"/>
                  </a:moveTo>
                  <a:lnTo>
                    <a:pt x="1" y="493"/>
                  </a:lnTo>
                  <a:cubicBezTo>
                    <a:pt x="1" y="667"/>
                    <a:pt x="931" y="812"/>
                    <a:pt x="2084" y="812"/>
                  </a:cubicBezTo>
                  <a:cubicBezTo>
                    <a:pt x="3243" y="812"/>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5" name="Google Shape;621;p15"/>
            <p:cNvSpPr/>
            <p:nvPr/>
          </p:nvSpPr>
          <p:spPr>
            <a:xfrm>
              <a:off x="4053725" y="1875250"/>
              <a:ext cx="104175" cy="10075"/>
            </a:xfrm>
            <a:custGeom>
              <a:avLst/>
              <a:gdLst/>
              <a:ahLst/>
              <a:cxnLst/>
              <a:rect l="l" t="t" r="r" b="b"/>
              <a:pathLst>
                <a:path w="4167" h="403" extrusionOk="0">
                  <a:moveTo>
                    <a:pt x="1" y="0"/>
                  </a:moveTo>
                  <a:lnTo>
                    <a:pt x="1" y="83"/>
                  </a:lnTo>
                  <a:cubicBezTo>
                    <a:pt x="174" y="257"/>
                    <a:pt x="1042" y="403"/>
                    <a:pt x="2084" y="403"/>
                  </a:cubicBezTo>
                  <a:cubicBezTo>
                    <a:pt x="3125" y="403"/>
                    <a:pt x="3993" y="257"/>
                    <a:pt x="4167" y="83"/>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6" name="Google Shape;622;p15"/>
            <p:cNvSpPr/>
            <p:nvPr/>
          </p:nvSpPr>
          <p:spPr>
            <a:xfrm>
              <a:off x="4053725" y="1866550"/>
              <a:ext cx="104175" cy="16700"/>
            </a:xfrm>
            <a:custGeom>
              <a:avLst/>
              <a:gdLst/>
              <a:ahLst/>
              <a:cxnLst/>
              <a:rect l="l" t="t" r="r" b="b"/>
              <a:pathLst>
                <a:path w="4167" h="668" extrusionOk="0">
                  <a:moveTo>
                    <a:pt x="2084" y="1"/>
                  </a:moveTo>
                  <a:cubicBezTo>
                    <a:pt x="931" y="1"/>
                    <a:pt x="1" y="147"/>
                    <a:pt x="1" y="348"/>
                  </a:cubicBezTo>
                  <a:cubicBezTo>
                    <a:pt x="1" y="522"/>
                    <a:pt x="931" y="667"/>
                    <a:pt x="2084" y="667"/>
                  </a:cubicBezTo>
                  <a:cubicBezTo>
                    <a:pt x="3243" y="667"/>
                    <a:pt x="4167" y="522"/>
                    <a:pt x="4167" y="348"/>
                  </a:cubicBezTo>
                  <a:cubicBezTo>
                    <a:pt x="4167" y="147"/>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7" name="Google Shape;623;p15"/>
            <p:cNvSpPr/>
            <p:nvPr/>
          </p:nvSpPr>
          <p:spPr>
            <a:xfrm>
              <a:off x="4052325" y="1865175"/>
              <a:ext cx="107150" cy="19475"/>
            </a:xfrm>
            <a:custGeom>
              <a:avLst/>
              <a:gdLst/>
              <a:ahLst/>
              <a:cxnLst/>
              <a:rect l="l" t="t" r="r" b="b"/>
              <a:pathLst>
                <a:path w="4286" h="779" extrusionOk="0">
                  <a:moveTo>
                    <a:pt x="2140" y="111"/>
                  </a:moveTo>
                  <a:cubicBezTo>
                    <a:pt x="2723" y="111"/>
                    <a:pt x="3244" y="139"/>
                    <a:pt x="3619" y="229"/>
                  </a:cubicBezTo>
                  <a:cubicBezTo>
                    <a:pt x="3792" y="257"/>
                    <a:pt x="3966" y="285"/>
                    <a:pt x="4049" y="313"/>
                  </a:cubicBezTo>
                  <a:cubicBezTo>
                    <a:pt x="4112" y="347"/>
                    <a:pt x="4140" y="347"/>
                    <a:pt x="4167" y="375"/>
                  </a:cubicBezTo>
                  <a:lnTo>
                    <a:pt x="4167" y="403"/>
                  </a:lnTo>
                  <a:lnTo>
                    <a:pt x="4140" y="431"/>
                  </a:lnTo>
                  <a:cubicBezTo>
                    <a:pt x="4112" y="459"/>
                    <a:pt x="3994" y="486"/>
                    <a:pt x="3876" y="521"/>
                  </a:cubicBezTo>
                  <a:cubicBezTo>
                    <a:pt x="3529" y="604"/>
                    <a:pt x="2862" y="660"/>
                    <a:pt x="2140" y="660"/>
                  </a:cubicBezTo>
                  <a:cubicBezTo>
                    <a:pt x="1563" y="660"/>
                    <a:pt x="1043" y="632"/>
                    <a:pt x="668" y="577"/>
                  </a:cubicBezTo>
                  <a:cubicBezTo>
                    <a:pt x="494" y="549"/>
                    <a:pt x="348" y="521"/>
                    <a:pt x="230" y="459"/>
                  </a:cubicBezTo>
                  <a:cubicBezTo>
                    <a:pt x="202" y="459"/>
                    <a:pt x="147" y="431"/>
                    <a:pt x="147" y="431"/>
                  </a:cubicBezTo>
                  <a:lnTo>
                    <a:pt x="119" y="403"/>
                  </a:lnTo>
                  <a:cubicBezTo>
                    <a:pt x="119" y="403"/>
                    <a:pt x="119" y="375"/>
                    <a:pt x="147" y="375"/>
                  </a:cubicBezTo>
                  <a:cubicBezTo>
                    <a:pt x="202" y="347"/>
                    <a:pt x="293" y="285"/>
                    <a:pt x="404" y="257"/>
                  </a:cubicBezTo>
                  <a:cubicBezTo>
                    <a:pt x="779" y="174"/>
                    <a:pt x="1418" y="111"/>
                    <a:pt x="2140" y="111"/>
                  </a:cubicBezTo>
                  <a:close/>
                  <a:moveTo>
                    <a:pt x="2140" y="0"/>
                  </a:moveTo>
                  <a:cubicBezTo>
                    <a:pt x="1563" y="0"/>
                    <a:pt x="1043" y="28"/>
                    <a:pt x="668" y="111"/>
                  </a:cubicBezTo>
                  <a:cubicBezTo>
                    <a:pt x="466" y="139"/>
                    <a:pt x="320" y="174"/>
                    <a:pt x="202" y="202"/>
                  </a:cubicBezTo>
                  <a:cubicBezTo>
                    <a:pt x="147" y="229"/>
                    <a:pt x="84" y="257"/>
                    <a:pt x="57" y="285"/>
                  </a:cubicBezTo>
                  <a:cubicBezTo>
                    <a:pt x="57" y="285"/>
                    <a:pt x="29" y="313"/>
                    <a:pt x="29" y="347"/>
                  </a:cubicBezTo>
                  <a:cubicBezTo>
                    <a:pt x="1" y="347"/>
                    <a:pt x="1" y="375"/>
                    <a:pt x="1" y="403"/>
                  </a:cubicBezTo>
                  <a:cubicBezTo>
                    <a:pt x="1" y="431"/>
                    <a:pt x="1" y="431"/>
                    <a:pt x="29" y="459"/>
                  </a:cubicBezTo>
                  <a:cubicBezTo>
                    <a:pt x="29" y="486"/>
                    <a:pt x="57" y="521"/>
                    <a:pt x="119" y="549"/>
                  </a:cubicBezTo>
                  <a:cubicBezTo>
                    <a:pt x="175" y="577"/>
                    <a:pt x="293" y="604"/>
                    <a:pt x="404" y="632"/>
                  </a:cubicBezTo>
                  <a:cubicBezTo>
                    <a:pt x="813" y="722"/>
                    <a:pt x="1418" y="778"/>
                    <a:pt x="2140" y="778"/>
                  </a:cubicBezTo>
                  <a:cubicBezTo>
                    <a:pt x="2723" y="778"/>
                    <a:pt x="3244" y="750"/>
                    <a:pt x="3647" y="695"/>
                  </a:cubicBezTo>
                  <a:cubicBezTo>
                    <a:pt x="3820" y="660"/>
                    <a:pt x="3994" y="632"/>
                    <a:pt x="4077" y="577"/>
                  </a:cubicBezTo>
                  <a:cubicBezTo>
                    <a:pt x="4140" y="549"/>
                    <a:pt x="4195" y="549"/>
                    <a:pt x="4223" y="521"/>
                  </a:cubicBezTo>
                  <a:cubicBezTo>
                    <a:pt x="4251" y="486"/>
                    <a:pt x="4251" y="486"/>
                    <a:pt x="4285" y="459"/>
                  </a:cubicBezTo>
                  <a:lnTo>
                    <a:pt x="4285" y="403"/>
                  </a:lnTo>
                  <a:lnTo>
                    <a:pt x="4285" y="347"/>
                  </a:lnTo>
                  <a:cubicBezTo>
                    <a:pt x="4251" y="285"/>
                    <a:pt x="4223" y="257"/>
                    <a:pt x="4167" y="257"/>
                  </a:cubicBezTo>
                  <a:cubicBezTo>
                    <a:pt x="4112" y="202"/>
                    <a:pt x="3994" y="174"/>
                    <a:pt x="3876" y="139"/>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8" name="Google Shape;624;p15"/>
            <p:cNvSpPr/>
            <p:nvPr/>
          </p:nvSpPr>
          <p:spPr>
            <a:xfrm>
              <a:off x="40559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9" name="Google Shape;625;p15"/>
            <p:cNvSpPr/>
            <p:nvPr/>
          </p:nvSpPr>
          <p:spPr>
            <a:xfrm>
              <a:off x="40544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0" name="Google Shape;626;p15"/>
            <p:cNvSpPr/>
            <p:nvPr/>
          </p:nvSpPr>
          <p:spPr>
            <a:xfrm>
              <a:off x="40617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1" name="Google Shape;627;p15"/>
            <p:cNvSpPr/>
            <p:nvPr/>
          </p:nvSpPr>
          <p:spPr>
            <a:xfrm>
              <a:off x="40603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2" name="Google Shape;628;p15"/>
            <p:cNvSpPr/>
            <p:nvPr/>
          </p:nvSpPr>
          <p:spPr>
            <a:xfrm>
              <a:off x="40667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3" name="Google Shape;629;p15"/>
            <p:cNvSpPr/>
            <p:nvPr/>
          </p:nvSpPr>
          <p:spPr>
            <a:xfrm>
              <a:off x="40653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4" name="Google Shape;630;p15"/>
            <p:cNvSpPr/>
            <p:nvPr/>
          </p:nvSpPr>
          <p:spPr>
            <a:xfrm>
              <a:off x="40726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5" name="Google Shape;631;p15"/>
            <p:cNvSpPr/>
            <p:nvPr/>
          </p:nvSpPr>
          <p:spPr>
            <a:xfrm>
              <a:off x="40710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6" name="Google Shape;632;p15"/>
            <p:cNvSpPr/>
            <p:nvPr/>
          </p:nvSpPr>
          <p:spPr>
            <a:xfrm>
              <a:off x="40776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7" name="Google Shape;633;p15"/>
            <p:cNvSpPr/>
            <p:nvPr/>
          </p:nvSpPr>
          <p:spPr>
            <a:xfrm>
              <a:off x="40761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8" name="Google Shape;634;p15"/>
            <p:cNvSpPr/>
            <p:nvPr/>
          </p:nvSpPr>
          <p:spPr>
            <a:xfrm>
              <a:off x="40834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9" name="Google Shape;635;p15"/>
            <p:cNvSpPr/>
            <p:nvPr/>
          </p:nvSpPr>
          <p:spPr>
            <a:xfrm>
              <a:off x="40820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0" name="Google Shape;636;p15"/>
            <p:cNvSpPr/>
            <p:nvPr/>
          </p:nvSpPr>
          <p:spPr>
            <a:xfrm>
              <a:off x="40884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1" name="Google Shape;637;p15"/>
            <p:cNvSpPr/>
            <p:nvPr/>
          </p:nvSpPr>
          <p:spPr>
            <a:xfrm>
              <a:off x="40870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2" name="Google Shape;638;p15"/>
            <p:cNvSpPr/>
            <p:nvPr/>
          </p:nvSpPr>
          <p:spPr>
            <a:xfrm>
              <a:off x="40943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3" name="Google Shape;639;p15"/>
            <p:cNvSpPr/>
            <p:nvPr/>
          </p:nvSpPr>
          <p:spPr>
            <a:xfrm>
              <a:off x="40927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4" name="Google Shape;640;p15"/>
            <p:cNvSpPr/>
            <p:nvPr/>
          </p:nvSpPr>
          <p:spPr>
            <a:xfrm>
              <a:off x="40993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5" name="Google Shape;641;p15"/>
            <p:cNvSpPr/>
            <p:nvPr/>
          </p:nvSpPr>
          <p:spPr>
            <a:xfrm>
              <a:off x="40978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6" name="Google Shape;642;p15"/>
            <p:cNvSpPr/>
            <p:nvPr/>
          </p:nvSpPr>
          <p:spPr>
            <a:xfrm>
              <a:off x="41051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7" name="Google Shape;643;p15"/>
            <p:cNvSpPr/>
            <p:nvPr/>
          </p:nvSpPr>
          <p:spPr>
            <a:xfrm>
              <a:off x="41037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8" name="Google Shape;644;p15"/>
            <p:cNvSpPr/>
            <p:nvPr/>
          </p:nvSpPr>
          <p:spPr>
            <a:xfrm>
              <a:off x="41101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9" name="Google Shape;645;p15"/>
            <p:cNvSpPr/>
            <p:nvPr/>
          </p:nvSpPr>
          <p:spPr>
            <a:xfrm>
              <a:off x="41087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0" name="Google Shape;646;p15"/>
            <p:cNvSpPr/>
            <p:nvPr/>
          </p:nvSpPr>
          <p:spPr>
            <a:xfrm>
              <a:off x="41160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1" name="Google Shape;647;p15"/>
            <p:cNvSpPr/>
            <p:nvPr/>
          </p:nvSpPr>
          <p:spPr>
            <a:xfrm>
              <a:off x="41144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2" name="Google Shape;648;p15"/>
            <p:cNvSpPr/>
            <p:nvPr/>
          </p:nvSpPr>
          <p:spPr>
            <a:xfrm>
              <a:off x="41210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3" name="Google Shape;649;p15"/>
            <p:cNvSpPr/>
            <p:nvPr/>
          </p:nvSpPr>
          <p:spPr>
            <a:xfrm>
              <a:off x="41195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4" name="Google Shape;650;p15"/>
            <p:cNvSpPr/>
            <p:nvPr/>
          </p:nvSpPr>
          <p:spPr>
            <a:xfrm>
              <a:off x="4126825" y="1873850"/>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5" name="Google Shape;651;p15"/>
            <p:cNvSpPr/>
            <p:nvPr/>
          </p:nvSpPr>
          <p:spPr>
            <a:xfrm>
              <a:off x="41254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6" name="Google Shape;652;p15"/>
            <p:cNvSpPr/>
            <p:nvPr/>
          </p:nvSpPr>
          <p:spPr>
            <a:xfrm>
              <a:off x="41318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7" name="Google Shape;653;p15"/>
            <p:cNvSpPr/>
            <p:nvPr/>
          </p:nvSpPr>
          <p:spPr>
            <a:xfrm>
              <a:off x="41304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8" name="Google Shape;654;p15"/>
            <p:cNvSpPr/>
            <p:nvPr/>
          </p:nvSpPr>
          <p:spPr>
            <a:xfrm>
              <a:off x="41377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9" name="Google Shape;655;p15"/>
            <p:cNvSpPr/>
            <p:nvPr/>
          </p:nvSpPr>
          <p:spPr>
            <a:xfrm>
              <a:off x="41361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0" name="Google Shape;656;p15"/>
            <p:cNvSpPr/>
            <p:nvPr/>
          </p:nvSpPr>
          <p:spPr>
            <a:xfrm>
              <a:off x="41427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1" name="Google Shape;657;p15"/>
            <p:cNvSpPr/>
            <p:nvPr/>
          </p:nvSpPr>
          <p:spPr>
            <a:xfrm>
              <a:off x="41412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2" name="Google Shape;658;p15"/>
            <p:cNvSpPr/>
            <p:nvPr/>
          </p:nvSpPr>
          <p:spPr>
            <a:xfrm>
              <a:off x="4147825"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3" name="Google Shape;659;p15"/>
            <p:cNvSpPr/>
            <p:nvPr/>
          </p:nvSpPr>
          <p:spPr>
            <a:xfrm>
              <a:off x="414642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4" name="Google Shape;660;p15"/>
            <p:cNvSpPr/>
            <p:nvPr/>
          </p:nvSpPr>
          <p:spPr>
            <a:xfrm>
              <a:off x="41535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5" name="Google Shape;661;p15"/>
            <p:cNvSpPr/>
            <p:nvPr/>
          </p:nvSpPr>
          <p:spPr>
            <a:xfrm>
              <a:off x="41521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6" name="Google Shape;662;p15"/>
            <p:cNvSpPr/>
            <p:nvPr/>
          </p:nvSpPr>
          <p:spPr>
            <a:xfrm>
              <a:off x="4067450" y="1869500"/>
              <a:ext cx="76750" cy="11500"/>
            </a:xfrm>
            <a:custGeom>
              <a:avLst/>
              <a:gdLst/>
              <a:ahLst/>
              <a:cxnLst/>
              <a:rect l="l" t="t" r="r" b="b"/>
              <a:pathLst>
                <a:path w="3070" h="460" extrusionOk="0">
                  <a:moveTo>
                    <a:pt x="1535" y="1"/>
                  </a:moveTo>
                  <a:cubicBezTo>
                    <a:pt x="695" y="1"/>
                    <a:pt x="0" y="84"/>
                    <a:pt x="0" y="230"/>
                  </a:cubicBezTo>
                  <a:cubicBezTo>
                    <a:pt x="0" y="348"/>
                    <a:pt x="695" y="459"/>
                    <a:pt x="1535" y="459"/>
                  </a:cubicBezTo>
                  <a:cubicBezTo>
                    <a:pt x="2375" y="459"/>
                    <a:pt x="3069" y="348"/>
                    <a:pt x="3069" y="230"/>
                  </a:cubicBezTo>
                  <a:cubicBezTo>
                    <a:pt x="3069" y="84"/>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7" name="Google Shape;663;p15"/>
            <p:cNvSpPr/>
            <p:nvPr/>
          </p:nvSpPr>
          <p:spPr>
            <a:xfrm>
              <a:off x="4212225" y="2012725"/>
              <a:ext cx="130225" cy="31100"/>
            </a:xfrm>
            <a:custGeom>
              <a:avLst/>
              <a:gdLst/>
              <a:ahLst/>
              <a:cxnLst/>
              <a:rect l="l" t="t" r="r" b="b"/>
              <a:pathLst>
                <a:path w="5209" h="1244" extrusionOk="0">
                  <a:moveTo>
                    <a:pt x="2605" y="1"/>
                  </a:moveTo>
                  <a:cubicBezTo>
                    <a:pt x="1153" y="1"/>
                    <a:pt x="1" y="285"/>
                    <a:pt x="1" y="633"/>
                  </a:cubicBezTo>
                  <a:cubicBezTo>
                    <a:pt x="1" y="980"/>
                    <a:pt x="1153"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8" name="Google Shape;664;p15"/>
            <p:cNvSpPr/>
            <p:nvPr/>
          </p:nvSpPr>
          <p:spPr>
            <a:xfrm>
              <a:off x="4225250" y="2012725"/>
              <a:ext cx="104175" cy="20875"/>
            </a:xfrm>
            <a:custGeom>
              <a:avLst/>
              <a:gdLst/>
              <a:ahLst/>
              <a:cxnLst/>
              <a:rect l="l" t="t" r="r" b="b"/>
              <a:pathLst>
                <a:path w="4167" h="835" extrusionOk="0">
                  <a:moveTo>
                    <a:pt x="0" y="1"/>
                  </a:moveTo>
                  <a:lnTo>
                    <a:pt x="0" y="487"/>
                  </a:lnTo>
                  <a:cubicBezTo>
                    <a:pt x="0" y="695"/>
                    <a:pt x="924" y="834"/>
                    <a:pt x="2084" y="834"/>
                  </a:cubicBezTo>
                  <a:cubicBezTo>
                    <a:pt x="3236" y="834"/>
                    <a:pt x="4167" y="695"/>
                    <a:pt x="4167" y="487"/>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9" name="Google Shape;665;p15"/>
            <p:cNvSpPr/>
            <p:nvPr/>
          </p:nvSpPr>
          <p:spPr>
            <a:xfrm>
              <a:off x="4225250" y="2012725"/>
              <a:ext cx="104175" cy="10800"/>
            </a:xfrm>
            <a:custGeom>
              <a:avLst/>
              <a:gdLst/>
              <a:ahLst/>
              <a:cxnLst/>
              <a:rect l="l" t="t" r="r" b="b"/>
              <a:pathLst>
                <a:path w="4167" h="432" extrusionOk="0">
                  <a:moveTo>
                    <a:pt x="0" y="1"/>
                  </a:moveTo>
                  <a:lnTo>
                    <a:pt x="0"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0" name="Google Shape;666;p15"/>
            <p:cNvSpPr/>
            <p:nvPr/>
          </p:nvSpPr>
          <p:spPr>
            <a:xfrm>
              <a:off x="4225250" y="2004750"/>
              <a:ext cx="104175" cy="16675"/>
            </a:xfrm>
            <a:custGeom>
              <a:avLst/>
              <a:gdLst/>
              <a:ahLst/>
              <a:cxnLst/>
              <a:rect l="l" t="t" r="r" b="b"/>
              <a:pathLst>
                <a:path w="4167" h="667" extrusionOk="0">
                  <a:moveTo>
                    <a:pt x="2084" y="0"/>
                  </a:moveTo>
                  <a:cubicBezTo>
                    <a:pt x="924" y="0"/>
                    <a:pt x="0" y="146"/>
                    <a:pt x="0" y="320"/>
                  </a:cubicBezTo>
                  <a:cubicBezTo>
                    <a:pt x="0" y="521"/>
                    <a:pt x="924" y="667"/>
                    <a:pt x="2084" y="667"/>
                  </a:cubicBezTo>
                  <a:cubicBezTo>
                    <a:pt x="3236" y="667"/>
                    <a:pt x="4167" y="521"/>
                    <a:pt x="4167" y="320"/>
                  </a:cubicBezTo>
                  <a:cubicBezTo>
                    <a:pt x="4167" y="146"/>
                    <a:pt x="3236"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1" name="Google Shape;667;p15"/>
            <p:cNvSpPr/>
            <p:nvPr/>
          </p:nvSpPr>
          <p:spPr>
            <a:xfrm>
              <a:off x="4223675" y="2003175"/>
              <a:ext cx="107150" cy="19650"/>
            </a:xfrm>
            <a:custGeom>
              <a:avLst/>
              <a:gdLst/>
              <a:ahLst/>
              <a:cxnLst/>
              <a:rect l="l" t="t" r="r" b="b"/>
              <a:pathLst>
                <a:path w="4286" h="786" extrusionOk="0">
                  <a:moveTo>
                    <a:pt x="2147" y="119"/>
                  </a:moveTo>
                  <a:cubicBezTo>
                    <a:pt x="2723" y="119"/>
                    <a:pt x="3244" y="147"/>
                    <a:pt x="3619" y="209"/>
                  </a:cubicBezTo>
                  <a:cubicBezTo>
                    <a:pt x="3792" y="237"/>
                    <a:pt x="3938" y="265"/>
                    <a:pt x="4056" y="320"/>
                  </a:cubicBezTo>
                  <a:cubicBezTo>
                    <a:pt x="4084" y="320"/>
                    <a:pt x="4140" y="348"/>
                    <a:pt x="4140" y="383"/>
                  </a:cubicBezTo>
                  <a:lnTo>
                    <a:pt x="4167" y="383"/>
                  </a:lnTo>
                  <a:cubicBezTo>
                    <a:pt x="4167" y="383"/>
                    <a:pt x="4167" y="411"/>
                    <a:pt x="4140" y="438"/>
                  </a:cubicBezTo>
                  <a:cubicBezTo>
                    <a:pt x="4084" y="466"/>
                    <a:pt x="3994" y="494"/>
                    <a:pt x="3883" y="522"/>
                  </a:cubicBezTo>
                  <a:cubicBezTo>
                    <a:pt x="3508" y="612"/>
                    <a:pt x="2869" y="667"/>
                    <a:pt x="2147" y="667"/>
                  </a:cubicBezTo>
                  <a:cubicBezTo>
                    <a:pt x="1563" y="667"/>
                    <a:pt x="1042" y="640"/>
                    <a:pt x="667" y="584"/>
                  </a:cubicBezTo>
                  <a:cubicBezTo>
                    <a:pt x="494" y="556"/>
                    <a:pt x="320" y="494"/>
                    <a:pt x="237" y="466"/>
                  </a:cubicBezTo>
                  <a:cubicBezTo>
                    <a:pt x="174" y="438"/>
                    <a:pt x="147" y="438"/>
                    <a:pt x="119" y="411"/>
                  </a:cubicBezTo>
                  <a:lnTo>
                    <a:pt x="119" y="383"/>
                  </a:lnTo>
                  <a:lnTo>
                    <a:pt x="147" y="348"/>
                  </a:lnTo>
                  <a:cubicBezTo>
                    <a:pt x="209" y="320"/>
                    <a:pt x="292" y="292"/>
                    <a:pt x="411" y="265"/>
                  </a:cubicBezTo>
                  <a:cubicBezTo>
                    <a:pt x="758" y="174"/>
                    <a:pt x="1424" y="119"/>
                    <a:pt x="2147" y="119"/>
                  </a:cubicBezTo>
                  <a:close/>
                  <a:moveTo>
                    <a:pt x="2147" y="1"/>
                  </a:moveTo>
                  <a:cubicBezTo>
                    <a:pt x="1563" y="1"/>
                    <a:pt x="1042" y="36"/>
                    <a:pt x="667" y="91"/>
                  </a:cubicBezTo>
                  <a:cubicBezTo>
                    <a:pt x="466" y="119"/>
                    <a:pt x="320" y="174"/>
                    <a:pt x="209" y="209"/>
                  </a:cubicBezTo>
                  <a:cubicBezTo>
                    <a:pt x="147" y="237"/>
                    <a:pt x="91" y="265"/>
                    <a:pt x="63" y="265"/>
                  </a:cubicBezTo>
                  <a:lnTo>
                    <a:pt x="1" y="320"/>
                  </a:lnTo>
                  <a:lnTo>
                    <a:pt x="1" y="383"/>
                  </a:lnTo>
                  <a:lnTo>
                    <a:pt x="1" y="466"/>
                  </a:lnTo>
                  <a:cubicBezTo>
                    <a:pt x="36" y="494"/>
                    <a:pt x="63" y="522"/>
                    <a:pt x="119" y="522"/>
                  </a:cubicBezTo>
                  <a:cubicBezTo>
                    <a:pt x="174" y="584"/>
                    <a:pt x="292" y="612"/>
                    <a:pt x="411" y="640"/>
                  </a:cubicBezTo>
                  <a:cubicBezTo>
                    <a:pt x="785" y="730"/>
                    <a:pt x="1424" y="785"/>
                    <a:pt x="2147" y="785"/>
                  </a:cubicBezTo>
                  <a:cubicBezTo>
                    <a:pt x="2723" y="785"/>
                    <a:pt x="3244" y="758"/>
                    <a:pt x="3619" y="695"/>
                  </a:cubicBezTo>
                  <a:cubicBezTo>
                    <a:pt x="3820" y="640"/>
                    <a:pt x="3966" y="612"/>
                    <a:pt x="4084" y="584"/>
                  </a:cubicBezTo>
                  <a:cubicBezTo>
                    <a:pt x="4140" y="556"/>
                    <a:pt x="4202" y="522"/>
                    <a:pt x="4230" y="494"/>
                  </a:cubicBezTo>
                  <a:cubicBezTo>
                    <a:pt x="4258" y="494"/>
                    <a:pt x="4258" y="466"/>
                    <a:pt x="4258" y="466"/>
                  </a:cubicBezTo>
                  <a:cubicBezTo>
                    <a:pt x="4285" y="438"/>
                    <a:pt x="4285" y="411"/>
                    <a:pt x="4285" y="383"/>
                  </a:cubicBezTo>
                  <a:cubicBezTo>
                    <a:pt x="4285" y="383"/>
                    <a:pt x="4285" y="348"/>
                    <a:pt x="4258" y="320"/>
                  </a:cubicBezTo>
                  <a:cubicBezTo>
                    <a:pt x="4258" y="292"/>
                    <a:pt x="4230" y="265"/>
                    <a:pt x="4167" y="237"/>
                  </a:cubicBezTo>
                  <a:cubicBezTo>
                    <a:pt x="4112" y="209"/>
                    <a:pt x="3994" y="174"/>
                    <a:pt x="3883" y="147"/>
                  </a:cubicBezTo>
                  <a:cubicBezTo>
                    <a:pt x="3473" y="63"/>
                    <a:pt x="2869" y="1"/>
                    <a:pt x="214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2" name="Google Shape;668;p15"/>
            <p:cNvSpPr/>
            <p:nvPr/>
          </p:nvSpPr>
          <p:spPr>
            <a:xfrm>
              <a:off x="4227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3" name="Google Shape;669;p15"/>
            <p:cNvSpPr/>
            <p:nvPr/>
          </p:nvSpPr>
          <p:spPr>
            <a:xfrm>
              <a:off x="4225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4" name="Google Shape;670;p15"/>
            <p:cNvSpPr/>
            <p:nvPr/>
          </p:nvSpPr>
          <p:spPr>
            <a:xfrm>
              <a:off x="42332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5" name="Google Shape;671;p15"/>
            <p:cNvSpPr/>
            <p:nvPr/>
          </p:nvSpPr>
          <p:spPr>
            <a:xfrm>
              <a:off x="42316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6" name="Google Shape;672;p15"/>
            <p:cNvSpPr/>
            <p:nvPr/>
          </p:nvSpPr>
          <p:spPr>
            <a:xfrm>
              <a:off x="4238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7" name="Google Shape;673;p15"/>
            <p:cNvSpPr/>
            <p:nvPr/>
          </p:nvSpPr>
          <p:spPr>
            <a:xfrm>
              <a:off x="42367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8" name="Google Shape;674;p15"/>
            <p:cNvSpPr/>
            <p:nvPr/>
          </p:nvSpPr>
          <p:spPr>
            <a:xfrm>
              <a:off x="42440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9" name="Google Shape;675;p15"/>
            <p:cNvSpPr/>
            <p:nvPr/>
          </p:nvSpPr>
          <p:spPr>
            <a:xfrm>
              <a:off x="4242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0" name="Google Shape;676;p15"/>
            <p:cNvSpPr/>
            <p:nvPr/>
          </p:nvSpPr>
          <p:spPr>
            <a:xfrm>
              <a:off x="4249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1" name="Google Shape;677;p15"/>
            <p:cNvSpPr/>
            <p:nvPr/>
          </p:nvSpPr>
          <p:spPr>
            <a:xfrm>
              <a:off x="42476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2" name="Google Shape;678;p15"/>
            <p:cNvSpPr/>
            <p:nvPr/>
          </p:nvSpPr>
          <p:spPr>
            <a:xfrm>
              <a:off x="42549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3" name="Google Shape;679;p15"/>
            <p:cNvSpPr/>
            <p:nvPr/>
          </p:nvSpPr>
          <p:spPr>
            <a:xfrm>
              <a:off x="4253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4" name="Google Shape;680;p15"/>
            <p:cNvSpPr/>
            <p:nvPr/>
          </p:nvSpPr>
          <p:spPr>
            <a:xfrm>
              <a:off x="42599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5" name="Google Shape;681;p15"/>
            <p:cNvSpPr/>
            <p:nvPr/>
          </p:nvSpPr>
          <p:spPr>
            <a:xfrm>
              <a:off x="42584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6" name="Google Shape;682;p15"/>
            <p:cNvSpPr/>
            <p:nvPr/>
          </p:nvSpPr>
          <p:spPr>
            <a:xfrm>
              <a:off x="42657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7" name="Google Shape;683;p15"/>
            <p:cNvSpPr/>
            <p:nvPr/>
          </p:nvSpPr>
          <p:spPr>
            <a:xfrm>
              <a:off x="4264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8" name="Google Shape;684;p15"/>
            <p:cNvSpPr/>
            <p:nvPr/>
          </p:nvSpPr>
          <p:spPr>
            <a:xfrm>
              <a:off x="42707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9" name="Google Shape;685;p15"/>
            <p:cNvSpPr/>
            <p:nvPr/>
          </p:nvSpPr>
          <p:spPr>
            <a:xfrm>
              <a:off x="42693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0" name="Google Shape;686;p15"/>
            <p:cNvSpPr/>
            <p:nvPr/>
          </p:nvSpPr>
          <p:spPr>
            <a:xfrm>
              <a:off x="42757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1" name="Google Shape;687;p15"/>
            <p:cNvSpPr/>
            <p:nvPr/>
          </p:nvSpPr>
          <p:spPr>
            <a:xfrm>
              <a:off x="4274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2" name="Google Shape;688;p15"/>
            <p:cNvSpPr/>
            <p:nvPr/>
          </p:nvSpPr>
          <p:spPr>
            <a:xfrm>
              <a:off x="42816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3" name="Google Shape;689;p15"/>
            <p:cNvSpPr/>
            <p:nvPr/>
          </p:nvSpPr>
          <p:spPr>
            <a:xfrm>
              <a:off x="42801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4" name="Google Shape;690;p15"/>
            <p:cNvSpPr/>
            <p:nvPr/>
          </p:nvSpPr>
          <p:spPr>
            <a:xfrm>
              <a:off x="42867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5" name="Google Shape;691;p15"/>
            <p:cNvSpPr/>
            <p:nvPr/>
          </p:nvSpPr>
          <p:spPr>
            <a:xfrm>
              <a:off x="4285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6" name="Google Shape;692;p15"/>
            <p:cNvSpPr/>
            <p:nvPr/>
          </p:nvSpPr>
          <p:spPr>
            <a:xfrm>
              <a:off x="42924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7" name="Google Shape;693;p15"/>
            <p:cNvSpPr/>
            <p:nvPr/>
          </p:nvSpPr>
          <p:spPr>
            <a:xfrm>
              <a:off x="42910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8" name="Google Shape;694;p15"/>
            <p:cNvSpPr/>
            <p:nvPr/>
          </p:nvSpPr>
          <p:spPr>
            <a:xfrm>
              <a:off x="42974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9" name="Google Shape;695;p15"/>
            <p:cNvSpPr/>
            <p:nvPr/>
          </p:nvSpPr>
          <p:spPr>
            <a:xfrm>
              <a:off x="42960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0" name="Google Shape;696;p15"/>
            <p:cNvSpPr/>
            <p:nvPr/>
          </p:nvSpPr>
          <p:spPr>
            <a:xfrm>
              <a:off x="4303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1" name="Google Shape;697;p15"/>
            <p:cNvSpPr/>
            <p:nvPr/>
          </p:nvSpPr>
          <p:spPr>
            <a:xfrm>
              <a:off x="43018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2" name="Google Shape;698;p15"/>
            <p:cNvSpPr/>
            <p:nvPr/>
          </p:nvSpPr>
          <p:spPr>
            <a:xfrm>
              <a:off x="43084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3" name="Google Shape;699;p15"/>
            <p:cNvSpPr/>
            <p:nvPr/>
          </p:nvSpPr>
          <p:spPr>
            <a:xfrm>
              <a:off x="43070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4" name="Google Shape;700;p15"/>
            <p:cNvSpPr/>
            <p:nvPr/>
          </p:nvSpPr>
          <p:spPr>
            <a:xfrm>
              <a:off x="4314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5" name="Google Shape;701;p15"/>
            <p:cNvSpPr/>
            <p:nvPr/>
          </p:nvSpPr>
          <p:spPr>
            <a:xfrm>
              <a:off x="43127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6" name="Google Shape;702;p15"/>
            <p:cNvSpPr/>
            <p:nvPr/>
          </p:nvSpPr>
          <p:spPr>
            <a:xfrm>
              <a:off x="43191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7" name="Google Shape;703;p15"/>
            <p:cNvSpPr/>
            <p:nvPr/>
          </p:nvSpPr>
          <p:spPr>
            <a:xfrm>
              <a:off x="4317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8" name="Google Shape;704;p15"/>
            <p:cNvSpPr/>
            <p:nvPr/>
          </p:nvSpPr>
          <p:spPr>
            <a:xfrm>
              <a:off x="43250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9" name="Google Shape;705;p15"/>
            <p:cNvSpPr/>
            <p:nvPr/>
          </p:nvSpPr>
          <p:spPr>
            <a:xfrm>
              <a:off x="43235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0" name="Google Shape;706;p15"/>
            <p:cNvSpPr/>
            <p:nvPr/>
          </p:nvSpPr>
          <p:spPr>
            <a:xfrm>
              <a:off x="4238950" y="2006825"/>
              <a:ext cx="76775" cy="11650"/>
            </a:xfrm>
            <a:custGeom>
              <a:avLst/>
              <a:gdLst/>
              <a:ahLst/>
              <a:cxnLst/>
              <a:rect l="l" t="t" r="r" b="b"/>
              <a:pathLst>
                <a:path w="3071" h="466" extrusionOk="0">
                  <a:moveTo>
                    <a:pt x="1536" y="1"/>
                  </a:moveTo>
                  <a:cubicBezTo>
                    <a:pt x="695" y="1"/>
                    <a:pt x="1" y="119"/>
                    <a:pt x="1" y="237"/>
                  </a:cubicBezTo>
                  <a:cubicBezTo>
                    <a:pt x="1" y="376"/>
                    <a:pt x="695" y="466"/>
                    <a:pt x="1536" y="466"/>
                  </a:cubicBezTo>
                  <a:cubicBezTo>
                    <a:pt x="2376" y="466"/>
                    <a:pt x="3070" y="376"/>
                    <a:pt x="3070" y="237"/>
                  </a:cubicBezTo>
                  <a:cubicBezTo>
                    <a:pt x="3070" y="119"/>
                    <a:pt x="2376" y="1"/>
                    <a:pt x="1536"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1" name="Google Shape;707;p15"/>
            <p:cNvSpPr/>
            <p:nvPr/>
          </p:nvSpPr>
          <p:spPr>
            <a:xfrm>
              <a:off x="4225250" y="1993125"/>
              <a:ext cx="104175" cy="21025"/>
            </a:xfrm>
            <a:custGeom>
              <a:avLst/>
              <a:gdLst/>
              <a:ahLst/>
              <a:cxnLst/>
              <a:rect l="l" t="t" r="r" b="b"/>
              <a:pathLst>
                <a:path w="4167" h="841" extrusionOk="0">
                  <a:moveTo>
                    <a:pt x="0" y="0"/>
                  </a:moveTo>
                  <a:lnTo>
                    <a:pt x="0" y="493"/>
                  </a:lnTo>
                  <a:cubicBezTo>
                    <a:pt x="0" y="667"/>
                    <a:pt x="924" y="840"/>
                    <a:pt x="2084" y="840"/>
                  </a:cubicBezTo>
                  <a:cubicBezTo>
                    <a:pt x="3236" y="840"/>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2" name="Google Shape;708;p15"/>
            <p:cNvSpPr/>
            <p:nvPr/>
          </p:nvSpPr>
          <p:spPr>
            <a:xfrm>
              <a:off x="4225250" y="1993125"/>
              <a:ext cx="104175" cy="10075"/>
            </a:xfrm>
            <a:custGeom>
              <a:avLst/>
              <a:gdLst/>
              <a:ahLst/>
              <a:cxnLst/>
              <a:rect l="l" t="t" r="r" b="b"/>
              <a:pathLst>
                <a:path w="4167" h="403" extrusionOk="0">
                  <a:moveTo>
                    <a:pt x="0" y="0"/>
                  </a:moveTo>
                  <a:lnTo>
                    <a:pt x="0"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3" name="Google Shape;709;p15"/>
            <p:cNvSpPr/>
            <p:nvPr/>
          </p:nvSpPr>
          <p:spPr>
            <a:xfrm>
              <a:off x="4225250" y="1985125"/>
              <a:ext cx="104175" cy="16700"/>
            </a:xfrm>
            <a:custGeom>
              <a:avLst/>
              <a:gdLst/>
              <a:ahLst/>
              <a:cxnLst/>
              <a:rect l="l" t="t" r="r" b="b"/>
              <a:pathLst>
                <a:path w="4167" h="668" extrusionOk="0">
                  <a:moveTo>
                    <a:pt x="2084" y="1"/>
                  </a:moveTo>
                  <a:cubicBezTo>
                    <a:pt x="924" y="1"/>
                    <a:pt x="0" y="146"/>
                    <a:pt x="0" y="320"/>
                  </a:cubicBezTo>
                  <a:cubicBezTo>
                    <a:pt x="0" y="521"/>
                    <a:pt x="924" y="667"/>
                    <a:pt x="2084" y="667"/>
                  </a:cubicBezTo>
                  <a:cubicBezTo>
                    <a:pt x="3236" y="667"/>
                    <a:pt x="4167" y="521"/>
                    <a:pt x="4167" y="320"/>
                  </a:cubicBezTo>
                  <a:cubicBezTo>
                    <a:pt x="4167" y="146"/>
                    <a:pt x="3236"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4" name="Google Shape;710;p15"/>
            <p:cNvSpPr/>
            <p:nvPr/>
          </p:nvSpPr>
          <p:spPr>
            <a:xfrm>
              <a:off x="4223675" y="1983750"/>
              <a:ext cx="107150" cy="19450"/>
            </a:xfrm>
            <a:custGeom>
              <a:avLst/>
              <a:gdLst/>
              <a:ahLst/>
              <a:cxnLst/>
              <a:rect l="l" t="t" r="r" b="b"/>
              <a:pathLst>
                <a:path w="4286" h="778" extrusionOk="0">
                  <a:moveTo>
                    <a:pt x="2147" y="118"/>
                  </a:moveTo>
                  <a:cubicBezTo>
                    <a:pt x="2723" y="118"/>
                    <a:pt x="3244" y="146"/>
                    <a:pt x="3619" y="201"/>
                  </a:cubicBezTo>
                  <a:cubicBezTo>
                    <a:pt x="3792" y="229"/>
                    <a:pt x="3938" y="257"/>
                    <a:pt x="4056" y="292"/>
                  </a:cubicBezTo>
                  <a:cubicBezTo>
                    <a:pt x="4084" y="320"/>
                    <a:pt x="4140" y="347"/>
                    <a:pt x="4140" y="347"/>
                  </a:cubicBezTo>
                  <a:lnTo>
                    <a:pt x="4167" y="375"/>
                  </a:lnTo>
                  <a:cubicBezTo>
                    <a:pt x="4167" y="375"/>
                    <a:pt x="4167" y="403"/>
                    <a:pt x="4140" y="403"/>
                  </a:cubicBezTo>
                  <a:cubicBezTo>
                    <a:pt x="4084" y="431"/>
                    <a:pt x="3994" y="493"/>
                    <a:pt x="3883" y="521"/>
                  </a:cubicBezTo>
                  <a:cubicBezTo>
                    <a:pt x="3508" y="604"/>
                    <a:pt x="2869" y="667"/>
                    <a:pt x="2147" y="667"/>
                  </a:cubicBezTo>
                  <a:cubicBezTo>
                    <a:pt x="1563" y="667"/>
                    <a:pt x="1042" y="604"/>
                    <a:pt x="667" y="549"/>
                  </a:cubicBezTo>
                  <a:cubicBezTo>
                    <a:pt x="494" y="521"/>
                    <a:pt x="320" y="493"/>
                    <a:pt x="237" y="465"/>
                  </a:cubicBezTo>
                  <a:cubicBezTo>
                    <a:pt x="174" y="431"/>
                    <a:pt x="147" y="403"/>
                    <a:pt x="119" y="403"/>
                  </a:cubicBezTo>
                  <a:lnTo>
                    <a:pt x="119" y="375"/>
                  </a:lnTo>
                  <a:lnTo>
                    <a:pt x="147" y="347"/>
                  </a:lnTo>
                  <a:cubicBezTo>
                    <a:pt x="209" y="320"/>
                    <a:pt x="292" y="292"/>
                    <a:pt x="411" y="257"/>
                  </a:cubicBezTo>
                  <a:cubicBezTo>
                    <a:pt x="758" y="174"/>
                    <a:pt x="1424" y="118"/>
                    <a:pt x="2147" y="118"/>
                  </a:cubicBezTo>
                  <a:close/>
                  <a:moveTo>
                    <a:pt x="2147" y="0"/>
                  </a:moveTo>
                  <a:cubicBezTo>
                    <a:pt x="1563" y="0"/>
                    <a:pt x="1042" y="28"/>
                    <a:pt x="667" y="83"/>
                  </a:cubicBezTo>
                  <a:cubicBezTo>
                    <a:pt x="466" y="118"/>
                    <a:pt x="320" y="146"/>
                    <a:pt x="209" y="201"/>
                  </a:cubicBezTo>
                  <a:cubicBezTo>
                    <a:pt x="147" y="229"/>
                    <a:pt x="91" y="229"/>
                    <a:pt x="63" y="257"/>
                  </a:cubicBezTo>
                  <a:lnTo>
                    <a:pt x="1" y="320"/>
                  </a:lnTo>
                  <a:lnTo>
                    <a:pt x="1" y="375"/>
                  </a:lnTo>
                  <a:lnTo>
                    <a:pt x="1" y="431"/>
                  </a:lnTo>
                  <a:cubicBezTo>
                    <a:pt x="36" y="493"/>
                    <a:pt x="63" y="493"/>
                    <a:pt x="119" y="521"/>
                  </a:cubicBezTo>
                  <a:cubicBezTo>
                    <a:pt x="174" y="576"/>
                    <a:pt x="292" y="604"/>
                    <a:pt x="411" y="639"/>
                  </a:cubicBezTo>
                  <a:cubicBezTo>
                    <a:pt x="785" y="722"/>
                    <a:pt x="1424" y="778"/>
                    <a:pt x="2147" y="778"/>
                  </a:cubicBezTo>
                  <a:cubicBezTo>
                    <a:pt x="2723" y="778"/>
                    <a:pt x="3244" y="722"/>
                    <a:pt x="3619" y="667"/>
                  </a:cubicBezTo>
                  <a:cubicBezTo>
                    <a:pt x="3820" y="639"/>
                    <a:pt x="3966" y="604"/>
                    <a:pt x="4084" y="576"/>
                  </a:cubicBezTo>
                  <a:cubicBezTo>
                    <a:pt x="4140" y="549"/>
                    <a:pt x="4202" y="521"/>
                    <a:pt x="4230" y="493"/>
                  </a:cubicBezTo>
                  <a:cubicBezTo>
                    <a:pt x="4258" y="493"/>
                    <a:pt x="4258" y="465"/>
                    <a:pt x="4258" y="431"/>
                  </a:cubicBezTo>
                  <a:cubicBezTo>
                    <a:pt x="4285" y="431"/>
                    <a:pt x="4285" y="403"/>
                    <a:pt x="4285" y="375"/>
                  </a:cubicBezTo>
                  <a:cubicBezTo>
                    <a:pt x="4285" y="347"/>
                    <a:pt x="4285" y="347"/>
                    <a:pt x="4258" y="320"/>
                  </a:cubicBezTo>
                  <a:cubicBezTo>
                    <a:pt x="4258" y="292"/>
                    <a:pt x="4230" y="257"/>
                    <a:pt x="4167" y="229"/>
                  </a:cubicBezTo>
                  <a:cubicBezTo>
                    <a:pt x="4112" y="201"/>
                    <a:pt x="3994" y="174"/>
                    <a:pt x="3883" y="146"/>
                  </a:cubicBezTo>
                  <a:cubicBezTo>
                    <a:pt x="3473" y="56"/>
                    <a:pt x="2869" y="0"/>
                    <a:pt x="214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5" name="Google Shape;711;p15"/>
            <p:cNvSpPr/>
            <p:nvPr/>
          </p:nvSpPr>
          <p:spPr>
            <a:xfrm>
              <a:off x="4227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6" name="Google Shape;712;p15"/>
            <p:cNvSpPr/>
            <p:nvPr/>
          </p:nvSpPr>
          <p:spPr>
            <a:xfrm>
              <a:off x="4225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7" name="Google Shape;713;p15"/>
            <p:cNvSpPr/>
            <p:nvPr/>
          </p:nvSpPr>
          <p:spPr>
            <a:xfrm>
              <a:off x="42332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8" name="Google Shape;714;p15"/>
            <p:cNvSpPr/>
            <p:nvPr/>
          </p:nvSpPr>
          <p:spPr>
            <a:xfrm>
              <a:off x="42316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9" name="Google Shape;715;p15"/>
            <p:cNvSpPr/>
            <p:nvPr/>
          </p:nvSpPr>
          <p:spPr>
            <a:xfrm>
              <a:off x="4238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0" name="Google Shape;716;p15"/>
            <p:cNvSpPr/>
            <p:nvPr/>
          </p:nvSpPr>
          <p:spPr>
            <a:xfrm>
              <a:off x="42367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1" name="Google Shape;717;p15"/>
            <p:cNvSpPr/>
            <p:nvPr/>
          </p:nvSpPr>
          <p:spPr>
            <a:xfrm>
              <a:off x="42440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2" name="Google Shape;718;p15"/>
            <p:cNvSpPr/>
            <p:nvPr/>
          </p:nvSpPr>
          <p:spPr>
            <a:xfrm>
              <a:off x="4242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3" name="Google Shape;719;p15"/>
            <p:cNvSpPr/>
            <p:nvPr/>
          </p:nvSpPr>
          <p:spPr>
            <a:xfrm>
              <a:off x="4249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4" name="Google Shape;720;p15"/>
            <p:cNvSpPr/>
            <p:nvPr/>
          </p:nvSpPr>
          <p:spPr>
            <a:xfrm>
              <a:off x="42476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5" name="Google Shape;721;p15"/>
            <p:cNvSpPr/>
            <p:nvPr/>
          </p:nvSpPr>
          <p:spPr>
            <a:xfrm>
              <a:off x="42549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6" name="Google Shape;722;p15"/>
            <p:cNvSpPr/>
            <p:nvPr/>
          </p:nvSpPr>
          <p:spPr>
            <a:xfrm>
              <a:off x="4253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7" name="Google Shape;723;p15"/>
            <p:cNvSpPr/>
            <p:nvPr/>
          </p:nvSpPr>
          <p:spPr>
            <a:xfrm>
              <a:off x="42599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8" name="Google Shape;724;p15"/>
            <p:cNvSpPr/>
            <p:nvPr/>
          </p:nvSpPr>
          <p:spPr>
            <a:xfrm>
              <a:off x="42584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9" name="Google Shape;725;p15"/>
            <p:cNvSpPr/>
            <p:nvPr/>
          </p:nvSpPr>
          <p:spPr>
            <a:xfrm>
              <a:off x="42657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0" name="Google Shape;726;p15"/>
            <p:cNvSpPr/>
            <p:nvPr/>
          </p:nvSpPr>
          <p:spPr>
            <a:xfrm>
              <a:off x="4264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1" name="Google Shape;727;p15"/>
            <p:cNvSpPr/>
            <p:nvPr/>
          </p:nvSpPr>
          <p:spPr>
            <a:xfrm>
              <a:off x="42707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2" name="Google Shape;728;p15"/>
            <p:cNvSpPr/>
            <p:nvPr/>
          </p:nvSpPr>
          <p:spPr>
            <a:xfrm>
              <a:off x="42693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3" name="Google Shape;729;p15"/>
            <p:cNvSpPr/>
            <p:nvPr/>
          </p:nvSpPr>
          <p:spPr>
            <a:xfrm>
              <a:off x="42757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4" name="Google Shape;730;p15"/>
            <p:cNvSpPr/>
            <p:nvPr/>
          </p:nvSpPr>
          <p:spPr>
            <a:xfrm>
              <a:off x="4274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5" name="Google Shape;731;p15"/>
            <p:cNvSpPr/>
            <p:nvPr/>
          </p:nvSpPr>
          <p:spPr>
            <a:xfrm>
              <a:off x="42816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6" name="Google Shape;732;p15"/>
            <p:cNvSpPr/>
            <p:nvPr/>
          </p:nvSpPr>
          <p:spPr>
            <a:xfrm>
              <a:off x="42801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7" name="Google Shape;733;p15"/>
            <p:cNvSpPr/>
            <p:nvPr/>
          </p:nvSpPr>
          <p:spPr>
            <a:xfrm>
              <a:off x="42867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8" name="Google Shape;734;p15"/>
            <p:cNvSpPr/>
            <p:nvPr/>
          </p:nvSpPr>
          <p:spPr>
            <a:xfrm>
              <a:off x="4285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9" name="Google Shape;735;p15"/>
            <p:cNvSpPr/>
            <p:nvPr/>
          </p:nvSpPr>
          <p:spPr>
            <a:xfrm>
              <a:off x="42924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0" name="Google Shape;736;p15"/>
            <p:cNvSpPr/>
            <p:nvPr/>
          </p:nvSpPr>
          <p:spPr>
            <a:xfrm>
              <a:off x="42910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1" name="Google Shape;737;p15"/>
            <p:cNvSpPr/>
            <p:nvPr/>
          </p:nvSpPr>
          <p:spPr>
            <a:xfrm>
              <a:off x="42974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2" name="Google Shape;738;p15"/>
            <p:cNvSpPr/>
            <p:nvPr/>
          </p:nvSpPr>
          <p:spPr>
            <a:xfrm>
              <a:off x="42960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3" name="Google Shape;739;p15"/>
            <p:cNvSpPr/>
            <p:nvPr/>
          </p:nvSpPr>
          <p:spPr>
            <a:xfrm>
              <a:off x="4303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4" name="Google Shape;740;p15"/>
            <p:cNvSpPr/>
            <p:nvPr/>
          </p:nvSpPr>
          <p:spPr>
            <a:xfrm>
              <a:off x="43018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5" name="Google Shape;741;p15"/>
            <p:cNvSpPr/>
            <p:nvPr/>
          </p:nvSpPr>
          <p:spPr>
            <a:xfrm>
              <a:off x="43084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6" name="Google Shape;742;p15"/>
            <p:cNvSpPr/>
            <p:nvPr/>
          </p:nvSpPr>
          <p:spPr>
            <a:xfrm>
              <a:off x="43070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7" name="Google Shape;743;p15"/>
            <p:cNvSpPr/>
            <p:nvPr/>
          </p:nvSpPr>
          <p:spPr>
            <a:xfrm>
              <a:off x="4314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8" name="Google Shape;744;p15"/>
            <p:cNvSpPr/>
            <p:nvPr/>
          </p:nvSpPr>
          <p:spPr>
            <a:xfrm>
              <a:off x="43127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9" name="Google Shape;745;p15"/>
            <p:cNvSpPr/>
            <p:nvPr/>
          </p:nvSpPr>
          <p:spPr>
            <a:xfrm>
              <a:off x="43191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0" name="Google Shape;746;p15"/>
            <p:cNvSpPr/>
            <p:nvPr/>
          </p:nvSpPr>
          <p:spPr>
            <a:xfrm>
              <a:off x="4317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1" name="Google Shape;747;p15"/>
            <p:cNvSpPr/>
            <p:nvPr/>
          </p:nvSpPr>
          <p:spPr>
            <a:xfrm>
              <a:off x="43250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2" name="Google Shape;748;p15"/>
            <p:cNvSpPr/>
            <p:nvPr/>
          </p:nvSpPr>
          <p:spPr>
            <a:xfrm>
              <a:off x="43235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3" name="Google Shape;749;p15"/>
            <p:cNvSpPr/>
            <p:nvPr/>
          </p:nvSpPr>
          <p:spPr>
            <a:xfrm>
              <a:off x="4238950" y="1987375"/>
              <a:ext cx="76775" cy="11500"/>
            </a:xfrm>
            <a:custGeom>
              <a:avLst/>
              <a:gdLst/>
              <a:ahLst/>
              <a:cxnLst/>
              <a:rect l="l" t="t" r="r" b="b"/>
              <a:pathLst>
                <a:path w="3071" h="460" extrusionOk="0">
                  <a:moveTo>
                    <a:pt x="1536" y="1"/>
                  </a:moveTo>
                  <a:cubicBezTo>
                    <a:pt x="695" y="1"/>
                    <a:pt x="1" y="112"/>
                    <a:pt x="1" y="230"/>
                  </a:cubicBezTo>
                  <a:cubicBezTo>
                    <a:pt x="1" y="376"/>
                    <a:pt x="695" y="459"/>
                    <a:pt x="1536" y="459"/>
                  </a:cubicBezTo>
                  <a:cubicBezTo>
                    <a:pt x="2376" y="459"/>
                    <a:pt x="3070" y="376"/>
                    <a:pt x="3070" y="230"/>
                  </a:cubicBezTo>
                  <a:cubicBezTo>
                    <a:pt x="3070" y="112"/>
                    <a:pt x="2376" y="1"/>
                    <a:pt x="1536"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4" name="Google Shape;750;p15"/>
            <p:cNvSpPr/>
            <p:nvPr/>
          </p:nvSpPr>
          <p:spPr>
            <a:xfrm>
              <a:off x="4225250" y="1973675"/>
              <a:ext cx="104175" cy="20150"/>
            </a:xfrm>
            <a:custGeom>
              <a:avLst/>
              <a:gdLst/>
              <a:ahLst/>
              <a:cxnLst/>
              <a:rect l="l" t="t" r="r" b="b"/>
              <a:pathLst>
                <a:path w="4167" h="806" extrusionOk="0">
                  <a:moveTo>
                    <a:pt x="0" y="0"/>
                  </a:moveTo>
                  <a:lnTo>
                    <a:pt x="0" y="486"/>
                  </a:lnTo>
                  <a:cubicBezTo>
                    <a:pt x="0" y="660"/>
                    <a:pt x="924" y="806"/>
                    <a:pt x="2084" y="806"/>
                  </a:cubicBezTo>
                  <a:cubicBezTo>
                    <a:pt x="3236" y="806"/>
                    <a:pt x="4167" y="660"/>
                    <a:pt x="4167" y="486"/>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5" name="Google Shape;751;p15"/>
            <p:cNvSpPr/>
            <p:nvPr/>
          </p:nvSpPr>
          <p:spPr>
            <a:xfrm>
              <a:off x="4225250" y="1973675"/>
              <a:ext cx="104175" cy="10100"/>
            </a:xfrm>
            <a:custGeom>
              <a:avLst/>
              <a:gdLst/>
              <a:ahLst/>
              <a:cxnLst/>
              <a:rect l="l" t="t" r="r" b="b"/>
              <a:pathLst>
                <a:path w="4167" h="404" extrusionOk="0">
                  <a:moveTo>
                    <a:pt x="0" y="0"/>
                  </a:moveTo>
                  <a:lnTo>
                    <a:pt x="0"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6" name="Google Shape;752;p15"/>
            <p:cNvSpPr/>
            <p:nvPr/>
          </p:nvSpPr>
          <p:spPr>
            <a:xfrm>
              <a:off x="4225250" y="1965000"/>
              <a:ext cx="104175" cy="17375"/>
            </a:xfrm>
            <a:custGeom>
              <a:avLst/>
              <a:gdLst/>
              <a:ahLst/>
              <a:cxnLst/>
              <a:rect l="l" t="t" r="r" b="b"/>
              <a:pathLst>
                <a:path w="4167" h="695" extrusionOk="0">
                  <a:moveTo>
                    <a:pt x="2084" y="0"/>
                  </a:moveTo>
                  <a:cubicBezTo>
                    <a:pt x="924" y="0"/>
                    <a:pt x="0" y="174"/>
                    <a:pt x="0" y="347"/>
                  </a:cubicBezTo>
                  <a:cubicBezTo>
                    <a:pt x="0" y="521"/>
                    <a:pt x="924" y="695"/>
                    <a:pt x="2084" y="695"/>
                  </a:cubicBezTo>
                  <a:cubicBezTo>
                    <a:pt x="3236" y="695"/>
                    <a:pt x="4167" y="521"/>
                    <a:pt x="4167" y="347"/>
                  </a:cubicBezTo>
                  <a:cubicBezTo>
                    <a:pt x="4167" y="174"/>
                    <a:pt x="3236"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7" name="Google Shape;753;p15"/>
            <p:cNvSpPr/>
            <p:nvPr/>
          </p:nvSpPr>
          <p:spPr>
            <a:xfrm>
              <a:off x="4223675" y="1963425"/>
              <a:ext cx="107150" cy="20350"/>
            </a:xfrm>
            <a:custGeom>
              <a:avLst/>
              <a:gdLst/>
              <a:ahLst/>
              <a:cxnLst/>
              <a:rect l="l" t="t" r="r" b="b"/>
              <a:pathLst>
                <a:path w="4286" h="814" extrusionOk="0">
                  <a:moveTo>
                    <a:pt x="2147" y="119"/>
                  </a:moveTo>
                  <a:cubicBezTo>
                    <a:pt x="2723" y="119"/>
                    <a:pt x="3244" y="174"/>
                    <a:pt x="3619" y="237"/>
                  </a:cubicBezTo>
                  <a:cubicBezTo>
                    <a:pt x="3792" y="264"/>
                    <a:pt x="3938" y="292"/>
                    <a:pt x="4056" y="320"/>
                  </a:cubicBezTo>
                  <a:cubicBezTo>
                    <a:pt x="4084" y="348"/>
                    <a:pt x="4140" y="376"/>
                    <a:pt x="4140" y="376"/>
                  </a:cubicBezTo>
                  <a:lnTo>
                    <a:pt x="4167" y="410"/>
                  </a:lnTo>
                  <a:lnTo>
                    <a:pt x="4140" y="438"/>
                  </a:lnTo>
                  <a:cubicBezTo>
                    <a:pt x="4084" y="466"/>
                    <a:pt x="3994" y="494"/>
                    <a:pt x="3883" y="521"/>
                  </a:cubicBezTo>
                  <a:cubicBezTo>
                    <a:pt x="3508" y="612"/>
                    <a:pt x="2869" y="695"/>
                    <a:pt x="2147" y="695"/>
                  </a:cubicBezTo>
                  <a:cubicBezTo>
                    <a:pt x="1563" y="695"/>
                    <a:pt x="1042" y="639"/>
                    <a:pt x="667" y="584"/>
                  </a:cubicBezTo>
                  <a:cubicBezTo>
                    <a:pt x="494" y="549"/>
                    <a:pt x="320" y="521"/>
                    <a:pt x="237" y="494"/>
                  </a:cubicBezTo>
                  <a:cubicBezTo>
                    <a:pt x="174" y="466"/>
                    <a:pt x="147" y="438"/>
                    <a:pt x="119" y="438"/>
                  </a:cubicBezTo>
                  <a:lnTo>
                    <a:pt x="119" y="410"/>
                  </a:lnTo>
                  <a:cubicBezTo>
                    <a:pt x="119" y="410"/>
                    <a:pt x="119" y="376"/>
                    <a:pt x="147" y="376"/>
                  </a:cubicBezTo>
                  <a:cubicBezTo>
                    <a:pt x="209" y="348"/>
                    <a:pt x="292" y="320"/>
                    <a:pt x="411" y="292"/>
                  </a:cubicBezTo>
                  <a:cubicBezTo>
                    <a:pt x="758" y="174"/>
                    <a:pt x="1424" y="119"/>
                    <a:pt x="2147" y="119"/>
                  </a:cubicBezTo>
                  <a:close/>
                  <a:moveTo>
                    <a:pt x="2147" y="1"/>
                  </a:moveTo>
                  <a:cubicBezTo>
                    <a:pt x="1563" y="1"/>
                    <a:pt x="1042" y="63"/>
                    <a:pt x="667" y="119"/>
                  </a:cubicBezTo>
                  <a:cubicBezTo>
                    <a:pt x="466" y="146"/>
                    <a:pt x="320" y="174"/>
                    <a:pt x="209" y="237"/>
                  </a:cubicBezTo>
                  <a:cubicBezTo>
                    <a:pt x="147" y="237"/>
                    <a:pt x="91" y="264"/>
                    <a:pt x="63" y="292"/>
                  </a:cubicBezTo>
                  <a:cubicBezTo>
                    <a:pt x="36" y="292"/>
                    <a:pt x="36" y="320"/>
                    <a:pt x="1" y="348"/>
                  </a:cubicBezTo>
                  <a:lnTo>
                    <a:pt x="1" y="410"/>
                  </a:lnTo>
                  <a:lnTo>
                    <a:pt x="1" y="466"/>
                  </a:lnTo>
                  <a:cubicBezTo>
                    <a:pt x="36" y="494"/>
                    <a:pt x="63" y="521"/>
                    <a:pt x="119" y="549"/>
                  </a:cubicBezTo>
                  <a:cubicBezTo>
                    <a:pt x="174" y="584"/>
                    <a:pt x="292" y="612"/>
                    <a:pt x="411" y="639"/>
                  </a:cubicBezTo>
                  <a:cubicBezTo>
                    <a:pt x="785" y="758"/>
                    <a:pt x="1424" y="813"/>
                    <a:pt x="2147" y="813"/>
                  </a:cubicBezTo>
                  <a:cubicBezTo>
                    <a:pt x="2723" y="813"/>
                    <a:pt x="3244" y="758"/>
                    <a:pt x="3619" y="695"/>
                  </a:cubicBezTo>
                  <a:cubicBezTo>
                    <a:pt x="3820" y="667"/>
                    <a:pt x="3966" y="639"/>
                    <a:pt x="4084" y="584"/>
                  </a:cubicBezTo>
                  <a:cubicBezTo>
                    <a:pt x="4140" y="584"/>
                    <a:pt x="4202" y="549"/>
                    <a:pt x="4230" y="521"/>
                  </a:cubicBezTo>
                  <a:cubicBezTo>
                    <a:pt x="4258" y="494"/>
                    <a:pt x="4258" y="494"/>
                    <a:pt x="4258" y="466"/>
                  </a:cubicBezTo>
                  <a:cubicBezTo>
                    <a:pt x="4285" y="466"/>
                    <a:pt x="4285" y="438"/>
                    <a:pt x="4285" y="410"/>
                  </a:cubicBezTo>
                  <a:cubicBezTo>
                    <a:pt x="4285" y="376"/>
                    <a:pt x="4285" y="348"/>
                    <a:pt x="4258" y="348"/>
                  </a:cubicBezTo>
                  <a:cubicBezTo>
                    <a:pt x="4258" y="292"/>
                    <a:pt x="4230" y="292"/>
                    <a:pt x="4167" y="264"/>
                  </a:cubicBezTo>
                  <a:cubicBezTo>
                    <a:pt x="4112" y="202"/>
                    <a:pt x="3994" y="174"/>
                    <a:pt x="3883" y="146"/>
                  </a:cubicBezTo>
                  <a:cubicBezTo>
                    <a:pt x="3473" y="63"/>
                    <a:pt x="2869" y="1"/>
                    <a:pt x="214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8" name="Google Shape;754;p15"/>
            <p:cNvSpPr/>
            <p:nvPr/>
          </p:nvSpPr>
          <p:spPr>
            <a:xfrm>
              <a:off x="4227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19" name="Google Shape;755;p15"/>
            <p:cNvSpPr/>
            <p:nvPr/>
          </p:nvSpPr>
          <p:spPr>
            <a:xfrm>
              <a:off x="4225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0" name="Google Shape;756;p15"/>
            <p:cNvSpPr/>
            <p:nvPr/>
          </p:nvSpPr>
          <p:spPr>
            <a:xfrm>
              <a:off x="42332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1" name="Google Shape;757;p15"/>
            <p:cNvSpPr/>
            <p:nvPr/>
          </p:nvSpPr>
          <p:spPr>
            <a:xfrm>
              <a:off x="42316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2" name="Google Shape;758;p15"/>
            <p:cNvSpPr/>
            <p:nvPr/>
          </p:nvSpPr>
          <p:spPr>
            <a:xfrm>
              <a:off x="4238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3" name="Google Shape;759;p15"/>
            <p:cNvSpPr/>
            <p:nvPr/>
          </p:nvSpPr>
          <p:spPr>
            <a:xfrm>
              <a:off x="42367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4" name="Google Shape;760;p15"/>
            <p:cNvSpPr/>
            <p:nvPr/>
          </p:nvSpPr>
          <p:spPr>
            <a:xfrm>
              <a:off x="42440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5" name="Google Shape;761;p15"/>
            <p:cNvSpPr/>
            <p:nvPr/>
          </p:nvSpPr>
          <p:spPr>
            <a:xfrm>
              <a:off x="4242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6" name="Google Shape;762;p15"/>
            <p:cNvSpPr/>
            <p:nvPr/>
          </p:nvSpPr>
          <p:spPr>
            <a:xfrm>
              <a:off x="4249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7" name="Google Shape;763;p15"/>
            <p:cNvSpPr/>
            <p:nvPr/>
          </p:nvSpPr>
          <p:spPr>
            <a:xfrm>
              <a:off x="42476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8" name="Google Shape;764;p15"/>
            <p:cNvSpPr/>
            <p:nvPr/>
          </p:nvSpPr>
          <p:spPr>
            <a:xfrm>
              <a:off x="42549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29" name="Google Shape;765;p15"/>
            <p:cNvSpPr/>
            <p:nvPr/>
          </p:nvSpPr>
          <p:spPr>
            <a:xfrm>
              <a:off x="4253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0" name="Google Shape;766;p15"/>
            <p:cNvSpPr/>
            <p:nvPr/>
          </p:nvSpPr>
          <p:spPr>
            <a:xfrm>
              <a:off x="42599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1" name="Google Shape;767;p15"/>
            <p:cNvSpPr/>
            <p:nvPr/>
          </p:nvSpPr>
          <p:spPr>
            <a:xfrm>
              <a:off x="42584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2" name="Google Shape;768;p15"/>
            <p:cNvSpPr/>
            <p:nvPr/>
          </p:nvSpPr>
          <p:spPr>
            <a:xfrm>
              <a:off x="42657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3" name="Google Shape;769;p15"/>
            <p:cNvSpPr/>
            <p:nvPr/>
          </p:nvSpPr>
          <p:spPr>
            <a:xfrm>
              <a:off x="4264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4" name="Google Shape;770;p15"/>
            <p:cNvSpPr/>
            <p:nvPr/>
          </p:nvSpPr>
          <p:spPr>
            <a:xfrm>
              <a:off x="42707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5" name="Google Shape;771;p15"/>
            <p:cNvSpPr/>
            <p:nvPr/>
          </p:nvSpPr>
          <p:spPr>
            <a:xfrm>
              <a:off x="42693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6" name="Google Shape;772;p15"/>
            <p:cNvSpPr/>
            <p:nvPr/>
          </p:nvSpPr>
          <p:spPr>
            <a:xfrm>
              <a:off x="42757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7" name="Google Shape;773;p15"/>
            <p:cNvSpPr/>
            <p:nvPr/>
          </p:nvSpPr>
          <p:spPr>
            <a:xfrm>
              <a:off x="4274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8" name="Google Shape;774;p15"/>
            <p:cNvSpPr/>
            <p:nvPr/>
          </p:nvSpPr>
          <p:spPr>
            <a:xfrm>
              <a:off x="42816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39" name="Google Shape;775;p15"/>
            <p:cNvSpPr/>
            <p:nvPr/>
          </p:nvSpPr>
          <p:spPr>
            <a:xfrm>
              <a:off x="42801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0" name="Google Shape;776;p15"/>
            <p:cNvSpPr/>
            <p:nvPr/>
          </p:nvSpPr>
          <p:spPr>
            <a:xfrm>
              <a:off x="42867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1" name="Google Shape;777;p15"/>
            <p:cNvSpPr/>
            <p:nvPr/>
          </p:nvSpPr>
          <p:spPr>
            <a:xfrm>
              <a:off x="4285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2" name="Google Shape;778;p15"/>
            <p:cNvSpPr/>
            <p:nvPr/>
          </p:nvSpPr>
          <p:spPr>
            <a:xfrm>
              <a:off x="42924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3" name="Google Shape;779;p15"/>
            <p:cNvSpPr/>
            <p:nvPr/>
          </p:nvSpPr>
          <p:spPr>
            <a:xfrm>
              <a:off x="42910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4" name="Google Shape;780;p15"/>
            <p:cNvSpPr/>
            <p:nvPr/>
          </p:nvSpPr>
          <p:spPr>
            <a:xfrm>
              <a:off x="42974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5" name="Google Shape;781;p15"/>
            <p:cNvSpPr/>
            <p:nvPr/>
          </p:nvSpPr>
          <p:spPr>
            <a:xfrm>
              <a:off x="42960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6" name="Google Shape;782;p15"/>
            <p:cNvSpPr/>
            <p:nvPr/>
          </p:nvSpPr>
          <p:spPr>
            <a:xfrm>
              <a:off x="4303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7" name="Google Shape;783;p15"/>
            <p:cNvSpPr/>
            <p:nvPr/>
          </p:nvSpPr>
          <p:spPr>
            <a:xfrm>
              <a:off x="43018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8" name="Google Shape;784;p15"/>
            <p:cNvSpPr/>
            <p:nvPr/>
          </p:nvSpPr>
          <p:spPr>
            <a:xfrm>
              <a:off x="43084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49" name="Google Shape;785;p15"/>
            <p:cNvSpPr/>
            <p:nvPr/>
          </p:nvSpPr>
          <p:spPr>
            <a:xfrm>
              <a:off x="43070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0" name="Google Shape;786;p15"/>
            <p:cNvSpPr/>
            <p:nvPr/>
          </p:nvSpPr>
          <p:spPr>
            <a:xfrm>
              <a:off x="4314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1" name="Google Shape;787;p15"/>
            <p:cNvSpPr/>
            <p:nvPr/>
          </p:nvSpPr>
          <p:spPr>
            <a:xfrm>
              <a:off x="43127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2" name="Google Shape;788;p15"/>
            <p:cNvSpPr/>
            <p:nvPr/>
          </p:nvSpPr>
          <p:spPr>
            <a:xfrm>
              <a:off x="43191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3" name="Google Shape;789;p15"/>
            <p:cNvSpPr/>
            <p:nvPr/>
          </p:nvSpPr>
          <p:spPr>
            <a:xfrm>
              <a:off x="4317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4" name="Google Shape;790;p15"/>
            <p:cNvSpPr/>
            <p:nvPr/>
          </p:nvSpPr>
          <p:spPr>
            <a:xfrm>
              <a:off x="43250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5" name="Google Shape;791;p15"/>
            <p:cNvSpPr/>
            <p:nvPr/>
          </p:nvSpPr>
          <p:spPr>
            <a:xfrm>
              <a:off x="43235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6" name="Google Shape;792;p15"/>
            <p:cNvSpPr/>
            <p:nvPr/>
          </p:nvSpPr>
          <p:spPr>
            <a:xfrm>
              <a:off x="4238950" y="1967775"/>
              <a:ext cx="76775" cy="11650"/>
            </a:xfrm>
            <a:custGeom>
              <a:avLst/>
              <a:gdLst/>
              <a:ahLst/>
              <a:cxnLst/>
              <a:rect l="l" t="t" r="r" b="b"/>
              <a:pathLst>
                <a:path w="3071" h="466" extrusionOk="0">
                  <a:moveTo>
                    <a:pt x="1536" y="0"/>
                  </a:moveTo>
                  <a:cubicBezTo>
                    <a:pt x="695" y="0"/>
                    <a:pt x="1" y="118"/>
                    <a:pt x="1" y="236"/>
                  </a:cubicBezTo>
                  <a:cubicBezTo>
                    <a:pt x="1" y="347"/>
                    <a:pt x="695" y="465"/>
                    <a:pt x="1536" y="465"/>
                  </a:cubicBezTo>
                  <a:cubicBezTo>
                    <a:pt x="2376" y="465"/>
                    <a:pt x="3070" y="347"/>
                    <a:pt x="3070" y="236"/>
                  </a:cubicBezTo>
                  <a:cubicBezTo>
                    <a:pt x="3070" y="118"/>
                    <a:pt x="2376" y="0"/>
                    <a:pt x="1536"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7" name="Google Shape;793;p15"/>
            <p:cNvSpPr/>
            <p:nvPr/>
          </p:nvSpPr>
          <p:spPr>
            <a:xfrm>
              <a:off x="4383575" y="2012725"/>
              <a:ext cx="130225" cy="31100"/>
            </a:xfrm>
            <a:custGeom>
              <a:avLst/>
              <a:gdLst/>
              <a:ahLst/>
              <a:cxnLst/>
              <a:rect l="l" t="t" r="r" b="b"/>
              <a:pathLst>
                <a:path w="5209" h="1244" extrusionOk="0">
                  <a:moveTo>
                    <a:pt x="2604" y="1"/>
                  </a:moveTo>
                  <a:cubicBezTo>
                    <a:pt x="1160" y="1"/>
                    <a:pt x="0" y="285"/>
                    <a:pt x="0" y="633"/>
                  </a:cubicBezTo>
                  <a:cubicBezTo>
                    <a:pt x="0" y="980"/>
                    <a:pt x="1160" y="1244"/>
                    <a:pt x="2604" y="1244"/>
                  </a:cubicBezTo>
                  <a:cubicBezTo>
                    <a:pt x="4021" y="1244"/>
                    <a:pt x="5208" y="980"/>
                    <a:pt x="5208" y="633"/>
                  </a:cubicBezTo>
                  <a:cubicBezTo>
                    <a:pt x="5208" y="285"/>
                    <a:pt x="4021" y="1"/>
                    <a:pt x="2604"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8" name="Google Shape;794;p15"/>
            <p:cNvSpPr/>
            <p:nvPr/>
          </p:nvSpPr>
          <p:spPr>
            <a:xfrm>
              <a:off x="4395900" y="2012725"/>
              <a:ext cx="104875" cy="20875"/>
            </a:xfrm>
            <a:custGeom>
              <a:avLst/>
              <a:gdLst/>
              <a:ahLst/>
              <a:cxnLst/>
              <a:rect l="l" t="t" r="r" b="b"/>
              <a:pathLst>
                <a:path w="4195" h="835" extrusionOk="0">
                  <a:moveTo>
                    <a:pt x="0" y="1"/>
                  </a:moveTo>
                  <a:lnTo>
                    <a:pt x="0" y="487"/>
                  </a:lnTo>
                  <a:cubicBezTo>
                    <a:pt x="0" y="695"/>
                    <a:pt x="959" y="834"/>
                    <a:pt x="2111" y="834"/>
                  </a:cubicBezTo>
                  <a:cubicBezTo>
                    <a:pt x="3271" y="834"/>
                    <a:pt x="4195" y="695"/>
                    <a:pt x="4195" y="487"/>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59" name="Google Shape;795;p15"/>
            <p:cNvSpPr/>
            <p:nvPr/>
          </p:nvSpPr>
          <p:spPr>
            <a:xfrm>
              <a:off x="4395900" y="2012725"/>
              <a:ext cx="104875" cy="10800"/>
            </a:xfrm>
            <a:custGeom>
              <a:avLst/>
              <a:gdLst/>
              <a:ahLst/>
              <a:cxnLst/>
              <a:rect l="l" t="t" r="r" b="b"/>
              <a:pathLst>
                <a:path w="4195" h="432" extrusionOk="0">
                  <a:moveTo>
                    <a:pt x="0" y="1"/>
                  </a:moveTo>
                  <a:lnTo>
                    <a:pt x="0" y="112"/>
                  </a:lnTo>
                  <a:cubicBezTo>
                    <a:pt x="202" y="285"/>
                    <a:pt x="1070" y="431"/>
                    <a:pt x="2111" y="431"/>
                  </a:cubicBezTo>
                  <a:cubicBezTo>
                    <a:pt x="3153" y="431"/>
                    <a:pt x="4021" y="285"/>
                    <a:pt x="4195" y="112"/>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0" name="Google Shape;796;p15"/>
            <p:cNvSpPr/>
            <p:nvPr/>
          </p:nvSpPr>
          <p:spPr>
            <a:xfrm>
              <a:off x="4395900" y="2004750"/>
              <a:ext cx="104875" cy="16675"/>
            </a:xfrm>
            <a:custGeom>
              <a:avLst/>
              <a:gdLst/>
              <a:ahLst/>
              <a:cxnLst/>
              <a:rect l="l" t="t" r="r" b="b"/>
              <a:pathLst>
                <a:path w="4195" h="667" extrusionOk="0">
                  <a:moveTo>
                    <a:pt x="2111" y="0"/>
                  </a:moveTo>
                  <a:cubicBezTo>
                    <a:pt x="959" y="0"/>
                    <a:pt x="0" y="146"/>
                    <a:pt x="0" y="320"/>
                  </a:cubicBezTo>
                  <a:cubicBezTo>
                    <a:pt x="0" y="521"/>
                    <a:pt x="959" y="667"/>
                    <a:pt x="2111" y="667"/>
                  </a:cubicBezTo>
                  <a:cubicBezTo>
                    <a:pt x="3271" y="667"/>
                    <a:pt x="4195" y="521"/>
                    <a:pt x="4195" y="320"/>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1" name="Google Shape;797;p15"/>
            <p:cNvSpPr/>
            <p:nvPr/>
          </p:nvSpPr>
          <p:spPr>
            <a:xfrm>
              <a:off x="4394500" y="2003175"/>
              <a:ext cx="107850" cy="19650"/>
            </a:xfrm>
            <a:custGeom>
              <a:avLst/>
              <a:gdLst/>
              <a:ahLst/>
              <a:cxnLst/>
              <a:rect l="l" t="t" r="r" b="b"/>
              <a:pathLst>
                <a:path w="4314" h="786" extrusionOk="0">
                  <a:moveTo>
                    <a:pt x="2167" y="119"/>
                  </a:moveTo>
                  <a:cubicBezTo>
                    <a:pt x="2751" y="119"/>
                    <a:pt x="3271" y="147"/>
                    <a:pt x="3619" y="209"/>
                  </a:cubicBezTo>
                  <a:cubicBezTo>
                    <a:pt x="3820" y="237"/>
                    <a:pt x="3966" y="265"/>
                    <a:pt x="4077" y="320"/>
                  </a:cubicBezTo>
                  <a:cubicBezTo>
                    <a:pt x="4105" y="320"/>
                    <a:pt x="4167" y="348"/>
                    <a:pt x="4167" y="383"/>
                  </a:cubicBezTo>
                  <a:lnTo>
                    <a:pt x="4195" y="383"/>
                  </a:lnTo>
                  <a:cubicBezTo>
                    <a:pt x="4195" y="383"/>
                    <a:pt x="4195" y="411"/>
                    <a:pt x="4167" y="438"/>
                  </a:cubicBezTo>
                  <a:cubicBezTo>
                    <a:pt x="4105" y="466"/>
                    <a:pt x="4021" y="494"/>
                    <a:pt x="3903" y="522"/>
                  </a:cubicBezTo>
                  <a:cubicBezTo>
                    <a:pt x="3528" y="612"/>
                    <a:pt x="2890" y="667"/>
                    <a:pt x="2167" y="667"/>
                  </a:cubicBezTo>
                  <a:cubicBezTo>
                    <a:pt x="1591" y="667"/>
                    <a:pt x="1070" y="640"/>
                    <a:pt x="695" y="584"/>
                  </a:cubicBezTo>
                  <a:cubicBezTo>
                    <a:pt x="494" y="556"/>
                    <a:pt x="348" y="494"/>
                    <a:pt x="258" y="466"/>
                  </a:cubicBezTo>
                  <a:cubicBezTo>
                    <a:pt x="202" y="438"/>
                    <a:pt x="174" y="438"/>
                    <a:pt x="147" y="411"/>
                  </a:cubicBezTo>
                  <a:lnTo>
                    <a:pt x="147" y="383"/>
                  </a:lnTo>
                  <a:lnTo>
                    <a:pt x="112" y="383"/>
                  </a:lnTo>
                  <a:cubicBezTo>
                    <a:pt x="112" y="383"/>
                    <a:pt x="147" y="383"/>
                    <a:pt x="174" y="348"/>
                  </a:cubicBezTo>
                  <a:cubicBezTo>
                    <a:pt x="202" y="320"/>
                    <a:pt x="286" y="292"/>
                    <a:pt x="431" y="265"/>
                  </a:cubicBezTo>
                  <a:cubicBezTo>
                    <a:pt x="779" y="174"/>
                    <a:pt x="1417" y="119"/>
                    <a:pt x="2167" y="119"/>
                  </a:cubicBezTo>
                  <a:close/>
                  <a:moveTo>
                    <a:pt x="2167" y="1"/>
                  </a:moveTo>
                  <a:cubicBezTo>
                    <a:pt x="1591" y="1"/>
                    <a:pt x="1070" y="36"/>
                    <a:pt x="667" y="91"/>
                  </a:cubicBezTo>
                  <a:cubicBezTo>
                    <a:pt x="494" y="119"/>
                    <a:pt x="320" y="174"/>
                    <a:pt x="202" y="209"/>
                  </a:cubicBezTo>
                  <a:cubicBezTo>
                    <a:pt x="147" y="237"/>
                    <a:pt x="112" y="265"/>
                    <a:pt x="84" y="265"/>
                  </a:cubicBezTo>
                  <a:lnTo>
                    <a:pt x="29" y="320"/>
                  </a:lnTo>
                  <a:cubicBezTo>
                    <a:pt x="29" y="348"/>
                    <a:pt x="1" y="383"/>
                    <a:pt x="1" y="383"/>
                  </a:cubicBezTo>
                  <a:cubicBezTo>
                    <a:pt x="1" y="411"/>
                    <a:pt x="29" y="438"/>
                    <a:pt x="29" y="466"/>
                  </a:cubicBezTo>
                  <a:cubicBezTo>
                    <a:pt x="56" y="494"/>
                    <a:pt x="84" y="522"/>
                    <a:pt x="147" y="522"/>
                  </a:cubicBezTo>
                  <a:cubicBezTo>
                    <a:pt x="202" y="584"/>
                    <a:pt x="320" y="612"/>
                    <a:pt x="431" y="640"/>
                  </a:cubicBezTo>
                  <a:cubicBezTo>
                    <a:pt x="806" y="730"/>
                    <a:pt x="1445" y="785"/>
                    <a:pt x="2167" y="785"/>
                  </a:cubicBezTo>
                  <a:cubicBezTo>
                    <a:pt x="2751" y="785"/>
                    <a:pt x="3271" y="758"/>
                    <a:pt x="3646" y="695"/>
                  </a:cubicBezTo>
                  <a:cubicBezTo>
                    <a:pt x="3848" y="640"/>
                    <a:pt x="3994" y="612"/>
                    <a:pt x="4105" y="584"/>
                  </a:cubicBezTo>
                  <a:cubicBezTo>
                    <a:pt x="4167" y="556"/>
                    <a:pt x="4195" y="522"/>
                    <a:pt x="4251" y="494"/>
                  </a:cubicBezTo>
                  <a:lnTo>
                    <a:pt x="4278" y="466"/>
                  </a:lnTo>
                  <a:cubicBezTo>
                    <a:pt x="4313" y="438"/>
                    <a:pt x="4313" y="411"/>
                    <a:pt x="4313" y="383"/>
                  </a:cubicBezTo>
                  <a:cubicBezTo>
                    <a:pt x="4313" y="383"/>
                    <a:pt x="4313" y="348"/>
                    <a:pt x="4278" y="320"/>
                  </a:cubicBezTo>
                  <a:cubicBezTo>
                    <a:pt x="4251" y="292"/>
                    <a:pt x="4223" y="265"/>
                    <a:pt x="4195" y="237"/>
                  </a:cubicBezTo>
                  <a:cubicBezTo>
                    <a:pt x="4105" y="209"/>
                    <a:pt x="4021" y="174"/>
                    <a:pt x="3876" y="147"/>
                  </a:cubicBezTo>
                  <a:cubicBezTo>
                    <a:pt x="3501" y="63"/>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2" name="Google Shape;798;p15"/>
            <p:cNvSpPr/>
            <p:nvPr/>
          </p:nvSpPr>
          <p:spPr>
            <a:xfrm>
              <a:off x="43988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3" name="Google Shape;799;p15"/>
            <p:cNvSpPr/>
            <p:nvPr/>
          </p:nvSpPr>
          <p:spPr>
            <a:xfrm>
              <a:off x="43972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4" name="Google Shape;800;p15"/>
            <p:cNvSpPr/>
            <p:nvPr/>
          </p:nvSpPr>
          <p:spPr>
            <a:xfrm>
              <a:off x="44038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5" name="Google Shape;801;p15"/>
            <p:cNvSpPr/>
            <p:nvPr/>
          </p:nvSpPr>
          <p:spPr>
            <a:xfrm>
              <a:off x="44025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6" name="Google Shape;802;p15"/>
            <p:cNvSpPr/>
            <p:nvPr/>
          </p:nvSpPr>
          <p:spPr>
            <a:xfrm>
              <a:off x="44096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7" name="Google Shape;803;p15"/>
            <p:cNvSpPr/>
            <p:nvPr/>
          </p:nvSpPr>
          <p:spPr>
            <a:xfrm>
              <a:off x="44082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8" name="Google Shape;804;p15"/>
            <p:cNvSpPr/>
            <p:nvPr/>
          </p:nvSpPr>
          <p:spPr>
            <a:xfrm>
              <a:off x="44146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69" name="Google Shape;805;p15"/>
            <p:cNvSpPr/>
            <p:nvPr/>
          </p:nvSpPr>
          <p:spPr>
            <a:xfrm>
              <a:off x="44132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0" name="Google Shape;806;p15"/>
            <p:cNvSpPr/>
            <p:nvPr/>
          </p:nvSpPr>
          <p:spPr>
            <a:xfrm>
              <a:off x="44205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1" name="Google Shape;807;p15"/>
            <p:cNvSpPr/>
            <p:nvPr/>
          </p:nvSpPr>
          <p:spPr>
            <a:xfrm>
              <a:off x="44189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2" name="Google Shape;808;p15"/>
            <p:cNvSpPr/>
            <p:nvPr/>
          </p:nvSpPr>
          <p:spPr>
            <a:xfrm>
              <a:off x="44255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3" name="Google Shape;809;p15"/>
            <p:cNvSpPr/>
            <p:nvPr/>
          </p:nvSpPr>
          <p:spPr>
            <a:xfrm>
              <a:off x="44242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4" name="Google Shape;810;p15"/>
            <p:cNvSpPr/>
            <p:nvPr/>
          </p:nvSpPr>
          <p:spPr>
            <a:xfrm>
              <a:off x="44313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5" name="Google Shape;811;p15"/>
            <p:cNvSpPr/>
            <p:nvPr/>
          </p:nvSpPr>
          <p:spPr>
            <a:xfrm>
              <a:off x="44299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6" name="Google Shape;812;p15"/>
            <p:cNvSpPr/>
            <p:nvPr/>
          </p:nvSpPr>
          <p:spPr>
            <a:xfrm>
              <a:off x="44363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7" name="Google Shape;813;p15"/>
            <p:cNvSpPr/>
            <p:nvPr/>
          </p:nvSpPr>
          <p:spPr>
            <a:xfrm>
              <a:off x="44349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8" name="Google Shape;814;p15"/>
            <p:cNvSpPr/>
            <p:nvPr/>
          </p:nvSpPr>
          <p:spPr>
            <a:xfrm>
              <a:off x="44422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79" name="Google Shape;815;p15"/>
            <p:cNvSpPr/>
            <p:nvPr/>
          </p:nvSpPr>
          <p:spPr>
            <a:xfrm>
              <a:off x="44406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0" name="Google Shape;816;p15"/>
            <p:cNvSpPr/>
            <p:nvPr/>
          </p:nvSpPr>
          <p:spPr>
            <a:xfrm>
              <a:off x="44472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1" name="Google Shape;817;p15"/>
            <p:cNvSpPr/>
            <p:nvPr/>
          </p:nvSpPr>
          <p:spPr>
            <a:xfrm>
              <a:off x="44459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2" name="Google Shape;818;p15"/>
            <p:cNvSpPr/>
            <p:nvPr/>
          </p:nvSpPr>
          <p:spPr>
            <a:xfrm>
              <a:off x="44530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3" name="Google Shape;819;p15"/>
            <p:cNvSpPr/>
            <p:nvPr/>
          </p:nvSpPr>
          <p:spPr>
            <a:xfrm>
              <a:off x="44516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4" name="Google Shape;820;p15"/>
            <p:cNvSpPr/>
            <p:nvPr/>
          </p:nvSpPr>
          <p:spPr>
            <a:xfrm>
              <a:off x="44580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5" name="Google Shape;821;p15"/>
            <p:cNvSpPr/>
            <p:nvPr/>
          </p:nvSpPr>
          <p:spPr>
            <a:xfrm>
              <a:off x="44566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6" name="Google Shape;822;p15"/>
            <p:cNvSpPr/>
            <p:nvPr/>
          </p:nvSpPr>
          <p:spPr>
            <a:xfrm>
              <a:off x="44639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7" name="Google Shape;823;p15"/>
            <p:cNvSpPr/>
            <p:nvPr/>
          </p:nvSpPr>
          <p:spPr>
            <a:xfrm>
              <a:off x="44623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8" name="Google Shape;824;p15"/>
            <p:cNvSpPr/>
            <p:nvPr/>
          </p:nvSpPr>
          <p:spPr>
            <a:xfrm>
              <a:off x="4468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9" name="Google Shape;825;p15"/>
            <p:cNvSpPr/>
            <p:nvPr/>
          </p:nvSpPr>
          <p:spPr>
            <a:xfrm>
              <a:off x="44676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0" name="Google Shape;826;p15"/>
            <p:cNvSpPr/>
            <p:nvPr/>
          </p:nvSpPr>
          <p:spPr>
            <a:xfrm>
              <a:off x="4474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1" name="Google Shape;827;p15"/>
            <p:cNvSpPr/>
            <p:nvPr/>
          </p:nvSpPr>
          <p:spPr>
            <a:xfrm>
              <a:off x="4473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2" name="Google Shape;828;p15"/>
            <p:cNvSpPr/>
            <p:nvPr/>
          </p:nvSpPr>
          <p:spPr>
            <a:xfrm>
              <a:off x="4479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3" name="Google Shape;829;p15"/>
            <p:cNvSpPr/>
            <p:nvPr/>
          </p:nvSpPr>
          <p:spPr>
            <a:xfrm>
              <a:off x="4478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4" name="Google Shape;830;p15"/>
            <p:cNvSpPr/>
            <p:nvPr/>
          </p:nvSpPr>
          <p:spPr>
            <a:xfrm>
              <a:off x="4485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5" name="Google Shape;831;p15"/>
            <p:cNvSpPr/>
            <p:nvPr/>
          </p:nvSpPr>
          <p:spPr>
            <a:xfrm>
              <a:off x="44840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6" name="Google Shape;832;p15"/>
            <p:cNvSpPr/>
            <p:nvPr/>
          </p:nvSpPr>
          <p:spPr>
            <a:xfrm>
              <a:off x="4490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7" name="Google Shape;833;p15"/>
            <p:cNvSpPr/>
            <p:nvPr/>
          </p:nvSpPr>
          <p:spPr>
            <a:xfrm>
              <a:off x="44893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8" name="Google Shape;834;p15"/>
            <p:cNvSpPr/>
            <p:nvPr/>
          </p:nvSpPr>
          <p:spPr>
            <a:xfrm>
              <a:off x="44964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9" name="Google Shape;835;p15"/>
            <p:cNvSpPr/>
            <p:nvPr/>
          </p:nvSpPr>
          <p:spPr>
            <a:xfrm>
              <a:off x="4495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0" name="Google Shape;836;p15"/>
            <p:cNvSpPr/>
            <p:nvPr/>
          </p:nvSpPr>
          <p:spPr>
            <a:xfrm>
              <a:off x="4410300" y="2006825"/>
              <a:ext cx="76775" cy="11650"/>
            </a:xfrm>
            <a:custGeom>
              <a:avLst/>
              <a:gdLst/>
              <a:ahLst/>
              <a:cxnLst/>
              <a:rect l="l" t="t" r="r" b="b"/>
              <a:pathLst>
                <a:path w="3071" h="466" extrusionOk="0">
                  <a:moveTo>
                    <a:pt x="1535" y="1"/>
                  </a:moveTo>
                  <a:cubicBezTo>
                    <a:pt x="667" y="1"/>
                    <a:pt x="1" y="119"/>
                    <a:pt x="1" y="237"/>
                  </a:cubicBezTo>
                  <a:cubicBezTo>
                    <a:pt x="1" y="376"/>
                    <a:pt x="667" y="466"/>
                    <a:pt x="1535" y="466"/>
                  </a:cubicBezTo>
                  <a:cubicBezTo>
                    <a:pt x="2376" y="466"/>
                    <a:pt x="3070" y="376"/>
                    <a:pt x="3070" y="237"/>
                  </a:cubicBezTo>
                  <a:cubicBezTo>
                    <a:pt x="3070" y="119"/>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1" name="Google Shape;837;p15"/>
            <p:cNvSpPr/>
            <p:nvPr/>
          </p:nvSpPr>
          <p:spPr>
            <a:xfrm>
              <a:off x="4395900" y="1993125"/>
              <a:ext cx="104875" cy="21025"/>
            </a:xfrm>
            <a:custGeom>
              <a:avLst/>
              <a:gdLst/>
              <a:ahLst/>
              <a:cxnLst/>
              <a:rect l="l" t="t" r="r" b="b"/>
              <a:pathLst>
                <a:path w="4195" h="841" extrusionOk="0">
                  <a:moveTo>
                    <a:pt x="0" y="0"/>
                  </a:moveTo>
                  <a:lnTo>
                    <a:pt x="0" y="493"/>
                  </a:lnTo>
                  <a:cubicBezTo>
                    <a:pt x="0" y="667"/>
                    <a:pt x="959" y="840"/>
                    <a:pt x="2111" y="840"/>
                  </a:cubicBezTo>
                  <a:cubicBezTo>
                    <a:pt x="3271" y="840"/>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2" name="Google Shape;838;p15"/>
            <p:cNvSpPr/>
            <p:nvPr/>
          </p:nvSpPr>
          <p:spPr>
            <a:xfrm>
              <a:off x="4395900" y="1993125"/>
              <a:ext cx="104875" cy="10075"/>
            </a:xfrm>
            <a:custGeom>
              <a:avLst/>
              <a:gdLst/>
              <a:ahLst/>
              <a:cxnLst/>
              <a:rect l="l" t="t" r="r" b="b"/>
              <a:pathLst>
                <a:path w="4195" h="403"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3" name="Google Shape;839;p15"/>
            <p:cNvSpPr/>
            <p:nvPr/>
          </p:nvSpPr>
          <p:spPr>
            <a:xfrm>
              <a:off x="4395900" y="1985125"/>
              <a:ext cx="104875" cy="16700"/>
            </a:xfrm>
            <a:custGeom>
              <a:avLst/>
              <a:gdLst/>
              <a:ahLst/>
              <a:cxnLst/>
              <a:rect l="l" t="t" r="r" b="b"/>
              <a:pathLst>
                <a:path w="4195" h="668" extrusionOk="0">
                  <a:moveTo>
                    <a:pt x="2111" y="1"/>
                  </a:moveTo>
                  <a:cubicBezTo>
                    <a:pt x="959" y="1"/>
                    <a:pt x="0" y="146"/>
                    <a:pt x="0" y="320"/>
                  </a:cubicBezTo>
                  <a:cubicBezTo>
                    <a:pt x="0" y="521"/>
                    <a:pt x="959" y="667"/>
                    <a:pt x="2111" y="667"/>
                  </a:cubicBezTo>
                  <a:cubicBezTo>
                    <a:pt x="3271" y="667"/>
                    <a:pt x="4195" y="521"/>
                    <a:pt x="4195" y="320"/>
                  </a:cubicBezTo>
                  <a:cubicBezTo>
                    <a:pt x="4195" y="146"/>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4" name="Google Shape;840;p15"/>
            <p:cNvSpPr/>
            <p:nvPr/>
          </p:nvSpPr>
          <p:spPr>
            <a:xfrm>
              <a:off x="4394500" y="1983750"/>
              <a:ext cx="107850" cy="19450"/>
            </a:xfrm>
            <a:custGeom>
              <a:avLst/>
              <a:gdLst/>
              <a:ahLst/>
              <a:cxnLst/>
              <a:rect l="l" t="t" r="r" b="b"/>
              <a:pathLst>
                <a:path w="4314" h="778" extrusionOk="0">
                  <a:moveTo>
                    <a:pt x="2167" y="118"/>
                  </a:moveTo>
                  <a:cubicBezTo>
                    <a:pt x="2751" y="118"/>
                    <a:pt x="3271" y="146"/>
                    <a:pt x="3619" y="201"/>
                  </a:cubicBezTo>
                  <a:cubicBezTo>
                    <a:pt x="3820" y="229"/>
                    <a:pt x="3966" y="257"/>
                    <a:pt x="4077" y="292"/>
                  </a:cubicBezTo>
                  <a:cubicBezTo>
                    <a:pt x="4105" y="320"/>
                    <a:pt x="4167" y="347"/>
                    <a:pt x="4167" y="347"/>
                  </a:cubicBezTo>
                  <a:lnTo>
                    <a:pt x="4195" y="375"/>
                  </a:lnTo>
                  <a:cubicBezTo>
                    <a:pt x="4195" y="375"/>
                    <a:pt x="4195" y="403"/>
                    <a:pt x="4167" y="403"/>
                  </a:cubicBezTo>
                  <a:cubicBezTo>
                    <a:pt x="4105" y="431"/>
                    <a:pt x="4021" y="493"/>
                    <a:pt x="3903" y="521"/>
                  </a:cubicBezTo>
                  <a:cubicBezTo>
                    <a:pt x="3528" y="604"/>
                    <a:pt x="2890" y="667"/>
                    <a:pt x="2167" y="667"/>
                  </a:cubicBezTo>
                  <a:cubicBezTo>
                    <a:pt x="1591" y="667"/>
                    <a:pt x="1070" y="604"/>
                    <a:pt x="695" y="549"/>
                  </a:cubicBezTo>
                  <a:cubicBezTo>
                    <a:pt x="494" y="521"/>
                    <a:pt x="348" y="493"/>
                    <a:pt x="258" y="465"/>
                  </a:cubicBezTo>
                  <a:cubicBezTo>
                    <a:pt x="202" y="431"/>
                    <a:pt x="174" y="403"/>
                    <a:pt x="147" y="403"/>
                  </a:cubicBezTo>
                  <a:lnTo>
                    <a:pt x="147" y="375"/>
                  </a:lnTo>
                  <a:lnTo>
                    <a:pt x="112" y="375"/>
                  </a:lnTo>
                  <a:cubicBezTo>
                    <a:pt x="112" y="375"/>
                    <a:pt x="147" y="375"/>
                    <a:pt x="174" y="347"/>
                  </a:cubicBezTo>
                  <a:cubicBezTo>
                    <a:pt x="202" y="320"/>
                    <a:pt x="286" y="292"/>
                    <a:pt x="431" y="257"/>
                  </a:cubicBezTo>
                  <a:cubicBezTo>
                    <a:pt x="779" y="174"/>
                    <a:pt x="1417" y="118"/>
                    <a:pt x="2167" y="118"/>
                  </a:cubicBezTo>
                  <a:close/>
                  <a:moveTo>
                    <a:pt x="2167" y="0"/>
                  </a:moveTo>
                  <a:cubicBezTo>
                    <a:pt x="1591" y="0"/>
                    <a:pt x="1070" y="28"/>
                    <a:pt x="667" y="83"/>
                  </a:cubicBezTo>
                  <a:cubicBezTo>
                    <a:pt x="494" y="118"/>
                    <a:pt x="320" y="146"/>
                    <a:pt x="202" y="201"/>
                  </a:cubicBezTo>
                  <a:cubicBezTo>
                    <a:pt x="147" y="229"/>
                    <a:pt x="112" y="229"/>
                    <a:pt x="84" y="257"/>
                  </a:cubicBezTo>
                  <a:lnTo>
                    <a:pt x="29" y="320"/>
                  </a:lnTo>
                  <a:cubicBezTo>
                    <a:pt x="29" y="347"/>
                    <a:pt x="1" y="347"/>
                    <a:pt x="1" y="375"/>
                  </a:cubicBezTo>
                  <a:cubicBezTo>
                    <a:pt x="1" y="403"/>
                    <a:pt x="29" y="431"/>
                    <a:pt x="29" y="431"/>
                  </a:cubicBezTo>
                  <a:cubicBezTo>
                    <a:pt x="56" y="493"/>
                    <a:pt x="84" y="493"/>
                    <a:pt x="147" y="521"/>
                  </a:cubicBezTo>
                  <a:cubicBezTo>
                    <a:pt x="202" y="576"/>
                    <a:pt x="320" y="604"/>
                    <a:pt x="431" y="639"/>
                  </a:cubicBezTo>
                  <a:cubicBezTo>
                    <a:pt x="806" y="722"/>
                    <a:pt x="1445" y="778"/>
                    <a:pt x="2167" y="778"/>
                  </a:cubicBezTo>
                  <a:cubicBezTo>
                    <a:pt x="2751" y="778"/>
                    <a:pt x="3271" y="722"/>
                    <a:pt x="3646" y="667"/>
                  </a:cubicBezTo>
                  <a:cubicBezTo>
                    <a:pt x="3848" y="639"/>
                    <a:pt x="3994" y="604"/>
                    <a:pt x="4105" y="576"/>
                  </a:cubicBezTo>
                  <a:cubicBezTo>
                    <a:pt x="4167" y="549"/>
                    <a:pt x="4195" y="521"/>
                    <a:pt x="4251" y="493"/>
                  </a:cubicBezTo>
                  <a:cubicBezTo>
                    <a:pt x="4251" y="493"/>
                    <a:pt x="4278" y="465"/>
                    <a:pt x="4278" y="431"/>
                  </a:cubicBezTo>
                  <a:cubicBezTo>
                    <a:pt x="4313" y="431"/>
                    <a:pt x="4313" y="403"/>
                    <a:pt x="4313" y="375"/>
                  </a:cubicBezTo>
                  <a:cubicBezTo>
                    <a:pt x="4313" y="347"/>
                    <a:pt x="4313" y="347"/>
                    <a:pt x="4278" y="320"/>
                  </a:cubicBezTo>
                  <a:cubicBezTo>
                    <a:pt x="4251" y="292"/>
                    <a:pt x="4223" y="257"/>
                    <a:pt x="4195" y="229"/>
                  </a:cubicBezTo>
                  <a:cubicBezTo>
                    <a:pt x="4105" y="201"/>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5" name="Google Shape;841;p15"/>
            <p:cNvSpPr/>
            <p:nvPr/>
          </p:nvSpPr>
          <p:spPr>
            <a:xfrm>
              <a:off x="43988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6" name="Google Shape;842;p15"/>
            <p:cNvSpPr/>
            <p:nvPr/>
          </p:nvSpPr>
          <p:spPr>
            <a:xfrm>
              <a:off x="43972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7" name="Google Shape;843;p15"/>
            <p:cNvSpPr/>
            <p:nvPr/>
          </p:nvSpPr>
          <p:spPr>
            <a:xfrm>
              <a:off x="44038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8" name="Google Shape;844;p15"/>
            <p:cNvSpPr/>
            <p:nvPr/>
          </p:nvSpPr>
          <p:spPr>
            <a:xfrm>
              <a:off x="44025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9" name="Google Shape;845;p15"/>
            <p:cNvSpPr/>
            <p:nvPr/>
          </p:nvSpPr>
          <p:spPr>
            <a:xfrm>
              <a:off x="44096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0" name="Google Shape;846;p15"/>
            <p:cNvSpPr/>
            <p:nvPr/>
          </p:nvSpPr>
          <p:spPr>
            <a:xfrm>
              <a:off x="44082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1" name="Google Shape;847;p15"/>
            <p:cNvSpPr/>
            <p:nvPr/>
          </p:nvSpPr>
          <p:spPr>
            <a:xfrm>
              <a:off x="44146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2" name="Google Shape;848;p15"/>
            <p:cNvSpPr/>
            <p:nvPr/>
          </p:nvSpPr>
          <p:spPr>
            <a:xfrm>
              <a:off x="44132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3" name="Google Shape;849;p15"/>
            <p:cNvSpPr/>
            <p:nvPr/>
          </p:nvSpPr>
          <p:spPr>
            <a:xfrm>
              <a:off x="44205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4" name="Google Shape;850;p15"/>
            <p:cNvSpPr/>
            <p:nvPr/>
          </p:nvSpPr>
          <p:spPr>
            <a:xfrm>
              <a:off x="44189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5" name="Google Shape;851;p15"/>
            <p:cNvSpPr/>
            <p:nvPr/>
          </p:nvSpPr>
          <p:spPr>
            <a:xfrm>
              <a:off x="44255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6" name="Google Shape;852;p15"/>
            <p:cNvSpPr/>
            <p:nvPr/>
          </p:nvSpPr>
          <p:spPr>
            <a:xfrm>
              <a:off x="44242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7" name="Google Shape;853;p15"/>
            <p:cNvSpPr/>
            <p:nvPr/>
          </p:nvSpPr>
          <p:spPr>
            <a:xfrm>
              <a:off x="44313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8" name="Google Shape;854;p15"/>
            <p:cNvSpPr/>
            <p:nvPr/>
          </p:nvSpPr>
          <p:spPr>
            <a:xfrm>
              <a:off x="44299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19" name="Google Shape;855;p15"/>
            <p:cNvSpPr/>
            <p:nvPr/>
          </p:nvSpPr>
          <p:spPr>
            <a:xfrm>
              <a:off x="44363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0" name="Google Shape;856;p15"/>
            <p:cNvSpPr/>
            <p:nvPr/>
          </p:nvSpPr>
          <p:spPr>
            <a:xfrm>
              <a:off x="44349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1" name="Google Shape;857;p15"/>
            <p:cNvSpPr/>
            <p:nvPr/>
          </p:nvSpPr>
          <p:spPr>
            <a:xfrm>
              <a:off x="44422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2" name="Google Shape;858;p15"/>
            <p:cNvSpPr/>
            <p:nvPr/>
          </p:nvSpPr>
          <p:spPr>
            <a:xfrm>
              <a:off x="44406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3" name="Google Shape;859;p15"/>
            <p:cNvSpPr/>
            <p:nvPr/>
          </p:nvSpPr>
          <p:spPr>
            <a:xfrm>
              <a:off x="44472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4" name="Google Shape;860;p15"/>
            <p:cNvSpPr/>
            <p:nvPr/>
          </p:nvSpPr>
          <p:spPr>
            <a:xfrm>
              <a:off x="44459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5" name="Google Shape;861;p15"/>
            <p:cNvSpPr/>
            <p:nvPr/>
          </p:nvSpPr>
          <p:spPr>
            <a:xfrm>
              <a:off x="44530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6" name="Google Shape;862;p15"/>
            <p:cNvSpPr/>
            <p:nvPr/>
          </p:nvSpPr>
          <p:spPr>
            <a:xfrm>
              <a:off x="44516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7" name="Google Shape;863;p15"/>
            <p:cNvSpPr/>
            <p:nvPr/>
          </p:nvSpPr>
          <p:spPr>
            <a:xfrm>
              <a:off x="44580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8" name="Google Shape;864;p15"/>
            <p:cNvSpPr/>
            <p:nvPr/>
          </p:nvSpPr>
          <p:spPr>
            <a:xfrm>
              <a:off x="44566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29" name="Google Shape;865;p15"/>
            <p:cNvSpPr/>
            <p:nvPr/>
          </p:nvSpPr>
          <p:spPr>
            <a:xfrm>
              <a:off x="44639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0" name="Google Shape;866;p15"/>
            <p:cNvSpPr/>
            <p:nvPr/>
          </p:nvSpPr>
          <p:spPr>
            <a:xfrm>
              <a:off x="44623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1" name="Google Shape;867;p15"/>
            <p:cNvSpPr/>
            <p:nvPr/>
          </p:nvSpPr>
          <p:spPr>
            <a:xfrm>
              <a:off x="4468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2" name="Google Shape;868;p15"/>
            <p:cNvSpPr/>
            <p:nvPr/>
          </p:nvSpPr>
          <p:spPr>
            <a:xfrm>
              <a:off x="44676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3" name="Google Shape;869;p15"/>
            <p:cNvSpPr/>
            <p:nvPr/>
          </p:nvSpPr>
          <p:spPr>
            <a:xfrm>
              <a:off x="4474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4" name="Google Shape;870;p15"/>
            <p:cNvSpPr/>
            <p:nvPr/>
          </p:nvSpPr>
          <p:spPr>
            <a:xfrm>
              <a:off x="4473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5" name="Google Shape;871;p15"/>
            <p:cNvSpPr/>
            <p:nvPr/>
          </p:nvSpPr>
          <p:spPr>
            <a:xfrm>
              <a:off x="4479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6" name="Google Shape;872;p15"/>
            <p:cNvSpPr/>
            <p:nvPr/>
          </p:nvSpPr>
          <p:spPr>
            <a:xfrm>
              <a:off x="4478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7" name="Google Shape;873;p15"/>
            <p:cNvSpPr/>
            <p:nvPr/>
          </p:nvSpPr>
          <p:spPr>
            <a:xfrm>
              <a:off x="4485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8" name="Google Shape;874;p15"/>
            <p:cNvSpPr/>
            <p:nvPr/>
          </p:nvSpPr>
          <p:spPr>
            <a:xfrm>
              <a:off x="44840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9" name="Google Shape;875;p15"/>
            <p:cNvSpPr/>
            <p:nvPr/>
          </p:nvSpPr>
          <p:spPr>
            <a:xfrm>
              <a:off x="4490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0" name="Google Shape;876;p15"/>
            <p:cNvSpPr/>
            <p:nvPr/>
          </p:nvSpPr>
          <p:spPr>
            <a:xfrm>
              <a:off x="44893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1" name="Google Shape;877;p15"/>
            <p:cNvSpPr/>
            <p:nvPr/>
          </p:nvSpPr>
          <p:spPr>
            <a:xfrm>
              <a:off x="44964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2" name="Google Shape;878;p15"/>
            <p:cNvSpPr/>
            <p:nvPr/>
          </p:nvSpPr>
          <p:spPr>
            <a:xfrm>
              <a:off x="4495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3" name="Google Shape;879;p15"/>
            <p:cNvSpPr/>
            <p:nvPr/>
          </p:nvSpPr>
          <p:spPr>
            <a:xfrm>
              <a:off x="4410300" y="1987375"/>
              <a:ext cx="76775" cy="11500"/>
            </a:xfrm>
            <a:custGeom>
              <a:avLst/>
              <a:gdLst/>
              <a:ahLst/>
              <a:cxnLst/>
              <a:rect l="l" t="t" r="r" b="b"/>
              <a:pathLst>
                <a:path w="3071" h="460" extrusionOk="0">
                  <a:moveTo>
                    <a:pt x="1535" y="1"/>
                  </a:moveTo>
                  <a:cubicBezTo>
                    <a:pt x="667" y="1"/>
                    <a:pt x="1" y="112"/>
                    <a:pt x="1" y="230"/>
                  </a:cubicBezTo>
                  <a:cubicBezTo>
                    <a:pt x="1" y="376"/>
                    <a:pt x="667" y="459"/>
                    <a:pt x="1535" y="459"/>
                  </a:cubicBezTo>
                  <a:cubicBezTo>
                    <a:pt x="2376" y="459"/>
                    <a:pt x="3070" y="376"/>
                    <a:pt x="3070" y="230"/>
                  </a:cubicBezTo>
                  <a:cubicBezTo>
                    <a:pt x="3070" y="112"/>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4" name="Google Shape;880;p15"/>
            <p:cNvSpPr/>
            <p:nvPr/>
          </p:nvSpPr>
          <p:spPr>
            <a:xfrm>
              <a:off x="4395900" y="1973675"/>
              <a:ext cx="104875" cy="20150"/>
            </a:xfrm>
            <a:custGeom>
              <a:avLst/>
              <a:gdLst/>
              <a:ahLst/>
              <a:cxnLst/>
              <a:rect l="l" t="t" r="r" b="b"/>
              <a:pathLst>
                <a:path w="4195" h="806" extrusionOk="0">
                  <a:moveTo>
                    <a:pt x="0" y="0"/>
                  </a:moveTo>
                  <a:lnTo>
                    <a:pt x="0" y="486"/>
                  </a:lnTo>
                  <a:cubicBezTo>
                    <a:pt x="0" y="660"/>
                    <a:pt x="959" y="806"/>
                    <a:pt x="2111" y="806"/>
                  </a:cubicBezTo>
                  <a:cubicBezTo>
                    <a:pt x="3271" y="806"/>
                    <a:pt x="4195" y="660"/>
                    <a:pt x="4195" y="486"/>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5" name="Google Shape;881;p15"/>
            <p:cNvSpPr/>
            <p:nvPr/>
          </p:nvSpPr>
          <p:spPr>
            <a:xfrm>
              <a:off x="4395900" y="1973675"/>
              <a:ext cx="104875" cy="10100"/>
            </a:xfrm>
            <a:custGeom>
              <a:avLst/>
              <a:gdLst/>
              <a:ahLst/>
              <a:cxnLst/>
              <a:rect l="l" t="t" r="r" b="b"/>
              <a:pathLst>
                <a:path w="4195" h="404" extrusionOk="0">
                  <a:moveTo>
                    <a:pt x="0" y="0"/>
                  </a:moveTo>
                  <a:lnTo>
                    <a:pt x="0" y="84"/>
                  </a:lnTo>
                  <a:cubicBezTo>
                    <a:pt x="202" y="285"/>
                    <a:pt x="1070" y="403"/>
                    <a:pt x="2111" y="403"/>
                  </a:cubicBezTo>
                  <a:cubicBezTo>
                    <a:pt x="3153" y="403"/>
                    <a:pt x="4021" y="285"/>
                    <a:pt x="4195" y="84"/>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6" name="Google Shape;882;p15"/>
            <p:cNvSpPr/>
            <p:nvPr/>
          </p:nvSpPr>
          <p:spPr>
            <a:xfrm>
              <a:off x="4395900" y="1965000"/>
              <a:ext cx="104875" cy="17375"/>
            </a:xfrm>
            <a:custGeom>
              <a:avLst/>
              <a:gdLst/>
              <a:ahLst/>
              <a:cxnLst/>
              <a:rect l="l" t="t" r="r" b="b"/>
              <a:pathLst>
                <a:path w="4195" h="695" extrusionOk="0">
                  <a:moveTo>
                    <a:pt x="2111" y="0"/>
                  </a:moveTo>
                  <a:cubicBezTo>
                    <a:pt x="959" y="0"/>
                    <a:pt x="0" y="174"/>
                    <a:pt x="0" y="347"/>
                  </a:cubicBezTo>
                  <a:cubicBezTo>
                    <a:pt x="0" y="521"/>
                    <a:pt x="959" y="695"/>
                    <a:pt x="2111" y="695"/>
                  </a:cubicBezTo>
                  <a:cubicBezTo>
                    <a:pt x="3271" y="695"/>
                    <a:pt x="4195" y="521"/>
                    <a:pt x="4195" y="347"/>
                  </a:cubicBezTo>
                  <a:cubicBezTo>
                    <a:pt x="4195" y="174"/>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7" name="Google Shape;883;p15"/>
            <p:cNvSpPr/>
            <p:nvPr/>
          </p:nvSpPr>
          <p:spPr>
            <a:xfrm>
              <a:off x="4394500" y="1963425"/>
              <a:ext cx="107850" cy="20350"/>
            </a:xfrm>
            <a:custGeom>
              <a:avLst/>
              <a:gdLst/>
              <a:ahLst/>
              <a:cxnLst/>
              <a:rect l="l" t="t" r="r" b="b"/>
              <a:pathLst>
                <a:path w="4314" h="814" extrusionOk="0">
                  <a:moveTo>
                    <a:pt x="2167" y="119"/>
                  </a:moveTo>
                  <a:cubicBezTo>
                    <a:pt x="2751" y="119"/>
                    <a:pt x="3271" y="174"/>
                    <a:pt x="3619" y="237"/>
                  </a:cubicBezTo>
                  <a:cubicBezTo>
                    <a:pt x="3820" y="264"/>
                    <a:pt x="3966" y="292"/>
                    <a:pt x="4077" y="320"/>
                  </a:cubicBezTo>
                  <a:cubicBezTo>
                    <a:pt x="4105" y="348"/>
                    <a:pt x="4167" y="376"/>
                    <a:pt x="4167" y="376"/>
                  </a:cubicBezTo>
                  <a:lnTo>
                    <a:pt x="4195" y="410"/>
                  </a:lnTo>
                  <a:lnTo>
                    <a:pt x="4167" y="438"/>
                  </a:lnTo>
                  <a:cubicBezTo>
                    <a:pt x="4105" y="466"/>
                    <a:pt x="4021" y="494"/>
                    <a:pt x="3903" y="521"/>
                  </a:cubicBezTo>
                  <a:cubicBezTo>
                    <a:pt x="3528" y="612"/>
                    <a:pt x="2890" y="695"/>
                    <a:pt x="2167" y="695"/>
                  </a:cubicBezTo>
                  <a:cubicBezTo>
                    <a:pt x="1591" y="695"/>
                    <a:pt x="1070" y="639"/>
                    <a:pt x="695" y="584"/>
                  </a:cubicBezTo>
                  <a:cubicBezTo>
                    <a:pt x="494" y="549"/>
                    <a:pt x="348" y="521"/>
                    <a:pt x="258" y="494"/>
                  </a:cubicBezTo>
                  <a:cubicBezTo>
                    <a:pt x="202" y="466"/>
                    <a:pt x="174" y="438"/>
                    <a:pt x="147" y="438"/>
                  </a:cubicBezTo>
                  <a:lnTo>
                    <a:pt x="147" y="410"/>
                  </a:lnTo>
                  <a:lnTo>
                    <a:pt x="112" y="410"/>
                  </a:lnTo>
                  <a:cubicBezTo>
                    <a:pt x="112" y="410"/>
                    <a:pt x="147" y="376"/>
                    <a:pt x="174" y="376"/>
                  </a:cubicBezTo>
                  <a:cubicBezTo>
                    <a:pt x="202" y="348"/>
                    <a:pt x="286" y="320"/>
                    <a:pt x="431" y="292"/>
                  </a:cubicBezTo>
                  <a:cubicBezTo>
                    <a:pt x="779" y="174"/>
                    <a:pt x="1417" y="119"/>
                    <a:pt x="2167" y="119"/>
                  </a:cubicBezTo>
                  <a:close/>
                  <a:moveTo>
                    <a:pt x="2167" y="1"/>
                  </a:moveTo>
                  <a:cubicBezTo>
                    <a:pt x="1591" y="1"/>
                    <a:pt x="1070" y="63"/>
                    <a:pt x="667" y="119"/>
                  </a:cubicBezTo>
                  <a:cubicBezTo>
                    <a:pt x="494" y="146"/>
                    <a:pt x="320" y="174"/>
                    <a:pt x="202" y="237"/>
                  </a:cubicBezTo>
                  <a:cubicBezTo>
                    <a:pt x="147" y="237"/>
                    <a:pt x="112" y="264"/>
                    <a:pt x="84" y="292"/>
                  </a:cubicBezTo>
                  <a:cubicBezTo>
                    <a:pt x="56" y="292"/>
                    <a:pt x="56" y="320"/>
                    <a:pt x="29" y="348"/>
                  </a:cubicBezTo>
                  <a:cubicBezTo>
                    <a:pt x="29" y="348"/>
                    <a:pt x="1" y="376"/>
                    <a:pt x="1" y="410"/>
                  </a:cubicBezTo>
                  <a:cubicBezTo>
                    <a:pt x="1" y="438"/>
                    <a:pt x="29" y="466"/>
                    <a:pt x="29" y="466"/>
                  </a:cubicBezTo>
                  <a:cubicBezTo>
                    <a:pt x="56" y="494"/>
                    <a:pt x="84" y="521"/>
                    <a:pt x="147" y="549"/>
                  </a:cubicBezTo>
                  <a:cubicBezTo>
                    <a:pt x="202" y="584"/>
                    <a:pt x="320" y="612"/>
                    <a:pt x="431" y="639"/>
                  </a:cubicBezTo>
                  <a:cubicBezTo>
                    <a:pt x="806" y="758"/>
                    <a:pt x="1445" y="813"/>
                    <a:pt x="2167" y="813"/>
                  </a:cubicBezTo>
                  <a:cubicBezTo>
                    <a:pt x="2751" y="813"/>
                    <a:pt x="3271" y="758"/>
                    <a:pt x="3646" y="695"/>
                  </a:cubicBezTo>
                  <a:cubicBezTo>
                    <a:pt x="3848" y="667"/>
                    <a:pt x="3994" y="639"/>
                    <a:pt x="4105" y="584"/>
                  </a:cubicBezTo>
                  <a:cubicBezTo>
                    <a:pt x="4167" y="584"/>
                    <a:pt x="4195" y="549"/>
                    <a:pt x="4251" y="521"/>
                  </a:cubicBezTo>
                  <a:cubicBezTo>
                    <a:pt x="4251" y="494"/>
                    <a:pt x="4278" y="494"/>
                    <a:pt x="4278" y="466"/>
                  </a:cubicBezTo>
                  <a:cubicBezTo>
                    <a:pt x="4313" y="466"/>
                    <a:pt x="4313" y="438"/>
                    <a:pt x="4313" y="410"/>
                  </a:cubicBezTo>
                  <a:cubicBezTo>
                    <a:pt x="4313" y="376"/>
                    <a:pt x="4313" y="348"/>
                    <a:pt x="4278" y="348"/>
                  </a:cubicBezTo>
                  <a:cubicBezTo>
                    <a:pt x="4251" y="292"/>
                    <a:pt x="4223" y="292"/>
                    <a:pt x="4195" y="264"/>
                  </a:cubicBezTo>
                  <a:cubicBezTo>
                    <a:pt x="4105" y="202"/>
                    <a:pt x="4021" y="174"/>
                    <a:pt x="3876" y="146"/>
                  </a:cubicBezTo>
                  <a:cubicBezTo>
                    <a:pt x="3501" y="63"/>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8" name="Google Shape;884;p15"/>
            <p:cNvSpPr/>
            <p:nvPr/>
          </p:nvSpPr>
          <p:spPr>
            <a:xfrm>
              <a:off x="43988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9" name="Google Shape;885;p15"/>
            <p:cNvSpPr/>
            <p:nvPr/>
          </p:nvSpPr>
          <p:spPr>
            <a:xfrm>
              <a:off x="43972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0" name="Google Shape;886;p15"/>
            <p:cNvSpPr/>
            <p:nvPr/>
          </p:nvSpPr>
          <p:spPr>
            <a:xfrm>
              <a:off x="44038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1" name="Google Shape;887;p15"/>
            <p:cNvSpPr/>
            <p:nvPr/>
          </p:nvSpPr>
          <p:spPr>
            <a:xfrm>
              <a:off x="44025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2" name="Google Shape;888;p15"/>
            <p:cNvSpPr/>
            <p:nvPr/>
          </p:nvSpPr>
          <p:spPr>
            <a:xfrm>
              <a:off x="44096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3" name="Google Shape;889;p15"/>
            <p:cNvSpPr/>
            <p:nvPr/>
          </p:nvSpPr>
          <p:spPr>
            <a:xfrm>
              <a:off x="44082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4" name="Google Shape;890;p15"/>
            <p:cNvSpPr/>
            <p:nvPr/>
          </p:nvSpPr>
          <p:spPr>
            <a:xfrm>
              <a:off x="44146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5" name="Google Shape;891;p15"/>
            <p:cNvSpPr/>
            <p:nvPr/>
          </p:nvSpPr>
          <p:spPr>
            <a:xfrm>
              <a:off x="44132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6" name="Google Shape;892;p15"/>
            <p:cNvSpPr/>
            <p:nvPr/>
          </p:nvSpPr>
          <p:spPr>
            <a:xfrm>
              <a:off x="44205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7" name="Google Shape;893;p15"/>
            <p:cNvSpPr/>
            <p:nvPr/>
          </p:nvSpPr>
          <p:spPr>
            <a:xfrm>
              <a:off x="44189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8" name="Google Shape;894;p15"/>
            <p:cNvSpPr/>
            <p:nvPr/>
          </p:nvSpPr>
          <p:spPr>
            <a:xfrm>
              <a:off x="44255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9" name="Google Shape;895;p15"/>
            <p:cNvSpPr/>
            <p:nvPr/>
          </p:nvSpPr>
          <p:spPr>
            <a:xfrm>
              <a:off x="44242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0" name="Google Shape;896;p15"/>
            <p:cNvSpPr/>
            <p:nvPr/>
          </p:nvSpPr>
          <p:spPr>
            <a:xfrm>
              <a:off x="44313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1" name="Google Shape;897;p15"/>
            <p:cNvSpPr/>
            <p:nvPr/>
          </p:nvSpPr>
          <p:spPr>
            <a:xfrm>
              <a:off x="44299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2" name="Google Shape;898;p15"/>
            <p:cNvSpPr/>
            <p:nvPr/>
          </p:nvSpPr>
          <p:spPr>
            <a:xfrm>
              <a:off x="44363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3" name="Google Shape;899;p15"/>
            <p:cNvSpPr/>
            <p:nvPr/>
          </p:nvSpPr>
          <p:spPr>
            <a:xfrm>
              <a:off x="44349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4" name="Google Shape;900;p15"/>
            <p:cNvSpPr/>
            <p:nvPr/>
          </p:nvSpPr>
          <p:spPr>
            <a:xfrm>
              <a:off x="44422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5" name="Google Shape;901;p15"/>
            <p:cNvSpPr/>
            <p:nvPr/>
          </p:nvSpPr>
          <p:spPr>
            <a:xfrm>
              <a:off x="44406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6" name="Google Shape;902;p15"/>
            <p:cNvSpPr/>
            <p:nvPr/>
          </p:nvSpPr>
          <p:spPr>
            <a:xfrm>
              <a:off x="44472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7" name="Google Shape;903;p15"/>
            <p:cNvSpPr/>
            <p:nvPr/>
          </p:nvSpPr>
          <p:spPr>
            <a:xfrm>
              <a:off x="44459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8" name="Google Shape;904;p15"/>
            <p:cNvSpPr/>
            <p:nvPr/>
          </p:nvSpPr>
          <p:spPr>
            <a:xfrm>
              <a:off x="44530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9" name="Google Shape;905;p15"/>
            <p:cNvSpPr/>
            <p:nvPr/>
          </p:nvSpPr>
          <p:spPr>
            <a:xfrm>
              <a:off x="44516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0" name="Google Shape;906;p15"/>
            <p:cNvSpPr/>
            <p:nvPr/>
          </p:nvSpPr>
          <p:spPr>
            <a:xfrm>
              <a:off x="44580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1" name="Google Shape;907;p15"/>
            <p:cNvSpPr/>
            <p:nvPr/>
          </p:nvSpPr>
          <p:spPr>
            <a:xfrm>
              <a:off x="44566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2" name="Google Shape;908;p15"/>
            <p:cNvSpPr/>
            <p:nvPr/>
          </p:nvSpPr>
          <p:spPr>
            <a:xfrm>
              <a:off x="44639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3" name="Google Shape;909;p15"/>
            <p:cNvSpPr/>
            <p:nvPr/>
          </p:nvSpPr>
          <p:spPr>
            <a:xfrm>
              <a:off x="44623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4" name="Google Shape;910;p15"/>
            <p:cNvSpPr/>
            <p:nvPr/>
          </p:nvSpPr>
          <p:spPr>
            <a:xfrm>
              <a:off x="4468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5" name="Google Shape;911;p15"/>
            <p:cNvSpPr/>
            <p:nvPr/>
          </p:nvSpPr>
          <p:spPr>
            <a:xfrm>
              <a:off x="44676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6" name="Google Shape;912;p15"/>
            <p:cNvSpPr/>
            <p:nvPr/>
          </p:nvSpPr>
          <p:spPr>
            <a:xfrm>
              <a:off x="4474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7" name="Google Shape;913;p15"/>
            <p:cNvSpPr/>
            <p:nvPr/>
          </p:nvSpPr>
          <p:spPr>
            <a:xfrm>
              <a:off x="4473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8" name="Google Shape;914;p15"/>
            <p:cNvSpPr/>
            <p:nvPr/>
          </p:nvSpPr>
          <p:spPr>
            <a:xfrm>
              <a:off x="4479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9" name="Google Shape;915;p15"/>
            <p:cNvSpPr/>
            <p:nvPr/>
          </p:nvSpPr>
          <p:spPr>
            <a:xfrm>
              <a:off x="4478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0" name="Google Shape;916;p15"/>
            <p:cNvSpPr/>
            <p:nvPr/>
          </p:nvSpPr>
          <p:spPr>
            <a:xfrm>
              <a:off x="4485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1" name="Google Shape;917;p15"/>
            <p:cNvSpPr/>
            <p:nvPr/>
          </p:nvSpPr>
          <p:spPr>
            <a:xfrm>
              <a:off x="44840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2" name="Google Shape;918;p15"/>
            <p:cNvSpPr/>
            <p:nvPr/>
          </p:nvSpPr>
          <p:spPr>
            <a:xfrm>
              <a:off x="4490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3" name="Google Shape;919;p15"/>
            <p:cNvSpPr/>
            <p:nvPr/>
          </p:nvSpPr>
          <p:spPr>
            <a:xfrm>
              <a:off x="44893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4" name="Google Shape;920;p15"/>
            <p:cNvSpPr/>
            <p:nvPr/>
          </p:nvSpPr>
          <p:spPr>
            <a:xfrm>
              <a:off x="44964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5" name="Google Shape;921;p15"/>
            <p:cNvSpPr/>
            <p:nvPr/>
          </p:nvSpPr>
          <p:spPr>
            <a:xfrm>
              <a:off x="4495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6" name="Google Shape;922;p15"/>
            <p:cNvSpPr/>
            <p:nvPr/>
          </p:nvSpPr>
          <p:spPr>
            <a:xfrm>
              <a:off x="4410300" y="1967775"/>
              <a:ext cx="76775" cy="11650"/>
            </a:xfrm>
            <a:custGeom>
              <a:avLst/>
              <a:gdLst/>
              <a:ahLst/>
              <a:cxnLst/>
              <a:rect l="l" t="t" r="r" b="b"/>
              <a:pathLst>
                <a:path w="3071" h="466" extrusionOk="0">
                  <a:moveTo>
                    <a:pt x="1535" y="0"/>
                  </a:moveTo>
                  <a:cubicBezTo>
                    <a:pt x="667" y="0"/>
                    <a:pt x="1" y="118"/>
                    <a:pt x="1" y="236"/>
                  </a:cubicBezTo>
                  <a:cubicBezTo>
                    <a:pt x="1" y="347"/>
                    <a:pt x="667" y="465"/>
                    <a:pt x="1535" y="465"/>
                  </a:cubicBezTo>
                  <a:cubicBezTo>
                    <a:pt x="2376" y="465"/>
                    <a:pt x="3070" y="347"/>
                    <a:pt x="3070" y="236"/>
                  </a:cubicBezTo>
                  <a:cubicBezTo>
                    <a:pt x="3070" y="118"/>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7" name="Google Shape;923;p15"/>
            <p:cNvSpPr/>
            <p:nvPr/>
          </p:nvSpPr>
          <p:spPr>
            <a:xfrm>
              <a:off x="4395900" y="1954050"/>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8" name="Google Shape;924;p15"/>
            <p:cNvSpPr/>
            <p:nvPr/>
          </p:nvSpPr>
          <p:spPr>
            <a:xfrm>
              <a:off x="4395900" y="1954050"/>
              <a:ext cx="104875" cy="10100"/>
            </a:xfrm>
            <a:custGeom>
              <a:avLst/>
              <a:gdLst/>
              <a:ahLst/>
              <a:cxnLst/>
              <a:rect l="l" t="t" r="r" b="b"/>
              <a:pathLst>
                <a:path w="4195" h="404" extrusionOk="0">
                  <a:moveTo>
                    <a:pt x="0" y="1"/>
                  </a:moveTo>
                  <a:lnTo>
                    <a:pt x="0" y="91"/>
                  </a:lnTo>
                  <a:cubicBezTo>
                    <a:pt x="202" y="265"/>
                    <a:pt x="1070" y="403"/>
                    <a:pt x="2111" y="403"/>
                  </a:cubicBezTo>
                  <a:cubicBezTo>
                    <a:pt x="3153" y="403"/>
                    <a:pt x="4021" y="265"/>
                    <a:pt x="4195" y="91"/>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9" name="Google Shape;925;p15"/>
            <p:cNvSpPr/>
            <p:nvPr/>
          </p:nvSpPr>
          <p:spPr>
            <a:xfrm>
              <a:off x="4395900" y="1945375"/>
              <a:ext cx="104875" cy="16700"/>
            </a:xfrm>
            <a:custGeom>
              <a:avLst/>
              <a:gdLst/>
              <a:ahLst/>
              <a:cxnLst/>
              <a:rect l="l" t="t" r="r" b="b"/>
              <a:pathLst>
                <a:path w="4195" h="668" extrusionOk="0">
                  <a:moveTo>
                    <a:pt x="2111" y="0"/>
                  </a:moveTo>
                  <a:cubicBezTo>
                    <a:pt x="959" y="0"/>
                    <a:pt x="0" y="146"/>
                    <a:pt x="0" y="348"/>
                  </a:cubicBezTo>
                  <a:cubicBezTo>
                    <a:pt x="0" y="521"/>
                    <a:pt x="959" y="667"/>
                    <a:pt x="2111" y="667"/>
                  </a:cubicBezTo>
                  <a:cubicBezTo>
                    <a:pt x="3271" y="667"/>
                    <a:pt x="4195" y="521"/>
                    <a:pt x="4195" y="348"/>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0" name="Google Shape;926;p15"/>
            <p:cNvSpPr/>
            <p:nvPr/>
          </p:nvSpPr>
          <p:spPr>
            <a:xfrm>
              <a:off x="4394500" y="1943975"/>
              <a:ext cx="107850" cy="19475"/>
            </a:xfrm>
            <a:custGeom>
              <a:avLst/>
              <a:gdLst/>
              <a:ahLst/>
              <a:cxnLst/>
              <a:rect l="l" t="t" r="r" b="b"/>
              <a:pathLst>
                <a:path w="4314" h="779" extrusionOk="0">
                  <a:moveTo>
                    <a:pt x="2167" y="112"/>
                  </a:moveTo>
                  <a:cubicBezTo>
                    <a:pt x="2751" y="112"/>
                    <a:pt x="3271" y="147"/>
                    <a:pt x="3619" y="202"/>
                  </a:cubicBezTo>
                  <a:cubicBezTo>
                    <a:pt x="3820" y="230"/>
                    <a:pt x="3966" y="286"/>
                    <a:pt x="4077" y="320"/>
                  </a:cubicBezTo>
                  <a:cubicBezTo>
                    <a:pt x="4105" y="348"/>
                    <a:pt x="4167" y="348"/>
                    <a:pt x="4167" y="376"/>
                  </a:cubicBezTo>
                  <a:lnTo>
                    <a:pt x="4195" y="404"/>
                  </a:lnTo>
                  <a:lnTo>
                    <a:pt x="4167" y="431"/>
                  </a:lnTo>
                  <a:cubicBezTo>
                    <a:pt x="4105" y="459"/>
                    <a:pt x="4021" y="494"/>
                    <a:pt x="3903" y="522"/>
                  </a:cubicBezTo>
                  <a:cubicBezTo>
                    <a:pt x="3528" y="605"/>
                    <a:pt x="2890" y="668"/>
                    <a:pt x="2167" y="668"/>
                  </a:cubicBezTo>
                  <a:cubicBezTo>
                    <a:pt x="1591" y="668"/>
                    <a:pt x="1070" y="633"/>
                    <a:pt x="695" y="577"/>
                  </a:cubicBezTo>
                  <a:cubicBezTo>
                    <a:pt x="494" y="549"/>
                    <a:pt x="348" y="522"/>
                    <a:pt x="258" y="459"/>
                  </a:cubicBezTo>
                  <a:cubicBezTo>
                    <a:pt x="202" y="459"/>
                    <a:pt x="174" y="431"/>
                    <a:pt x="147" y="404"/>
                  </a:cubicBezTo>
                  <a:lnTo>
                    <a:pt x="112" y="404"/>
                  </a:lnTo>
                  <a:cubicBezTo>
                    <a:pt x="112" y="404"/>
                    <a:pt x="147" y="376"/>
                    <a:pt x="174" y="376"/>
                  </a:cubicBezTo>
                  <a:cubicBezTo>
                    <a:pt x="202" y="320"/>
                    <a:pt x="286" y="286"/>
                    <a:pt x="431" y="258"/>
                  </a:cubicBezTo>
                  <a:cubicBezTo>
                    <a:pt x="779" y="174"/>
                    <a:pt x="1417" y="112"/>
                    <a:pt x="2167" y="112"/>
                  </a:cubicBezTo>
                  <a:close/>
                  <a:moveTo>
                    <a:pt x="2167" y="1"/>
                  </a:moveTo>
                  <a:cubicBezTo>
                    <a:pt x="1591" y="1"/>
                    <a:pt x="1070" y="29"/>
                    <a:pt x="667" y="112"/>
                  </a:cubicBezTo>
                  <a:cubicBezTo>
                    <a:pt x="494" y="147"/>
                    <a:pt x="320" y="174"/>
                    <a:pt x="202" y="202"/>
                  </a:cubicBezTo>
                  <a:cubicBezTo>
                    <a:pt x="147" y="230"/>
                    <a:pt x="112" y="258"/>
                    <a:pt x="84" y="286"/>
                  </a:cubicBezTo>
                  <a:cubicBezTo>
                    <a:pt x="56" y="286"/>
                    <a:pt x="56" y="320"/>
                    <a:pt x="29" y="320"/>
                  </a:cubicBezTo>
                  <a:cubicBezTo>
                    <a:pt x="29" y="348"/>
                    <a:pt x="1" y="376"/>
                    <a:pt x="1" y="404"/>
                  </a:cubicBezTo>
                  <a:cubicBezTo>
                    <a:pt x="1" y="431"/>
                    <a:pt x="29" y="431"/>
                    <a:pt x="29" y="459"/>
                  </a:cubicBezTo>
                  <a:cubicBezTo>
                    <a:pt x="56" y="494"/>
                    <a:pt x="84" y="522"/>
                    <a:pt x="147" y="549"/>
                  </a:cubicBezTo>
                  <a:cubicBezTo>
                    <a:pt x="202" y="577"/>
                    <a:pt x="320" y="605"/>
                    <a:pt x="431" y="633"/>
                  </a:cubicBezTo>
                  <a:cubicBezTo>
                    <a:pt x="806" y="723"/>
                    <a:pt x="1445" y="779"/>
                    <a:pt x="2167" y="779"/>
                  </a:cubicBezTo>
                  <a:cubicBezTo>
                    <a:pt x="2751" y="779"/>
                    <a:pt x="3271" y="751"/>
                    <a:pt x="3646" y="695"/>
                  </a:cubicBezTo>
                  <a:cubicBezTo>
                    <a:pt x="3848" y="668"/>
                    <a:pt x="3994" y="633"/>
                    <a:pt x="4105" y="577"/>
                  </a:cubicBezTo>
                  <a:cubicBezTo>
                    <a:pt x="4167" y="549"/>
                    <a:pt x="4195" y="549"/>
                    <a:pt x="4251" y="522"/>
                  </a:cubicBezTo>
                  <a:cubicBezTo>
                    <a:pt x="4251" y="494"/>
                    <a:pt x="4278" y="494"/>
                    <a:pt x="4278" y="459"/>
                  </a:cubicBezTo>
                  <a:cubicBezTo>
                    <a:pt x="4313" y="431"/>
                    <a:pt x="4313" y="431"/>
                    <a:pt x="4313" y="404"/>
                  </a:cubicBezTo>
                  <a:cubicBezTo>
                    <a:pt x="4313" y="376"/>
                    <a:pt x="4313" y="348"/>
                    <a:pt x="4278" y="320"/>
                  </a:cubicBezTo>
                  <a:cubicBezTo>
                    <a:pt x="4251" y="286"/>
                    <a:pt x="4223" y="258"/>
                    <a:pt x="4195" y="258"/>
                  </a:cubicBezTo>
                  <a:cubicBezTo>
                    <a:pt x="4105" y="202"/>
                    <a:pt x="4021" y="174"/>
                    <a:pt x="3876" y="147"/>
                  </a:cubicBezTo>
                  <a:cubicBezTo>
                    <a:pt x="3501" y="56"/>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1" name="Google Shape;927;p15"/>
            <p:cNvSpPr/>
            <p:nvPr/>
          </p:nvSpPr>
          <p:spPr>
            <a:xfrm>
              <a:off x="43988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2" name="Google Shape;928;p15"/>
            <p:cNvSpPr/>
            <p:nvPr/>
          </p:nvSpPr>
          <p:spPr>
            <a:xfrm>
              <a:off x="43972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3" name="Google Shape;929;p15"/>
            <p:cNvSpPr/>
            <p:nvPr/>
          </p:nvSpPr>
          <p:spPr>
            <a:xfrm>
              <a:off x="44038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4" name="Google Shape;930;p15"/>
            <p:cNvSpPr/>
            <p:nvPr/>
          </p:nvSpPr>
          <p:spPr>
            <a:xfrm>
              <a:off x="44025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5" name="Google Shape;931;p15"/>
            <p:cNvSpPr/>
            <p:nvPr/>
          </p:nvSpPr>
          <p:spPr>
            <a:xfrm>
              <a:off x="44096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6" name="Google Shape;932;p15"/>
            <p:cNvSpPr/>
            <p:nvPr/>
          </p:nvSpPr>
          <p:spPr>
            <a:xfrm>
              <a:off x="44082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7" name="Google Shape;933;p15"/>
            <p:cNvSpPr/>
            <p:nvPr/>
          </p:nvSpPr>
          <p:spPr>
            <a:xfrm>
              <a:off x="44146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8" name="Google Shape;934;p15"/>
            <p:cNvSpPr/>
            <p:nvPr/>
          </p:nvSpPr>
          <p:spPr>
            <a:xfrm>
              <a:off x="44132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9" name="Google Shape;935;p15"/>
            <p:cNvSpPr/>
            <p:nvPr/>
          </p:nvSpPr>
          <p:spPr>
            <a:xfrm>
              <a:off x="44205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0" name="Google Shape;936;p15"/>
            <p:cNvSpPr/>
            <p:nvPr/>
          </p:nvSpPr>
          <p:spPr>
            <a:xfrm>
              <a:off x="44189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1" name="Google Shape;937;p15"/>
            <p:cNvSpPr/>
            <p:nvPr/>
          </p:nvSpPr>
          <p:spPr>
            <a:xfrm>
              <a:off x="44255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2" name="Google Shape;938;p15"/>
            <p:cNvSpPr/>
            <p:nvPr/>
          </p:nvSpPr>
          <p:spPr>
            <a:xfrm>
              <a:off x="44242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3" name="Google Shape;939;p15"/>
            <p:cNvSpPr/>
            <p:nvPr/>
          </p:nvSpPr>
          <p:spPr>
            <a:xfrm>
              <a:off x="44313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4" name="Google Shape;940;p15"/>
            <p:cNvSpPr/>
            <p:nvPr/>
          </p:nvSpPr>
          <p:spPr>
            <a:xfrm>
              <a:off x="44299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5" name="Google Shape;941;p15"/>
            <p:cNvSpPr/>
            <p:nvPr/>
          </p:nvSpPr>
          <p:spPr>
            <a:xfrm>
              <a:off x="44363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6" name="Google Shape;942;p15"/>
            <p:cNvSpPr/>
            <p:nvPr/>
          </p:nvSpPr>
          <p:spPr>
            <a:xfrm>
              <a:off x="44349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7" name="Google Shape;943;p15"/>
            <p:cNvSpPr/>
            <p:nvPr/>
          </p:nvSpPr>
          <p:spPr>
            <a:xfrm>
              <a:off x="44422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8" name="Google Shape;944;p15"/>
            <p:cNvSpPr/>
            <p:nvPr/>
          </p:nvSpPr>
          <p:spPr>
            <a:xfrm>
              <a:off x="44406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9" name="Google Shape;945;p15"/>
            <p:cNvSpPr/>
            <p:nvPr/>
          </p:nvSpPr>
          <p:spPr>
            <a:xfrm>
              <a:off x="44472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0" name="Google Shape;946;p15"/>
            <p:cNvSpPr/>
            <p:nvPr/>
          </p:nvSpPr>
          <p:spPr>
            <a:xfrm>
              <a:off x="44459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1" name="Google Shape;947;p15"/>
            <p:cNvSpPr/>
            <p:nvPr/>
          </p:nvSpPr>
          <p:spPr>
            <a:xfrm>
              <a:off x="44530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2" name="Google Shape;948;p15"/>
            <p:cNvSpPr/>
            <p:nvPr/>
          </p:nvSpPr>
          <p:spPr>
            <a:xfrm>
              <a:off x="44516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3" name="Google Shape;949;p15"/>
            <p:cNvSpPr/>
            <p:nvPr/>
          </p:nvSpPr>
          <p:spPr>
            <a:xfrm>
              <a:off x="44580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4" name="Google Shape;950;p15"/>
            <p:cNvSpPr/>
            <p:nvPr/>
          </p:nvSpPr>
          <p:spPr>
            <a:xfrm>
              <a:off x="44566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5" name="Google Shape;951;p15"/>
            <p:cNvSpPr/>
            <p:nvPr/>
          </p:nvSpPr>
          <p:spPr>
            <a:xfrm>
              <a:off x="44639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6" name="Google Shape;952;p15"/>
            <p:cNvSpPr/>
            <p:nvPr/>
          </p:nvSpPr>
          <p:spPr>
            <a:xfrm>
              <a:off x="44623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7" name="Google Shape;953;p15"/>
            <p:cNvSpPr/>
            <p:nvPr/>
          </p:nvSpPr>
          <p:spPr>
            <a:xfrm>
              <a:off x="4468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8" name="Google Shape;954;p15"/>
            <p:cNvSpPr/>
            <p:nvPr/>
          </p:nvSpPr>
          <p:spPr>
            <a:xfrm>
              <a:off x="44676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9" name="Google Shape;955;p15"/>
            <p:cNvSpPr/>
            <p:nvPr/>
          </p:nvSpPr>
          <p:spPr>
            <a:xfrm>
              <a:off x="4474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0" name="Google Shape;956;p15"/>
            <p:cNvSpPr/>
            <p:nvPr/>
          </p:nvSpPr>
          <p:spPr>
            <a:xfrm>
              <a:off x="4473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1" name="Google Shape;957;p15"/>
            <p:cNvSpPr/>
            <p:nvPr/>
          </p:nvSpPr>
          <p:spPr>
            <a:xfrm>
              <a:off x="4479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2" name="Google Shape;958;p15"/>
            <p:cNvSpPr/>
            <p:nvPr/>
          </p:nvSpPr>
          <p:spPr>
            <a:xfrm>
              <a:off x="4478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3" name="Google Shape;959;p15"/>
            <p:cNvSpPr/>
            <p:nvPr/>
          </p:nvSpPr>
          <p:spPr>
            <a:xfrm>
              <a:off x="4485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4" name="Google Shape;960;p15"/>
            <p:cNvSpPr/>
            <p:nvPr/>
          </p:nvSpPr>
          <p:spPr>
            <a:xfrm>
              <a:off x="44840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5" name="Google Shape;961;p15"/>
            <p:cNvSpPr/>
            <p:nvPr/>
          </p:nvSpPr>
          <p:spPr>
            <a:xfrm>
              <a:off x="4490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6" name="Google Shape;962;p15"/>
            <p:cNvSpPr/>
            <p:nvPr/>
          </p:nvSpPr>
          <p:spPr>
            <a:xfrm>
              <a:off x="44893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7" name="Google Shape;963;p15"/>
            <p:cNvSpPr/>
            <p:nvPr/>
          </p:nvSpPr>
          <p:spPr>
            <a:xfrm>
              <a:off x="44964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8" name="Google Shape;964;p15"/>
            <p:cNvSpPr/>
            <p:nvPr/>
          </p:nvSpPr>
          <p:spPr>
            <a:xfrm>
              <a:off x="4495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9" name="Google Shape;965;p15"/>
            <p:cNvSpPr/>
            <p:nvPr/>
          </p:nvSpPr>
          <p:spPr>
            <a:xfrm>
              <a:off x="4410300" y="1948325"/>
              <a:ext cx="76775" cy="11475"/>
            </a:xfrm>
            <a:custGeom>
              <a:avLst/>
              <a:gdLst/>
              <a:ahLst/>
              <a:cxnLst/>
              <a:rect l="l" t="t" r="r" b="b"/>
              <a:pathLst>
                <a:path w="3071" h="459" extrusionOk="0">
                  <a:moveTo>
                    <a:pt x="1535" y="0"/>
                  </a:moveTo>
                  <a:cubicBezTo>
                    <a:pt x="667" y="0"/>
                    <a:pt x="1" y="84"/>
                    <a:pt x="1" y="230"/>
                  </a:cubicBezTo>
                  <a:cubicBezTo>
                    <a:pt x="1" y="348"/>
                    <a:pt x="667" y="459"/>
                    <a:pt x="1535" y="459"/>
                  </a:cubicBezTo>
                  <a:cubicBezTo>
                    <a:pt x="2376" y="459"/>
                    <a:pt x="3070" y="348"/>
                    <a:pt x="3070" y="230"/>
                  </a:cubicBezTo>
                  <a:cubicBezTo>
                    <a:pt x="3070" y="84"/>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0" name="Google Shape;966;p15"/>
            <p:cNvSpPr/>
            <p:nvPr/>
          </p:nvSpPr>
          <p:spPr>
            <a:xfrm>
              <a:off x="4395900" y="1933750"/>
              <a:ext cx="104875" cy="21025"/>
            </a:xfrm>
            <a:custGeom>
              <a:avLst/>
              <a:gdLst/>
              <a:ahLst/>
              <a:cxnLst/>
              <a:rect l="l" t="t" r="r" b="b"/>
              <a:pathLst>
                <a:path w="4195" h="841" extrusionOk="0">
                  <a:moveTo>
                    <a:pt x="0" y="0"/>
                  </a:moveTo>
                  <a:lnTo>
                    <a:pt x="0" y="493"/>
                  </a:lnTo>
                  <a:cubicBezTo>
                    <a:pt x="0" y="695"/>
                    <a:pt x="959" y="840"/>
                    <a:pt x="2111" y="840"/>
                  </a:cubicBezTo>
                  <a:cubicBezTo>
                    <a:pt x="3271" y="840"/>
                    <a:pt x="4195" y="695"/>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1" name="Google Shape;967;p15"/>
            <p:cNvSpPr/>
            <p:nvPr/>
          </p:nvSpPr>
          <p:spPr>
            <a:xfrm>
              <a:off x="4395900" y="1933750"/>
              <a:ext cx="104875" cy="10950"/>
            </a:xfrm>
            <a:custGeom>
              <a:avLst/>
              <a:gdLst/>
              <a:ahLst/>
              <a:cxnLst/>
              <a:rect l="l" t="t" r="r" b="b"/>
              <a:pathLst>
                <a:path w="4195" h="438" extrusionOk="0">
                  <a:moveTo>
                    <a:pt x="0" y="0"/>
                  </a:moveTo>
                  <a:lnTo>
                    <a:pt x="0" y="118"/>
                  </a:lnTo>
                  <a:cubicBezTo>
                    <a:pt x="202" y="292"/>
                    <a:pt x="1070" y="438"/>
                    <a:pt x="2111" y="438"/>
                  </a:cubicBezTo>
                  <a:cubicBezTo>
                    <a:pt x="3153" y="438"/>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2" name="Google Shape;968;p15"/>
            <p:cNvSpPr/>
            <p:nvPr/>
          </p:nvSpPr>
          <p:spPr>
            <a:xfrm>
              <a:off x="4395900" y="1925925"/>
              <a:ext cx="104875" cy="16525"/>
            </a:xfrm>
            <a:custGeom>
              <a:avLst/>
              <a:gdLst/>
              <a:ahLst/>
              <a:cxnLst/>
              <a:rect l="l" t="t" r="r" b="b"/>
              <a:pathLst>
                <a:path w="4195" h="661" extrusionOk="0">
                  <a:moveTo>
                    <a:pt x="2111" y="1"/>
                  </a:moveTo>
                  <a:cubicBezTo>
                    <a:pt x="959" y="1"/>
                    <a:pt x="0" y="140"/>
                    <a:pt x="0" y="313"/>
                  </a:cubicBezTo>
                  <a:cubicBezTo>
                    <a:pt x="0" y="522"/>
                    <a:pt x="959" y="660"/>
                    <a:pt x="2111" y="660"/>
                  </a:cubicBezTo>
                  <a:cubicBezTo>
                    <a:pt x="3271" y="660"/>
                    <a:pt x="4195" y="522"/>
                    <a:pt x="4195" y="313"/>
                  </a:cubicBezTo>
                  <a:cubicBezTo>
                    <a:pt x="4195" y="140"/>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3" name="Google Shape;969;p15"/>
            <p:cNvSpPr/>
            <p:nvPr/>
          </p:nvSpPr>
          <p:spPr>
            <a:xfrm>
              <a:off x="4394500" y="1924375"/>
              <a:ext cx="107850" cy="19625"/>
            </a:xfrm>
            <a:custGeom>
              <a:avLst/>
              <a:gdLst/>
              <a:ahLst/>
              <a:cxnLst/>
              <a:rect l="l" t="t" r="r" b="b"/>
              <a:pathLst>
                <a:path w="4314" h="785" extrusionOk="0">
                  <a:moveTo>
                    <a:pt x="2167" y="118"/>
                  </a:moveTo>
                  <a:cubicBezTo>
                    <a:pt x="2751" y="118"/>
                    <a:pt x="3271" y="146"/>
                    <a:pt x="3619" y="202"/>
                  </a:cubicBezTo>
                  <a:cubicBezTo>
                    <a:pt x="3820" y="236"/>
                    <a:pt x="3966" y="292"/>
                    <a:pt x="4077" y="320"/>
                  </a:cubicBezTo>
                  <a:cubicBezTo>
                    <a:pt x="4105" y="320"/>
                    <a:pt x="4167" y="347"/>
                    <a:pt x="4167" y="375"/>
                  </a:cubicBezTo>
                  <a:lnTo>
                    <a:pt x="4195" y="375"/>
                  </a:lnTo>
                  <a:cubicBezTo>
                    <a:pt x="4195" y="375"/>
                    <a:pt x="4195" y="410"/>
                    <a:pt x="4167" y="438"/>
                  </a:cubicBezTo>
                  <a:cubicBezTo>
                    <a:pt x="4105" y="465"/>
                    <a:pt x="4021" y="493"/>
                    <a:pt x="3903" y="521"/>
                  </a:cubicBezTo>
                  <a:cubicBezTo>
                    <a:pt x="3528" y="611"/>
                    <a:pt x="2890" y="667"/>
                    <a:pt x="2167" y="667"/>
                  </a:cubicBezTo>
                  <a:cubicBezTo>
                    <a:pt x="1591" y="667"/>
                    <a:pt x="1070" y="639"/>
                    <a:pt x="695" y="584"/>
                  </a:cubicBezTo>
                  <a:cubicBezTo>
                    <a:pt x="494" y="549"/>
                    <a:pt x="348" y="493"/>
                    <a:pt x="258" y="465"/>
                  </a:cubicBezTo>
                  <a:cubicBezTo>
                    <a:pt x="202" y="438"/>
                    <a:pt x="174" y="438"/>
                    <a:pt x="147" y="410"/>
                  </a:cubicBezTo>
                  <a:lnTo>
                    <a:pt x="112" y="375"/>
                  </a:lnTo>
                  <a:cubicBezTo>
                    <a:pt x="112" y="375"/>
                    <a:pt x="147" y="375"/>
                    <a:pt x="174" y="347"/>
                  </a:cubicBezTo>
                  <a:cubicBezTo>
                    <a:pt x="202" y="320"/>
                    <a:pt x="286" y="292"/>
                    <a:pt x="431" y="264"/>
                  </a:cubicBezTo>
                  <a:cubicBezTo>
                    <a:pt x="779" y="174"/>
                    <a:pt x="1417" y="118"/>
                    <a:pt x="2167" y="118"/>
                  </a:cubicBezTo>
                  <a:close/>
                  <a:moveTo>
                    <a:pt x="2167" y="0"/>
                  </a:moveTo>
                  <a:cubicBezTo>
                    <a:pt x="1591" y="0"/>
                    <a:pt x="1070" y="28"/>
                    <a:pt x="667" y="90"/>
                  </a:cubicBezTo>
                  <a:cubicBezTo>
                    <a:pt x="494" y="118"/>
                    <a:pt x="320" y="174"/>
                    <a:pt x="202" y="202"/>
                  </a:cubicBezTo>
                  <a:cubicBezTo>
                    <a:pt x="147" y="236"/>
                    <a:pt x="112" y="264"/>
                    <a:pt x="84" y="292"/>
                  </a:cubicBezTo>
                  <a:cubicBezTo>
                    <a:pt x="56" y="292"/>
                    <a:pt x="56" y="320"/>
                    <a:pt x="29" y="320"/>
                  </a:cubicBezTo>
                  <a:cubicBezTo>
                    <a:pt x="29" y="347"/>
                    <a:pt x="1" y="375"/>
                    <a:pt x="1" y="375"/>
                  </a:cubicBezTo>
                  <a:cubicBezTo>
                    <a:pt x="1" y="410"/>
                    <a:pt x="29" y="438"/>
                    <a:pt x="29" y="465"/>
                  </a:cubicBezTo>
                  <a:cubicBezTo>
                    <a:pt x="56" y="493"/>
                    <a:pt x="84" y="521"/>
                    <a:pt x="147" y="549"/>
                  </a:cubicBezTo>
                  <a:cubicBezTo>
                    <a:pt x="202" y="584"/>
                    <a:pt x="320" y="611"/>
                    <a:pt x="431" y="639"/>
                  </a:cubicBezTo>
                  <a:cubicBezTo>
                    <a:pt x="806" y="722"/>
                    <a:pt x="1445" y="785"/>
                    <a:pt x="2167" y="785"/>
                  </a:cubicBezTo>
                  <a:cubicBezTo>
                    <a:pt x="2751" y="785"/>
                    <a:pt x="3271" y="757"/>
                    <a:pt x="3646" y="695"/>
                  </a:cubicBezTo>
                  <a:cubicBezTo>
                    <a:pt x="3848" y="667"/>
                    <a:pt x="3994" y="611"/>
                    <a:pt x="4105" y="584"/>
                  </a:cubicBezTo>
                  <a:cubicBezTo>
                    <a:pt x="4167" y="549"/>
                    <a:pt x="4195" y="521"/>
                    <a:pt x="4251" y="493"/>
                  </a:cubicBezTo>
                  <a:lnTo>
                    <a:pt x="4278" y="465"/>
                  </a:lnTo>
                  <a:cubicBezTo>
                    <a:pt x="4313" y="438"/>
                    <a:pt x="4313" y="410"/>
                    <a:pt x="4313" y="375"/>
                  </a:cubicBezTo>
                  <a:cubicBezTo>
                    <a:pt x="4313" y="375"/>
                    <a:pt x="4313" y="347"/>
                    <a:pt x="4278" y="320"/>
                  </a:cubicBezTo>
                  <a:cubicBezTo>
                    <a:pt x="4251" y="292"/>
                    <a:pt x="4223" y="264"/>
                    <a:pt x="4195" y="236"/>
                  </a:cubicBezTo>
                  <a:cubicBezTo>
                    <a:pt x="4105" y="202"/>
                    <a:pt x="4021" y="174"/>
                    <a:pt x="3876" y="146"/>
                  </a:cubicBezTo>
                  <a:cubicBezTo>
                    <a:pt x="3501" y="63"/>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4" name="Google Shape;970;p15"/>
            <p:cNvSpPr/>
            <p:nvPr/>
          </p:nvSpPr>
          <p:spPr>
            <a:xfrm>
              <a:off x="43988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5" name="Google Shape;971;p15"/>
            <p:cNvSpPr/>
            <p:nvPr/>
          </p:nvSpPr>
          <p:spPr>
            <a:xfrm>
              <a:off x="43972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6" name="Google Shape;972;p15"/>
            <p:cNvSpPr/>
            <p:nvPr/>
          </p:nvSpPr>
          <p:spPr>
            <a:xfrm>
              <a:off x="44038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7" name="Google Shape;973;p15"/>
            <p:cNvSpPr/>
            <p:nvPr/>
          </p:nvSpPr>
          <p:spPr>
            <a:xfrm>
              <a:off x="44025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8" name="Google Shape;974;p15"/>
            <p:cNvSpPr/>
            <p:nvPr/>
          </p:nvSpPr>
          <p:spPr>
            <a:xfrm>
              <a:off x="44096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9" name="Google Shape;975;p15"/>
            <p:cNvSpPr/>
            <p:nvPr/>
          </p:nvSpPr>
          <p:spPr>
            <a:xfrm>
              <a:off x="44082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0" name="Google Shape;976;p15"/>
            <p:cNvSpPr/>
            <p:nvPr/>
          </p:nvSpPr>
          <p:spPr>
            <a:xfrm>
              <a:off x="44146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1" name="Google Shape;977;p15"/>
            <p:cNvSpPr/>
            <p:nvPr/>
          </p:nvSpPr>
          <p:spPr>
            <a:xfrm>
              <a:off x="44132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2" name="Google Shape;978;p15"/>
            <p:cNvSpPr/>
            <p:nvPr/>
          </p:nvSpPr>
          <p:spPr>
            <a:xfrm>
              <a:off x="44205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3" name="Google Shape;979;p15"/>
            <p:cNvSpPr/>
            <p:nvPr/>
          </p:nvSpPr>
          <p:spPr>
            <a:xfrm>
              <a:off x="44189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4" name="Google Shape;980;p15"/>
            <p:cNvSpPr/>
            <p:nvPr/>
          </p:nvSpPr>
          <p:spPr>
            <a:xfrm>
              <a:off x="44255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5" name="Google Shape;981;p15"/>
            <p:cNvSpPr/>
            <p:nvPr/>
          </p:nvSpPr>
          <p:spPr>
            <a:xfrm>
              <a:off x="44242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6" name="Google Shape;982;p15"/>
            <p:cNvSpPr/>
            <p:nvPr/>
          </p:nvSpPr>
          <p:spPr>
            <a:xfrm>
              <a:off x="44313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7" name="Google Shape;983;p15"/>
            <p:cNvSpPr/>
            <p:nvPr/>
          </p:nvSpPr>
          <p:spPr>
            <a:xfrm>
              <a:off x="44299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8" name="Google Shape;984;p15"/>
            <p:cNvSpPr/>
            <p:nvPr/>
          </p:nvSpPr>
          <p:spPr>
            <a:xfrm>
              <a:off x="44363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9" name="Google Shape;985;p15"/>
            <p:cNvSpPr/>
            <p:nvPr/>
          </p:nvSpPr>
          <p:spPr>
            <a:xfrm>
              <a:off x="44349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0" name="Google Shape;986;p15"/>
            <p:cNvSpPr/>
            <p:nvPr/>
          </p:nvSpPr>
          <p:spPr>
            <a:xfrm>
              <a:off x="44422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1" name="Google Shape;987;p15"/>
            <p:cNvSpPr/>
            <p:nvPr/>
          </p:nvSpPr>
          <p:spPr>
            <a:xfrm>
              <a:off x="44406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2" name="Google Shape;988;p15"/>
            <p:cNvSpPr/>
            <p:nvPr/>
          </p:nvSpPr>
          <p:spPr>
            <a:xfrm>
              <a:off x="44472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3" name="Google Shape;989;p15"/>
            <p:cNvSpPr/>
            <p:nvPr/>
          </p:nvSpPr>
          <p:spPr>
            <a:xfrm>
              <a:off x="44459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4" name="Google Shape;990;p15"/>
            <p:cNvSpPr/>
            <p:nvPr/>
          </p:nvSpPr>
          <p:spPr>
            <a:xfrm>
              <a:off x="44530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5" name="Google Shape;991;p15"/>
            <p:cNvSpPr/>
            <p:nvPr/>
          </p:nvSpPr>
          <p:spPr>
            <a:xfrm>
              <a:off x="44516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6" name="Google Shape;992;p15"/>
            <p:cNvSpPr/>
            <p:nvPr/>
          </p:nvSpPr>
          <p:spPr>
            <a:xfrm>
              <a:off x="44580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7" name="Google Shape;993;p15"/>
            <p:cNvSpPr/>
            <p:nvPr/>
          </p:nvSpPr>
          <p:spPr>
            <a:xfrm>
              <a:off x="44566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8" name="Google Shape;994;p15"/>
            <p:cNvSpPr/>
            <p:nvPr/>
          </p:nvSpPr>
          <p:spPr>
            <a:xfrm>
              <a:off x="44639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59" name="Google Shape;995;p15"/>
            <p:cNvSpPr/>
            <p:nvPr/>
          </p:nvSpPr>
          <p:spPr>
            <a:xfrm>
              <a:off x="44623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0" name="Google Shape;996;p15"/>
            <p:cNvSpPr/>
            <p:nvPr/>
          </p:nvSpPr>
          <p:spPr>
            <a:xfrm>
              <a:off x="4468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1" name="Google Shape;997;p15"/>
            <p:cNvSpPr/>
            <p:nvPr/>
          </p:nvSpPr>
          <p:spPr>
            <a:xfrm>
              <a:off x="44676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2" name="Google Shape;998;p15"/>
            <p:cNvSpPr/>
            <p:nvPr/>
          </p:nvSpPr>
          <p:spPr>
            <a:xfrm>
              <a:off x="4474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3" name="Google Shape;999;p15"/>
            <p:cNvSpPr/>
            <p:nvPr/>
          </p:nvSpPr>
          <p:spPr>
            <a:xfrm>
              <a:off x="4473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4" name="Google Shape;1000;p15"/>
            <p:cNvSpPr/>
            <p:nvPr/>
          </p:nvSpPr>
          <p:spPr>
            <a:xfrm>
              <a:off x="4479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5" name="Google Shape;1001;p15"/>
            <p:cNvSpPr/>
            <p:nvPr/>
          </p:nvSpPr>
          <p:spPr>
            <a:xfrm>
              <a:off x="4478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6" name="Google Shape;1002;p15"/>
            <p:cNvSpPr/>
            <p:nvPr/>
          </p:nvSpPr>
          <p:spPr>
            <a:xfrm>
              <a:off x="4485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7" name="Google Shape;1003;p15"/>
            <p:cNvSpPr/>
            <p:nvPr/>
          </p:nvSpPr>
          <p:spPr>
            <a:xfrm>
              <a:off x="44840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8" name="Google Shape;1004;p15"/>
            <p:cNvSpPr/>
            <p:nvPr/>
          </p:nvSpPr>
          <p:spPr>
            <a:xfrm>
              <a:off x="4490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69" name="Google Shape;1005;p15"/>
            <p:cNvSpPr/>
            <p:nvPr/>
          </p:nvSpPr>
          <p:spPr>
            <a:xfrm>
              <a:off x="44893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0" name="Google Shape;1006;p15"/>
            <p:cNvSpPr/>
            <p:nvPr/>
          </p:nvSpPr>
          <p:spPr>
            <a:xfrm>
              <a:off x="44964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1" name="Google Shape;1007;p15"/>
            <p:cNvSpPr/>
            <p:nvPr/>
          </p:nvSpPr>
          <p:spPr>
            <a:xfrm>
              <a:off x="4495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2" name="Google Shape;1008;p15"/>
            <p:cNvSpPr/>
            <p:nvPr/>
          </p:nvSpPr>
          <p:spPr>
            <a:xfrm>
              <a:off x="4410300" y="1928700"/>
              <a:ext cx="76775" cy="10975"/>
            </a:xfrm>
            <a:custGeom>
              <a:avLst/>
              <a:gdLst/>
              <a:ahLst/>
              <a:cxnLst/>
              <a:rect l="l" t="t" r="r" b="b"/>
              <a:pathLst>
                <a:path w="3071" h="439" extrusionOk="0">
                  <a:moveTo>
                    <a:pt x="1535" y="1"/>
                  </a:moveTo>
                  <a:cubicBezTo>
                    <a:pt x="667" y="1"/>
                    <a:pt x="1" y="91"/>
                    <a:pt x="1" y="202"/>
                  </a:cubicBezTo>
                  <a:cubicBezTo>
                    <a:pt x="1" y="348"/>
                    <a:pt x="667" y="438"/>
                    <a:pt x="1535" y="438"/>
                  </a:cubicBezTo>
                  <a:cubicBezTo>
                    <a:pt x="2376" y="438"/>
                    <a:pt x="3070" y="348"/>
                    <a:pt x="3070" y="202"/>
                  </a:cubicBezTo>
                  <a:cubicBezTo>
                    <a:pt x="3070" y="91"/>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3" name="Google Shape;1009;p15"/>
            <p:cNvSpPr/>
            <p:nvPr/>
          </p:nvSpPr>
          <p:spPr>
            <a:xfrm>
              <a:off x="4395900" y="1914300"/>
              <a:ext cx="104875" cy="21025"/>
            </a:xfrm>
            <a:custGeom>
              <a:avLst/>
              <a:gdLst/>
              <a:ahLst/>
              <a:cxnLst/>
              <a:rect l="l" t="t" r="r" b="b"/>
              <a:pathLst>
                <a:path w="4195" h="841" extrusionOk="0">
                  <a:moveTo>
                    <a:pt x="0" y="0"/>
                  </a:moveTo>
                  <a:lnTo>
                    <a:pt x="0" y="493"/>
                  </a:lnTo>
                  <a:cubicBezTo>
                    <a:pt x="0" y="667"/>
                    <a:pt x="959" y="841"/>
                    <a:pt x="2111" y="841"/>
                  </a:cubicBezTo>
                  <a:cubicBezTo>
                    <a:pt x="3271" y="841"/>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4" name="Google Shape;1010;p15"/>
            <p:cNvSpPr/>
            <p:nvPr/>
          </p:nvSpPr>
          <p:spPr>
            <a:xfrm>
              <a:off x="4395900" y="1914300"/>
              <a:ext cx="104875" cy="10100"/>
            </a:xfrm>
            <a:custGeom>
              <a:avLst/>
              <a:gdLst/>
              <a:ahLst/>
              <a:cxnLst/>
              <a:rect l="l" t="t" r="r" b="b"/>
              <a:pathLst>
                <a:path w="4195" h="404"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5" name="Google Shape;1011;p15"/>
            <p:cNvSpPr/>
            <p:nvPr/>
          </p:nvSpPr>
          <p:spPr>
            <a:xfrm>
              <a:off x="4395900" y="1906325"/>
              <a:ext cx="104875" cy="16675"/>
            </a:xfrm>
            <a:custGeom>
              <a:avLst/>
              <a:gdLst/>
              <a:ahLst/>
              <a:cxnLst/>
              <a:rect l="l" t="t" r="r" b="b"/>
              <a:pathLst>
                <a:path w="4195" h="667" extrusionOk="0">
                  <a:moveTo>
                    <a:pt x="2111" y="0"/>
                  </a:moveTo>
                  <a:cubicBezTo>
                    <a:pt x="959" y="0"/>
                    <a:pt x="0" y="146"/>
                    <a:pt x="0" y="319"/>
                  </a:cubicBezTo>
                  <a:cubicBezTo>
                    <a:pt x="0" y="521"/>
                    <a:pt x="959" y="667"/>
                    <a:pt x="2111" y="667"/>
                  </a:cubicBezTo>
                  <a:cubicBezTo>
                    <a:pt x="3271" y="667"/>
                    <a:pt x="4195" y="521"/>
                    <a:pt x="4195" y="319"/>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6" name="Google Shape;1012;p15"/>
            <p:cNvSpPr/>
            <p:nvPr/>
          </p:nvSpPr>
          <p:spPr>
            <a:xfrm>
              <a:off x="4394500" y="1904925"/>
              <a:ext cx="107850" cy="19475"/>
            </a:xfrm>
            <a:custGeom>
              <a:avLst/>
              <a:gdLst/>
              <a:ahLst/>
              <a:cxnLst/>
              <a:rect l="l" t="t" r="r" b="b"/>
              <a:pathLst>
                <a:path w="4314" h="779" extrusionOk="0">
                  <a:moveTo>
                    <a:pt x="2167" y="112"/>
                  </a:moveTo>
                  <a:cubicBezTo>
                    <a:pt x="2751" y="112"/>
                    <a:pt x="3271" y="146"/>
                    <a:pt x="3619" y="202"/>
                  </a:cubicBezTo>
                  <a:cubicBezTo>
                    <a:pt x="3820" y="230"/>
                    <a:pt x="3966" y="257"/>
                    <a:pt x="4077" y="320"/>
                  </a:cubicBezTo>
                  <a:cubicBezTo>
                    <a:pt x="4105" y="320"/>
                    <a:pt x="4167" y="348"/>
                    <a:pt x="4167" y="348"/>
                  </a:cubicBezTo>
                  <a:lnTo>
                    <a:pt x="4195" y="375"/>
                  </a:lnTo>
                  <a:cubicBezTo>
                    <a:pt x="4195" y="375"/>
                    <a:pt x="4195" y="403"/>
                    <a:pt x="4167" y="403"/>
                  </a:cubicBezTo>
                  <a:cubicBezTo>
                    <a:pt x="4105" y="431"/>
                    <a:pt x="4021" y="493"/>
                    <a:pt x="3903" y="521"/>
                  </a:cubicBezTo>
                  <a:cubicBezTo>
                    <a:pt x="3528" y="605"/>
                    <a:pt x="2890" y="667"/>
                    <a:pt x="2167" y="667"/>
                  </a:cubicBezTo>
                  <a:cubicBezTo>
                    <a:pt x="1591" y="667"/>
                    <a:pt x="1070" y="632"/>
                    <a:pt x="695" y="549"/>
                  </a:cubicBezTo>
                  <a:cubicBezTo>
                    <a:pt x="494" y="521"/>
                    <a:pt x="348" y="493"/>
                    <a:pt x="258" y="459"/>
                  </a:cubicBezTo>
                  <a:cubicBezTo>
                    <a:pt x="202" y="431"/>
                    <a:pt x="174" y="431"/>
                    <a:pt x="147" y="403"/>
                  </a:cubicBezTo>
                  <a:lnTo>
                    <a:pt x="147" y="375"/>
                  </a:lnTo>
                  <a:lnTo>
                    <a:pt x="112" y="375"/>
                  </a:lnTo>
                  <a:cubicBezTo>
                    <a:pt x="112" y="375"/>
                    <a:pt x="147" y="375"/>
                    <a:pt x="174" y="348"/>
                  </a:cubicBezTo>
                  <a:cubicBezTo>
                    <a:pt x="202" y="320"/>
                    <a:pt x="286" y="285"/>
                    <a:pt x="431" y="257"/>
                  </a:cubicBezTo>
                  <a:cubicBezTo>
                    <a:pt x="779" y="174"/>
                    <a:pt x="1417" y="112"/>
                    <a:pt x="2167" y="112"/>
                  </a:cubicBezTo>
                  <a:close/>
                  <a:moveTo>
                    <a:pt x="2167" y="0"/>
                  </a:moveTo>
                  <a:cubicBezTo>
                    <a:pt x="1591" y="0"/>
                    <a:pt x="1070" y="28"/>
                    <a:pt x="667" y="84"/>
                  </a:cubicBezTo>
                  <a:cubicBezTo>
                    <a:pt x="494" y="112"/>
                    <a:pt x="320" y="146"/>
                    <a:pt x="202" y="202"/>
                  </a:cubicBezTo>
                  <a:cubicBezTo>
                    <a:pt x="147" y="230"/>
                    <a:pt x="112" y="230"/>
                    <a:pt x="84" y="257"/>
                  </a:cubicBezTo>
                  <a:cubicBezTo>
                    <a:pt x="56" y="285"/>
                    <a:pt x="56" y="285"/>
                    <a:pt x="29" y="320"/>
                  </a:cubicBezTo>
                  <a:cubicBezTo>
                    <a:pt x="29" y="348"/>
                    <a:pt x="1" y="348"/>
                    <a:pt x="1" y="375"/>
                  </a:cubicBezTo>
                  <a:cubicBezTo>
                    <a:pt x="1" y="403"/>
                    <a:pt x="29" y="431"/>
                    <a:pt x="29" y="431"/>
                  </a:cubicBezTo>
                  <a:cubicBezTo>
                    <a:pt x="56" y="493"/>
                    <a:pt x="84" y="521"/>
                    <a:pt x="147" y="521"/>
                  </a:cubicBezTo>
                  <a:cubicBezTo>
                    <a:pt x="202" y="577"/>
                    <a:pt x="320" y="605"/>
                    <a:pt x="431" y="632"/>
                  </a:cubicBezTo>
                  <a:cubicBezTo>
                    <a:pt x="806" y="723"/>
                    <a:pt x="1445" y="778"/>
                    <a:pt x="2167" y="778"/>
                  </a:cubicBezTo>
                  <a:cubicBezTo>
                    <a:pt x="2751" y="778"/>
                    <a:pt x="3271" y="750"/>
                    <a:pt x="3646" y="667"/>
                  </a:cubicBezTo>
                  <a:cubicBezTo>
                    <a:pt x="3848" y="632"/>
                    <a:pt x="3994" y="605"/>
                    <a:pt x="4105" y="577"/>
                  </a:cubicBezTo>
                  <a:cubicBezTo>
                    <a:pt x="4167" y="549"/>
                    <a:pt x="4195" y="521"/>
                    <a:pt x="4251" y="493"/>
                  </a:cubicBezTo>
                  <a:cubicBezTo>
                    <a:pt x="4251" y="493"/>
                    <a:pt x="4278" y="459"/>
                    <a:pt x="4278" y="431"/>
                  </a:cubicBezTo>
                  <a:cubicBezTo>
                    <a:pt x="4313" y="431"/>
                    <a:pt x="4313" y="403"/>
                    <a:pt x="4313" y="375"/>
                  </a:cubicBezTo>
                  <a:cubicBezTo>
                    <a:pt x="4313" y="348"/>
                    <a:pt x="4313" y="348"/>
                    <a:pt x="4278" y="320"/>
                  </a:cubicBezTo>
                  <a:cubicBezTo>
                    <a:pt x="4251" y="285"/>
                    <a:pt x="4223" y="257"/>
                    <a:pt x="4195" y="230"/>
                  </a:cubicBezTo>
                  <a:cubicBezTo>
                    <a:pt x="4105" y="202"/>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7" name="Google Shape;1013;p15"/>
            <p:cNvSpPr/>
            <p:nvPr/>
          </p:nvSpPr>
          <p:spPr>
            <a:xfrm>
              <a:off x="43988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8" name="Google Shape;1014;p15"/>
            <p:cNvSpPr/>
            <p:nvPr/>
          </p:nvSpPr>
          <p:spPr>
            <a:xfrm>
              <a:off x="43972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9" name="Google Shape;1015;p15"/>
            <p:cNvSpPr/>
            <p:nvPr/>
          </p:nvSpPr>
          <p:spPr>
            <a:xfrm>
              <a:off x="44038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0" name="Google Shape;1016;p15"/>
            <p:cNvSpPr/>
            <p:nvPr/>
          </p:nvSpPr>
          <p:spPr>
            <a:xfrm>
              <a:off x="44025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1" name="Google Shape;1017;p15"/>
            <p:cNvSpPr/>
            <p:nvPr/>
          </p:nvSpPr>
          <p:spPr>
            <a:xfrm>
              <a:off x="44096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2" name="Google Shape;1018;p15"/>
            <p:cNvSpPr/>
            <p:nvPr/>
          </p:nvSpPr>
          <p:spPr>
            <a:xfrm>
              <a:off x="44082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3" name="Google Shape;1019;p15"/>
            <p:cNvSpPr/>
            <p:nvPr/>
          </p:nvSpPr>
          <p:spPr>
            <a:xfrm>
              <a:off x="44146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4" name="Google Shape;1020;p15"/>
            <p:cNvSpPr/>
            <p:nvPr/>
          </p:nvSpPr>
          <p:spPr>
            <a:xfrm>
              <a:off x="44132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5" name="Google Shape;1021;p15"/>
            <p:cNvSpPr/>
            <p:nvPr/>
          </p:nvSpPr>
          <p:spPr>
            <a:xfrm>
              <a:off x="44205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6" name="Google Shape;1022;p15"/>
            <p:cNvSpPr/>
            <p:nvPr/>
          </p:nvSpPr>
          <p:spPr>
            <a:xfrm>
              <a:off x="44189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7" name="Google Shape;1023;p15"/>
            <p:cNvSpPr/>
            <p:nvPr/>
          </p:nvSpPr>
          <p:spPr>
            <a:xfrm>
              <a:off x="44255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8" name="Google Shape;1024;p15"/>
            <p:cNvSpPr/>
            <p:nvPr/>
          </p:nvSpPr>
          <p:spPr>
            <a:xfrm>
              <a:off x="44242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9" name="Google Shape;1025;p15"/>
            <p:cNvSpPr/>
            <p:nvPr/>
          </p:nvSpPr>
          <p:spPr>
            <a:xfrm>
              <a:off x="44313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0" name="Google Shape;1026;p15"/>
            <p:cNvSpPr/>
            <p:nvPr/>
          </p:nvSpPr>
          <p:spPr>
            <a:xfrm>
              <a:off x="44299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1" name="Google Shape;1027;p15"/>
            <p:cNvSpPr/>
            <p:nvPr/>
          </p:nvSpPr>
          <p:spPr>
            <a:xfrm>
              <a:off x="44363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2" name="Google Shape;1028;p15"/>
            <p:cNvSpPr/>
            <p:nvPr/>
          </p:nvSpPr>
          <p:spPr>
            <a:xfrm>
              <a:off x="44349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3" name="Google Shape;1029;p15"/>
            <p:cNvSpPr/>
            <p:nvPr/>
          </p:nvSpPr>
          <p:spPr>
            <a:xfrm>
              <a:off x="44422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4" name="Google Shape;1030;p15"/>
            <p:cNvSpPr/>
            <p:nvPr/>
          </p:nvSpPr>
          <p:spPr>
            <a:xfrm>
              <a:off x="44406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5" name="Google Shape;1031;p15"/>
            <p:cNvSpPr/>
            <p:nvPr/>
          </p:nvSpPr>
          <p:spPr>
            <a:xfrm>
              <a:off x="44472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6" name="Google Shape;1032;p15"/>
            <p:cNvSpPr/>
            <p:nvPr/>
          </p:nvSpPr>
          <p:spPr>
            <a:xfrm>
              <a:off x="44459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7" name="Google Shape;1033;p15"/>
            <p:cNvSpPr/>
            <p:nvPr/>
          </p:nvSpPr>
          <p:spPr>
            <a:xfrm>
              <a:off x="44530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8" name="Google Shape;1034;p15"/>
            <p:cNvSpPr/>
            <p:nvPr/>
          </p:nvSpPr>
          <p:spPr>
            <a:xfrm>
              <a:off x="44516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99" name="Google Shape;1035;p15"/>
            <p:cNvSpPr/>
            <p:nvPr/>
          </p:nvSpPr>
          <p:spPr>
            <a:xfrm>
              <a:off x="44580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0" name="Google Shape;1036;p15"/>
            <p:cNvSpPr/>
            <p:nvPr/>
          </p:nvSpPr>
          <p:spPr>
            <a:xfrm>
              <a:off x="44566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1" name="Google Shape;1037;p15"/>
            <p:cNvSpPr/>
            <p:nvPr/>
          </p:nvSpPr>
          <p:spPr>
            <a:xfrm>
              <a:off x="44639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2" name="Google Shape;1038;p15"/>
            <p:cNvSpPr/>
            <p:nvPr/>
          </p:nvSpPr>
          <p:spPr>
            <a:xfrm>
              <a:off x="44623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3" name="Google Shape;1039;p15"/>
            <p:cNvSpPr/>
            <p:nvPr/>
          </p:nvSpPr>
          <p:spPr>
            <a:xfrm>
              <a:off x="4468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4" name="Google Shape;1040;p15"/>
            <p:cNvSpPr/>
            <p:nvPr/>
          </p:nvSpPr>
          <p:spPr>
            <a:xfrm>
              <a:off x="44676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5" name="Google Shape;1041;p15"/>
            <p:cNvSpPr/>
            <p:nvPr/>
          </p:nvSpPr>
          <p:spPr>
            <a:xfrm>
              <a:off x="4474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6" name="Google Shape;1042;p15"/>
            <p:cNvSpPr/>
            <p:nvPr/>
          </p:nvSpPr>
          <p:spPr>
            <a:xfrm>
              <a:off x="4473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7" name="Google Shape;1043;p15"/>
            <p:cNvSpPr/>
            <p:nvPr/>
          </p:nvSpPr>
          <p:spPr>
            <a:xfrm>
              <a:off x="4479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8" name="Google Shape;1044;p15"/>
            <p:cNvSpPr/>
            <p:nvPr/>
          </p:nvSpPr>
          <p:spPr>
            <a:xfrm>
              <a:off x="4478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09" name="Google Shape;1045;p15"/>
            <p:cNvSpPr/>
            <p:nvPr/>
          </p:nvSpPr>
          <p:spPr>
            <a:xfrm>
              <a:off x="4485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0" name="Google Shape;1046;p15"/>
            <p:cNvSpPr/>
            <p:nvPr/>
          </p:nvSpPr>
          <p:spPr>
            <a:xfrm>
              <a:off x="44840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1" name="Google Shape;1047;p15"/>
            <p:cNvSpPr/>
            <p:nvPr/>
          </p:nvSpPr>
          <p:spPr>
            <a:xfrm>
              <a:off x="4490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2" name="Google Shape;1048;p15"/>
            <p:cNvSpPr/>
            <p:nvPr/>
          </p:nvSpPr>
          <p:spPr>
            <a:xfrm>
              <a:off x="44893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3" name="Google Shape;1049;p15"/>
            <p:cNvSpPr/>
            <p:nvPr/>
          </p:nvSpPr>
          <p:spPr>
            <a:xfrm>
              <a:off x="44964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4" name="Google Shape;1050;p15"/>
            <p:cNvSpPr/>
            <p:nvPr/>
          </p:nvSpPr>
          <p:spPr>
            <a:xfrm>
              <a:off x="4495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5" name="Google Shape;1051;p15"/>
            <p:cNvSpPr/>
            <p:nvPr/>
          </p:nvSpPr>
          <p:spPr>
            <a:xfrm>
              <a:off x="4410300" y="1908575"/>
              <a:ext cx="76775" cy="11475"/>
            </a:xfrm>
            <a:custGeom>
              <a:avLst/>
              <a:gdLst/>
              <a:ahLst/>
              <a:cxnLst/>
              <a:rect l="l" t="t" r="r" b="b"/>
              <a:pathLst>
                <a:path w="3071" h="459" extrusionOk="0">
                  <a:moveTo>
                    <a:pt x="1535" y="0"/>
                  </a:moveTo>
                  <a:cubicBezTo>
                    <a:pt x="667" y="0"/>
                    <a:pt x="1" y="111"/>
                    <a:pt x="1" y="229"/>
                  </a:cubicBezTo>
                  <a:cubicBezTo>
                    <a:pt x="1" y="375"/>
                    <a:pt x="667" y="459"/>
                    <a:pt x="1535" y="459"/>
                  </a:cubicBezTo>
                  <a:cubicBezTo>
                    <a:pt x="2376" y="459"/>
                    <a:pt x="3070" y="375"/>
                    <a:pt x="3070" y="229"/>
                  </a:cubicBezTo>
                  <a:cubicBezTo>
                    <a:pt x="3070" y="111"/>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6" name="Google Shape;1052;p15"/>
            <p:cNvSpPr/>
            <p:nvPr/>
          </p:nvSpPr>
          <p:spPr>
            <a:xfrm>
              <a:off x="4395900" y="1894675"/>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7" name="Google Shape;1053;p15"/>
            <p:cNvSpPr/>
            <p:nvPr/>
          </p:nvSpPr>
          <p:spPr>
            <a:xfrm>
              <a:off x="4395900" y="1894675"/>
              <a:ext cx="104875" cy="10275"/>
            </a:xfrm>
            <a:custGeom>
              <a:avLst/>
              <a:gdLst/>
              <a:ahLst/>
              <a:cxnLst/>
              <a:rect l="l" t="t" r="r" b="b"/>
              <a:pathLst>
                <a:path w="4195" h="411" extrusionOk="0">
                  <a:moveTo>
                    <a:pt x="0" y="1"/>
                  </a:moveTo>
                  <a:lnTo>
                    <a:pt x="0" y="119"/>
                  </a:lnTo>
                  <a:cubicBezTo>
                    <a:pt x="202" y="292"/>
                    <a:pt x="1070" y="410"/>
                    <a:pt x="2111" y="410"/>
                  </a:cubicBezTo>
                  <a:cubicBezTo>
                    <a:pt x="3153" y="410"/>
                    <a:pt x="4021" y="292"/>
                    <a:pt x="4195" y="119"/>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8" name="Google Shape;1054;p15"/>
            <p:cNvSpPr/>
            <p:nvPr/>
          </p:nvSpPr>
          <p:spPr>
            <a:xfrm>
              <a:off x="4395900" y="1886000"/>
              <a:ext cx="104875" cy="17375"/>
            </a:xfrm>
            <a:custGeom>
              <a:avLst/>
              <a:gdLst/>
              <a:ahLst/>
              <a:cxnLst/>
              <a:rect l="l" t="t" r="r" b="b"/>
              <a:pathLst>
                <a:path w="4195" h="695" extrusionOk="0">
                  <a:moveTo>
                    <a:pt x="2111" y="1"/>
                  </a:moveTo>
                  <a:cubicBezTo>
                    <a:pt x="959" y="1"/>
                    <a:pt x="0" y="174"/>
                    <a:pt x="0" y="348"/>
                  </a:cubicBezTo>
                  <a:cubicBezTo>
                    <a:pt x="0" y="521"/>
                    <a:pt x="959" y="695"/>
                    <a:pt x="2111" y="695"/>
                  </a:cubicBezTo>
                  <a:cubicBezTo>
                    <a:pt x="3271" y="695"/>
                    <a:pt x="4195" y="521"/>
                    <a:pt x="4195" y="348"/>
                  </a:cubicBezTo>
                  <a:cubicBezTo>
                    <a:pt x="4195" y="174"/>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19" name="Google Shape;1055;p15"/>
            <p:cNvSpPr/>
            <p:nvPr/>
          </p:nvSpPr>
          <p:spPr>
            <a:xfrm>
              <a:off x="4394500" y="1884625"/>
              <a:ext cx="107850" cy="20325"/>
            </a:xfrm>
            <a:custGeom>
              <a:avLst/>
              <a:gdLst/>
              <a:ahLst/>
              <a:cxnLst/>
              <a:rect l="l" t="t" r="r" b="b"/>
              <a:pathLst>
                <a:path w="4314" h="813" extrusionOk="0">
                  <a:moveTo>
                    <a:pt x="2167" y="118"/>
                  </a:moveTo>
                  <a:cubicBezTo>
                    <a:pt x="2751" y="118"/>
                    <a:pt x="3271" y="174"/>
                    <a:pt x="3619" y="229"/>
                  </a:cubicBezTo>
                  <a:cubicBezTo>
                    <a:pt x="3820" y="264"/>
                    <a:pt x="3966" y="292"/>
                    <a:pt x="4077" y="319"/>
                  </a:cubicBezTo>
                  <a:cubicBezTo>
                    <a:pt x="4105" y="347"/>
                    <a:pt x="4167" y="375"/>
                    <a:pt x="4167" y="375"/>
                  </a:cubicBezTo>
                  <a:lnTo>
                    <a:pt x="4195" y="403"/>
                  </a:lnTo>
                  <a:cubicBezTo>
                    <a:pt x="4195" y="403"/>
                    <a:pt x="4195" y="437"/>
                    <a:pt x="4167" y="437"/>
                  </a:cubicBezTo>
                  <a:cubicBezTo>
                    <a:pt x="4105" y="465"/>
                    <a:pt x="4021" y="493"/>
                    <a:pt x="3903" y="521"/>
                  </a:cubicBezTo>
                  <a:cubicBezTo>
                    <a:pt x="3528" y="611"/>
                    <a:pt x="2890" y="694"/>
                    <a:pt x="2167" y="694"/>
                  </a:cubicBezTo>
                  <a:cubicBezTo>
                    <a:pt x="1591" y="694"/>
                    <a:pt x="1070" y="639"/>
                    <a:pt x="695" y="576"/>
                  </a:cubicBezTo>
                  <a:cubicBezTo>
                    <a:pt x="494" y="549"/>
                    <a:pt x="348" y="521"/>
                    <a:pt x="258" y="493"/>
                  </a:cubicBezTo>
                  <a:cubicBezTo>
                    <a:pt x="202" y="465"/>
                    <a:pt x="174" y="437"/>
                    <a:pt x="147" y="437"/>
                  </a:cubicBezTo>
                  <a:lnTo>
                    <a:pt x="147" y="403"/>
                  </a:lnTo>
                  <a:lnTo>
                    <a:pt x="112" y="403"/>
                  </a:lnTo>
                  <a:cubicBezTo>
                    <a:pt x="112" y="403"/>
                    <a:pt x="147" y="375"/>
                    <a:pt x="174" y="375"/>
                  </a:cubicBezTo>
                  <a:cubicBezTo>
                    <a:pt x="202" y="347"/>
                    <a:pt x="286" y="319"/>
                    <a:pt x="431" y="292"/>
                  </a:cubicBezTo>
                  <a:cubicBezTo>
                    <a:pt x="779" y="201"/>
                    <a:pt x="1417" y="118"/>
                    <a:pt x="2167" y="118"/>
                  </a:cubicBezTo>
                  <a:close/>
                  <a:moveTo>
                    <a:pt x="2167" y="0"/>
                  </a:moveTo>
                  <a:cubicBezTo>
                    <a:pt x="1591" y="0"/>
                    <a:pt x="1070" y="56"/>
                    <a:pt x="667" y="118"/>
                  </a:cubicBezTo>
                  <a:cubicBezTo>
                    <a:pt x="494" y="146"/>
                    <a:pt x="320" y="174"/>
                    <a:pt x="202" y="229"/>
                  </a:cubicBezTo>
                  <a:cubicBezTo>
                    <a:pt x="147" y="229"/>
                    <a:pt x="112" y="264"/>
                    <a:pt x="84" y="292"/>
                  </a:cubicBezTo>
                  <a:cubicBezTo>
                    <a:pt x="56" y="319"/>
                    <a:pt x="56" y="319"/>
                    <a:pt x="29" y="347"/>
                  </a:cubicBezTo>
                  <a:cubicBezTo>
                    <a:pt x="29" y="347"/>
                    <a:pt x="1" y="375"/>
                    <a:pt x="1" y="403"/>
                  </a:cubicBezTo>
                  <a:cubicBezTo>
                    <a:pt x="1" y="437"/>
                    <a:pt x="29" y="465"/>
                    <a:pt x="29" y="465"/>
                  </a:cubicBezTo>
                  <a:cubicBezTo>
                    <a:pt x="56" y="493"/>
                    <a:pt x="84" y="521"/>
                    <a:pt x="147" y="549"/>
                  </a:cubicBezTo>
                  <a:cubicBezTo>
                    <a:pt x="202" y="576"/>
                    <a:pt x="320" y="639"/>
                    <a:pt x="431" y="667"/>
                  </a:cubicBezTo>
                  <a:cubicBezTo>
                    <a:pt x="806" y="750"/>
                    <a:pt x="1445" y="812"/>
                    <a:pt x="2167" y="812"/>
                  </a:cubicBezTo>
                  <a:cubicBezTo>
                    <a:pt x="2751" y="812"/>
                    <a:pt x="3271" y="750"/>
                    <a:pt x="3646" y="694"/>
                  </a:cubicBezTo>
                  <a:cubicBezTo>
                    <a:pt x="3848" y="667"/>
                    <a:pt x="3994" y="639"/>
                    <a:pt x="4105" y="576"/>
                  </a:cubicBezTo>
                  <a:cubicBezTo>
                    <a:pt x="4167" y="576"/>
                    <a:pt x="4195" y="549"/>
                    <a:pt x="4251" y="521"/>
                  </a:cubicBezTo>
                  <a:cubicBezTo>
                    <a:pt x="4251" y="493"/>
                    <a:pt x="4278" y="493"/>
                    <a:pt x="4278" y="465"/>
                  </a:cubicBezTo>
                  <a:cubicBezTo>
                    <a:pt x="4313" y="465"/>
                    <a:pt x="4313" y="437"/>
                    <a:pt x="4313" y="403"/>
                  </a:cubicBezTo>
                  <a:cubicBezTo>
                    <a:pt x="4313" y="375"/>
                    <a:pt x="4313" y="347"/>
                    <a:pt x="4278" y="347"/>
                  </a:cubicBezTo>
                  <a:cubicBezTo>
                    <a:pt x="4251" y="319"/>
                    <a:pt x="4223" y="292"/>
                    <a:pt x="4195" y="264"/>
                  </a:cubicBezTo>
                  <a:cubicBezTo>
                    <a:pt x="4105" y="229"/>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0" name="Google Shape;1056;p15"/>
            <p:cNvSpPr/>
            <p:nvPr/>
          </p:nvSpPr>
          <p:spPr>
            <a:xfrm>
              <a:off x="43988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1" name="Google Shape;1057;p15"/>
            <p:cNvSpPr/>
            <p:nvPr/>
          </p:nvSpPr>
          <p:spPr>
            <a:xfrm>
              <a:off x="43972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2" name="Google Shape;1058;p15"/>
            <p:cNvSpPr/>
            <p:nvPr/>
          </p:nvSpPr>
          <p:spPr>
            <a:xfrm>
              <a:off x="44038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3" name="Google Shape;1059;p15"/>
            <p:cNvSpPr/>
            <p:nvPr/>
          </p:nvSpPr>
          <p:spPr>
            <a:xfrm>
              <a:off x="44025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4" name="Google Shape;1060;p15"/>
            <p:cNvSpPr/>
            <p:nvPr/>
          </p:nvSpPr>
          <p:spPr>
            <a:xfrm>
              <a:off x="44096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5" name="Google Shape;1061;p15"/>
            <p:cNvSpPr/>
            <p:nvPr/>
          </p:nvSpPr>
          <p:spPr>
            <a:xfrm>
              <a:off x="44082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6" name="Google Shape;1062;p15"/>
            <p:cNvSpPr/>
            <p:nvPr/>
          </p:nvSpPr>
          <p:spPr>
            <a:xfrm>
              <a:off x="44146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7" name="Google Shape;1063;p15"/>
            <p:cNvSpPr/>
            <p:nvPr/>
          </p:nvSpPr>
          <p:spPr>
            <a:xfrm>
              <a:off x="44132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8" name="Google Shape;1064;p15"/>
            <p:cNvSpPr/>
            <p:nvPr/>
          </p:nvSpPr>
          <p:spPr>
            <a:xfrm>
              <a:off x="44205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29" name="Google Shape;1065;p15"/>
            <p:cNvSpPr/>
            <p:nvPr/>
          </p:nvSpPr>
          <p:spPr>
            <a:xfrm>
              <a:off x="44189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0" name="Google Shape;1066;p15"/>
            <p:cNvSpPr/>
            <p:nvPr/>
          </p:nvSpPr>
          <p:spPr>
            <a:xfrm>
              <a:off x="44255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1" name="Google Shape;1067;p15"/>
            <p:cNvSpPr/>
            <p:nvPr/>
          </p:nvSpPr>
          <p:spPr>
            <a:xfrm>
              <a:off x="44242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2" name="Google Shape;1068;p15"/>
            <p:cNvSpPr/>
            <p:nvPr/>
          </p:nvSpPr>
          <p:spPr>
            <a:xfrm>
              <a:off x="44313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3" name="Google Shape;1069;p15"/>
            <p:cNvSpPr/>
            <p:nvPr/>
          </p:nvSpPr>
          <p:spPr>
            <a:xfrm>
              <a:off x="44299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4" name="Google Shape;1070;p15"/>
            <p:cNvSpPr/>
            <p:nvPr/>
          </p:nvSpPr>
          <p:spPr>
            <a:xfrm>
              <a:off x="44363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5" name="Google Shape;1071;p15"/>
            <p:cNvSpPr/>
            <p:nvPr/>
          </p:nvSpPr>
          <p:spPr>
            <a:xfrm>
              <a:off x="44349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6" name="Google Shape;1072;p15"/>
            <p:cNvSpPr/>
            <p:nvPr/>
          </p:nvSpPr>
          <p:spPr>
            <a:xfrm>
              <a:off x="44422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7" name="Google Shape;1073;p15"/>
            <p:cNvSpPr/>
            <p:nvPr/>
          </p:nvSpPr>
          <p:spPr>
            <a:xfrm>
              <a:off x="44406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8" name="Google Shape;1074;p15"/>
            <p:cNvSpPr/>
            <p:nvPr/>
          </p:nvSpPr>
          <p:spPr>
            <a:xfrm>
              <a:off x="44472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39" name="Google Shape;1075;p15"/>
            <p:cNvSpPr/>
            <p:nvPr/>
          </p:nvSpPr>
          <p:spPr>
            <a:xfrm>
              <a:off x="44459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0" name="Google Shape;1076;p15"/>
            <p:cNvSpPr/>
            <p:nvPr/>
          </p:nvSpPr>
          <p:spPr>
            <a:xfrm>
              <a:off x="44530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1" name="Google Shape;1077;p15"/>
            <p:cNvSpPr/>
            <p:nvPr/>
          </p:nvSpPr>
          <p:spPr>
            <a:xfrm>
              <a:off x="44516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2" name="Google Shape;1078;p15"/>
            <p:cNvSpPr/>
            <p:nvPr/>
          </p:nvSpPr>
          <p:spPr>
            <a:xfrm>
              <a:off x="44580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3" name="Google Shape;1079;p15"/>
            <p:cNvSpPr/>
            <p:nvPr/>
          </p:nvSpPr>
          <p:spPr>
            <a:xfrm>
              <a:off x="44566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4" name="Google Shape;1080;p15"/>
            <p:cNvSpPr/>
            <p:nvPr/>
          </p:nvSpPr>
          <p:spPr>
            <a:xfrm>
              <a:off x="44639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5" name="Google Shape;1081;p15"/>
            <p:cNvSpPr/>
            <p:nvPr/>
          </p:nvSpPr>
          <p:spPr>
            <a:xfrm>
              <a:off x="44623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6" name="Google Shape;1082;p15"/>
            <p:cNvSpPr/>
            <p:nvPr/>
          </p:nvSpPr>
          <p:spPr>
            <a:xfrm>
              <a:off x="4468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7" name="Google Shape;1083;p15"/>
            <p:cNvSpPr/>
            <p:nvPr/>
          </p:nvSpPr>
          <p:spPr>
            <a:xfrm>
              <a:off x="44676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8" name="Google Shape;1084;p15"/>
            <p:cNvSpPr/>
            <p:nvPr/>
          </p:nvSpPr>
          <p:spPr>
            <a:xfrm>
              <a:off x="4474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9" name="Google Shape;1085;p15"/>
            <p:cNvSpPr/>
            <p:nvPr/>
          </p:nvSpPr>
          <p:spPr>
            <a:xfrm>
              <a:off x="4473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0" name="Google Shape;1086;p15"/>
            <p:cNvSpPr/>
            <p:nvPr/>
          </p:nvSpPr>
          <p:spPr>
            <a:xfrm>
              <a:off x="4479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1" name="Google Shape;1087;p15"/>
            <p:cNvSpPr/>
            <p:nvPr/>
          </p:nvSpPr>
          <p:spPr>
            <a:xfrm>
              <a:off x="4478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2" name="Google Shape;1088;p15"/>
            <p:cNvSpPr/>
            <p:nvPr/>
          </p:nvSpPr>
          <p:spPr>
            <a:xfrm>
              <a:off x="4485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3" name="Google Shape;1089;p15"/>
            <p:cNvSpPr/>
            <p:nvPr/>
          </p:nvSpPr>
          <p:spPr>
            <a:xfrm>
              <a:off x="44840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4" name="Google Shape;1090;p15"/>
            <p:cNvSpPr/>
            <p:nvPr/>
          </p:nvSpPr>
          <p:spPr>
            <a:xfrm>
              <a:off x="4490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5" name="Google Shape;1091;p15"/>
            <p:cNvSpPr/>
            <p:nvPr/>
          </p:nvSpPr>
          <p:spPr>
            <a:xfrm>
              <a:off x="44893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6" name="Google Shape;1092;p15"/>
            <p:cNvSpPr/>
            <p:nvPr/>
          </p:nvSpPr>
          <p:spPr>
            <a:xfrm>
              <a:off x="44964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7" name="Google Shape;1093;p15"/>
            <p:cNvSpPr/>
            <p:nvPr/>
          </p:nvSpPr>
          <p:spPr>
            <a:xfrm>
              <a:off x="4495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8" name="Google Shape;1094;p15"/>
            <p:cNvSpPr/>
            <p:nvPr/>
          </p:nvSpPr>
          <p:spPr>
            <a:xfrm>
              <a:off x="4410300" y="1888950"/>
              <a:ext cx="76775" cy="11650"/>
            </a:xfrm>
            <a:custGeom>
              <a:avLst/>
              <a:gdLst/>
              <a:ahLst/>
              <a:cxnLst/>
              <a:rect l="l" t="t" r="r" b="b"/>
              <a:pathLst>
                <a:path w="3071" h="466" extrusionOk="0">
                  <a:moveTo>
                    <a:pt x="1535" y="1"/>
                  </a:moveTo>
                  <a:cubicBezTo>
                    <a:pt x="667" y="1"/>
                    <a:pt x="1" y="119"/>
                    <a:pt x="1" y="230"/>
                  </a:cubicBezTo>
                  <a:cubicBezTo>
                    <a:pt x="1" y="348"/>
                    <a:pt x="667" y="466"/>
                    <a:pt x="1535" y="466"/>
                  </a:cubicBezTo>
                  <a:cubicBezTo>
                    <a:pt x="2376" y="466"/>
                    <a:pt x="3070" y="348"/>
                    <a:pt x="3070" y="230"/>
                  </a:cubicBezTo>
                  <a:cubicBezTo>
                    <a:pt x="3070" y="119"/>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9" name="Google Shape;1095;p15"/>
            <p:cNvSpPr/>
            <p:nvPr/>
          </p:nvSpPr>
          <p:spPr>
            <a:xfrm>
              <a:off x="4555100" y="2012725"/>
              <a:ext cx="129525" cy="31100"/>
            </a:xfrm>
            <a:custGeom>
              <a:avLst/>
              <a:gdLst/>
              <a:ahLst/>
              <a:cxnLst/>
              <a:rect l="l" t="t" r="r" b="b"/>
              <a:pathLst>
                <a:path w="5181" h="1244" extrusionOk="0">
                  <a:moveTo>
                    <a:pt x="2576" y="1"/>
                  </a:moveTo>
                  <a:cubicBezTo>
                    <a:pt x="1153" y="1"/>
                    <a:pt x="0" y="285"/>
                    <a:pt x="0" y="633"/>
                  </a:cubicBezTo>
                  <a:cubicBezTo>
                    <a:pt x="0" y="980"/>
                    <a:pt x="1153" y="1244"/>
                    <a:pt x="2576" y="1244"/>
                  </a:cubicBezTo>
                  <a:cubicBezTo>
                    <a:pt x="4021" y="1244"/>
                    <a:pt x="5180" y="980"/>
                    <a:pt x="5180" y="633"/>
                  </a:cubicBezTo>
                  <a:cubicBezTo>
                    <a:pt x="5180" y="285"/>
                    <a:pt x="4021" y="1"/>
                    <a:pt x="2576"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0" name="Google Shape;1096;p15"/>
            <p:cNvSpPr/>
            <p:nvPr/>
          </p:nvSpPr>
          <p:spPr>
            <a:xfrm>
              <a:off x="4567425" y="2012725"/>
              <a:ext cx="104875" cy="20875"/>
            </a:xfrm>
            <a:custGeom>
              <a:avLst/>
              <a:gdLst/>
              <a:ahLst/>
              <a:cxnLst/>
              <a:rect l="l" t="t" r="r" b="b"/>
              <a:pathLst>
                <a:path w="4195" h="835" extrusionOk="0">
                  <a:moveTo>
                    <a:pt x="0" y="1"/>
                  </a:moveTo>
                  <a:lnTo>
                    <a:pt x="0" y="487"/>
                  </a:lnTo>
                  <a:cubicBezTo>
                    <a:pt x="0" y="695"/>
                    <a:pt x="951" y="834"/>
                    <a:pt x="2083" y="834"/>
                  </a:cubicBezTo>
                  <a:cubicBezTo>
                    <a:pt x="3236" y="834"/>
                    <a:pt x="4194" y="695"/>
                    <a:pt x="4194" y="487"/>
                  </a:cubicBezTo>
                  <a:lnTo>
                    <a:pt x="4194"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1" name="Google Shape;1097;p15"/>
            <p:cNvSpPr/>
            <p:nvPr/>
          </p:nvSpPr>
          <p:spPr>
            <a:xfrm>
              <a:off x="4567425" y="2012725"/>
              <a:ext cx="104875" cy="10800"/>
            </a:xfrm>
            <a:custGeom>
              <a:avLst/>
              <a:gdLst/>
              <a:ahLst/>
              <a:cxnLst/>
              <a:rect l="l" t="t" r="r" b="b"/>
              <a:pathLst>
                <a:path w="4195" h="432" extrusionOk="0">
                  <a:moveTo>
                    <a:pt x="0" y="1"/>
                  </a:moveTo>
                  <a:lnTo>
                    <a:pt x="0" y="112"/>
                  </a:lnTo>
                  <a:cubicBezTo>
                    <a:pt x="202" y="285"/>
                    <a:pt x="1070" y="431"/>
                    <a:pt x="2083" y="431"/>
                  </a:cubicBezTo>
                  <a:cubicBezTo>
                    <a:pt x="3125" y="431"/>
                    <a:pt x="3993" y="285"/>
                    <a:pt x="4194" y="112"/>
                  </a:cubicBezTo>
                  <a:lnTo>
                    <a:pt x="4194"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2" name="Google Shape;1098;p15"/>
            <p:cNvSpPr/>
            <p:nvPr/>
          </p:nvSpPr>
          <p:spPr>
            <a:xfrm>
              <a:off x="4567425" y="2004750"/>
              <a:ext cx="104875" cy="16675"/>
            </a:xfrm>
            <a:custGeom>
              <a:avLst/>
              <a:gdLst/>
              <a:ahLst/>
              <a:cxnLst/>
              <a:rect l="l" t="t" r="r" b="b"/>
              <a:pathLst>
                <a:path w="4195" h="667" extrusionOk="0">
                  <a:moveTo>
                    <a:pt x="2083" y="0"/>
                  </a:moveTo>
                  <a:cubicBezTo>
                    <a:pt x="951" y="0"/>
                    <a:pt x="0" y="146"/>
                    <a:pt x="0" y="320"/>
                  </a:cubicBezTo>
                  <a:cubicBezTo>
                    <a:pt x="0" y="521"/>
                    <a:pt x="951" y="667"/>
                    <a:pt x="2083" y="667"/>
                  </a:cubicBezTo>
                  <a:cubicBezTo>
                    <a:pt x="3236" y="667"/>
                    <a:pt x="4194" y="521"/>
                    <a:pt x="4194" y="320"/>
                  </a:cubicBezTo>
                  <a:cubicBezTo>
                    <a:pt x="4194" y="146"/>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3" name="Google Shape;1099;p15"/>
            <p:cNvSpPr/>
            <p:nvPr/>
          </p:nvSpPr>
          <p:spPr>
            <a:xfrm>
              <a:off x="4565850" y="2003175"/>
              <a:ext cx="107825" cy="19650"/>
            </a:xfrm>
            <a:custGeom>
              <a:avLst/>
              <a:gdLst/>
              <a:ahLst/>
              <a:cxnLst/>
              <a:rect l="l" t="t" r="r" b="b"/>
              <a:pathLst>
                <a:path w="4313" h="786" extrusionOk="0">
                  <a:moveTo>
                    <a:pt x="2146" y="119"/>
                  </a:moveTo>
                  <a:cubicBezTo>
                    <a:pt x="2723" y="119"/>
                    <a:pt x="3244" y="147"/>
                    <a:pt x="3619" y="209"/>
                  </a:cubicBezTo>
                  <a:cubicBezTo>
                    <a:pt x="3820" y="237"/>
                    <a:pt x="3966" y="265"/>
                    <a:pt x="4056" y="320"/>
                  </a:cubicBezTo>
                  <a:cubicBezTo>
                    <a:pt x="4112" y="320"/>
                    <a:pt x="4139" y="348"/>
                    <a:pt x="4167" y="383"/>
                  </a:cubicBezTo>
                  <a:lnTo>
                    <a:pt x="4195" y="383"/>
                  </a:lnTo>
                  <a:cubicBezTo>
                    <a:pt x="4195" y="383"/>
                    <a:pt x="4167" y="411"/>
                    <a:pt x="4139" y="438"/>
                  </a:cubicBezTo>
                  <a:cubicBezTo>
                    <a:pt x="4112" y="466"/>
                    <a:pt x="4021" y="494"/>
                    <a:pt x="3910" y="522"/>
                  </a:cubicBezTo>
                  <a:cubicBezTo>
                    <a:pt x="3535" y="612"/>
                    <a:pt x="2896" y="667"/>
                    <a:pt x="2146" y="667"/>
                  </a:cubicBezTo>
                  <a:cubicBezTo>
                    <a:pt x="1591" y="667"/>
                    <a:pt x="1070" y="640"/>
                    <a:pt x="695" y="584"/>
                  </a:cubicBezTo>
                  <a:cubicBezTo>
                    <a:pt x="494" y="556"/>
                    <a:pt x="348" y="494"/>
                    <a:pt x="265" y="466"/>
                  </a:cubicBezTo>
                  <a:cubicBezTo>
                    <a:pt x="202" y="438"/>
                    <a:pt x="174" y="438"/>
                    <a:pt x="146" y="411"/>
                  </a:cubicBezTo>
                  <a:lnTo>
                    <a:pt x="119" y="383"/>
                  </a:lnTo>
                  <a:cubicBezTo>
                    <a:pt x="119" y="383"/>
                    <a:pt x="146" y="383"/>
                    <a:pt x="146" y="348"/>
                  </a:cubicBezTo>
                  <a:cubicBezTo>
                    <a:pt x="202" y="320"/>
                    <a:pt x="292" y="292"/>
                    <a:pt x="410" y="265"/>
                  </a:cubicBezTo>
                  <a:cubicBezTo>
                    <a:pt x="785" y="174"/>
                    <a:pt x="1417" y="119"/>
                    <a:pt x="2146" y="119"/>
                  </a:cubicBezTo>
                  <a:close/>
                  <a:moveTo>
                    <a:pt x="2146" y="1"/>
                  </a:moveTo>
                  <a:cubicBezTo>
                    <a:pt x="1563" y="1"/>
                    <a:pt x="1042" y="36"/>
                    <a:pt x="667" y="91"/>
                  </a:cubicBezTo>
                  <a:cubicBezTo>
                    <a:pt x="466" y="119"/>
                    <a:pt x="320" y="174"/>
                    <a:pt x="202" y="209"/>
                  </a:cubicBezTo>
                  <a:cubicBezTo>
                    <a:pt x="146" y="237"/>
                    <a:pt x="119" y="265"/>
                    <a:pt x="63" y="265"/>
                  </a:cubicBezTo>
                  <a:cubicBezTo>
                    <a:pt x="63" y="292"/>
                    <a:pt x="28" y="292"/>
                    <a:pt x="28" y="320"/>
                  </a:cubicBezTo>
                  <a:cubicBezTo>
                    <a:pt x="28" y="348"/>
                    <a:pt x="1" y="383"/>
                    <a:pt x="1" y="383"/>
                  </a:cubicBezTo>
                  <a:cubicBezTo>
                    <a:pt x="1" y="411"/>
                    <a:pt x="28" y="438"/>
                    <a:pt x="28" y="466"/>
                  </a:cubicBezTo>
                  <a:cubicBezTo>
                    <a:pt x="63" y="494"/>
                    <a:pt x="91" y="522"/>
                    <a:pt x="119" y="522"/>
                  </a:cubicBezTo>
                  <a:cubicBezTo>
                    <a:pt x="202" y="584"/>
                    <a:pt x="292" y="612"/>
                    <a:pt x="438" y="640"/>
                  </a:cubicBezTo>
                  <a:cubicBezTo>
                    <a:pt x="813" y="730"/>
                    <a:pt x="1452" y="785"/>
                    <a:pt x="2146" y="785"/>
                  </a:cubicBezTo>
                  <a:cubicBezTo>
                    <a:pt x="2751" y="785"/>
                    <a:pt x="3271" y="758"/>
                    <a:pt x="3646" y="695"/>
                  </a:cubicBezTo>
                  <a:cubicBezTo>
                    <a:pt x="3848" y="640"/>
                    <a:pt x="3994" y="612"/>
                    <a:pt x="4112" y="584"/>
                  </a:cubicBezTo>
                  <a:cubicBezTo>
                    <a:pt x="4167" y="556"/>
                    <a:pt x="4195" y="522"/>
                    <a:pt x="4257" y="494"/>
                  </a:cubicBezTo>
                  <a:lnTo>
                    <a:pt x="4285" y="466"/>
                  </a:lnTo>
                  <a:cubicBezTo>
                    <a:pt x="4285" y="438"/>
                    <a:pt x="4313" y="411"/>
                    <a:pt x="4313" y="383"/>
                  </a:cubicBezTo>
                  <a:cubicBezTo>
                    <a:pt x="4313" y="383"/>
                    <a:pt x="4285" y="348"/>
                    <a:pt x="4285" y="320"/>
                  </a:cubicBezTo>
                  <a:cubicBezTo>
                    <a:pt x="4257" y="292"/>
                    <a:pt x="4230" y="265"/>
                    <a:pt x="4195" y="237"/>
                  </a:cubicBezTo>
                  <a:cubicBezTo>
                    <a:pt x="4112" y="209"/>
                    <a:pt x="4021" y="174"/>
                    <a:pt x="3882" y="147"/>
                  </a:cubicBezTo>
                  <a:cubicBezTo>
                    <a:pt x="3500" y="63"/>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4" name="Google Shape;1100;p15"/>
            <p:cNvSpPr/>
            <p:nvPr/>
          </p:nvSpPr>
          <p:spPr>
            <a:xfrm>
              <a:off x="45702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5" name="Google Shape;1101;p15"/>
            <p:cNvSpPr/>
            <p:nvPr/>
          </p:nvSpPr>
          <p:spPr>
            <a:xfrm>
              <a:off x="45688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6" name="Google Shape;1102;p15"/>
            <p:cNvSpPr/>
            <p:nvPr/>
          </p:nvSpPr>
          <p:spPr>
            <a:xfrm>
              <a:off x="4575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7" name="Google Shape;1103;p15"/>
            <p:cNvSpPr/>
            <p:nvPr/>
          </p:nvSpPr>
          <p:spPr>
            <a:xfrm>
              <a:off x="45738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8" name="Google Shape;1104;p15"/>
            <p:cNvSpPr/>
            <p:nvPr/>
          </p:nvSpPr>
          <p:spPr>
            <a:xfrm>
              <a:off x="45811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9" name="Google Shape;1105;p15"/>
            <p:cNvSpPr/>
            <p:nvPr/>
          </p:nvSpPr>
          <p:spPr>
            <a:xfrm>
              <a:off x="45795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0" name="Google Shape;1106;p15"/>
            <p:cNvSpPr/>
            <p:nvPr/>
          </p:nvSpPr>
          <p:spPr>
            <a:xfrm>
              <a:off x="45861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1" name="Google Shape;1107;p15"/>
            <p:cNvSpPr/>
            <p:nvPr/>
          </p:nvSpPr>
          <p:spPr>
            <a:xfrm>
              <a:off x="4584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2" name="Google Shape;1108;p15"/>
            <p:cNvSpPr/>
            <p:nvPr/>
          </p:nvSpPr>
          <p:spPr>
            <a:xfrm>
              <a:off x="45919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3" name="Google Shape;1109;p15"/>
            <p:cNvSpPr/>
            <p:nvPr/>
          </p:nvSpPr>
          <p:spPr>
            <a:xfrm>
              <a:off x="459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4" name="Google Shape;1110;p15"/>
            <p:cNvSpPr/>
            <p:nvPr/>
          </p:nvSpPr>
          <p:spPr>
            <a:xfrm>
              <a:off x="45969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5" name="Google Shape;1111;p15"/>
            <p:cNvSpPr/>
            <p:nvPr/>
          </p:nvSpPr>
          <p:spPr>
            <a:xfrm>
              <a:off x="45955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6" name="Google Shape;1112;p15"/>
            <p:cNvSpPr/>
            <p:nvPr/>
          </p:nvSpPr>
          <p:spPr>
            <a:xfrm>
              <a:off x="46028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7" name="Google Shape;1113;p15"/>
            <p:cNvSpPr/>
            <p:nvPr/>
          </p:nvSpPr>
          <p:spPr>
            <a:xfrm>
              <a:off x="46012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8" name="Google Shape;1114;p15"/>
            <p:cNvSpPr/>
            <p:nvPr/>
          </p:nvSpPr>
          <p:spPr>
            <a:xfrm>
              <a:off x="46078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79" name="Google Shape;1115;p15"/>
            <p:cNvSpPr/>
            <p:nvPr/>
          </p:nvSpPr>
          <p:spPr>
            <a:xfrm>
              <a:off x="460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0" name="Google Shape;1116;p15"/>
            <p:cNvSpPr/>
            <p:nvPr/>
          </p:nvSpPr>
          <p:spPr>
            <a:xfrm>
              <a:off x="46136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1" name="Google Shape;1117;p15"/>
            <p:cNvSpPr/>
            <p:nvPr/>
          </p:nvSpPr>
          <p:spPr>
            <a:xfrm>
              <a:off x="461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2" name="Google Shape;1118;p15"/>
            <p:cNvSpPr/>
            <p:nvPr/>
          </p:nvSpPr>
          <p:spPr>
            <a:xfrm>
              <a:off x="46186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3" name="Google Shape;1119;p15"/>
            <p:cNvSpPr/>
            <p:nvPr/>
          </p:nvSpPr>
          <p:spPr>
            <a:xfrm>
              <a:off x="46172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4" name="Google Shape;1120;p15"/>
            <p:cNvSpPr/>
            <p:nvPr/>
          </p:nvSpPr>
          <p:spPr>
            <a:xfrm>
              <a:off x="4624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5" name="Google Shape;1121;p15"/>
            <p:cNvSpPr/>
            <p:nvPr/>
          </p:nvSpPr>
          <p:spPr>
            <a:xfrm>
              <a:off x="46229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6" name="Google Shape;1122;p15"/>
            <p:cNvSpPr/>
            <p:nvPr/>
          </p:nvSpPr>
          <p:spPr>
            <a:xfrm>
              <a:off x="46295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7" name="Google Shape;1123;p15"/>
            <p:cNvSpPr/>
            <p:nvPr/>
          </p:nvSpPr>
          <p:spPr>
            <a:xfrm>
              <a:off x="462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8" name="Google Shape;1124;p15"/>
            <p:cNvSpPr/>
            <p:nvPr/>
          </p:nvSpPr>
          <p:spPr>
            <a:xfrm>
              <a:off x="46346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89" name="Google Shape;1125;p15"/>
            <p:cNvSpPr/>
            <p:nvPr/>
          </p:nvSpPr>
          <p:spPr>
            <a:xfrm>
              <a:off x="4633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0" name="Google Shape;1126;p15"/>
            <p:cNvSpPr/>
            <p:nvPr/>
          </p:nvSpPr>
          <p:spPr>
            <a:xfrm>
              <a:off x="4640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1" name="Google Shape;1127;p15"/>
            <p:cNvSpPr/>
            <p:nvPr/>
          </p:nvSpPr>
          <p:spPr>
            <a:xfrm>
              <a:off x="4638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2" name="Google Shape;1128;p15"/>
            <p:cNvSpPr/>
            <p:nvPr/>
          </p:nvSpPr>
          <p:spPr>
            <a:xfrm>
              <a:off x="4645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3" name="Google Shape;1129;p15"/>
            <p:cNvSpPr/>
            <p:nvPr/>
          </p:nvSpPr>
          <p:spPr>
            <a:xfrm>
              <a:off x="46439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4" name="Google Shape;1130;p15"/>
            <p:cNvSpPr/>
            <p:nvPr/>
          </p:nvSpPr>
          <p:spPr>
            <a:xfrm>
              <a:off x="4651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5" name="Google Shape;1131;p15"/>
            <p:cNvSpPr/>
            <p:nvPr/>
          </p:nvSpPr>
          <p:spPr>
            <a:xfrm>
              <a:off x="464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6" name="Google Shape;1132;p15"/>
            <p:cNvSpPr/>
            <p:nvPr/>
          </p:nvSpPr>
          <p:spPr>
            <a:xfrm>
              <a:off x="46563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7" name="Google Shape;1133;p15"/>
            <p:cNvSpPr/>
            <p:nvPr/>
          </p:nvSpPr>
          <p:spPr>
            <a:xfrm>
              <a:off x="4654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8" name="Google Shape;1134;p15"/>
            <p:cNvSpPr/>
            <p:nvPr/>
          </p:nvSpPr>
          <p:spPr>
            <a:xfrm>
              <a:off x="4662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9" name="Google Shape;1135;p15"/>
            <p:cNvSpPr/>
            <p:nvPr/>
          </p:nvSpPr>
          <p:spPr>
            <a:xfrm>
              <a:off x="46606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0" name="Google Shape;1136;p15"/>
            <p:cNvSpPr/>
            <p:nvPr/>
          </p:nvSpPr>
          <p:spPr>
            <a:xfrm>
              <a:off x="4667250"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1" name="Google Shape;1137;p15"/>
            <p:cNvSpPr/>
            <p:nvPr/>
          </p:nvSpPr>
          <p:spPr>
            <a:xfrm>
              <a:off x="46656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2" name="Google Shape;1138;p15"/>
            <p:cNvSpPr/>
            <p:nvPr/>
          </p:nvSpPr>
          <p:spPr>
            <a:xfrm>
              <a:off x="4581825" y="2006825"/>
              <a:ext cx="75900" cy="11650"/>
            </a:xfrm>
            <a:custGeom>
              <a:avLst/>
              <a:gdLst/>
              <a:ahLst/>
              <a:cxnLst/>
              <a:rect l="l" t="t" r="r" b="b"/>
              <a:pathLst>
                <a:path w="3036" h="466" extrusionOk="0">
                  <a:moveTo>
                    <a:pt x="1507" y="1"/>
                  </a:moveTo>
                  <a:cubicBezTo>
                    <a:pt x="667" y="1"/>
                    <a:pt x="1" y="119"/>
                    <a:pt x="1" y="237"/>
                  </a:cubicBezTo>
                  <a:cubicBezTo>
                    <a:pt x="1" y="376"/>
                    <a:pt x="667" y="466"/>
                    <a:pt x="1507" y="466"/>
                  </a:cubicBezTo>
                  <a:cubicBezTo>
                    <a:pt x="2375" y="466"/>
                    <a:pt x="3035" y="376"/>
                    <a:pt x="3035" y="237"/>
                  </a:cubicBezTo>
                  <a:cubicBezTo>
                    <a:pt x="3035" y="119"/>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3" name="Google Shape;1139;p15"/>
            <p:cNvSpPr/>
            <p:nvPr/>
          </p:nvSpPr>
          <p:spPr>
            <a:xfrm>
              <a:off x="4567425" y="1993125"/>
              <a:ext cx="104875" cy="21025"/>
            </a:xfrm>
            <a:custGeom>
              <a:avLst/>
              <a:gdLst/>
              <a:ahLst/>
              <a:cxnLst/>
              <a:rect l="l" t="t" r="r" b="b"/>
              <a:pathLst>
                <a:path w="4195" h="841" extrusionOk="0">
                  <a:moveTo>
                    <a:pt x="0" y="0"/>
                  </a:moveTo>
                  <a:lnTo>
                    <a:pt x="0" y="493"/>
                  </a:lnTo>
                  <a:cubicBezTo>
                    <a:pt x="0" y="667"/>
                    <a:pt x="951" y="840"/>
                    <a:pt x="2083" y="840"/>
                  </a:cubicBezTo>
                  <a:cubicBezTo>
                    <a:pt x="3236" y="840"/>
                    <a:pt x="4194" y="667"/>
                    <a:pt x="4194" y="493"/>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4" name="Google Shape;1140;p15"/>
            <p:cNvSpPr/>
            <p:nvPr/>
          </p:nvSpPr>
          <p:spPr>
            <a:xfrm>
              <a:off x="4567425" y="1993125"/>
              <a:ext cx="104875" cy="10075"/>
            </a:xfrm>
            <a:custGeom>
              <a:avLst/>
              <a:gdLst/>
              <a:ahLst/>
              <a:cxnLst/>
              <a:rect l="l" t="t" r="r" b="b"/>
              <a:pathLst>
                <a:path w="4195" h="403" extrusionOk="0">
                  <a:moveTo>
                    <a:pt x="0" y="0"/>
                  </a:moveTo>
                  <a:lnTo>
                    <a:pt x="0" y="118"/>
                  </a:lnTo>
                  <a:cubicBezTo>
                    <a:pt x="202" y="292"/>
                    <a:pt x="1070" y="403"/>
                    <a:pt x="2083" y="403"/>
                  </a:cubicBezTo>
                  <a:cubicBezTo>
                    <a:pt x="3125" y="403"/>
                    <a:pt x="3993" y="292"/>
                    <a:pt x="4194" y="118"/>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5" name="Google Shape;1141;p15"/>
            <p:cNvSpPr/>
            <p:nvPr/>
          </p:nvSpPr>
          <p:spPr>
            <a:xfrm>
              <a:off x="4567425" y="1985125"/>
              <a:ext cx="104875" cy="16700"/>
            </a:xfrm>
            <a:custGeom>
              <a:avLst/>
              <a:gdLst/>
              <a:ahLst/>
              <a:cxnLst/>
              <a:rect l="l" t="t" r="r" b="b"/>
              <a:pathLst>
                <a:path w="4195" h="668" extrusionOk="0">
                  <a:moveTo>
                    <a:pt x="2083" y="1"/>
                  </a:moveTo>
                  <a:cubicBezTo>
                    <a:pt x="951" y="1"/>
                    <a:pt x="0" y="146"/>
                    <a:pt x="0" y="320"/>
                  </a:cubicBezTo>
                  <a:cubicBezTo>
                    <a:pt x="0" y="521"/>
                    <a:pt x="951" y="667"/>
                    <a:pt x="2083" y="667"/>
                  </a:cubicBezTo>
                  <a:cubicBezTo>
                    <a:pt x="3236" y="667"/>
                    <a:pt x="4194" y="521"/>
                    <a:pt x="4194" y="320"/>
                  </a:cubicBezTo>
                  <a:cubicBezTo>
                    <a:pt x="4194" y="146"/>
                    <a:pt x="3236" y="1"/>
                    <a:pt x="2083"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6" name="Google Shape;1142;p15"/>
            <p:cNvSpPr/>
            <p:nvPr/>
          </p:nvSpPr>
          <p:spPr>
            <a:xfrm>
              <a:off x="4565850" y="1983750"/>
              <a:ext cx="107825" cy="19450"/>
            </a:xfrm>
            <a:custGeom>
              <a:avLst/>
              <a:gdLst/>
              <a:ahLst/>
              <a:cxnLst/>
              <a:rect l="l" t="t" r="r" b="b"/>
              <a:pathLst>
                <a:path w="4313" h="778" extrusionOk="0">
                  <a:moveTo>
                    <a:pt x="2146" y="118"/>
                  </a:moveTo>
                  <a:cubicBezTo>
                    <a:pt x="2723" y="118"/>
                    <a:pt x="3244" y="146"/>
                    <a:pt x="3619" y="201"/>
                  </a:cubicBezTo>
                  <a:cubicBezTo>
                    <a:pt x="3820" y="229"/>
                    <a:pt x="3966" y="257"/>
                    <a:pt x="4056" y="292"/>
                  </a:cubicBezTo>
                  <a:cubicBezTo>
                    <a:pt x="4112" y="320"/>
                    <a:pt x="4139" y="347"/>
                    <a:pt x="4167" y="347"/>
                  </a:cubicBezTo>
                  <a:lnTo>
                    <a:pt x="4195" y="375"/>
                  </a:lnTo>
                  <a:cubicBezTo>
                    <a:pt x="4195" y="375"/>
                    <a:pt x="4167" y="403"/>
                    <a:pt x="4139" y="403"/>
                  </a:cubicBezTo>
                  <a:cubicBezTo>
                    <a:pt x="4112" y="431"/>
                    <a:pt x="4021" y="493"/>
                    <a:pt x="3910" y="521"/>
                  </a:cubicBezTo>
                  <a:cubicBezTo>
                    <a:pt x="3535" y="604"/>
                    <a:pt x="2896" y="667"/>
                    <a:pt x="2146" y="667"/>
                  </a:cubicBezTo>
                  <a:cubicBezTo>
                    <a:pt x="1591" y="667"/>
                    <a:pt x="1070" y="604"/>
                    <a:pt x="695" y="549"/>
                  </a:cubicBezTo>
                  <a:cubicBezTo>
                    <a:pt x="494" y="521"/>
                    <a:pt x="348" y="493"/>
                    <a:pt x="265" y="465"/>
                  </a:cubicBezTo>
                  <a:cubicBezTo>
                    <a:pt x="202" y="431"/>
                    <a:pt x="174" y="403"/>
                    <a:pt x="146" y="403"/>
                  </a:cubicBezTo>
                  <a:lnTo>
                    <a:pt x="119" y="375"/>
                  </a:lnTo>
                  <a:cubicBezTo>
                    <a:pt x="119" y="375"/>
                    <a:pt x="146" y="375"/>
                    <a:pt x="146" y="347"/>
                  </a:cubicBezTo>
                  <a:cubicBezTo>
                    <a:pt x="202" y="320"/>
                    <a:pt x="292" y="292"/>
                    <a:pt x="410" y="257"/>
                  </a:cubicBezTo>
                  <a:cubicBezTo>
                    <a:pt x="785" y="174"/>
                    <a:pt x="1417" y="118"/>
                    <a:pt x="2146" y="118"/>
                  </a:cubicBezTo>
                  <a:close/>
                  <a:moveTo>
                    <a:pt x="2146" y="0"/>
                  </a:moveTo>
                  <a:cubicBezTo>
                    <a:pt x="1563" y="0"/>
                    <a:pt x="1042" y="28"/>
                    <a:pt x="667" y="83"/>
                  </a:cubicBezTo>
                  <a:cubicBezTo>
                    <a:pt x="466" y="118"/>
                    <a:pt x="320" y="146"/>
                    <a:pt x="202" y="201"/>
                  </a:cubicBezTo>
                  <a:cubicBezTo>
                    <a:pt x="146" y="229"/>
                    <a:pt x="119" y="229"/>
                    <a:pt x="63" y="257"/>
                  </a:cubicBezTo>
                  <a:cubicBezTo>
                    <a:pt x="63" y="292"/>
                    <a:pt x="28" y="292"/>
                    <a:pt x="28" y="320"/>
                  </a:cubicBezTo>
                  <a:cubicBezTo>
                    <a:pt x="28" y="347"/>
                    <a:pt x="1" y="347"/>
                    <a:pt x="1" y="375"/>
                  </a:cubicBezTo>
                  <a:cubicBezTo>
                    <a:pt x="1" y="403"/>
                    <a:pt x="28" y="431"/>
                    <a:pt x="28" y="431"/>
                  </a:cubicBezTo>
                  <a:cubicBezTo>
                    <a:pt x="63" y="493"/>
                    <a:pt x="91" y="493"/>
                    <a:pt x="119" y="521"/>
                  </a:cubicBezTo>
                  <a:cubicBezTo>
                    <a:pt x="202" y="576"/>
                    <a:pt x="292" y="604"/>
                    <a:pt x="438" y="639"/>
                  </a:cubicBezTo>
                  <a:cubicBezTo>
                    <a:pt x="813" y="722"/>
                    <a:pt x="1452" y="778"/>
                    <a:pt x="2146" y="778"/>
                  </a:cubicBezTo>
                  <a:cubicBezTo>
                    <a:pt x="2751" y="778"/>
                    <a:pt x="3271" y="722"/>
                    <a:pt x="3646" y="667"/>
                  </a:cubicBezTo>
                  <a:cubicBezTo>
                    <a:pt x="3848" y="639"/>
                    <a:pt x="3994" y="604"/>
                    <a:pt x="4112" y="576"/>
                  </a:cubicBezTo>
                  <a:cubicBezTo>
                    <a:pt x="4167" y="549"/>
                    <a:pt x="4195" y="521"/>
                    <a:pt x="4257" y="493"/>
                  </a:cubicBezTo>
                  <a:cubicBezTo>
                    <a:pt x="4257" y="493"/>
                    <a:pt x="4285" y="465"/>
                    <a:pt x="4285" y="431"/>
                  </a:cubicBezTo>
                  <a:cubicBezTo>
                    <a:pt x="4285" y="431"/>
                    <a:pt x="4313" y="403"/>
                    <a:pt x="4313" y="375"/>
                  </a:cubicBezTo>
                  <a:cubicBezTo>
                    <a:pt x="4313" y="347"/>
                    <a:pt x="4285" y="347"/>
                    <a:pt x="4285" y="320"/>
                  </a:cubicBezTo>
                  <a:cubicBezTo>
                    <a:pt x="4257" y="292"/>
                    <a:pt x="4230" y="257"/>
                    <a:pt x="4195" y="229"/>
                  </a:cubicBezTo>
                  <a:cubicBezTo>
                    <a:pt x="4112" y="201"/>
                    <a:pt x="4021" y="174"/>
                    <a:pt x="3882" y="146"/>
                  </a:cubicBezTo>
                  <a:cubicBezTo>
                    <a:pt x="3500" y="56"/>
                    <a:pt x="2869"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7" name="Google Shape;1143;p15"/>
            <p:cNvSpPr/>
            <p:nvPr/>
          </p:nvSpPr>
          <p:spPr>
            <a:xfrm>
              <a:off x="45702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8" name="Google Shape;1144;p15"/>
            <p:cNvSpPr/>
            <p:nvPr/>
          </p:nvSpPr>
          <p:spPr>
            <a:xfrm>
              <a:off x="45688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9" name="Google Shape;1145;p15"/>
            <p:cNvSpPr/>
            <p:nvPr/>
          </p:nvSpPr>
          <p:spPr>
            <a:xfrm>
              <a:off x="4575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0" name="Google Shape;1146;p15"/>
            <p:cNvSpPr/>
            <p:nvPr/>
          </p:nvSpPr>
          <p:spPr>
            <a:xfrm>
              <a:off x="45738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1" name="Google Shape;1147;p15"/>
            <p:cNvSpPr/>
            <p:nvPr/>
          </p:nvSpPr>
          <p:spPr>
            <a:xfrm>
              <a:off x="45811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2" name="Google Shape;1148;p15"/>
            <p:cNvSpPr/>
            <p:nvPr/>
          </p:nvSpPr>
          <p:spPr>
            <a:xfrm>
              <a:off x="45795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3" name="Google Shape;1149;p15"/>
            <p:cNvSpPr/>
            <p:nvPr/>
          </p:nvSpPr>
          <p:spPr>
            <a:xfrm>
              <a:off x="45861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4" name="Google Shape;1150;p15"/>
            <p:cNvSpPr/>
            <p:nvPr/>
          </p:nvSpPr>
          <p:spPr>
            <a:xfrm>
              <a:off x="4584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5" name="Google Shape;1151;p15"/>
            <p:cNvSpPr/>
            <p:nvPr/>
          </p:nvSpPr>
          <p:spPr>
            <a:xfrm>
              <a:off x="45919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6" name="Google Shape;1152;p15"/>
            <p:cNvSpPr/>
            <p:nvPr/>
          </p:nvSpPr>
          <p:spPr>
            <a:xfrm>
              <a:off x="459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7" name="Google Shape;1153;p15"/>
            <p:cNvSpPr/>
            <p:nvPr/>
          </p:nvSpPr>
          <p:spPr>
            <a:xfrm>
              <a:off x="45969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8" name="Google Shape;1154;p15"/>
            <p:cNvSpPr/>
            <p:nvPr/>
          </p:nvSpPr>
          <p:spPr>
            <a:xfrm>
              <a:off x="45955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19" name="Google Shape;1155;p15"/>
            <p:cNvSpPr/>
            <p:nvPr/>
          </p:nvSpPr>
          <p:spPr>
            <a:xfrm>
              <a:off x="46028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0" name="Google Shape;1156;p15"/>
            <p:cNvSpPr/>
            <p:nvPr/>
          </p:nvSpPr>
          <p:spPr>
            <a:xfrm>
              <a:off x="46012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1" name="Google Shape;1157;p15"/>
            <p:cNvSpPr/>
            <p:nvPr/>
          </p:nvSpPr>
          <p:spPr>
            <a:xfrm>
              <a:off x="46078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2" name="Google Shape;1158;p15"/>
            <p:cNvSpPr/>
            <p:nvPr/>
          </p:nvSpPr>
          <p:spPr>
            <a:xfrm>
              <a:off x="460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3" name="Google Shape;1159;p15"/>
            <p:cNvSpPr/>
            <p:nvPr/>
          </p:nvSpPr>
          <p:spPr>
            <a:xfrm>
              <a:off x="46136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4" name="Google Shape;1160;p15"/>
            <p:cNvSpPr/>
            <p:nvPr/>
          </p:nvSpPr>
          <p:spPr>
            <a:xfrm>
              <a:off x="461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5" name="Google Shape;1161;p15"/>
            <p:cNvSpPr/>
            <p:nvPr/>
          </p:nvSpPr>
          <p:spPr>
            <a:xfrm>
              <a:off x="46186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6" name="Google Shape;1162;p15"/>
            <p:cNvSpPr/>
            <p:nvPr/>
          </p:nvSpPr>
          <p:spPr>
            <a:xfrm>
              <a:off x="46172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7" name="Google Shape;1163;p15"/>
            <p:cNvSpPr/>
            <p:nvPr/>
          </p:nvSpPr>
          <p:spPr>
            <a:xfrm>
              <a:off x="4624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8" name="Google Shape;1164;p15"/>
            <p:cNvSpPr/>
            <p:nvPr/>
          </p:nvSpPr>
          <p:spPr>
            <a:xfrm>
              <a:off x="46229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29" name="Google Shape;1165;p15"/>
            <p:cNvSpPr/>
            <p:nvPr/>
          </p:nvSpPr>
          <p:spPr>
            <a:xfrm>
              <a:off x="46295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0" name="Google Shape;1166;p15"/>
            <p:cNvSpPr/>
            <p:nvPr/>
          </p:nvSpPr>
          <p:spPr>
            <a:xfrm>
              <a:off x="462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1" name="Google Shape;1167;p15"/>
            <p:cNvSpPr/>
            <p:nvPr/>
          </p:nvSpPr>
          <p:spPr>
            <a:xfrm>
              <a:off x="46346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2" name="Google Shape;1168;p15"/>
            <p:cNvSpPr/>
            <p:nvPr/>
          </p:nvSpPr>
          <p:spPr>
            <a:xfrm>
              <a:off x="4633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3" name="Google Shape;1169;p15"/>
            <p:cNvSpPr/>
            <p:nvPr/>
          </p:nvSpPr>
          <p:spPr>
            <a:xfrm>
              <a:off x="4640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4" name="Google Shape;1170;p15"/>
            <p:cNvSpPr/>
            <p:nvPr/>
          </p:nvSpPr>
          <p:spPr>
            <a:xfrm>
              <a:off x="4638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5" name="Google Shape;1171;p15"/>
            <p:cNvSpPr/>
            <p:nvPr/>
          </p:nvSpPr>
          <p:spPr>
            <a:xfrm>
              <a:off x="4645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6" name="Google Shape;1172;p15"/>
            <p:cNvSpPr/>
            <p:nvPr/>
          </p:nvSpPr>
          <p:spPr>
            <a:xfrm>
              <a:off x="46439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7" name="Google Shape;1173;p15"/>
            <p:cNvSpPr/>
            <p:nvPr/>
          </p:nvSpPr>
          <p:spPr>
            <a:xfrm>
              <a:off x="4651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8" name="Google Shape;1174;p15"/>
            <p:cNvSpPr/>
            <p:nvPr/>
          </p:nvSpPr>
          <p:spPr>
            <a:xfrm>
              <a:off x="464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39" name="Google Shape;1175;p15"/>
            <p:cNvSpPr/>
            <p:nvPr/>
          </p:nvSpPr>
          <p:spPr>
            <a:xfrm>
              <a:off x="46563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0" name="Google Shape;1176;p15"/>
            <p:cNvSpPr/>
            <p:nvPr/>
          </p:nvSpPr>
          <p:spPr>
            <a:xfrm>
              <a:off x="4654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1" name="Google Shape;1177;p15"/>
            <p:cNvSpPr/>
            <p:nvPr/>
          </p:nvSpPr>
          <p:spPr>
            <a:xfrm>
              <a:off x="4662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2" name="Google Shape;1178;p15"/>
            <p:cNvSpPr/>
            <p:nvPr/>
          </p:nvSpPr>
          <p:spPr>
            <a:xfrm>
              <a:off x="46606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3" name="Google Shape;1179;p15"/>
            <p:cNvSpPr/>
            <p:nvPr/>
          </p:nvSpPr>
          <p:spPr>
            <a:xfrm>
              <a:off x="4667250"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4" name="Google Shape;1180;p15"/>
            <p:cNvSpPr/>
            <p:nvPr/>
          </p:nvSpPr>
          <p:spPr>
            <a:xfrm>
              <a:off x="46656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5" name="Google Shape;1181;p15"/>
            <p:cNvSpPr/>
            <p:nvPr/>
          </p:nvSpPr>
          <p:spPr>
            <a:xfrm>
              <a:off x="4581825" y="1987375"/>
              <a:ext cx="75900" cy="11500"/>
            </a:xfrm>
            <a:custGeom>
              <a:avLst/>
              <a:gdLst/>
              <a:ahLst/>
              <a:cxnLst/>
              <a:rect l="l" t="t" r="r" b="b"/>
              <a:pathLst>
                <a:path w="3036" h="460" extrusionOk="0">
                  <a:moveTo>
                    <a:pt x="1507" y="1"/>
                  </a:moveTo>
                  <a:cubicBezTo>
                    <a:pt x="667" y="1"/>
                    <a:pt x="1" y="112"/>
                    <a:pt x="1" y="230"/>
                  </a:cubicBezTo>
                  <a:cubicBezTo>
                    <a:pt x="1" y="376"/>
                    <a:pt x="667" y="459"/>
                    <a:pt x="1507" y="459"/>
                  </a:cubicBezTo>
                  <a:cubicBezTo>
                    <a:pt x="2375" y="459"/>
                    <a:pt x="3035" y="376"/>
                    <a:pt x="3035" y="230"/>
                  </a:cubicBezTo>
                  <a:cubicBezTo>
                    <a:pt x="3035" y="112"/>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6" name="Google Shape;1182;p15"/>
            <p:cNvSpPr/>
            <p:nvPr/>
          </p:nvSpPr>
          <p:spPr>
            <a:xfrm>
              <a:off x="4567425" y="1973675"/>
              <a:ext cx="104875" cy="20150"/>
            </a:xfrm>
            <a:custGeom>
              <a:avLst/>
              <a:gdLst/>
              <a:ahLst/>
              <a:cxnLst/>
              <a:rect l="l" t="t" r="r" b="b"/>
              <a:pathLst>
                <a:path w="4195" h="806" extrusionOk="0">
                  <a:moveTo>
                    <a:pt x="0" y="0"/>
                  </a:moveTo>
                  <a:lnTo>
                    <a:pt x="0" y="486"/>
                  </a:lnTo>
                  <a:cubicBezTo>
                    <a:pt x="0" y="660"/>
                    <a:pt x="951" y="806"/>
                    <a:pt x="2083" y="806"/>
                  </a:cubicBezTo>
                  <a:cubicBezTo>
                    <a:pt x="3236" y="806"/>
                    <a:pt x="4194" y="660"/>
                    <a:pt x="4194" y="486"/>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7" name="Google Shape;1183;p15"/>
            <p:cNvSpPr/>
            <p:nvPr/>
          </p:nvSpPr>
          <p:spPr>
            <a:xfrm>
              <a:off x="4567425" y="1973675"/>
              <a:ext cx="104875" cy="10100"/>
            </a:xfrm>
            <a:custGeom>
              <a:avLst/>
              <a:gdLst/>
              <a:ahLst/>
              <a:cxnLst/>
              <a:rect l="l" t="t" r="r" b="b"/>
              <a:pathLst>
                <a:path w="4195" h="404" extrusionOk="0">
                  <a:moveTo>
                    <a:pt x="0" y="0"/>
                  </a:moveTo>
                  <a:lnTo>
                    <a:pt x="0" y="84"/>
                  </a:lnTo>
                  <a:cubicBezTo>
                    <a:pt x="202" y="285"/>
                    <a:pt x="1070" y="403"/>
                    <a:pt x="2083" y="403"/>
                  </a:cubicBezTo>
                  <a:cubicBezTo>
                    <a:pt x="3125" y="403"/>
                    <a:pt x="3993" y="285"/>
                    <a:pt x="4194" y="84"/>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8" name="Google Shape;1184;p15"/>
            <p:cNvSpPr/>
            <p:nvPr/>
          </p:nvSpPr>
          <p:spPr>
            <a:xfrm>
              <a:off x="4567425" y="1965000"/>
              <a:ext cx="104875" cy="17375"/>
            </a:xfrm>
            <a:custGeom>
              <a:avLst/>
              <a:gdLst/>
              <a:ahLst/>
              <a:cxnLst/>
              <a:rect l="l" t="t" r="r" b="b"/>
              <a:pathLst>
                <a:path w="4195" h="695" extrusionOk="0">
                  <a:moveTo>
                    <a:pt x="2083" y="0"/>
                  </a:moveTo>
                  <a:cubicBezTo>
                    <a:pt x="951" y="0"/>
                    <a:pt x="0" y="174"/>
                    <a:pt x="0" y="347"/>
                  </a:cubicBezTo>
                  <a:cubicBezTo>
                    <a:pt x="0" y="521"/>
                    <a:pt x="951" y="695"/>
                    <a:pt x="2083" y="695"/>
                  </a:cubicBezTo>
                  <a:cubicBezTo>
                    <a:pt x="3236" y="695"/>
                    <a:pt x="4194" y="521"/>
                    <a:pt x="4194" y="347"/>
                  </a:cubicBezTo>
                  <a:cubicBezTo>
                    <a:pt x="4194" y="174"/>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49" name="Google Shape;1185;p15"/>
            <p:cNvSpPr/>
            <p:nvPr/>
          </p:nvSpPr>
          <p:spPr>
            <a:xfrm>
              <a:off x="4565850" y="1963425"/>
              <a:ext cx="107825" cy="20350"/>
            </a:xfrm>
            <a:custGeom>
              <a:avLst/>
              <a:gdLst/>
              <a:ahLst/>
              <a:cxnLst/>
              <a:rect l="l" t="t" r="r" b="b"/>
              <a:pathLst>
                <a:path w="4313" h="814" extrusionOk="0">
                  <a:moveTo>
                    <a:pt x="2146" y="119"/>
                  </a:moveTo>
                  <a:cubicBezTo>
                    <a:pt x="2723" y="119"/>
                    <a:pt x="3244" y="174"/>
                    <a:pt x="3619" y="237"/>
                  </a:cubicBezTo>
                  <a:cubicBezTo>
                    <a:pt x="3820" y="264"/>
                    <a:pt x="3966" y="292"/>
                    <a:pt x="4056" y="320"/>
                  </a:cubicBezTo>
                  <a:cubicBezTo>
                    <a:pt x="4112" y="348"/>
                    <a:pt x="4139" y="376"/>
                    <a:pt x="4167" y="376"/>
                  </a:cubicBezTo>
                  <a:lnTo>
                    <a:pt x="4195" y="410"/>
                  </a:lnTo>
                  <a:cubicBezTo>
                    <a:pt x="4195" y="410"/>
                    <a:pt x="4167" y="410"/>
                    <a:pt x="4139" y="438"/>
                  </a:cubicBezTo>
                  <a:cubicBezTo>
                    <a:pt x="4112" y="466"/>
                    <a:pt x="4021" y="494"/>
                    <a:pt x="3910" y="521"/>
                  </a:cubicBezTo>
                  <a:cubicBezTo>
                    <a:pt x="3535" y="612"/>
                    <a:pt x="2896" y="695"/>
                    <a:pt x="2146" y="695"/>
                  </a:cubicBezTo>
                  <a:cubicBezTo>
                    <a:pt x="1591" y="695"/>
                    <a:pt x="1070" y="639"/>
                    <a:pt x="695" y="584"/>
                  </a:cubicBezTo>
                  <a:cubicBezTo>
                    <a:pt x="494" y="549"/>
                    <a:pt x="348" y="521"/>
                    <a:pt x="265" y="494"/>
                  </a:cubicBezTo>
                  <a:cubicBezTo>
                    <a:pt x="202" y="466"/>
                    <a:pt x="174" y="438"/>
                    <a:pt x="146" y="438"/>
                  </a:cubicBezTo>
                  <a:lnTo>
                    <a:pt x="119" y="410"/>
                  </a:lnTo>
                  <a:lnTo>
                    <a:pt x="146" y="376"/>
                  </a:lnTo>
                  <a:cubicBezTo>
                    <a:pt x="202" y="348"/>
                    <a:pt x="292" y="320"/>
                    <a:pt x="410" y="292"/>
                  </a:cubicBezTo>
                  <a:cubicBezTo>
                    <a:pt x="785" y="174"/>
                    <a:pt x="1417" y="119"/>
                    <a:pt x="2146" y="119"/>
                  </a:cubicBezTo>
                  <a:close/>
                  <a:moveTo>
                    <a:pt x="2146" y="1"/>
                  </a:moveTo>
                  <a:cubicBezTo>
                    <a:pt x="1563" y="1"/>
                    <a:pt x="1042" y="63"/>
                    <a:pt x="667" y="119"/>
                  </a:cubicBezTo>
                  <a:cubicBezTo>
                    <a:pt x="466" y="146"/>
                    <a:pt x="320" y="174"/>
                    <a:pt x="202" y="237"/>
                  </a:cubicBezTo>
                  <a:cubicBezTo>
                    <a:pt x="146" y="237"/>
                    <a:pt x="119" y="264"/>
                    <a:pt x="63" y="292"/>
                  </a:cubicBezTo>
                  <a:cubicBezTo>
                    <a:pt x="63" y="292"/>
                    <a:pt x="28" y="320"/>
                    <a:pt x="28" y="348"/>
                  </a:cubicBezTo>
                  <a:cubicBezTo>
                    <a:pt x="28" y="348"/>
                    <a:pt x="1" y="376"/>
                    <a:pt x="1" y="410"/>
                  </a:cubicBezTo>
                  <a:cubicBezTo>
                    <a:pt x="1" y="438"/>
                    <a:pt x="28" y="466"/>
                    <a:pt x="28" y="466"/>
                  </a:cubicBezTo>
                  <a:cubicBezTo>
                    <a:pt x="63" y="494"/>
                    <a:pt x="91" y="521"/>
                    <a:pt x="119" y="549"/>
                  </a:cubicBezTo>
                  <a:cubicBezTo>
                    <a:pt x="202" y="584"/>
                    <a:pt x="292" y="612"/>
                    <a:pt x="438" y="639"/>
                  </a:cubicBezTo>
                  <a:cubicBezTo>
                    <a:pt x="813" y="758"/>
                    <a:pt x="1452" y="813"/>
                    <a:pt x="2146" y="813"/>
                  </a:cubicBezTo>
                  <a:cubicBezTo>
                    <a:pt x="2751" y="813"/>
                    <a:pt x="3271" y="758"/>
                    <a:pt x="3646" y="695"/>
                  </a:cubicBezTo>
                  <a:cubicBezTo>
                    <a:pt x="3848" y="667"/>
                    <a:pt x="3994" y="639"/>
                    <a:pt x="4112" y="584"/>
                  </a:cubicBezTo>
                  <a:cubicBezTo>
                    <a:pt x="4167" y="584"/>
                    <a:pt x="4195" y="549"/>
                    <a:pt x="4257" y="521"/>
                  </a:cubicBezTo>
                  <a:cubicBezTo>
                    <a:pt x="4257" y="494"/>
                    <a:pt x="4285" y="494"/>
                    <a:pt x="4285" y="466"/>
                  </a:cubicBezTo>
                  <a:cubicBezTo>
                    <a:pt x="4285" y="466"/>
                    <a:pt x="4313" y="438"/>
                    <a:pt x="4313" y="410"/>
                  </a:cubicBezTo>
                  <a:cubicBezTo>
                    <a:pt x="4313" y="376"/>
                    <a:pt x="4285" y="348"/>
                    <a:pt x="4285" y="348"/>
                  </a:cubicBezTo>
                  <a:cubicBezTo>
                    <a:pt x="4257" y="292"/>
                    <a:pt x="4230" y="292"/>
                    <a:pt x="4195" y="264"/>
                  </a:cubicBezTo>
                  <a:cubicBezTo>
                    <a:pt x="4112" y="202"/>
                    <a:pt x="4021" y="174"/>
                    <a:pt x="3882" y="146"/>
                  </a:cubicBezTo>
                  <a:cubicBezTo>
                    <a:pt x="3500" y="63"/>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0" name="Google Shape;1186;p15"/>
            <p:cNvSpPr/>
            <p:nvPr/>
          </p:nvSpPr>
          <p:spPr>
            <a:xfrm>
              <a:off x="45702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1" name="Google Shape;1187;p15"/>
            <p:cNvSpPr/>
            <p:nvPr/>
          </p:nvSpPr>
          <p:spPr>
            <a:xfrm>
              <a:off x="45688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2" name="Google Shape;1188;p15"/>
            <p:cNvSpPr/>
            <p:nvPr/>
          </p:nvSpPr>
          <p:spPr>
            <a:xfrm>
              <a:off x="4575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3" name="Google Shape;1189;p15"/>
            <p:cNvSpPr/>
            <p:nvPr/>
          </p:nvSpPr>
          <p:spPr>
            <a:xfrm>
              <a:off x="45738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4" name="Google Shape;1190;p15"/>
            <p:cNvSpPr/>
            <p:nvPr/>
          </p:nvSpPr>
          <p:spPr>
            <a:xfrm>
              <a:off x="45811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5" name="Google Shape;1191;p15"/>
            <p:cNvSpPr/>
            <p:nvPr/>
          </p:nvSpPr>
          <p:spPr>
            <a:xfrm>
              <a:off x="45795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6" name="Google Shape;1192;p15"/>
            <p:cNvSpPr/>
            <p:nvPr/>
          </p:nvSpPr>
          <p:spPr>
            <a:xfrm>
              <a:off x="45861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7" name="Google Shape;1193;p15"/>
            <p:cNvSpPr/>
            <p:nvPr/>
          </p:nvSpPr>
          <p:spPr>
            <a:xfrm>
              <a:off x="4584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8" name="Google Shape;1194;p15"/>
            <p:cNvSpPr/>
            <p:nvPr/>
          </p:nvSpPr>
          <p:spPr>
            <a:xfrm>
              <a:off x="45919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59" name="Google Shape;1195;p15"/>
            <p:cNvSpPr/>
            <p:nvPr/>
          </p:nvSpPr>
          <p:spPr>
            <a:xfrm>
              <a:off x="459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0" name="Google Shape;1196;p15"/>
            <p:cNvSpPr/>
            <p:nvPr/>
          </p:nvSpPr>
          <p:spPr>
            <a:xfrm>
              <a:off x="45969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1" name="Google Shape;1197;p15"/>
            <p:cNvSpPr/>
            <p:nvPr/>
          </p:nvSpPr>
          <p:spPr>
            <a:xfrm>
              <a:off x="45955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2" name="Google Shape;1198;p15"/>
            <p:cNvSpPr/>
            <p:nvPr/>
          </p:nvSpPr>
          <p:spPr>
            <a:xfrm>
              <a:off x="46028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3" name="Google Shape;1199;p15"/>
            <p:cNvSpPr/>
            <p:nvPr/>
          </p:nvSpPr>
          <p:spPr>
            <a:xfrm>
              <a:off x="46012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4" name="Google Shape;1200;p15"/>
            <p:cNvSpPr/>
            <p:nvPr/>
          </p:nvSpPr>
          <p:spPr>
            <a:xfrm>
              <a:off x="46078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5" name="Google Shape;1201;p15"/>
            <p:cNvSpPr/>
            <p:nvPr/>
          </p:nvSpPr>
          <p:spPr>
            <a:xfrm>
              <a:off x="460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6" name="Google Shape;1202;p15"/>
            <p:cNvSpPr/>
            <p:nvPr/>
          </p:nvSpPr>
          <p:spPr>
            <a:xfrm>
              <a:off x="46136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7" name="Google Shape;1203;p15"/>
            <p:cNvSpPr/>
            <p:nvPr/>
          </p:nvSpPr>
          <p:spPr>
            <a:xfrm>
              <a:off x="461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8" name="Google Shape;1204;p15"/>
            <p:cNvSpPr/>
            <p:nvPr/>
          </p:nvSpPr>
          <p:spPr>
            <a:xfrm>
              <a:off x="46186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69" name="Google Shape;1205;p15"/>
            <p:cNvSpPr/>
            <p:nvPr/>
          </p:nvSpPr>
          <p:spPr>
            <a:xfrm>
              <a:off x="46172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0" name="Google Shape;1206;p15"/>
            <p:cNvSpPr/>
            <p:nvPr/>
          </p:nvSpPr>
          <p:spPr>
            <a:xfrm>
              <a:off x="4624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1" name="Google Shape;1207;p15"/>
            <p:cNvSpPr/>
            <p:nvPr/>
          </p:nvSpPr>
          <p:spPr>
            <a:xfrm>
              <a:off x="46229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2" name="Google Shape;1208;p15"/>
            <p:cNvSpPr/>
            <p:nvPr/>
          </p:nvSpPr>
          <p:spPr>
            <a:xfrm>
              <a:off x="46295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3" name="Google Shape;1209;p15"/>
            <p:cNvSpPr/>
            <p:nvPr/>
          </p:nvSpPr>
          <p:spPr>
            <a:xfrm>
              <a:off x="462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4" name="Google Shape;1210;p15"/>
            <p:cNvSpPr/>
            <p:nvPr/>
          </p:nvSpPr>
          <p:spPr>
            <a:xfrm>
              <a:off x="46346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5" name="Google Shape;1211;p15"/>
            <p:cNvSpPr/>
            <p:nvPr/>
          </p:nvSpPr>
          <p:spPr>
            <a:xfrm>
              <a:off x="4633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6" name="Google Shape;1212;p15"/>
            <p:cNvSpPr/>
            <p:nvPr/>
          </p:nvSpPr>
          <p:spPr>
            <a:xfrm>
              <a:off x="4640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7" name="Google Shape;1213;p15"/>
            <p:cNvSpPr/>
            <p:nvPr/>
          </p:nvSpPr>
          <p:spPr>
            <a:xfrm>
              <a:off x="4638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8" name="Google Shape;1214;p15"/>
            <p:cNvSpPr/>
            <p:nvPr/>
          </p:nvSpPr>
          <p:spPr>
            <a:xfrm>
              <a:off x="4645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79" name="Google Shape;1215;p15"/>
            <p:cNvSpPr/>
            <p:nvPr/>
          </p:nvSpPr>
          <p:spPr>
            <a:xfrm>
              <a:off x="46439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0" name="Google Shape;1216;p15"/>
            <p:cNvSpPr/>
            <p:nvPr/>
          </p:nvSpPr>
          <p:spPr>
            <a:xfrm>
              <a:off x="4651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1" name="Google Shape;1217;p15"/>
            <p:cNvSpPr/>
            <p:nvPr/>
          </p:nvSpPr>
          <p:spPr>
            <a:xfrm>
              <a:off x="464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2" name="Google Shape;1218;p15"/>
            <p:cNvSpPr/>
            <p:nvPr/>
          </p:nvSpPr>
          <p:spPr>
            <a:xfrm>
              <a:off x="46563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3" name="Google Shape;1219;p15"/>
            <p:cNvSpPr/>
            <p:nvPr/>
          </p:nvSpPr>
          <p:spPr>
            <a:xfrm>
              <a:off x="4654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4" name="Google Shape;1220;p15"/>
            <p:cNvSpPr/>
            <p:nvPr/>
          </p:nvSpPr>
          <p:spPr>
            <a:xfrm>
              <a:off x="4662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5" name="Google Shape;1221;p15"/>
            <p:cNvSpPr/>
            <p:nvPr/>
          </p:nvSpPr>
          <p:spPr>
            <a:xfrm>
              <a:off x="46606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6" name="Google Shape;1222;p15"/>
            <p:cNvSpPr/>
            <p:nvPr/>
          </p:nvSpPr>
          <p:spPr>
            <a:xfrm>
              <a:off x="4667250"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7" name="Google Shape;1223;p15"/>
            <p:cNvSpPr/>
            <p:nvPr/>
          </p:nvSpPr>
          <p:spPr>
            <a:xfrm>
              <a:off x="46656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8" name="Google Shape;1224;p15"/>
            <p:cNvSpPr/>
            <p:nvPr/>
          </p:nvSpPr>
          <p:spPr>
            <a:xfrm>
              <a:off x="4581825" y="1967775"/>
              <a:ext cx="75900" cy="11650"/>
            </a:xfrm>
            <a:custGeom>
              <a:avLst/>
              <a:gdLst/>
              <a:ahLst/>
              <a:cxnLst/>
              <a:rect l="l" t="t" r="r" b="b"/>
              <a:pathLst>
                <a:path w="3036" h="466" extrusionOk="0">
                  <a:moveTo>
                    <a:pt x="1507" y="0"/>
                  </a:moveTo>
                  <a:cubicBezTo>
                    <a:pt x="667" y="0"/>
                    <a:pt x="1" y="118"/>
                    <a:pt x="1" y="236"/>
                  </a:cubicBezTo>
                  <a:cubicBezTo>
                    <a:pt x="1" y="347"/>
                    <a:pt x="667" y="465"/>
                    <a:pt x="1507" y="465"/>
                  </a:cubicBezTo>
                  <a:cubicBezTo>
                    <a:pt x="2375" y="465"/>
                    <a:pt x="3035" y="347"/>
                    <a:pt x="3035" y="236"/>
                  </a:cubicBezTo>
                  <a:cubicBezTo>
                    <a:pt x="3035" y="118"/>
                    <a:pt x="2375" y="0"/>
                    <a:pt x="1507"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9" name="Google Shape;1225;p15"/>
            <p:cNvSpPr/>
            <p:nvPr/>
          </p:nvSpPr>
          <p:spPr>
            <a:xfrm>
              <a:off x="4567425" y="1954050"/>
              <a:ext cx="104875" cy="20350"/>
            </a:xfrm>
            <a:custGeom>
              <a:avLst/>
              <a:gdLst/>
              <a:ahLst/>
              <a:cxnLst/>
              <a:rect l="l" t="t" r="r" b="b"/>
              <a:pathLst>
                <a:path w="4195" h="814" extrusionOk="0">
                  <a:moveTo>
                    <a:pt x="0" y="1"/>
                  </a:moveTo>
                  <a:lnTo>
                    <a:pt x="0" y="494"/>
                  </a:lnTo>
                  <a:cubicBezTo>
                    <a:pt x="0" y="667"/>
                    <a:pt x="951" y="813"/>
                    <a:pt x="2083" y="813"/>
                  </a:cubicBezTo>
                  <a:cubicBezTo>
                    <a:pt x="3236" y="813"/>
                    <a:pt x="4194" y="667"/>
                    <a:pt x="4194" y="494"/>
                  </a:cubicBezTo>
                  <a:lnTo>
                    <a:pt x="4194"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0" name="Google Shape;1226;p15"/>
            <p:cNvSpPr/>
            <p:nvPr/>
          </p:nvSpPr>
          <p:spPr>
            <a:xfrm>
              <a:off x="4567425" y="1954050"/>
              <a:ext cx="104875" cy="10100"/>
            </a:xfrm>
            <a:custGeom>
              <a:avLst/>
              <a:gdLst/>
              <a:ahLst/>
              <a:cxnLst/>
              <a:rect l="l" t="t" r="r" b="b"/>
              <a:pathLst>
                <a:path w="4195" h="404" extrusionOk="0">
                  <a:moveTo>
                    <a:pt x="0" y="1"/>
                  </a:moveTo>
                  <a:lnTo>
                    <a:pt x="0" y="91"/>
                  </a:lnTo>
                  <a:cubicBezTo>
                    <a:pt x="202" y="265"/>
                    <a:pt x="1070" y="403"/>
                    <a:pt x="2083" y="403"/>
                  </a:cubicBezTo>
                  <a:cubicBezTo>
                    <a:pt x="3125" y="403"/>
                    <a:pt x="3993" y="265"/>
                    <a:pt x="4194" y="91"/>
                  </a:cubicBezTo>
                  <a:lnTo>
                    <a:pt x="4194"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1" name="Google Shape;1227;p15"/>
            <p:cNvSpPr/>
            <p:nvPr/>
          </p:nvSpPr>
          <p:spPr>
            <a:xfrm>
              <a:off x="4567425" y="1945375"/>
              <a:ext cx="104875" cy="16700"/>
            </a:xfrm>
            <a:custGeom>
              <a:avLst/>
              <a:gdLst/>
              <a:ahLst/>
              <a:cxnLst/>
              <a:rect l="l" t="t" r="r" b="b"/>
              <a:pathLst>
                <a:path w="4195" h="668" extrusionOk="0">
                  <a:moveTo>
                    <a:pt x="2083" y="0"/>
                  </a:moveTo>
                  <a:cubicBezTo>
                    <a:pt x="951" y="0"/>
                    <a:pt x="0" y="146"/>
                    <a:pt x="0" y="348"/>
                  </a:cubicBezTo>
                  <a:cubicBezTo>
                    <a:pt x="0" y="521"/>
                    <a:pt x="951" y="667"/>
                    <a:pt x="2083" y="667"/>
                  </a:cubicBezTo>
                  <a:cubicBezTo>
                    <a:pt x="3236" y="667"/>
                    <a:pt x="4194" y="521"/>
                    <a:pt x="4194" y="348"/>
                  </a:cubicBezTo>
                  <a:cubicBezTo>
                    <a:pt x="4194" y="146"/>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2" name="Google Shape;1228;p15"/>
            <p:cNvSpPr/>
            <p:nvPr/>
          </p:nvSpPr>
          <p:spPr>
            <a:xfrm>
              <a:off x="4565850" y="1943975"/>
              <a:ext cx="107825" cy="19475"/>
            </a:xfrm>
            <a:custGeom>
              <a:avLst/>
              <a:gdLst/>
              <a:ahLst/>
              <a:cxnLst/>
              <a:rect l="l" t="t" r="r" b="b"/>
              <a:pathLst>
                <a:path w="4313" h="779" extrusionOk="0">
                  <a:moveTo>
                    <a:pt x="2146" y="112"/>
                  </a:moveTo>
                  <a:cubicBezTo>
                    <a:pt x="2723" y="112"/>
                    <a:pt x="3244" y="147"/>
                    <a:pt x="3619" y="202"/>
                  </a:cubicBezTo>
                  <a:cubicBezTo>
                    <a:pt x="3820" y="230"/>
                    <a:pt x="3966" y="286"/>
                    <a:pt x="4056" y="320"/>
                  </a:cubicBezTo>
                  <a:cubicBezTo>
                    <a:pt x="4112" y="348"/>
                    <a:pt x="4139" y="348"/>
                    <a:pt x="4167" y="376"/>
                  </a:cubicBezTo>
                  <a:lnTo>
                    <a:pt x="4195" y="404"/>
                  </a:lnTo>
                  <a:cubicBezTo>
                    <a:pt x="4195" y="404"/>
                    <a:pt x="4167" y="404"/>
                    <a:pt x="4139" y="431"/>
                  </a:cubicBezTo>
                  <a:cubicBezTo>
                    <a:pt x="4112" y="459"/>
                    <a:pt x="4021" y="494"/>
                    <a:pt x="3910" y="522"/>
                  </a:cubicBezTo>
                  <a:cubicBezTo>
                    <a:pt x="3535" y="605"/>
                    <a:pt x="2896" y="668"/>
                    <a:pt x="2146" y="668"/>
                  </a:cubicBezTo>
                  <a:cubicBezTo>
                    <a:pt x="1591" y="668"/>
                    <a:pt x="1070" y="633"/>
                    <a:pt x="695" y="577"/>
                  </a:cubicBezTo>
                  <a:cubicBezTo>
                    <a:pt x="494" y="549"/>
                    <a:pt x="348" y="522"/>
                    <a:pt x="265" y="459"/>
                  </a:cubicBezTo>
                  <a:cubicBezTo>
                    <a:pt x="202" y="459"/>
                    <a:pt x="174" y="431"/>
                    <a:pt x="146" y="404"/>
                  </a:cubicBezTo>
                  <a:lnTo>
                    <a:pt x="119" y="404"/>
                  </a:lnTo>
                  <a:lnTo>
                    <a:pt x="146" y="376"/>
                  </a:lnTo>
                  <a:cubicBezTo>
                    <a:pt x="202" y="320"/>
                    <a:pt x="292" y="286"/>
                    <a:pt x="410" y="258"/>
                  </a:cubicBezTo>
                  <a:cubicBezTo>
                    <a:pt x="785" y="174"/>
                    <a:pt x="1417" y="112"/>
                    <a:pt x="2146" y="112"/>
                  </a:cubicBezTo>
                  <a:close/>
                  <a:moveTo>
                    <a:pt x="2146" y="1"/>
                  </a:moveTo>
                  <a:cubicBezTo>
                    <a:pt x="1563" y="1"/>
                    <a:pt x="1042" y="29"/>
                    <a:pt x="667" y="112"/>
                  </a:cubicBezTo>
                  <a:cubicBezTo>
                    <a:pt x="466" y="147"/>
                    <a:pt x="320" y="174"/>
                    <a:pt x="202" y="202"/>
                  </a:cubicBezTo>
                  <a:cubicBezTo>
                    <a:pt x="146" y="230"/>
                    <a:pt x="119" y="258"/>
                    <a:pt x="63" y="286"/>
                  </a:cubicBezTo>
                  <a:lnTo>
                    <a:pt x="28" y="320"/>
                  </a:lnTo>
                  <a:cubicBezTo>
                    <a:pt x="28" y="348"/>
                    <a:pt x="1" y="376"/>
                    <a:pt x="1" y="404"/>
                  </a:cubicBezTo>
                  <a:cubicBezTo>
                    <a:pt x="1" y="431"/>
                    <a:pt x="28" y="431"/>
                    <a:pt x="28" y="459"/>
                  </a:cubicBezTo>
                  <a:cubicBezTo>
                    <a:pt x="63" y="494"/>
                    <a:pt x="91" y="522"/>
                    <a:pt x="119" y="549"/>
                  </a:cubicBezTo>
                  <a:cubicBezTo>
                    <a:pt x="202" y="577"/>
                    <a:pt x="292" y="605"/>
                    <a:pt x="438" y="633"/>
                  </a:cubicBezTo>
                  <a:cubicBezTo>
                    <a:pt x="813" y="723"/>
                    <a:pt x="1452" y="779"/>
                    <a:pt x="2146" y="779"/>
                  </a:cubicBezTo>
                  <a:cubicBezTo>
                    <a:pt x="2751" y="779"/>
                    <a:pt x="3271" y="751"/>
                    <a:pt x="3646" y="695"/>
                  </a:cubicBezTo>
                  <a:cubicBezTo>
                    <a:pt x="3848" y="668"/>
                    <a:pt x="3994" y="633"/>
                    <a:pt x="4112" y="577"/>
                  </a:cubicBezTo>
                  <a:cubicBezTo>
                    <a:pt x="4167" y="549"/>
                    <a:pt x="4195" y="549"/>
                    <a:pt x="4257" y="522"/>
                  </a:cubicBezTo>
                  <a:cubicBezTo>
                    <a:pt x="4257" y="494"/>
                    <a:pt x="4285" y="494"/>
                    <a:pt x="4285" y="459"/>
                  </a:cubicBezTo>
                  <a:cubicBezTo>
                    <a:pt x="4285" y="431"/>
                    <a:pt x="4313" y="431"/>
                    <a:pt x="4313" y="404"/>
                  </a:cubicBezTo>
                  <a:cubicBezTo>
                    <a:pt x="4313" y="376"/>
                    <a:pt x="4285" y="348"/>
                    <a:pt x="4285" y="320"/>
                  </a:cubicBezTo>
                  <a:cubicBezTo>
                    <a:pt x="4257" y="286"/>
                    <a:pt x="4230" y="258"/>
                    <a:pt x="4195" y="258"/>
                  </a:cubicBezTo>
                  <a:cubicBezTo>
                    <a:pt x="4112" y="202"/>
                    <a:pt x="4021" y="174"/>
                    <a:pt x="3882" y="147"/>
                  </a:cubicBezTo>
                  <a:cubicBezTo>
                    <a:pt x="3500" y="56"/>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3" name="Google Shape;1229;p15"/>
            <p:cNvSpPr/>
            <p:nvPr/>
          </p:nvSpPr>
          <p:spPr>
            <a:xfrm>
              <a:off x="45702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4" name="Google Shape;1230;p15"/>
            <p:cNvSpPr/>
            <p:nvPr/>
          </p:nvSpPr>
          <p:spPr>
            <a:xfrm>
              <a:off x="45688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5" name="Google Shape;1231;p15"/>
            <p:cNvSpPr/>
            <p:nvPr/>
          </p:nvSpPr>
          <p:spPr>
            <a:xfrm>
              <a:off x="4575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6" name="Google Shape;1232;p15"/>
            <p:cNvSpPr/>
            <p:nvPr/>
          </p:nvSpPr>
          <p:spPr>
            <a:xfrm>
              <a:off x="45738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7" name="Google Shape;1233;p15"/>
            <p:cNvSpPr/>
            <p:nvPr/>
          </p:nvSpPr>
          <p:spPr>
            <a:xfrm>
              <a:off x="45811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8" name="Google Shape;1234;p15"/>
            <p:cNvSpPr/>
            <p:nvPr/>
          </p:nvSpPr>
          <p:spPr>
            <a:xfrm>
              <a:off x="45795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99" name="Google Shape;1235;p15"/>
            <p:cNvSpPr/>
            <p:nvPr/>
          </p:nvSpPr>
          <p:spPr>
            <a:xfrm>
              <a:off x="45861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0" name="Google Shape;1236;p15"/>
            <p:cNvSpPr/>
            <p:nvPr/>
          </p:nvSpPr>
          <p:spPr>
            <a:xfrm>
              <a:off x="45847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1" name="Google Shape;1237;p15"/>
            <p:cNvSpPr/>
            <p:nvPr/>
          </p:nvSpPr>
          <p:spPr>
            <a:xfrm>
              <a:off x="45919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2" name="Google Shape;1238;p15"/>
            <p:cNvSpPr/>
            <p:nvPr/>
          </p:nvSpPr>
          <p:spPr>
            <a:xfrm>
              <a:off x="459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3" name="Google Shape;1239;p15"/>
            <p:cNvSpPr/>
            <p:nvPr/>
          </p:nvSpPr>
          <p:spPr>
            <a:xfrm>
              <a:off x="45969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4" name="Google Shape;1240;p15"/>
            <p:cNvSpPr/>
            <p:nvPr/>
          </p:nvSpPr>
          <p:spPr>
            <a:xfrm>
              <a:off x="45955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5" name="Google Shape;1241;p15"/>
            <p:cNvSpPr/>
            <p:nvPr/>
          </p:nvSpPr>
          <p:spPr>
            <a:xfrm>
              <a:off x="46028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6" name="Google Shape;1242;p15"/>
            <p:cNvSpPr/>
            <p:nvPr/>
          </p:nvSpPr>
          <p:spPr>
            <a:xfrm>
              <a:off x="46012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7" name="Google Shape;1243;p15"/>
            <p:cNvSpPr/>
            <p:nvPr/>
          </p:nvSpPr>
          <p:spPr>
            <a:xfrm>
              <a:off x="46078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8" name="Google Shape;1244;p15"/>
            <p:cNvSpPr/>
            <p:nvPr/>
          </p:nvSpPr>
          <p:spPr>
            <a:xfrm>
              <a:off x="460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09" name="Google Shape;1245;p15"/>
            <p:cNvSpPr/>
            <p:nvPr/>
          </p:nvSpPr>
          <p:spPr>
            <a:xfrm>
              <a:off x="46136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0" name="Google Shape;1246;p15"/>
            <p:cNvSpPr/>
            <p:nvPr/>
          </p:nvSpPr>
          <p:spPr>
            <a:xfrm>
              <a:off x="461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1" name="Google Shape;1247;p15"/>
            <p:cNvSpPr/>
            <p:nvPr/>
          </p:nvSpPr>
          <p:spPr>
            <a:xfrm>
              <a:off x="46186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2" name="Google Shape;1248;p15"/>
            <p:cNvSpPr/>
            <p:nvPr/>
          </p:nvSpPr>
          <p:spPr>
            <a:xfrm>
              <a:off x="46172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3" name="Google Shape;1249;p15"/>
            <p:cNvSpPr/>
            <p:nvPr/>
          </p:nvSpPr>
          <p:spPr>
            <a:xfrm>
              <a:off x="4624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4" name="Google Shape;1250;p15"/>
            <p:cNvSpPr/>
            <p:nvPr/>
          </p:nvSpPr>
          <p:spPr>
            <a:xfrm>
              <a:off x="46229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5" name="Google Shape;1251;p15"/>
            <p:cNvSpPr/>
            <p:nvPr/>
          </p:nvSpPr>
          <p:spPr>
            <a:xfrm>
              <a:off x="46295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6" name="Google Shape;1252;p15"/>
            <p:cNvSpPr/>
            <p:nvPr/>
          </p:nvSpPr>
          <p:spPr>
            <a:xfrm>
              <a:off x="462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7" name="Google Shape;1253;p15"/>
            <p:cNvSpPr/>
            <p:nvPr/>
          </p:nvSpPr>
          <p:spPr>
            <a:xfrm>
              <a:off x="46346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8" name="Google Shape;1254;p15"/>
            <p:cNvSpPr/>
            <p:nvPr/>
          </p:nvSpPr>
          <p:spPr>
            <a:xfrm>
              <a:off x="4633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9" name="Google Shape;1255;p15"/>
            <p:cNvSpPr/>
            <p:nvPr/>
          </p:nvSpPr>
          <p:spPr>
            <a:xfrm>
              <a:off x="46403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0" name="Google Shape;1256;p15"/>
            <p:cNvSpPr/>
            <p:nvPr/>
          </p:nvSpPr>
          <p:spPr>
            <a:xfrm>
              <a:off x="46389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1" name="Google Shape;1257;p15"/>
            <p:cNvSpPr/>
            <p:nvPr/>
          </p:nvSpPr>
          <p:spPr>
            <a:xfrm>
              <a:off x="4645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2" name="Google Shape;1258;p15"/>
            <p:cNvSpPr/>
            <p:nvPr/>
          </p:nvSpPr>
          <p:spPr>
            <a:xfrm>
              <a:off x="46439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3" name="Google Shape;1259;p15"/>
            <p:cNvSpPr/>
            <p:nvPr/>
          </p:nvSpPr>
          <p:spPr>
            <a:xfrm>
              <a:off x="46512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4" name="Google Shape;1260;p15"/>
            <p:cNvSpPr/>
            <p:nvPr/>
          </p:nvSpPr>
          <p:spPr>
            <a:xfrm>
              <a:off x="464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5" name="Google Shape;1261;p15"/>
            <p:cNvSpPr/>
            <p:nvPr/>
          </p:nvSpPr>
          <p:spPr>
            <a:xfrm>
              <a:off x="46563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6" name="Google Shape;1262;p15"/>
            <p:cNvSpPr/>
            <p:nvPr/>
          </p:nvSpPr>
          <p:spPr>
            <a:xfrm>
              <a:off x="4654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7" name="Google Shape;1263;p15"/>
            <p:cNvSpPr/>
            <p:nvPr/>
          </p:nvSpPr>
          <p:spPr>
            <a:xfrm>
              <a:off x="46620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8" name="Google Shape;1264;p15"/>
            <p:cNvSpPr/>
            <p:nvPr/>
          </p:nvSpPr>
          <p:spPr>
            <a:xfrm>
              <a:off x="46606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29" name="Google Shape;1265;p15"/>
            <p:cNvSpPr/>
            <p:nvPr/>
          </p:nvSpPr>
          <p:spPr>
            <a:xfrm>
              <a:off x="4667250"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0" name="Google Shape;1266;p15"/>
            <p:cNvSpPr/>
            <p:nvPr/>
          </p:nvSpPr>
          <p:spPr>
            <a:xfrm>
              <a:off x="46656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1" name="Google Shape;1267;p15"/>
            <p:cNvSpPr/>
            <p:nvPr/>
          </p:nvSpPr>
          <p:spPr>
            <a:xfrm>
              <a:off x="4581825" y="1948325"/>
              <a:ext cx="75900" cy="11475"/>
            </a:xfrm>
            <a:custGeom>
              <a:avLst/>
              <a:gdLst/>
              <a:ahLst/>
              <a:cxnLst/>
              <a:rect l="l" t="t" r="r" b="b"/>
              <a:pathLst>
                <a:path w="3036" h="459" extrusionOk="0">
                  <a:moveTo>
                    <a:pt x="1507" y="0"/>
                  </a:moveTo>
                  <a:cubicBezTo>
                    <a:pt x="667" y="0"/>
                    <a:pt x="1" y="84"/>
                    <a:pt x="1" y="230"/>
                  </a:cubicBezTo>
                  <a:cubicBezTo>
                    <a:pt x="1" y="348"/>
                    <a:pt x="667" y="459"/>
                    <a:pt x="1507" y="459"/>
                  </a:cubicBezTo>
                  <a:cubicBezTo>
                    <a:pt x="2375" y="459"/>
                    <a:pt x="3035" y="348"/>
                    <a:pt x="3035" y="230"/>
                  </a:cubicBezTo>
                  <a:cubicBezTo>
                    <a:pt x="3035" y="84"/>
                    <a:pt x="2375" y="0"/>
                    <a:pt x="1507"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2" name="Google Shape;1268;p15"/>
            <p:cNvSpPr/>
            <p:nvPr/>
          </p:nvSpPr>
          <p:spPr>
            <a:xfrm>
              <a:off x="4567425" y="1933750"/>
              <a:ext cx="104875" cy="21025"/>
            </a:xfrm>
            <a:custGeom>
              <a:avLst/>
              <a:gdLst/>
              <a:ahLst/>
              <a:cxnLst/>
              <a:rect l="l" t="t" r="r" b="b"/>
              <a:pathLst>
                <a:path w="4195" h="841" extrusionOk="0">
                  <a:moveTo>
                    <a:pt x="0" y="0"/>
                  </a:moveTo>
                  <a:lnTo>
                    <a:pt x="0" y="493"/>
                  </a:lnTo>
                  <a:cubicBezTo>
                    <a:pt x="0" y="695"/>
                    <a:pt x="951" y="840"/>
                    <a:pt x="2083" y="840"/>
                  </a:cubicBezTo>
                  <a:cubicBezTo>
                    <a:pt x="3236" y="840"/>
                    <a:pt x="4194" y="695"/>
                    <a:pt x="4194" y="493"/>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3" name="Google Shape;1269;p15"/>
            <p:cNvSpPr/>
            <p:nvPr/>
          </p:nvSpPr>
          <p:spPr>
            <a:xfrm>
              <a:off x="4567425" y="1933750"/>
              <a:ext cx="104875" cy="10950"/>
            </a:xfrm>
            <a:custGeom>
              <a:avLst/>
              <a:gdLst/>
              <a:ahLst/>
              <a:cxnLst/>
              <a:rect l="l" t="t" r="r" b="b"/>
              <a:pathLst>
                <a:path w="4195" h="438" extrusionOk="0">
                  <a:moveTo>
                    <a:pt x="0" y="0"/>
                  </a:moveTo>
                  <a:lnTo>
                    <a:pt x="0" y="118"/>
                  </a:lnTo>
                  <a:cubicBezTo>
                    <a:pt x="202" y="292"/>
                    <a:pt x="1070" y="438"/>
                    <a:pt x="2083" y="438"/>
                  </a:cubicBezTo>
                  <a:cubicBezTo>
                    <a:pt x="3125" y="438"/>
                    <a:pt x="3993" y="292"/>
                    <a:pt x="4194" y="118"/>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4" name="Google Shape;1270;p15"/>
            <p:cNvSpPr/>
            <p:nvPr/>
          </p:nvSpPr>
          <p:spPr>
            <a:xfrm>
              <a:off x="4567425" y="1925925"/>
              <a:ext cx="104875" cy="16525"/>
            </a:xfrm>
            <a:custGeom>
              <a:avLst/>
              <a:gdLst/>
              <a:ahLst/>
              <a:cxnLst/>
              <a:rect l="l" t="t" r="r" b="b"/>
              <a:pathLst>
                <a:path w="4195" h="661" extrusionOk="0">
                  <a:moveTo>
                    <a:pt x="2083" y="1"/>
                  </a:moveTo>
                  <a:cubicBezTo>
                    <a:pt x="951" y="1"/>
                    <a:pt x="0" y="140"/>
                    <a:pt x="0" y="313"/>
                  </a:cubicBezTo>
                  <a:cubicBezTo>
                    <a:pt x="0" y="522"/>
                    <a:pt x="951" y="660"/>
                    <a:pt x="2083" y="660"/>
                  </a:cubicBezTo>
                  <a:cubicBezTo>
                    <a:pt x="3236" y="660"/>
                    <a:pt x="4194" y="522"/>
                    <a:pt x="4194" y="313"/>
                  </a:cubicBezTo>
                  <a:cubicBezTo>
                    <a:pt x="4194" y="140"/>
                    <a:pt x="3236" y="1"/>
                    <a:pt x="2083"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5" name="Google Shape;1271;p15"/>
            <p:cNvSpPr/>
            <p:nvPr/>
          </p:nvSpPr>
          <p:spPr>
            <a:xfrm>
              <a:off x="4565850" y="1924375"/>
              <a:ext cx="107825" cy="19625"/>
            </a:xfrm>
            <a:custGeom>
              <a:avLst/>
              <a:gdLst/>
              <a:ahLst/>
              <a:cxnLst/>
              <a:rect l="l" t="t" r="r" b="b"/>
              <a:pathLst>
                <a:path w="4313" h="785" extrusionOk="0">
                  <a:moveTo>
                    <a:pt x="2146" y="118"/>
                  </a:moveTo>
                  <a:cubicBezTo>
                    <a:pt x="2723" y="118"/>
                    <a:pt x="3244" y="146"/>
                    <a:pt x="3619" y="202"/>
                  </a:cubicBezTo>
                  <a:cubicBezTo>
                    <a:pt x="3820" y="236"/>
                    <a:pt x="3966" y="292"/>
                    <a:pt x="4056" y="320"/>
                  </a:cubicBezTo>
                  <a:cubicBezTo>
                    <a:pt x="4112" y="320"/>
                    <a:pt x="4139" y="347"/>
                    <a:pt x="4167" y="375"/>
                  </a:cubicBezTo>
                  <a:lnTo>
                    <a:pt x="4195" y="375"/>
                  </a:lnTo>
                  <a:cubicBezTo>
                    <a:pt x="4195" y="375"/>
                    <a:pt x="4167" y="410"/>
                    <a:pt x="4139" y="438"/>
                  </a:cubicBezTo>
                  <a:cubicBezTo>
                    <a:pt x="4112" y="465"/>
                    <a:pt x="4021" y="493"/>
                    <a:pt x="3910" y="521"/>
                  </a:cubicBezTo>
                  <a:cubicBezTo>
                    <a:pt x="3535" y="611"/>
                    <a:pt x="2896" y="667"/>
                    <a:pt x="2146" y="667"/>
                  </a:cubicBezTo>
                  <a:cubicBezTo>
                    <a:pt x="1591" y="667"/>
                    <a:pt x="1070" y="639"/>
                    <a:pt x="695" y="584"/>
                  </a:cubicBezTo>
                  <a:cubicBezTo>
                    <a:pt x="494" y="549"/>
                    <a:pt x="348" y="493"/>
                    <a:pt x="265" y="465"/>
                  </a:cubicBezTo>
                  <a:cubicBezTo>
                    <a:pt x="202" y="438"/>
                    <a:pt x="174" y="438"/>
                    <a:pt x="146" y="410"/>
                  </a:cubicBezTo>
                  <a:lnTo>
                    <a:pt x="119" y="410"/>
                  </a:lnTo>
                  <a:lnTo>
                    <a:pt x="119" y="375"/>
                  </a:lnTo>
                  <a:cubicBezTo>
                    <a:pt x="119" y="375"/>
                    <a:pt x="146" y="375"/>
                    <a:pt x="146" y="347"/>
                  </a:cubicBezTo>
                  <a:cubicBezTo>
                    <a:pt x="202" y="320"/>
                    <a:pt x="292" y="292"/>
                    <a:pt x="410" y="264"/>
                  </a:cubicBezTo>
                  <a:cubicBezTo>
                    <a:pt x="785" y="174"/>
                    <a:pt x="1417" y="118"/>
                    <a:pt x="2146" y="118"/>
                  </a:cubicBezTo>
                  <a:close/>
                  <a:moveTo>
                    <a:pt x="2146" y="0"/>
                  </a:moveTo>
                  <a:cubicBezTo>
                    <a:pt x="1563" y="0"/>
                    <a:pt x="1042" y="28"/>
                    <a:pt x="667" y="90"/>
                  </a:cubicBezTo>
                  <a:cubicBezTo>
                    <a:pt x="466" y="118"/>
                    <a:pt x="320" y="174"/>
                    <a:pt x="202" y="202"/>
                  </a:cubicBezTo>
                  <a:cubicBezTo>
                    <a:pt x="146" y="236"/>
                    <a:pt x="119" y="264"/>
                    <a:pt x="63" y="292"/>
                  </a:cubicBezTo>
                  <a:lnTo>
                    <a:pt x="28" y="320"/>
                  </a:lnTo>
                  <a:cubicBezTo>
                    <a:pt x="28" y="347"/>
                    <a:pt x="1" y="375"/>
                    <a:pt x="1" y="375"/>
                  </a:cubicBezTo>
                  <a:cubicBezTo>
                    <a:pt x="1" y="410"/>
                    <a:pt x="28" y="438"/>
                    <a:pt x="28" y="465"/>
                  </a:cubicBezTo>
                  <a:cubicBezTo>
                    <a:pt x="63" y="493"/>
                    <a:pt x="91" y="521"/>
                    <a:pt x="119" y="549"/>
                  </a:cubicBezTo>
                  <a:cubicBezTo>
                    <a:pt x="202" y="584"/>
                    <a:pt x="292" y="611"/>
                    <a:pt x="438" y="639"/>
                  </a:cubicBezTo>
                  <a:cubicBezTo>
                    <a:pt x="813" y="722"/>
                    <a:pt x="1452" y="785"/>
                    <a:pt x="2146" y="785"/>
                  </a:cubicBezTo>
                  <a:cubicBezTo>
                    <a:pt x="2751" y="785"/>
                    <a:pt x="3271" y="757"/>
                    <a:pt x="3646" y="695"/>
                  </a:cubicBezTo>
                  <a:cubicBezTo>
                    <a:pt x="3848" y="667"/>
                    <a:pt x="3994" y="611"/>
                    <a:pt x="4112" y="584"/>
                  </a:cubicBezTo>
                  <a:cubicBezTo>
                    <a:pt x="4167" y="549"/>
                    <a:pt x="4195" y="521"/>
                    <a:pt x="4257" y="493"/>
                  </a:cubicBezTo>
                  <a:lnTo>
                    <a:pt x="4285" y="465"/>
                  </a:lnTo>
                  <a:cubicBezTo>
                    <a:pt x="4285" y="438"/>
                    <a:pt x="4313" y="410"/>
                    <a:pt x="4313" y="375"/>
                  </a:cubicBezTo>
                  <a:cubicBezTo>
                    <a:pt x="4313" y="375"/>
                    <a:pt x="4285" y="347"/>
                    <a:pt x="4285" y="320"/>
                  </a:cubicBezTo>
                  <a:cubicBezTo>
                    <a:pt x="4257" y="292"/>
                    <a:pt x="4230" y="264"/>
                    <a:pt x="4195" y="236"/>
                  </a:cubicBezTo>
                  <a:cubicBezTo>
                    <a:pt x="4112" y="202"/>
                    <a:pt x="4021" y="174"/>
                    <a:pt x="3882" y="146"/>
                  </a:cubicBezTo>
                  <a:cubicBezTo>
                    <a:pt x="3500" y="63"/>
                    <a:pt x="2869"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6" name="Google Shape;1272;p15"/>
            <p:cNvSpPr/>
            <p:nvPr/>
          </p:nvSpPr>
          <p:spPr>
            <a:xfrm>
              <a:off x="45702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7" name="Google Shape;1273;p15"/>
            <p:cNvSpPr/>
            <p:nvPr/>
          </p:nvSpPr>
          <p:spPr>
            <a:xfrm>
              <a:off x="45688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8" name="Google Shape;1274;p15"/>
            <p:cNvSpPr/>
            <p:nvPr/>
          </p:nvSpPr>
          <p:spPr>
            <a:xfrm>
              <a:off x="4575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39" name="Google Shape;1275;p15"/>
            <p:cNvSpPr/>
            <p:nvPr/>
          </p:nvSpPr>
          <p:spPr>
            <a:xfrm>
              <a:off x="45738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0" name="Google Shape;1276;p15"/>
            <p:cNvSpPr/>
            <p:nvPr/>
          </p:nvSpPr>
          <p:spPr>
            <a:xfrm>
              <a:off x="45811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1" name="Google Shape;1277;p15"/>
            <p:cNvSpPr/>
            <p:nvPr/>
          </p:nvSpPr>
          <p:spPr>
            <a:xfrm>
              <a:off x="45795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2" name="Google Shape;1278;p15"/>
            <p:cNvSpPr/>
            <p:nvPr/>
          </p:nvSpPr>
          <p:spPr>
            <a:xfrm>
              <a:off x="45861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3" name="Google Shape;1279;p15"/>
            <p:cNvSpPr/>
            <p:nvPr/>
          </p:nvSpPr>
          <p:spPr>
            <a:xfrm>
              <a:off x="45847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4" name="Google Shape;1280;p15"/>
            <p:cNvSpPr/>
            <p:nvPr/>
          </p:nvSpPr>
          <p:spPr>
            <a:xfrm>
              <a:off x="45919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5" name="Google Shape;1281;p15"/>
            <p:cNvSpPr/>
            <p:nvPr/>
          </p:nvSpPr>
          <p:spPr>
            <a:xfrm>
              <a:off x="459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6" name="Google Shape;1282;p15"/>
            <p:cNvSpPr/>
            <p:nvPr/>
          </p:nvSpPr>
          <p:spPr>
            <a:xfrm>
              <a:off x="45969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7" name="Google Shape;1283;p15"/>
            <p:cNvSpPr/>
            <p:nvPr/>
          </p:nvSpPr>
          <p:spPr>
            <a:xfrm>
              <a:off x="45955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8" name="Google Shape;1284;p15"/>
            <p:cNvSpPr/>
            <p:nvPr/>
          </p:nvSpPr>
          <p:spPr>
            <a:xfrm>
              <a:off x="46028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9" name="Google Shape;1285;p15"/>
            <p:cNvSpPr/>
            <p:nvPr/>
          </p:nvSpPr>
          <p:spPr>
            <a:xfrm>
              <a:off x="46012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0" name="Google Shape;1286;p15"/>
            <p:cNvSpPr/>
            <p:nvPr/>
          </p:nvSpPr>
          <p:spPr>
            <a:xfrm>
              <a:off x="46078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1" name="Google Shape;1287;p15"/>
            <p:cNvSpPr/>
            <p:nvPr/>
          </p:nvSpPr>
          <p:spPr>
            <a:xfrm>
              <a:off x="460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2" name="Google Shape;1288;p15"/>
            <p:cNvSpPr/>
            <p:nvPr/>
          </p:nvSpPr>
          <p:spPr>
            <a:xfrm>
              <a:off x="46136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3" name="Google Shape;1289;p15"/>
            <p:cNvSpPr/>
            <p:nvPr/>
          </p:nvSpPr>
          <p:spPr>
            <a:xfrm>
              <a:off x="461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4" name="Google Shape;1290;p15"/>
            <p:cNvSpPr/>
            <p:nvPr/>
          </p:nvSpPr>
          <p:spPr>
            <a:xfrm>
              <a:off x="46186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5" name="Google Shape;1291;p15"/>
            <p:cNvSpPr/>
            <p:nvPr/>
          </p:nvSpPr>
          <p:spPr>
            <a:xfrm>
              <a:off x="46172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6" name="Google Shape;1292;p15"/>
            <p:cNvSpPr/>
            <p:nvPr/>
          </p:nvSpPr>
          <p:spPr>
            <a:xfrm>
              <a:off x="4624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7" name="Google Shape;1293;p15"/>
            <p:cNvSpPr/>
            <p:nvPr/>
          </p:nvSpPr>
          <p:spPr>
            <a:xfrm>
              <a:off x="46229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8" name="Google Shape;1294;p15"/>
            <p:cNvSpPr/>
            <p:nvPr/>
          </p:nvSpPr>
          <p:spPr>
            <a:xfrm>
              <a:off x="46295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59" name="Google Shape;1295;p15"/>
            <p:cNvSpPr/>
            <p:nvPr/>
          </p:nvSpPr>
          <p:spPr>
            <a:xfrm>
              <a:off x="462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0" name="Google Shape;1296;p15"/>
            <p:cNvSpPr/>
            <p:nvPr/>
          </p:nvSpPr>
          <p:spPr>
            <a:xfrm>
              <a:off x="46346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1" name="Google Shape;1297;p15"/>
            <p:cNvSpPr/>
            <p:nvPr/>
          </p:nvSpPr>
          <p:spPr>
            <a:xfrm>
              <a:off x="4633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2" name="Google Shape;1298;p15"/>
            <p:cNvSpPr/>
            <p:nvPr/>
          </p:nvSpPr>
          <p:spPr>
            <a:xfrm>
              <a:off x="46403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3" name="Google Shape;1299;p15"/>
            <p:cNvSpPr/>
            <p:nvPr/>
          </p:nvSpPr>
          <p:spPr>
            <a:xfrm>
              <a:off x="46389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4" name="Google Shape;1300;p15"/>
            <p:cNvSpPr/>
            <p:nvPr/>
          </p:nvSpPr>
          <p:spPr>
            <a:xfrm>
              <a:off x="4645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5" name="Google Shape;1301;p15"/>
            <p:cNvSpPr/>
            <p:nvPr/>
          </p:nvSpPr>
          <p:spPr>
            <a:xfrm>
              <a:off x="46439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6" name="Google Shape;1302;p15"/>
            <p:cNvSpPr/>
            <p:nvPr/>
          </p:nvSpPr>
          <p:spPr>
            <a:xfrm>
              <a:off x="46512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7" name="Google Shape;1303;p15"/>
            <p:cNvSpPr/>
            <p:nvPr/>
          </p:nvSpPr>
          <p:spPr>
            <a:xfrm>
              <a:off x="464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8" name="Google Shape;1304;p15"/>
            <p:cNvSpPr/>
            <p:nvPr/>
          </p:nvSpPr>
          <p:spPr>
            <a:xfrm>
              <a:off x="46563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69" name="Google Shape;1305;p15"/>
            <p:cNvSpPr/>
            <p:nvPr/>
          </p:nvSpPr>
          <p:spPr>
            <a:xfrm>
              <a:off x="4654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0" name="Google Shape;1306;p15"/>
            <p:cNvSpPr/>
            <p:nvPr/>
          </p:nvSpPr>
          <p:spPr>
            <a:xfrm>
              <a:off x="46620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1" name="Google Shape;1307;p15"/>
            <p:cNvSpPr/>
            <p:nvPr/>
          </p:nvSpPr>
          <p:spPr>
            <a:xfrm>
              <a:off x="46606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2" name="Google Shape;1308;p15"/>
            <p:cNvSpPr/>
            <p:nvPr/>
          </p:nvSpPr>
          <p:spPr>
            <a:xfrm>
              <a:off x="4667250"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3" name="Google Shape;1309;p15"/>
            <p:cNvSpPr/>
            <p:nvPr/>
          </p:nvSpPr>
          <p:spPr>
            <a:xfrm>
              <a:off x="46656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4" name="Google Shape;1310;p15"/>
            <p:cNvSpPr/>
            <p:nvPr/>
          </p:nvSpPr>
          <p:spPr>
            <a:xfrm>
              <a:off x="4581825" y="1928700"/>
              <a:ext cx="75900" cy="10975"/>
            </a:xfrm>
            <a:custGeom>
              <a:avLst/>
              <a:gdLst/>
              <a:ahLst/>
              <a:cxnLst/>
              <a:rect l="l" t="t" r="r" b="b"/>
              <a:pathLst>
                <a:path w="3036" h="439" extrusionOk="0">
                  <a:moveTo>
                    <a:pt x="1507" y="1"/>
                  </a:moveTo>
                  <a:cubicBezTo>
                    <a:pt x="667" y="1"/>
                    <a:pt x="1" y="91"/>
                    <a:pt x="1" y="202"/>
                  </a:cubicBezTo>
                  <a:cubicBezTo>
                    <a:pt x="1" y="348"/>
                    <a:pt x="667" y="438"/>
                    <a:pt x="1507" y="438"/>
                  </a:cubicBezTo>
                  <a:cubicBezTo>
                    <a:pt x="2375" y="438"/>
                    <a:pt x="3035" y="348"/>
                    <a:pt x="3035" y="202"/>
                  </a:cubicBezTo>
                  <a:cubicBezTo>
                    <a:pt x="3035" y="91"/>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1275" name="Google Shape;1311;p15"/>
          <p:cNvGrpSpPr/>
          <p:nvPr/>
        </p:nvGrpSpPr>
        <p:grpSpPr>
          <a:xfrm>
            <a:off x="1367986" y="1144476"/>
            <a:ext cx="2018192" cy="2016956"/>
            <a:chOff x="1611825" y="1896250"/>
            <a:chExt cx="54200" cy="54175"/>
          </a:xfrm>
        </p:grpSpPr>
        <p:sp>
          <p:nvSpPr>
            <p:cNvPr id="1276" name="Google Shape;131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7" name="Google Shape;131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8" name="Google Shape;131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9" name="Google Shape;131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0" name="Google Shape;131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81" name="Google Shape;1317;p15"/>
          <p:cNvGrpSpPr/>
          <p:nvPr/>
        </p:nvGrpSpPr>
        <p:grpSpPr>
          <a:xfrm>
            <a:off x="16002140" y="5905500"/>
            <a:ext cx="1789452" cy="1788356"/>
            <a:chOff x="1611825" y="1896250"/>
            <a:chExt cx="54200" cy="54175"/>
          </a:xfrm>
        </p:grpSpPr>
        <p:sp>
          <p:nvSpPr>
            <p:cNvPr id="1282" name="Google Shape;131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3" name="Google Shape;131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4" name="Google Shape;132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5" name="Google Shape;132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6" name="Google Shape;132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87" name="Google Shape;1323;p15"/>
          <p:cNvGrpSpPr/>
          <p:nvPr/>
        </p:nvGrpSpPr>
        <p:grpSpPr>
          <a:xfrm>
            <a:off x="8534400" y="7886700"/>
            <a:ext cx="1180378" cy="1179270"/>
            <a:chOff x="1611825" y="1896250"/>
            <a:chExt cx="54200" cy="54175"/>
          </a:xfrm>
        </p:grpSpPr>
        <p:sp>
          <p:nvSpPr>
            <p:cNvPr id="1288" name="Google Shape;1324;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9" name="Google Shape;1325;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0" name="Google Shape;1326;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1" name="Google Shape;1327;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2" name="Google Shape;1328;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93" name="Google Shape;1329;p15"/>
          <p:cNvGrpSpPr/>
          <p:nvPr/>
        </p:nvGrpSpPr>
        <p:grpSpPr>
          <a:xfrm>
            <a:off x="898158" y="6491212"/>
            <a:ext cx="946884" cy="945906"/>
            <a:chOff x="1611825" y="1896250"/>
            <a:chExt cx="54200" cy="54175"/>
          </a:xfrm>
        </p:grpSpPr>
        <p:sp>
          <p:nvSpPr>
            <p:cNvPr id="1294" name="Google Shape;1330;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5" name="Google Shape;1331;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6" name="Google Shape;1332;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7" name="Google Shape;1333;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8" name="Google Shape;1334;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99" name="Google Shape;1335;p15"/>
          <p:cNvGrpSpPr/>
          <p:nvPr/>
        </p:nvGrpSpPr>
        <p:grpSpPr>
          <a:xfrm>
            <a:off x="12420600" y="723900"/>
            <a:ext cx="1238102" cy="1238842"/>
            <a:chOff x="1611825" y="1896250"/>
            <a:chExt cx="54200" cy="54175"/>
          </a:xfrm>
        </p:grpSpPr>
        <p:sp>
          <p:nvSpPr>
            <p:cNvPr id="1300" name="Google Shape;1336;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1" name="Google Shape;1337;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2" name="Google Shape;1338;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3" name="Google Shape;1339;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4" name="Google Shape;1340;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305" name="Google Shape;1341;p15"/>
          <p:cNvGrpSpPr/>
          <p:nvPr/>
        </p:nvGrpSpPr>
        <p:grpSpPr>
          <a:xfrm>
            <a:off x="15533669" y="2187352"/>
            <a:ext cx="824642" cy="824944"/>
            <a:chOff x="1611825" y="1896250"/>
            <a:chExt cx="54200" cy="54175"/>
          </a:xfrm>
        </p:grpSpPr>
        <p:sp>
          <p:nvSpPr>
            <p:cNvPr id="1306" name="Google Shape;134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7" name="Google Shape;134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8" name="Google Shape;134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9" name="Google Shape;134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0" name="Google Shape;134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311" name="Google Shape;1347;p15"/>
          <p:cNvGrpSpPr/>
          <p:nvPr/>
        </p:nvGrpSpPr>
        <p:grpSpPr>
          <a:xfrm>
            <a:off x="6177819" y="527302"/>
            <a:ext cx="824642" cy="824944"/>
            <a:chOff x="1611825" y="1896250"/>
            <a:chExt cx="54200" cy="54175"/>
          </a:xfrm>
        </p:grpSpPr>
        <p:sp>
          <p:nvSpPr>
            <p:cNvPr id="1312" name="Google Shape;134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3" name="Google Shape;134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4" name="Google Shape;135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5" name="Google Shape;135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6" name="Google Shape;135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sp>
        <p:nvSpPr>
          <p:cNvPr id="1317" name="TextBox 1316"/>
          <p:cNvSpPr txBox="1"/>
          <p:nvPr/>
        </p:nvSpPr>
        <p:spPr>
          <a:xfrm>
            <a:off x="1447800" y="2705100"/>
            <a:ext cx="15011400" cy="3785652"/>
          </a:xfrm>
          <a:prstGeom prst="rect">
            <a:avLst/>
          </a:prstGeom>
          <a:noFill/>
        </p:spPr>
        <p:txBody>
          <a:bodyPr wrap="square" rtlCol="0">
            <a:spAutoFit/>
          </a:bodyPr>
          <a:lstStyle/>
          <a:p>
            <a:pPr algn="ctr">
              <a:lnSpc>
                <a:spcPct val="150000"/>
              </a:lnSpc>
            </a:pPr>
            <a:r>
              <a:rPr lang="vi-VN" sz="8000" b="1" smtClean="0">
                <a:solidFill>
                  <a:schemeClr val="tx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smtClean="0">
                <a:solidFill>
                  <a:schemeClr val="tx2">
                    <a:lumMod val="75000"/>
                  </a:schemeClr>
                </a:solidFill>
                <a:latin typeface="Arial" panose="020B0604020202020204" pitchFamily="34" charset="0"/>
                <a:cs typeface="Arial" panose="020B0604020202020204" pitchFamily="34" charset="0"/>
              </a:rPr>
              <a:t>ĐẾN VỚI BÀI HỌC HÔM NAY!</a:t>
            </a:r>
            <a:endParaRPr lang="en-US" sz="8000" b="1">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123985"/>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5" name="Rectangle 4"/>
          <p:cNvSpPr/>
          <p:nvPr/>
        </p:nvSpPr>
        <p:spPr>
          <a:xfrm>
            <a:off x="685800" y="675850"/>
            <a:ext cx="10058400" cy="747897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1. Em hãy chỉ ra mối liên hệ về dữ liệu của </a:t>
            </a:r>
            <a:r>
              <a:rPr lang="en-US" sz="4000">
                <a:latin typeface="Arial" panose="020B0604020202020204" pitchFamily="34" charset="0"/>
                <a:cs typeface="Arial" panose="020B0604020202020204" pitchFamily="34" charset="0"/>
              </a:rPr>
              <a:t>trang </a:t>
            </a:r>
            <a:r>
              <a:rPr lang="en-US" sz="4000" smtClean="0">
                <a:latin typeface="Arial" panose="020B0604020202020204" pitchFamily="34" charset="0"/>
                <a:cs typeface="Arial" panose="020B0604020202020204" pitchFamily="34" charset="0"/>
              </a:rPr>
              <a:t>tính </a:t>
            </a:r>
            <a:r>
              <a:rPr lang="en-US" sz="4000">
                <a:solidFill>
                  <a:srgbClr val="7030A0"/>
                </a:solidFill>
                <a:latin typeface="Arial" panose="020B0604020202020204" pitchFamily="34" charset="0"/>
                <a:cs typeface="Arial" panose="020B0604020202020204" pitchFamily="34" charset="0"/>
              </a:rPr>
              <a:t>Tổng hợp </a:t>
            </a:r>
            <a:r>
              <a:rPr lang="en-US" sz="4000">
                <a:latin typeface="Arial" panose="020B0604020202020204" pitchFamily="34" charset="0"/>
                <a:cs typeface="Arial" panose="020B0604020202020204" pitchFamily="34" charset="0"/>
              </a:rPr>
              <a:t>ở Hình 13a.3 với hai trang tính </a:t>
            </a:r>
            <a:r>
              <a:rPr lang="en-US" sz="4000">
                <a:solidFill>
                  <a:srgbClr val="7030A0"/>
                </a:solidFill>
                <a:latin typeface="Arial" panose="020B0604020202020204" pitchFamily="34" charset="0"/>
                <a:cs typeface="Arial" panose="020B0604020202020204" pitchFamily="34" charset="0"/>
              </a:rPr>
              <a:t>Thu nhập </a:t>
            </a:r>
            <a:r>
              <a:rPr lang="en-US" sz="4000">
                <a:latin typeface="Arial" panose="020B0604020202020204" pitchFamily="34" charset="0"/>
                <a:cs typeface="Arial" panose="020B0604020202020204" pitchFamily="34" charset="0"/>
              </a:rPr>
              <a:t>và </a:t>
            </a:r>
            <a:r>
              <a:rPr lang="en-US" sz="4000" smtClean="0">
                <a:solidFill>
                  <a:srgbClr val="7030A0"/>
                </a:solidFill>
                <a:latin typeface="Arial" panose="020B0604020202020204" pitchFamily="34" charset="0"/>
                <a:cs typeface="Arial" panose="020B0604020202020204" pitchFamily="34" charset="0"/>
              </a:rPr>
              <a:t>Chi </a:t>
            </a:r>
            <a:r>
              <a:rPr lang="en-US" sz="4000">
                <a:solidFill>
                  <a:srgbClr val="7030A0"/>
                </a:solidFill>
                <a:latin typeface="Arial" panose="020B0604020202020204" pitchFamily="34" charset="0"/>
                <a:cs typeface="Arial" panose="020B0604020202020204" pitchFamily="34" charset="0"/>
              </a:rPr>
              <a:t>tiêu </a:t>
            </a:r>
            <a:r>
              <a:rPr lang="en-US" sz="4000">
                <a:latin typeface="Arial" panose="020B0604020202020204" pitchFamily="34" charset="0"/>
                <a:cs typeface="Arial" panose="020B0604020202020204" pitchFamily="34" charset="0"/>
              </a:rPr>
              <a:t>ở Hình 13a. 1 và Hình 13a.2.</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2. Trong </a:t>
            </a:r>
            <a:r>
              <a:rPr lang="en-US" sz="4000">
                <a:latin typeface="Arial" panose="020B0604020202020204" pitchFamily="34" charset="0"/>
                <a:cs typeface="Arial" panose="020B0604020202020204" pitchFamily="34" charset="0"/>
              </a:rPr>
              <a:t>trang </a:t>
            </a:r>
            <a:r>
              <a:rPr lang="en-US" sz="4000" smtClean="0">
                <a:latin typeface="Arial" panose="020B0604020202020204" pitchFamily="34" charset="0"/>
                <a:cs typeface="Arial" panose="020B0604020202020204" pitchFamily="34" charset="0"/>
              </a:rPr>
              <a:t>tính </a:t>
            </a:r>
            <a:r>
              <a:rPr lang="en-US" sz="4000">
                <a:solidFill>
                  <a:srgbClr val="7030A0"/>
                </a:solidFill>
                <a:latin typeface="Arial" panose="020B0604020202020204" pitchFamily="34" charset="0"/>
                <a:cs typeface="Arial" panose="020B0604020202020204" pitchFamily="34" charset="0"/>
              </a:rPr>
              <a:t>Tổng hợp</a:t>
            </a:r>
            <a:r>
              <a:rPr lang="en-US" sz="4000">
                <a:latin typeface="Arial" panose="020B0604020202020204" pitchFamily="34" charset="0"/>
                <a:cs typeface="Arial" panose="020B0604020202020204" pitchFamily="34" charset="0"/>
              </a:rPr>
              <a:t>, công thức </a:t>
            </a:r>
            <a:r>
              <a:rPr lang="en-US" sz="4000">
                <a:latin typeface="Arial" panose="020B0604020202020204" pitchFamily="34" charset="0"/>
                <a:cs typeface="Arial" panose="020B0604020202020204" pitchFamily="34" charset="0"/>
              </a:rPr>
              <a:t>để </a:t>
            </a:r>
            <a:r>
              <a:rPr lang="en-US" sz="4000" smtClean="0">
                <a:latin typeface="Arial" panose="020B0604020202020204" pitchFamily="34" charset="0"/>
                <a:cs typeface="Arial" panose="020B0604020202020204" pitchFamily="34" charset="0"/>
              </a:rPr>
              <a:t>tính </a:t>
            </a:r>
            <a:r>
              <a:rPr lang="en-US" sz="4000">
                <a:latin typeface="Arial" panose="020B0604020202020204" pitchFamily="34" charset="0"/>
                <a:cs typeface="Arial" panose="020B0604020202020204" pitchFamily="34" charset="0"/>
              </a:rPr>
              <a:t>tổng thu nhập </a:t>
            </a:r>
            <a:r>
              <a:rPr lang="en-US" sz="4000">
                <a:latin typeface="Arial" panose="020B0604020202020204" pitchFamily="34" charset="0"/>
                <a:cs typeface="Arial" panose="020B0604020202020204" pitchFamily="34" charset="0"/>
              </a:rPr>
              <a:t>ở </a:t>
            </a:r>
            <a:r>
              <a:rPr lang="en-US" sz="4000">
                <a:latin typeface="Arial" panose="020B0604020202020204" pitchFamily="34" charset="0"/>
                <a:cs typeface="Arial" panose="020B0604020202020204" pitchFamily="34" charset="0"/>
              </a:rPr>
              <a:t>ô</a:t>
            </a:r>
            <a:r>
              <a:rPr lang="en-US" sz="4000" smtClean="0">
                <a:latin typeface="Arial" panose="020B0604020202020204" pitchFamily="34" charset="0"/>
                <a:cs typeface="Arial" panose="020B0604020202020204" pitchFamily="34" charset="0"/>
              </a:rPr>
              <a:t> </a:t>
            </a:r>
            <a:r>
              <a:rPr lang="en-US" sz="4000">
                <a:solidFill>
                  <a:srgbClr val="7030A0"/>
                </a:solidFill>
                <a:latin typeface="Arial" panose="020B0604020202020204" pitchFamily="34" charset="0"/>
                <a:cs typeface="Arial" panose="020B0604020202020204" pitchFamily="34" charset="0"/>
              </a:rPr>
              <a:t>B14</a:t>
            </a:r>
            <a:r>
              <a:rPr lang="en-US" sz="4000">
                <a:latin typeface="Arial" panose="020B0604020202020204" pitchFamily="34" charset="0"/>
                <a:cs typeface="Arial" panose="020B0604020202020204" pitchFamily="34" charset="0"/>
              </a:rPr>
              <a:t> là gì? Công </a:t>
            </a:r>
            <a:r>
              <a:rPr lang="en-US" sz="4000">
                <a:latin typeface="Arial" panose="020B0604020202020204" pitchFamily="34" charset="0"/>
                <a:cs typeface="Arial" panose="020B0604020202020204" pitchFamily="34" charset="0"/>
              </a:rPr>
              <a:t>thức </a:t>
            </a:r>
            <a:r>
              <a:rPr lang="en-US" sz="4000" smtClean="0">
                <a:latin typeface="Arial" panose="020B0604020202020204" pitchFamily="34" charset="0"/>
                <a:cs typeface="Arial" panose="020B0604020202020204" pitchFamily="34" charset="0"/>
              </a:rPr>
              <a:t>để </a:t>
            </a:r>
            <a:r>
              <a:rPr lang="en-US" sz="4000">
                <a:latin typeface="Arial" panose="020B0604020202020204" pitchFamily="34" charset="0"/>
                <a:cs typeface="Arial" panose="020B0604020202020204" pitchFamily="34" charset="0"/>
              </a:rPr>
              <a:t>tính tổng </a:t>
            </a:r>
            <a:r>
              <a:rPr lang="en-US" sz="4000">
                <a:latin typeface="Arial" panose="020B0604020202020204" pitchFamily="34" charset="0"/>
                <a:cs typeface="Arial" panose="020B0604020202020204" pitchFamily="34" charset="0"/>
              </a:rPr>
              <a:t>số </a:t>
            </a:r>
            <a:r>
              <a:rPr lang="en-US" sz="4000" smtClean="0">
                <a:latin typeface="Arial" panose="020B0604020202020204" pitchFamily="34" charset="0"/>
                <a:cs typeface="Arial" panose="020B0604020202020204" pitchFamily="34" charset="0"/>
              </a:rPr>
              <a:t>tiền chi </a:t>
            </a:r>
            <a:r>
              <a:rPr lang="en-US" sz="4000">
                <a:latin typeface="Arial" panose="020B0604020202020204" pitchFamily="34" charset="0"/>
                <a:cs typeface="Arial" panose="020B0604020202020204" pitchFamily="34" charset="0"/>
              </a:rPr>
              <a:t>tiêu ở ô </a:t>
            </a:r>
            <a:r>
              <a:rPr lang="en-US" sz="4000">
                <a:solidFill>
                  <a:srgbClr val="7030A0"/>
                </a:solidFill>
                <a:latin typeface="Arial" panose="020B0604020202020204" pitchFamily="34" charset="0"/>
                <a:cs typeface="Arial" panose="020B0604020202020204" pitchFamily="34" charset="0"/>
              </a:rPr>
              <a:t>B15</a:t>
            </a:r>
            <a:r>
              <a:rPr lang="en-US" sz="4000">
                <a:latin typeface="Arial" panose="020B0604020202020204" pitchFamily="34" charset="0"/>
                <a:cs typeface="Arial" panose="020B0604020202020204" pitchFamily="34" charset="0"/>
              </a:rPr>
              <a:t> là gì?</a:t>
            </a:r>
          </a:p>
        </p:txBody>
      </p:sp>
      <p:grpSp>
        <p:nvGrpSpPr>
          <p:cNvPr id="9" name="Group 8"/>
          <p:cNvGrpSpPr/>
          <p:nvPr/>
        </p:nvGrpSpPr>
        <p:grpSpPr>
          <a:xfrm>
            <a:off x="11277600" y="428911"/>
            <a:ext cx="5812564" cy="9727175"/>
            <a:chOff x="11277600" y="428911"/>
            <a:chExt cx="5812564" cy="97271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428911"/>
              <a:ext cx="5812564" cy="7972849"/>
            </a:xfrm>
            <a:prstGeom prst="rect">
              <a:avLst/>
            </a:prstGeom>
          </p:spPr>
        </p:pic>
        <p:sp>
          <p:nvSpPr>
            <p:cNvPr id="8" name="TextBox 7"/>
            <p:cNvSpPr txBox="1"/>
            <p:nvPr/>
          </p:nvSpPr>
          <p:spPr>
            <a:xfrm>
              <a:off x="11821682" y="8401760"/>
              <a:ext cx="4724400" cy="1754326"/>
            </a:xfrm>
            <a:prstGeom prst="rect">
              <a:avLst/>
            </a:prstGeom>
            <a:noFill/>
          </p:spPr>
          <p:txBody>
            <a:bodyPr wrap="square" rtlCol="0">
              <a:spAutoFit/>
            </a:bodyPr>
            <a:lstStyle/>
            <a:p>
              <a:pPr algn="ctr">
                <a:lnSpc>
                  <a:spcPct val="150000"/>
                </a:lnSpc>
              </a:pPr>
              <a:r>
                <a:rPr lang="en-US" sz="3600" i="1" smtClean="0">
                  <a:latin typeface="Arial (Body)"/>
                </a:rPr>
                <a:t>Hình 13a.3. Trang tính Tổng hợp</a:t>
              </a:r>
              <a:endParaRPr lang="en-US" sz="3600" i="1">
                <a:latin typeface="Arial (Body)"/>
              </a:endParaRPr>
            </a:p>
          </p:txBody>
        </p:sp>
      </p:grpSp>
      <p:pic>
        <p:nvPicPr>
          <p:cNvPr id="20" name="Picture 19"/>
          <p:cNvPicPr>
            <a:picLocks noChangeAspect="1"/>
          </p:cNvPicPr>
          <p:nvPr/>
        </p:nvPicPr>
        <p:blipFill>
          <a:blip r:embed="rId3"/>
          <a:stretch>
            <a:fillRect/>
          </a:stretch>
        </p:blipFill>
        <p:spPr>
          <a:xfrm>
            <a:off x="5839450" y="8151719"/>
            <a:ext cx="2100590" cy="1427414"/>
          </a:xfrm>
          <a:prstGeom prst="rect">
            <a:avLst/>
          </a:prstGeom>
        </p:spPr>
      </p:pic>
      <p:pic>
        <p:nvPicPr>
          <p:cNvPr id="21" name="Picture 20"/>
          <p:cNvPicPr>
            <a:picLocks noChangeAspect="1"/>
          </p:cNvPicPr>
          <p:nvPr/>
        </p:nvPicPr>
        <p:blipFill>
          <a:blip r:embed="rId4"/>
          <a:stretch>
            <a:fillRect/>
          </a:stretch>
        </p:blipFill>
        <p:spPr>
          <a:xfrm>
            <a:off x="8458200" y="7658100"/>
            <a:ext cx="1942497" cy="1921033"/>
          </a:xfrm>
          <a:prstGeom prst="rect">
            <a:avLst/>
          </a:prstGeom>
        </p:spPr>
      </p:pic>
    </p:spTree>
    <p:extLst>
      <p:ext uri="{BB962C8B-B14F-4D97-AF65-F5344CB8AC3E}">
        <p14:creationId xmlns:p14="http://schemas.microsoft.com/office/powerpoint/2010/main" val="2881454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533400" y="1410952"/>
            <a:ext cx="8343900" cy="8402300"/>
          </a:xfrm>
          <a:prstGeom prst="rect">
            <a:avLst/>
          </a:prstGeom>
        </p:spPr>
        <p:txBody>
          <a:bodyPr wrap="square">
            <a:spAutoFit/>
          </a:bodyPr>
          <a:lstStyle/>
          <a:p>
            <a:pPr algn="just">
              <a:lnSpc>
                <a:spcPct val="150000"/>
              </a:lnSpc>
            </a:pPr>
            <a:r>
              <a:rPr lang="en-US" sz="4000" b="1" smtClean="0">
                <a:latin typeface="Arial (Body)"/>
                <a:cs typeface="Arial" panose="020B0604020202020204" pitchFamily="34" charset="0"/>
              </a:rPr>
              <a:t>Câu </a:t>
            </a:r>
            <a:r>
              <a:rPr lang="vi-VN" sz="4000" b="1" smtClean="0">
                <a:latin typeface="Arial (Body)"/>
                <a:cs typeface="Arial" panose="020B0604020202020204" pitchFamily="34" charset="0"/>
              </a:rPr>
              <a:t>1</a:t>
            </a:r>
            <a:r>
              <a:rPr lang="vi-VN" sz="4000" b="1">
                <a:latin typeface="Arial (Body)"/>
                <a:cs typeface="Arial" panose="020B0604020202020204" pitchFamily="34" charset="0"/>
              </a:rPr>
              <a:t>. </a:t>
            </a:r>
            <a:r>
              <a:rPr lang="vi-VN" sz="4000">
                <a:latin typeface="Arial (Body)"/>
                <a:cs typeface="Arial" panose="020B0604020202020204" pitchFamily="34" charset="0"/>
              </a:rPr>
              <a:t>Mối liên hệ về dữ liệu của trang tính </a:t>
            </a:r>
            <a:r>
              <a:rPr lang="vi-VN" sz="4000">
                <a:solidFill>
                  <a:srgbClr val="7030A0"/>
                </a:solidFill>
                <a:latin typeface="Arial (Body)"/>
                <a:cs typeface="Arial" panose="020B0604020202020204" pitchFamily="34" charset="0"/>
              </a:rPr>
              <a:t>Tổng </a:t>
            </a:r>
            <a:r>
              <a:rPr lang="vi-VN" sz="4000">
                <a:solidFill>
                  <a:srgbClr val="7030A0"/>
                </a:solidFill>
                <a:latin typeface="Arial (Body)"/>
                <a:cs typeface="Arial" panose="020B0604020202020204" pitchFamily="34" charset="0"/>
              </a:rPr>
              <a:t>hợp </a:t>
            </a:r>
            <a:r>
              <a:rPr lang="vi-VN" sz="4000" smtClean="0">
                <a:latin typeface="Arial (Body)"/>
                <a:cs typeface="Arial" panose="020B0604020202020204" pitchFamily="34" charset="0"/>
              </a:rPr>
              <a:t>với trang </a:t>
            </a:r>
            <a:r>
              <a:rPr lang="vi-VN" sz="4000">
                <a:latin typeface="Arial (Body)"/>
                <a:cs typeface="Arial" panose="020B0604020202020204" pitchFamily="34" charset="0"/>
              </a:rPr>
              <a:t>tính </a:t>
            </a:r>
            <a:r>
              <a:rPr lang="vi-VN" sz="4000">
                <a:solidFill>
                  <a:srgbClr val="7030A0"/>
                </a:solidFill>
                <a:latin typeface="Arial (Body)"/>
                <a:cs typeface="Arial" panose="020B0604020202020204" pitchFamily="34" charset="0"/>
              </a:rPr>
              <a:t>Thu nhập </a:t>
            </a:r>
            <a:r>
              <a:rPr lang="vi-VN" sz="4000">
                <a:latin typeface="Arial (Body)"/>
                <a:cs typeface="Arial" panose="020B0604020202020204" pitchFamily="34" charset="0"/>
              </a:rPr>
              <a:t>và </a:t>
            </a:r>
            <a:r>
              <a:rPr lang="vi-VN" sz="4000">
                <a:solidFill>
                  <a:srgbClr val="7030A0"/>
                </a:solidFill>
                <a:latin typeface="Arial (Body)"/>
                <a:cs typeface="Arial" panose="020B0604020202020204" pitchFamily="34" charset="0"/>
              </a:rPr>
              <a:t>Chi </a:t>
            </a:r>
            <a:r>
              <a:rPr lang="vi-VN" sz="4000">
                <a:solidFill>
                  <a:srgbClr val="7030A0"/>
                </a:solidFill>
                <a:latin typeface="Arial (Body)"/>
                <a:cs typeface="Arial" panose="020B0604020202020204" pitchFamily="34" charset="0"/>
              </a:rPr>
              <a:t>tiêu </a:t>
            </a:r>
            <a:r>
              <a:rPr lang="vi-VN" sz="4000" smtClean="0">
                <a:latin typeface="Arial (Body)"/>
                <a:cs typeface="Arial" panose="020B0604020202020204" pitchFamily="34" charset="0"/>
              </a:rPr>
              <a:t>là</a:t>
            </a:r>
            <a:r>
              <a:rPr lang="vi-VN"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cs typeface="Arial" panose="020B0604020202020204" pitchFamily="34" charset="0"/>
              </a:rPr>
              <a:t>Số </a:t>
            </a:r>
            <a:r>
              <a:rPr lang="vi-VN" sz="4000">
                <a:cs typeface="Arial" panose="020B0604020202020204" pitchFamily="34" charset="0"/>
              </a:rPr>
              <a:t>tiền </a:t>
            </a:r>
            <a:r>
              <a:rPr lang="vi-VN" sz="4000">
                <a:solidFill>
                  <a:srgbClr val="7030A0"/>
                </a:solidFill>
                <a:cs typeface="Arial" panose="020B0604020202020204" pitchFamily="34" charset="0"/>
              </a:rPr>
              <a:t>Thu </a:t>
            </a:r>
            <a:r>
              <a:rPr lang="vi-VN" sz="4000">
                <a:solidFill>
                  <a:srgbClr val="7030A0"/>
                </a:solidFill>
                <a:cs typeface="Arial" panose="020B0604020202020204" pitchFamily="34" charset="0"/>
              </a:rPr>
              <a:t>nhập </a:t>
            </a:r>
            <a:r>
              <a:rPr lang="vi-VN" sz="4000" smtClean="0">
                <a:cs typeface="Arial" panose="020B0604020202020204" pitchFamily="34" charset="0"/>
              </a:rPr>
              <a:t>(</a:t>
            </a:r>
            <a:r>
              <a:rPr lang="vi-VN" sz="4000" smtClean="0">
                <a:solidFill>
                  <a:srgbClr val="7030A0"/>
                </a:solidFill>
                <a:cs typeface="Arial" panose="020B0604020202020204" pitchFamily="34" charset="0"/>
              </a:rPr>
              <a:t>B14</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Tổng </a:t>
            </a:r>
            <a:r>
              <a:rPr lang="vi-VN" sz="4000">
                <a:solidFill>
                  <a:srgbClr val="7030A0"/>
                </a:solidFill>
                <a:cs typeface="Arial" panose="020B0604020202020204" pitchFamily="34" charset="0"/>
              </a:rPr>
              <a:t>hợp </a:t>
            </a:r>
            <a:r>
              <a:rPr lang="vi-VN" sz="4000" smtClean="0">
                <a:cs typeface="Arial" panose="020B0604020202020204" pitchFamily="34" charset="0"/>
              </a:rPr>
              <a:t>lấy từ </a:t>
            </a:r>
            <a:r>
              <a:rPr lang="vi-VN" sz="4000">
                <a:solidFill>
                  <a:srgbClr val="7030A0"/>
                </a:solidFill>
                <a:cs typeface="Arial" panose="020B0604020202020204" pitchFamily="34" charset="0"/>
              </a:rPr>
              <a:t>H7</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Thu nhập</a:t>
            </a:r>
            <a:r>
              <a:rPr lang="vi-VN" sz="4000">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cs typeface="Arial" panose="020B0604020202020204" pitchFamily="34" charset="0"/>
              </a:rPr>
              <a:t>Số </a:t>
            </a:r>
            <a:r>
              <a:rPr lang="vi-VN" sz="4000">
                <a:cs typeface="Arial" panose="020B0604020202020204" pitchFamily="34" charset="0"/>
              </a:rPr>
              <a:t>tiền </a:t>
            </a:r>
            <a:r>
              <a:rPr lang="vi-VN" sz="4000" smtClean="0">
                <a:solidFill>
                  <a:srgbClr val="7030A0"/>
                </a:solidFill>
                <a:cs typeface="Arial" panose="020B0604020202020204" pitchFamily="34" charset="0"/>
              </a:rPr>
              <a:t>Ch</a:t>
            </a:r>
            <a:r>
              <a:rPr lang="en-US" sz="4000">
                <a:solidFill>
                  <a:srgbClr val="7030A0"/>
                </a:solidFill>
                <a:latin typeface="Arial (Body)"/>
                <a:cs typeface="Arial" panose="020B0604020202020204" pitchFamily="34" charset="0"/>
              </a:rPr>
              <a:t>i</a:t>
            </a:r>
            <a:r>
              <a:rPr lang="vi-VN" sz="4000" smtClean="0">
                <a:solidFill>
                  <a:srgbClr val="7030A0"/>
                </a:solidFill>
                <a:cs typeface="Arial" panose="020B0604020202020204" pitchFamily="34" charset="0"/>
              </a:rPr>
              <a:t> </a:t>
            </a:r>
            <a:r>
              <a:rPr lang="vi-VN" sz="4000">
                <a:solidFill>
                  <a:srgbClr val="7030A0"/>
                </a:solidFill>
                <a:cs typeface="Arial" panose="020B0604020202020204" pitchFamily="34" charset="0"/>
              </a:rPr>
              <a:t>tiêu </a:t>
            </a:r>
            <a:r>
              <a:rPr lang="vi-VN" sz="4000" smtClean="0">
                <a:cs typeface="Arial" panose="020B0604020202020204" pitchFamily="34" charset="0"/>
              </a:rPr>
              <a:t>(</a:t>
            </a:r>
            <a:r>
              <a:rPr lang="vi-VN" sz="4000" smtClean="0">
                <a:solidFill>
                  <a:srgbClr val="7030A0"/>
                </a:solidFill>
                <a:cs typeface="Arial" panose="020B0604020202020204" pitchFamily="34" charset="0"/>
              </a:rPr>
              <a:t>B15</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Tổng </a:t>
            </a:r>
            <a:r>
              <a:rPr lang="vi-VN" sz="4000">
                <a:solidFill>
                  <a:srgbClr val="7030A0"/>
                </a:solidFill>
                <a:cs typeface="Arial" panose="020B0604020202020204" pitchFamily="34" charset="0"/>
              </a:rPr>
              <a:t>hợp </a:t>
            </a:r>
            <a:r>
              <a:rPr lang="vi-VN" sz="4000" smtClean="0">
                <a:cs typeface="Arial" panose="020B0604020202020204" pitchFamily="34" charset="0"/>
              </a:rPr>
              <a:t>lấy từ </a:t>
            </a:r>
            <a:r>
              <a:rPr lang="vi-VN" sz="4000">
                <a:solidFill>
                  <a:srgbClr val="7030A0"/>
                </a:solidFill>
                <a:cs typeface="Arial" panose="020B0604020202020204" pitchFamily="34" charset="0"/>
              </a:rPr>
              <a:t>H11</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Chi tiêu</a:t>
            </a:r>
            <a:r>
              <a:rPr lang="vi-VN" sz="4000">
                <a:cs typeface="Arial" panose="020B0604020202020204" pitchFamily="34" charset="0"/>
              </a:rPr>
              <a:t>.</a:t>
            </a: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smtClean="0">
                <a:solidFill>
                  <a:srgbClr val="C00000"/>
                </a:solidFill>
                <a:latin typeface="Arial (Body)"/>
              </a:rPr>
              <a:t>HƯỚNG DẪN:</a:t>
            </a:r>
            <a:endParaRPr lang="en-US" sz="4200" b="1" u="sng">
              <a:solidFill>
                <a:srgbClr val="C00000"/>
              </a:solidFill>
              <a:latin typeface="Arial (Body)"/>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1957631"/>
            <a:ext cx="8424840" cy="2797731"/>
          </a:xfrm>
          <a:prstGeom prst="rect">
            <a:avLst/>
          </a:prstGeom>
        </p:spPr>
      </p:pic>
      <p:sp>
        <p:nvSpPr>
          <p:cNvPr id="5" name="TextBox 4"/>
          <p:cNvSpPr txBox="1"/>
          <p:nvPr/>
        </p:nvSpPr>
        <p:spPr>
          <a:xfrm>
            <a:off x="10708985" y="4755362"/>
            <a:ext cx="5904470" cy="784830"/>
          </a:xfrm>
          <a:prstGeom prst="rect">
            <a:avLst/>
          </a:prstGeom>
          <a:noFill/>
        </p:spPr>
        <p:txBody>
          <a:bodyPr wrap="square" rtlCol="0">
            <a:spAutoFit/>
          </a:bodyPr>
          <a:lstStyle/>
          <a:p>
            <a:pPr algn="ctr">
              <a:lnSpc>
                <a:spcPct val="150000"/>
              </a:lnSpc>
            </a:pPr>
            <a:r>
              <a:rPr lang="en-US" sz="3000" i="1" smtClean="0">
                <a:latin typeface="Arial (Body)"/>
              </a:rPr>
              <a:t>Hình 13a.1. Trang tính Thu nhập</a:t>
            </a:r>
            <a:endParaRPr lang="en-US" sz="3000" i="1">
              <a:latin typeface="Arial (Body)"/>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5847819"/>
            <a:ext cx="8424840" cy="3127867"/>
          </a:xfrm>
          <a:prstGeom prst="rect">
            <a:avLst/>
          </a:prstGeom>
        </p:spPr>
      </p:pic>
      <p:sp>
        <p:nvSpPr>
          <p:cNvPr id="7" name="TextBox 6"/>
          <p:cNvSpPr txBox="1"/>
          <p:nvPr/>
        </p:nvSpPr>
        <p:spPr>
          <a:xfrm>
            <a:off x="9448800" y="9024430"/>
            <a:ext cx="8424840" cy="784830"/>
          </a:xfrm>
          <a:prstGeom prst="rect">
            <a:avLst/>
          </a:prstGeom>
          <a:noFill/>
        </p:spPr>
        <p:txBody>
          <a:bodyPr wrap="square" rtlCol="0">
            <a:spAutoFit/>
          </a:bodyPr>
          <a:lstStyle/>
          <a:p>
            <a:pPr algn="ctr">
              <a:lnSpc>
                <a:spcPct val="150000"/>
              </a:lnSpc>
            </a:pPr>
            <a:r>
              <a:rPr lang="sv-SE" sz="3000" i="1">
                <a:latin typeface="Arial (Body)"/>
              </a:rPr>
              <a:t>Hình 13a.2. Trang tính Chi tiêu</a:t>
            </a:r>
          </a:p>
        </p:txBody>
      </p:sp>
    </p:spTree>
    <p:extLst>
      <p:ext uri="{BB962C8B-B14F-4D97-AF65-F5344CB8AC3E}">
        <p14:creationId xmlns:p14="http://schemas.microsoft.com/office/powerpoint/2010/main" val="2317013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1981200" y="1866900"/>
            <a:ext cx="8343900" cy="4708981"/>
          </a:xfrm>
          <a:prstGeom prst="rect">
            <a:avLst/>
          </a:prstGeom>
        </p:spPr>
        <p:txBody>
          <a:bodyPr wrap="square">
            <a:spAutoFit/>
          </a:bodyPr>
          <a:lstStyle/>
          <a:p>
            <a:pPr algn="just">
              <a:lnSpc>
                <a:spcPct val="150000"/>
              </a:lnSpc>
            </a:pPr>
            <a:r>
              <a:rPr lang="en-US" sz="4000" b="1" smtClean="0">
                <a:latin typeface="Arial (Body)"/>
                <a:cs typeface="Arial" panose="020B0604020202020204" pitchFamily="34" charset="0"/>
              </a:rPr>
              <a:t>Câu</a:t>
            </a:r>
            <a:r>
              <a:rPr lang="vi-VN" sz="4000" b="1" smtClean="0">
                <a:latin typeface="Arial (Body)"/>
                <a:cs typeface="Arial" panose="020B0604020202020204" pitchFamily="34" charset="0"/>
              </a:rPr>
              <a:t> </a:t>
            </a:r>
            <a:r>
              <a:rPr lang="en-US" sz="4000" b="1" smtClean="0">
                <a:latin typeface="Arial (Body)"/>
                <a:cs typeface="Arial" panose="020B0604020202020204" pitchFamily="34" charset="0"/>
              </a:rPr>
              <a:t>2</a:t>
            </a:r>
            <a:r>
              <a:rPr lang="en-US" sz="4000" b="1">
                <a:latin typeface="Arial (Body)"/>
                <a:cs typeface="Arial" panose="020B0604020202020204" pitchFamily="34" charset="0"/>
              </a:rPr>
              <a:t>. </a:t>
            </a:r>
            <a:r>
              <a:rPr lang="en-US" sz="4000">
                <a:latin typeface="Arial (Body)"/>
                <a:cs typeface="Arial" panose="020B0604020202020204" pitchFamily="34" charset="0"/>
              </a:rPr>
              <a:t>Trong 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smtClean="0">
                <a:latin typeface="Arial (Body)"/>
                <a:cs typeface="Arial" panose="020B0604020202020204" pitchFamily="34" charset="0"/>
              </a:rPr>
              <a:t>Công </a:t>
            </a:r>
            <a:r>
              <a:rPr lang="en-US" sz="4000">
                <a:latin typeface="Arial (Body)"/>
                <a:cs typeface="Arial" panose="020B0604020202020204" pitchFamily="34" charset="0"/>
              </a:rPr>
              <a:t>thức để tính tổng thu nhập ở ô </a:t>
            </a:r>
            <a:r>
              <a:rPr lang="en-US" sz="4000">
                <a:solidFill>
                  <a:srgbClr val="7030A0"/>
                </a:solidFill>
                <a:latin typeface="Arial (Body)"/>
                <a:cs typeface="Arial" panose="020B0604020202020204" pitchFamily="34" charset="0"/>
              </a:rPr>
              <a:t>B14</a:t>
            </a:r>
            <a:r>
              <a:rPr lang="en-US" sz="4000">
                <a:latin typeface="Arial (Body)"/>
                <a:cs typeface="Arial" panose="020B0604020202020204" pitchFamily="34" charset="0"/>
              </a:rPr>
              <a:t> </a:t>
            </a:r>
            <a:r>
              <a:rPr lang="en-US" sz="4000">
                <a:latin typeface="Arial (Body)"/>
                <a:cs typeface="Arial" panose="020B0604020202020204" pitchFamily="34" charset="0"/>
              </a:rPr>
              <a:t>là </a:t>
            </a:r>
            <a:r>
              <a:rPr lang="en-US" sz="4000" smtClean="0">
                <a:solidFill>
                  <a:srgbClr val="7030A0"/>
                </a:solidFill>
                <a:latin typeface="Arial (Body)"/>
                <a:cs typeface="Arial" panose="020B0604020202020204" pitchFamily="34" charset="0"/>
              </a:rPr>
              <a:t>=</a:t>
            </a:r>
            <a:r>
              <a:rPr lang="en-US" sz="4000">
                <a:solidFill>
                  <a:srgbClr val="7030A0"/>
                </a:solidFill>
                <a:latin typeface="Arial (Body)"/>
                <a:cs typeface="Arial" panose="020B0604020202020204" pitchFamily="34" charset="0"/>
              </a:rPr>
              <a:t>'</a:t>
            </a:r>
            <a:r>
              <a:rPr lang="en-US" sz="4000" smtClean="0">
                <a:solidFill>
                  <a:srgbClr val="7030A0"/>
                </a:solidFill>
                <a:latin typeface="Arial (Body)"/>
                <a:cs typeface="Arial" panose="020B0604020202020204" pitchFamily="34" charset="0"/>
              </a:rPr>
              <a:t>Thu </a:t>
            </a:r>
            <a:r>
              <a:rPr lang="en-US" sz="4000">
                <a:solidFill>
                  <a:srgbClr val="7030A0"/>
                </a:solidFill>
                <a:latin typeface="Arial (Body)"/>
                <a:cs typeface="Arial" panose="020B0604020202020204" pitchFamily="34" charset="0"/>
              </a:rPr>
              <a:t>nhập</a:t>
            </a:r>
            <a:r>
              <a:rPr lang="en-US" sz="4000" smtClean="0">
                <a:solidFill>
                  <a:srgbClr val="7030A0"/>
                </a:solidFill>
                <a:latin typeface="Arial (Body)"/>
                <a:cs typeface="Arial" panose="020B0604020202020204" pitchFamily="34" charset="0"/>
              </a:rPr>
              <a:t>'!H7</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smtClean="0">
                <a:latin typeface="Arial (Body)"/>
                <a:cs typeface="Arial" panose="020B0604020202020204" pitchFamily="34" charset="0"/>
              </a:rPr>
              <a:t>Công </a:t>
            </a:r>
            <a:r>
              <a:rPr lang="en-US" sz="4000">
                <a:latin typeface="Arial (Body)"/>
                <a:cs typeface="Arial" panose="020B0604020202020204" pitchFamily="34" charset="0"/>
              </a:rPr>
              <a:t>thức để tính tổng số tiền chi tiêu ở ô </a:t>
            </a:r>
            <a:r>
              <a:rPr lang="en-US" sz="4000">
                <a:solidFill>
                  <a:srgbClr val="7030A0"/>
                </a:solidFill>
                <a:latin typeface="Arial (Body)"/>
                <a:cs typeface="Arial" panose="020B0604020202020204" pitchFamily="34" charset="0"/>
              </a:rPr>
              <a:t>B15</a:t>
            </a:r>
            <a:r>
              <a:rPr lang="en-US" sz="4000">
                <a:latin typeface="Arial (Body)"/>
                <a:cs typeface="Arial" panose="020B0604020202020204" pitchFamily="34" charset="0"/>
              </a:rPr>
              <a:t> là </a:t>
            </a:r>
            <a:r>
              <a:rPr lang="en-US" sz="4000">
                <a:solidFill>
                  <a:srgbClr val="7030A0"/>
                </a:solidFill>
                <a:latin typeface="Arial (Body)"/>
                <a:cs typeface="Arial" panose="020B0604020202020204" pitchFamily="34" charset="0"/>
              </a:rPr>
              <a:t>=</a:t>
            </a:r>
            <a:r>
              <a:rPr lang="en-US" sz="4000">
                <a:solidFill>
                  <a:srgbClr val="7030A0"/>
                </a:solidFill>
                <a:latin typeface="Arial (Body)"/>
                <a:cs typeface="Arial" panose="020B0604020202020204" pitchFamily="34" charset="0"/>
              </a:rPr>
              <a:t>'Chỉ </a:t>
            </a:r>
            <a:r>
              <a:rPr lang="en-US" sz="4000" smtClean="0">
                <a:solidFill>
                  <a:srgbClr val="7030A0"/>
                </a:solidFill>
                <a:latin typeface="Arial (Body)"/>
                <a:cs typeface="Arial" panose="020B0604020202020204" pitchFamily="34" charset="0"/>
              </a:rPr>
              <a:t>tiêu!H11</a:t>
            </a:r>
            <a:r>
              <a:rPr lang="en-US" sz="4000">
                <a:latin typeface="Arial (Body)"/>
                <a:cs typeface="Arial" panose="020B0604020202020204" pitchFamily="34" charset="0"/>
              </a:rPr>
              <a:t>.</a:t>
            </a: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smtClean="0">
                <a:solidFill>
                  <a:srgbClr val="C00000"/>
                </a:solidFill>
                <a:latin typeface="Arial (Body)"/>
              </a:rPr>
              <a:t>HƯỚNG DẪN:</a:t>
            </a:r>
            <a:endParaRPr lang="en-US" sz="4200" b="1" u="sng">
              <a:solidFill>
                <a:srgbClr val="C00000"/>
              </a:solidFill>
              <a:latin typeface="Arial (Body)"/>
            </a:endParaRPr>
          </a:p>
        </p:txBody>
      </p:sp>
      <p:pic>
        <p:nvPicPr>
          <p:cNvPr id="6" name="Picture 5"/>
          <p:cNvPicPr>
            <a:picLocks noChangeAspect="1"/>
          </p:cNvPicPr>
          <p:nvPr/>
        </p:nvPicPr>
        <p:blipFill>
          <a:blip r:embed="rId2"/>
          <a:stretch>
            <a:fillRect/>
          </a:stretch>
        </p:blipFill>
        <p:spPr>
          <a:xfrm>
            <a:off x="838200" y="6972300"/>
            <a:ext cx="3652637" cy="2993316"/>
          </a:xfrm>
          <a:prstGeom prst="rect">
            <a:avLst/>
          </a:prstGeom>
        </p:spPr>
      </p:pic>
      <p:grpSp>
        <p:nvGrpSpPr>
          <p:cNvPr id="9" name="Group 8"/>
          <p:cNvGrpSpPr/>
          <p:nvPr/>
        </p:nvGrpSpPr>
        <p:grpSpPr>
          <a:xfrm>
            <a:off x="11429799" y="832021"/>
            <a:ext cx="6193564" cy="8870097"/>
            <a:chOff x="11429799" y="832021"/>
            <a:chExt cx="6193564" cy="887009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299" y="832021"/>
              <a:ext cx="5812564" cy="7972849"/>
            </a:xfrm>
            <a:prstGeom prst="rect">
              <a:avLst/>
            </a:prstGeom>
          </p:spPr>
        </p:pic>
        <p:sp>
          <p:nvSpPr>
            <p:cNvPr id="8" name="TextBox 7"/>
            <p:cNvSpPr txBox="1"/>
            <p:nvPr/>
          </p:nvSpPr>
          <p:spPr>
            <a:xfrm>
              <a:off x="11429799" y="8871121"/>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grpSp>
    </p:spTree>
    <p:extLst>
      <p:ext uri="{BB962C8B-B14F-4D97-AF65-F5344CB8AC3E}">
        <p14:creationId xmlns:p14="http://schemas.microsoft.com/office/powerpoint/2010/main" val="572613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14416" y="245248"/>
            <a:ext cx="18288000" cy="830997"/>
          </a:xfrm>
          <a:prstGeom prst="rect">
            <a:avLst/>
          </a:prstGeom>
        </p:spPr>
        <p:txBody>
          <a:bodyPr wrap="square">
            <a:spAutoFit/>
          </a:bodyPr>
          <a:lstStyle/>
          <a:p>
            <a:pPr algn="ctr"/>
            <a:r>
              <a:rPr lang="en-US" sz="4800" b="1" smtClean="0">
                <a:solidFill>
                  <a:schemeClr val="bg1"/>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grpSp>
        <p:nvGrpSpPr>
          <p:cNvPr id="16" name="Group 29"/>
          <p:cNvGrpSpPr/>
          <p:nvPr/>
        </p:nvGrpSpPr>
        <p:grpSpPr>
          <a:xfrm>
            <a:off x="533400" y="8560632"/>
            <a:ext cx="6934200" cy="6934200"/>
            <a:chOff x="0" y="0"/>
            <a:chExt cx="812800" cy="812800"/>
          </a:xfrm>
        </p:grpSpPr>
        <p:sp>
          <p:nvSpPr>
            <p:cNvPr id="17"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532E"/>
            </a:solidFill>
          </p:spPr>
        </p:sp>
        <p:sp>
          <p:nvSpPr>
            <p:cNvPr id="18"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 name="Group 3"/>
          <p:cNvGrpSpPr/>
          <p:nvPr/>
        </p:nvGrpSpPr>
        <p:grpSpPr>
          <a:xfrm>
            <a:off x="1183481" y="2416420"/>
            <a:ext cx="3505200" cy="5509302"/>
            <a:chOff x="140111" y="3857757"/>
            <a:chExt cx="4891287" cy="7687885"/>
          </a:xfrm>
        </p:grpSpPr>
        <p:sp>
          <p:nvSpPr>
            <p:cNvPr id="19" name="Freeform 32"/>
            <p:cNvSpPr/>
            <p:nvPr/>
          </p:nvSpPr>
          <p:spPr>
            <a:xfrm flipH="1">
              <a:off x="140111" y="6591300"/>
              <a:ext cx="4891287" cy="4954342"/>
            </a:xfrm>
            <a:custGeom>
              <a:avLst/>
              <a:gdLst/>
              <a:ahLst/>
              <a:cxnLst/>
              <a:rect l="l" t="t" r="r" b="b"/>
              <a:pathLst>
                <a:path w="4891287" h="4954342">
                  <a:moveTo>
                    <a:pt x="4891287" y="0"/>
                  </a:moveTo>
                  <a:lnTo>
                    <a:pt x="0" y="0"/>
                  </a:lnTo>
                  <a:lnTo>
                    <a:pt x="0" y="4954343"/>
                  </a:lnTo>
                  <a:lnTo>
                    <a:pt x="4891287" y="4954343"/>
                  </a:lnTo>
                  <a:lnTo>
                    <a:pt x="489128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33"/>
            <p:cNvSpPr/>
            <p:nvPr/>
          </p:nvSpPr>
          <p:spPr>
            <a:xfrm rot="785033">
              <a:off x="3899044" y="5053592"/>
              <a:ext cx="1028556" cy="1773373"/>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2" name="Freeform 39"/>
            <p:cNvSpPr/>
            <p:nvPr/>
          </p:nvSpPr>
          <p:spPr>
            <a:xfrm rot="20748172">
              <a:off x="1947261" y="4851534"/>
              <a:ext cx="729438" cy="1257652"/>
            </a:xfrm>
            <a:custGeom>
              <a:avLst/>
              <a:gdLst/>
              <a:ahLst/>
              <a:cxnLst/>
              <a:rect l="l" t="t" r="r" b="b"/>
              <a:pathLst>
                <a:path w="729438" h="1257652">
                  <a:moveTo>
                    <a:pt x="0" y="0"/>
                  </a:moveTo>
                  <a:lnTo>
                    <a:pt x="729438" y="0"/>
                  </a:lnTo>
                  <a:lnTo>
                    <a:pt x="729438" y="1257652"/>
                  </a:lnTo>
                  <a:lnTo>
                    <a:pt x="0" y="1257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23" name="Group 43"/>
            <p:cNvGrpSpPr/>
            <p:nvPr/>
          </p:nvGrpSpPr>
          <p:grpSpPr>
            <a:xfrm>
              <a:off x="841424" y="3857757"/>
              <a:ext cx="784408" cy="784408"/>
              <a:chOff x="0" y="0"/>
              <a:chExt cx="812800" cy="812800"/>
            </a:xfrm>
          </p:grpSpPr>
          <p:sp>
            <p:nvSpPr>
              <p:cNvPr id="2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8" name="Group 27"/>
          <p:cNvGrpSpPr/>
          <p:nvPr/>
        </p:nvGrpSpPr>
        <p:grpSpPr>
          <a:xfrm>
            <a:off x="5867400" y="2233696"/>
            <a:ext cx="11339313" cy="7160216"/>
            <a:chOff x="5867400" y="2233696"/>
            <a:chExt cx="11339313" cy="7160216"/>
          </a:xfrm>
        </p:grpSpPr>
        <p:grpSp>
          <p:nvGrpSpPr>
            <p:cNvPr id="6" name="Group 5"/>
            <p:cNvGrpSpPr/>
            <p:nvPr/>
          </p:nvGrpSpPr>
          <p:grpSpPr>
            <a:xfrm>
              <a:off x="5867400" y="2233696"/>
              <a:ext cx="11339313" cy="4520433"/>
              <a:chOff x="5791200" y="3073567"/>
              <a:chExt cx="11339313" cy="4520433"/>
            </a:xfrm>
          </p:grpSpPr>
          <p:grpSp>
            <p:nvGrpSpPr>
              <p:cNvPr id="13" name="Group 5"/>
              <p:cNvGrpSpPr/>
              <p:nvPr/>
            </p:nvGrpSpPr>
            <p:grpSpPr>
              <a:xfrm>
                <a:off x="5791200" y="3073567"/>
                <a:ext cx="11339313" cy="4520433"/>
                <a:chOff x="-140484" y="-94598"/>
                <a:chExt cx="2986486" cy="1190567"/>
              </a:xfrm>
            </p:grpSpPr>
            <p:sp>
              <p:nvSpPr>
                <p:cNvPr id="14" name="Freeform 6"/>
                <p:cNvSpPr/>
                <p:nvPr/>
              </p:nvSpPr>
              <p:spPr>
                <a:xfrm>
                  <a:off x="-140484" y="-94598"/>
                  <a:ext cx="2986486" cy="1190567"/>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15"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6" name="Rectangle 25"/>
              <p:cNvSpPr/>
              <p:nvPr/>
            </p:nvSpPr>
            <p:spPr>
              <a:xfrm>
                <a:off x="6241156" y="3256291"/>
                <a:ext cx="10439400" cy="4154984"/>
              </a:xfrm>
              <a:prstGeom prst="rect">
                <a:avLst/>
              </a:prstGeom>
            </p:spPr>
            <p:txBody>
              <a:bodyPr wrap="square">
                <a:spAutoFit/>
              </a:bodyPr>
              <a:lstStyle/>
              <a:p>
                <a:pPr algn="just">
                  <a:lnSpc>
                    <a:spcPct val="150000"/>
                  </a:lnSpc>
                </a:pPr>
                <a:r>
                  <a:rPr lang="vi-VN" sz="4400">
                    <a:cs typeface="Arial" panose="020B0604020202020204" pitchFamily="34" charset="0"/>
                  </a:rPr>
                  <a:t>Từ hai nguồn dữ liệu trong hai trang tính </a:t>
                </a:r>
                <a:r>
                  <a:rPr lang="vi-VN" sz="4400">
                    <a:solidFill>
                      <a:srgbClr val="7030A0"/>
                    </a:solidFill>
                    <a:cs typeface="Arial" panose="020B0604020202020204" pitchFamily="34" charset="0"/>
                  </a:rPr>
                  <a:t>Thu nhập </a:t>
                </a:r>
                <a:r>
                  <a:rPr lang="vi-VN" sz="4400">
                    <a:cs typeface="Arial" panose="020B0604020202020204" pitchFamily="34" charset="0"/>
                  </a:rPr>
                  <a:t>và </a:t>
                </a:r>
                <a:r>
                  <a:rPr lang="vi-VN" sz="4400">
                    <a:solidFill>
                      <a:srgbClr val="7030A0"/>
                    </a:solidFill>
                    <a:cs typeface="Arial" panose="020B0604020202020204" pitchFamily="34" charset="0"/>
                  </a:rPr>
                  <a:t>Chi tiêu</a:t>
                </a:r>
                <a:r>
                  <a:rPr lang="vi-VN" sz="4400">
                    <a:cs typeface="Arial" panose="020B0604020202020204" pitchFamily="34" charset="0"/>
                  </a:rPr>
                  <a:t>, có thể tổng hợp thông tin một cách trực quan để kịp thời điều chỉnh các khoản thu, chi.</a:t>
                </a:r>
                <a:endParaRPr lang="vi-VN" sz="4400">
                  <a:cs typeface="Arial" panose="020B0604020202020204" pitchFamily="34" charset="0"/>
                </a:endParaRPr>
              </a:p>
            </p:txBody>
          </p:sp>
        </p:grpSp>
        <p:pic>
          <p:nvPicPr>
            <p:cNvPr id="27" name="Picture 26"/>
            <p:cNvPicPr>
              <a:picLocks noChangeAspect="1"/>
            </p:cNvPicPr>
            <p:nvPr/>
          </p:nvPicPr>
          <p:blipFill>
            <a:blip r:embed="rId6"/>
            <a:stretch>
              <a:fillRect/>
            </a:stretch>
          </p:blipFill>
          <p:spPr>
            <a:xfrm>
              <a:off x="13792200" y="6387504"/>
              <a:ext cx="3271379" cy="3006408"/>
            </a:xfrm>
            <a:prstGeom prst="rect">
              <a:avLst/>
            </a:prstGeom>
          </p:spPr>
        </p:pic>
      </p:grpSp>
    </p:spTree>
    <p:extLst>
      <p:ext uri="{BB962C8B-B14F-4D97-AF65-F5344CB8AC3E}">
        <p14:creationId xmlns:p14="http://schemas.microsoft.com/office/powerpoint/2010/main" val="23395609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smtClean="0">
                <a:solidFill>
                  <a:schemeClr val="bg1"/>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sp>
        <p:nvSpPr>
          <p:cNvPr id="4" name="Rectangle 3"/>
          <p:cNvSpPr/>
          <p:nvPr/>
        </p:nvSpPr>
        <p:spPr>
          <a:xfrm>
            <a:off x="1757729" y="1790700"/>
            <a:ext cx="8343900"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smtClean="0">
                <a:latin typeface="Arial (Body)"/>
                <a:cs typeface="Arial" panose="020B0604020202020204" pitchFamily="34" charset="0"/>
              </a:rPr>
              <a:t>Trong </a:t>
            </a:r>
            <a:r>
              <a:rPr lang="en-US" sz="4000">
                <a:latin typeface="Arial (Body)"/>
                <a:cs typeface="Arial" panose="020B0604020202020204" pitchFamily="34" charset="0"/>
              </a:rPr>
              <a:t>bảng tính quản lí tài chính gia đình, ở 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 </a:t>
            </a:r>
            <a:r>
              <a:rPr lang="en-US" sz="4000" smtClean="0">
                <a:latin typeface="Arial (Body)"/>
                <a:cs typeface="Arial" panose="020B0604020202020204" pitchFamily="34" charset="0"/>
              </a:rPr>
              <a:t>tổng </a:t>
            </a:r>
            <a:r>
              <a:rPr lang="en-US" sz="4000">
                <a:latin typeface="Arial (Body)"/>
                <a:cs typeface="Arial" panose="020B0604020202020204" pitchFamily="34" charset="0"/>
              </a:rPr>
              <a:t>tiền thu nhập ở ô </a:t>
            </a:r>
            <a:r>
              <a:rPr lang="en-US" sz="4000">
                <a:solidFill>
                  <a:srgbClr val="7030A0"/>
                </a:solidFill>
                <a:latin typeface="Arial (Body)"/>
                <a:cs typeface="Arial" panose="020B0604020202020204" pitchFamily="34" charset="0"/>
              </a:rPr>
              <a:t>B14 </a:t>
            </a:r>
            <a:r>
              <a:rPr lang="en-US" sz="4000">
                <a:latin typeface="Arial (Body)"/>
                <a:cs typeface="Arial" panose="020B0604020202020204" pitchFamily="34" charset="0"/>
              </a:rPr>
              <a:t>chính là giá trị ở ô </a:t>
            </a:r>
            <a:r>
              <a:rPr lang="en-US" sz="4000">
                <a:solidFill>
                  <a:srgbClr val="7030A0"/>
                </a:solidFill>
                <a:latin typeface="Arial (Body)"/>
                <a:cs typeface="Arial" panose="020B0604020202020204" pitchFamily="34" charset="0"/>
              </a:rPr>
              <a:t>H7</a:t>
            </a:r>
            <a:r>
              <a:rPr lang="en-US" sz="4000">
                <a:latin typeface="Arial (Body)"/>
                <a:cs typeface="Arial" panose="020B0604020202020204" pitchFamily="34" charset="0"/>
              </a:rPr>
              <a:t> trong </a:t>
            </a:r>
            <a:r>
              <a:rPr lang="en-US" sz="4000">
                <a:latin typeface="Arial (Body)"/>
                <a:cs typeface="Arial" panose="020B0604020202020204" pitchFamily="34" charset="0"/>
              </a:rPr>
              <a:t>trang </a:t>
            </a:r>
            <a:r>
              <a:rPr lang="en-US" sz="4000" smtClean="0">
                <a:latin typeface="Arial (Body)"/>
                <a:cs typeface="Arial" panose="020B0604020202020204" pitchFamily="34" charset="0"/>
              </a:rPr>
              <a:t>tính </a:t>
            </a:r>
            <a:r>
              <a:rPr lang="en-US" sz="4000">
                <a:solidFill>
                  <a:srgbClr val="7030A0"/>
                </a:solidFill>
                <a:latin typeface="Arial (Body)"/>
                <a:cs typeface="Arial" panose="020B0604020202020204" pitchFamily="34" charset="0"/>
              </a:rPr>
              <a:t>Thu nhập</a:t>
            </a:r>
            <a:r>
              <a:rPr lang="en-US" sz="4000">
                <a:latin typeface="Arial (Body)"/>
                <a:cs typeface="Arial" panose="020B0604020202020204" pitchFamily="34" charset="0"/>
              </a:rPr>
              <a:t>, </a:t>
            </a:r>
            <a:r>
              <a:rPr lang="en-US" sz="4000" smtClean="0">
                <a:latin typeface="Arial (Body)"/>
                <a:cs typeface="Arial" panose="020B0604020202020204" pitchFamily="34" charset="0"/>
              </a:rPr>
              <a:t>tổng </a:t>
            </a:r>
            <a:r>
              <a:rPr lang="en-US" sz="4000">
                <a:latin typeface="Arial (Body)"/>
                <a:cs typeface="Arial" panose="020B0604020202020204" pitchFamily="34" charset="0"/>
              </a:rPr>
              <a:t>tiền chi tiêu ở ô </a:t>
            </a:r>
            <a:r>
              <a:rPr lang="en-US" sz="4000">
                <a:solidFill>
                  <a:srgbClr val="7030A0"/>
                </a:solidFill>
                <a:latin typeface="Arial (Body)"/>
                <a:cs typeface="Arial" panose="020B0604020202020204" pitchFamily="34" charset="0"/>
              </a:rPr>
              <a:t>B15 </a:t>
            </a:r>
            <a:r>
              <a:rPr lang="en-US" sz="4000">
                <a:latin typeface="Arial (Body)"/>
                <a:cs typeface="Arial" panose="020B0604020202020204" pitchFamily="34" charset="0"/>
              </a:rPr>
              <a:t>chính là giá trị </a:t>
            </a:r>
            <a:r>
              <a:rPr lang="en-US" sz="4000">
                <a:latin typeface="Arial (Body)"/>
                <a:cs typeface="Arial" panose="020B0604020202020204" pitchFamily="34" charset="0"/>
              </a:rPr>
              <a:t>ở </a:t>
            </a:r>
            <a:r>
              <a:rPr lang="en-US" sz="4000">
                <a:latin typeface="Arial (Body)"/>
                <a:cs typeface="Arial" panose="020B0604020202020204" pitchFamily="34" charset="0"/>
              </a:rPr>
              <a:t>ô</a:t>
            </a:r>
            <a:r>
              <a:rPr lang="en-US" sz="4000" smtClean="0">
                <a:latin typeface="Arial (Body)"/>
                <a:cs typeface="Arial" panose="020B0604020202020204" pitchFamily="34" charset="0"/>
              </a:rPr>
              <a:t> </a:t>
            </a:r>
            <a:r>
              <a:rPr lang="en-US" sz="4000">
                <a:solidFill>
                  <a:srgbClr val="7030A0"/>
                </a:solidFill>
                <a:latin typeface="Arial (Body)"/>
                <a:cs typeface="Arial" panose="020B0604020202020204" pitchFamily="34" charset="0"/>
              </a:rPr>
              <a:t>H11</a:t>
            </a:r>
            <a:r>
              <a:rPr lang="en-US" sz="4000">
                <a:latin typeface="Arial (Body)"/>
                <a:cs typeface="Arial" panose="020B0604020202020204" pitchFamily="34" charset="0"/>
              </a:rPr>
              <a:t> trong trang </a:t>
            </a:r>
            <a:r>
              <a:rPr lang="en-US" sz="4000">
                <a:latin typeface="Arial (Body)"/>
                <a:cs typeface="Arial" panose="020B0604020202020204" pitchFamily="34" charset="0"/>
              </a:rPr>
              <a:t>tính </a:t>
            </a:r>
            <a:r>
              <a:rPr lang="en-US" sz="4000" smtClean="0">
                <a:solidFill>
                  <a:srgbClr val="7030A0"/>
                </a:solidFill>
                <a:latin typeface="Arial (Body)"/>
                <a:cs typeface="Arial" panose="020B0604020202020204" pitchFamily="34" charset="0"/>
              </a:rPr>
              <a:t>Chi </a:t>
            </a:r>
            <a:r>
              <a:rPr lang="en-US" sz="4000">
                <a:solidFill>
                  <a:srgbClr val="7030A0"/>
                </a:solidFill>
                <a:latin typeface="Arial (Body)"/>
                <a:cs typeface="Arial" panose="020B0604020202020204" pitchFamily="34" charset="0"/>
              </a:rPr>
              <a:t>tiêu</a:t>
            </a:r>
            <a:r>
              <a:rPr lang="en-US" sz="4000">
                <a:latin typeface="Arial (Body)"/>
                <a:cs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Tree>
    <p:extLst>
      <p:ext uri="{BB962C8B-B14F-4D97-AF65-F5344CB8AC3E}">
        <p14:creationId xmlns:p14="http://schemas.microsoft.com/office/powerpoint/2010/main" val="160016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smtClean="0">
                <a:solidFill>
                  <a:schemeClr val="bg1"/>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sp>
        <p:nvSpPr>
          <p:cNvPr id="4" name="Rectangle 3"/>
          <p:cNvSpPr/>
          <p:nvPr/>
        </p:nvSpPr>
        <p:spPr>
          <a:xfrm>
            <a:off x="1757729" y="1738183"/>
            <a:ext cx="8453072"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a:latin typeface="Arial (Body)"/>
                <a:cs typeface="Arial" panose="020B0604020202020204" pitchFamily="34" charset="0"/>
              </a:rPr>
              <a:t>Trong trang tính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a:t>
            </a:r>
            <a:r>
              <a:rPr lang="vi-VN" sz="4000">
                <a:solidFill>
                  <a:srgbClr val="7030A0"/>
                </a:solidFill>
                <a:latin typeface="Arial (Body)"/>
                <a:cs typeface="Arial" panose="020B0604020202020204" pitchFamily="34" charset="0"/>
              </a:rPr>
              <a:t>Giá trị NET </a:t>
            </a:r>
            <a:r>
              <a:rPr lang="vi-VN" sz="4000">
                <a:latin typeface="Arial (Body)"/>
                <a:cs typeface="Arial" panose="020B0604020202020204" pitchFamily="34" charset="0"/>
              </a:rPr>
              <a:t>là số tiền chênh lệch giữa thu và chi</a:t>
            </a:r>
            <a:r>
              <a:rPr lang="vi-VN" sz="4000">
                <a:latin typeface="Arial (Body)"/>
                <a:cs typeface="Arial" panose="020B0604020202020204" pitchFamily="34" charset="0"/>
              </a:rPr>
              <a:t>. </a:t>
            </a:r>
            <a:endParaRPr lang="en-US" sz="4000" smtClean="0">
              <a:latin typeface="Arial (Body)"/>
              <a:cs typeface="Arial" panose="020B0604020202020204" pitchFamily="34" charset="0"/>
            </a:endParaRPr>
          </a:p>
          <a:p>
            <a:pPr marL="571500" indent="-571500" algn="just">
              <a:lnSpc>
                <a:spcPct val="150000"/>
              </a:lnSpc>
              <a:buFont typeface="Wingdings" panose="05000000000000000000" pitchFamily="2" charset="2"/>
              <a:buChar char="Ø"/>
            </a:pPr>
            <a:r>
              <a:rPr lang="vi-VN" sz="4000" smtClean="0">
                <a:solidFill>
                  <a:srgbClr val="7030A0"/>
                </a:solidFill>
                <a:latin typeface="Arial (Body)"/>
                <a:cs typeface="Arial" panose="020B0604020202020204" pitchFamily="34" charset="0"/>
              </a:rPr>
              <a:t>Giá </a:t>
            </a:r>
            <a:r>
              <a:rPr lang="vi-VN" sz="4000">
                <a:solidFill>
                  <a:srgbClr val="7030A0"/>
                </a:solidFill>
                <a:latin typeface="Arial (Body)"/>
                <a:cs typeface="Arial" panose="020B0604020202020204" pitchFamily="34" charset="0"/>
              </a:rPr>
              <a:t>trị NET </a:t>
            </a:r>
            <a:r>
              <a:rPr lang="vi-VN" sz="4000">
                <a:latin typeface="Arial (Body)"/>
                <a:cs typeface="Arial" panose="020B0604020202020204" pitchFamily="34" charset="0"/>
              </a:rPr>
              <a:t>nhỏ sẽ cho thấy gia đình đang chi tiêu nhiều, cần được báo động để tất cả các thành viên thực hiện tiết kiệm.</a:t>
            </a:r>
            <a:endParaRPr lang="en-US" sz="4000">
              <a:latin typeface="Arial (Body)"/>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Tree>
    <p:extLst>
      <p:ext uri="{BB962C8B-B14F-4D97-AF65-F5344CB8AC3E}">
        <p14:creationId xmlns:p14="http://schemas.microsoft.com/office/powerpoint/2010/main" val="2171660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13" name="Rounded Rectangle 12"/>
          <p:cNvSpPr/>
          <p:nvPr/>
        </p:nvSpPr>
        <p:spPr>
          <a:xfrm>
            <a:off x="6043574" y="371448"/>
            <a:ext cx="6111215" cy="1154668"/>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smtClean="0">
                <a:solidFill>
                  <a:schemeClr val="bg1"/>
                </a:solidFill>
                <a:latin typeface="Arial (Body)"/>
                <a:cs typeface="Arial" panose="020B0604020202020204" pitchFamily="34" charset="0"/>
              </a:rPr>
              <a:t>CÂU HỎI CỦNG CỐ</a:t>
            </a:r>
            <a:endParaRPr lang="vi-VN" sz="4200" b="1">
              <a:solidFill>
                <a:schemeClr val="bg1"/>
              </a:solidFill>
              <a:latin typeface="Arial (Body)"/>
              <a:cs typeface="Arial" panose="020B0604020202020204" pitchFamily="34" charset="0"/>
            </a:endParaRPr>
          </a:p>
        </p:txBody>
      </p:sp>
      <p:grpSp>
        <p:nvGrpSpPr>
          <p:cNvPr id="17" name="Group 16"/>
          <p:cNvGrpSpPr/>
          <p:nvPr/>
        </p:nvGrpSpPr>
        <p:grpSpPr>
          <a:xfrm>
            <a:off x="450481" y="5722481"/>
            <a:ext cx="11339313" cy="4520433"/>
            <a:chOff x="5791200" y="3073567"/>
            <a:chExt cx="11339313" cy="4520433"/>
          </a:xfrm>
        </p:grpSpPr>
        <p:grpSp>
          <p:nvGrpSpPr>
            <p:cNvPr id="18" name="Group 5"/>
            <p:cNvGrpSpPr/>
            <p:nvPr/>
          </p:nvGrpSpPr>
          <p:grpSpPr>
            <a:xfrm>
              <a:off x="5791200" y="3073567"/>
              <a:ext cx="11339313" cy="4520433"/>
              <a:chOff x="-140484" y="-94598"/>
              <a:chExt cx="2986486" cy="1190567"/>
            </a:xfrm>
          </p:grpSpPr>
          <p:sp>
            <p:nvSpPr>
              <p:cNvPr id="20" name="Freeform 6"/>
              <p:cNvSpPr/>
              <p:nvPr/>
            </p:nvSpPr>
            <p:spPr>
              <a:xfrm>
                <a:off x="-140484" y="-94598"/>
                <a:ext cx="2623472" cy="1066965"/>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1"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19" name="Rectangle 18"/>
            <p:cNvSpPr/>
            <p:nvPr/>
          </p:nvSpPr>
          <p:spPr>
            <a:xfrm>
              <a:off x="6140735" y="3206307"/>
              <a:ext cx="9261923" cy="3785652"/>
            </a:xfrm>
            <a:prstGeom prst="rect">
              <a:avLst/>
            </a:prstGeom>
          </p:spPr>
          <p:txBody>
            <a:bodyPr wrap="square">
              <a:spAutoFit/>
            </a:bodyPr>
            <a:lstStyle/>
            <a:p>
              <a:pPr algn="just">
                <a:lnSpc>
                  <a:spcPct val="150000"/>
                </a:lnSpc>
              </a:pPr>
              <a:r>
                <a:rPr lang="vi-VN" sz="4000" smtClean="0">
                  <a:cs typeface="Arial" panose="020B0604020202020204" pitchFamily="34" charset="0"/>
                </a:rPr>
                <a:t>2</a:t>
              </a:r>
              <a:r>
                <a:rPr lang="vi-VN" sz="4000">
                  <a:cs typeface="Arial" panose="020B0604020202020204" pitchFamily="34" charset="0"/>
                </a:rPr>
                <a:t>. Trong một bảng tính có chứa nhiều </a:t>
              </a:r>
              <a:r>
                <a:rPr lang="vi-VN" sz="4000">
                  <a:cs typeface="Arial" panose="020B0604020202020204" pitchFamily="34" charset="0"/>
                </a:rPr>
                <a:t>trang </a:t>
              </a:r>
              <a:r>
                <a:rPr lang="vi-VN" sz="4000" smtClean="0">
                  <a:cs typeface="Arial" panose="020B0604020202020204" pitchFamily="34" charset="0"/>
                </a:rPr>
                <a:t>t</a:t>
              </a:r>
              <a:r>
                <a:rPr lang="en-US" sz="4000">
                  <a:latin typeface="Arial (Body)"/>
                  <a:cs typeface="Arial" panose="020B0604020202020204" pitchFamily="34" charset="0"/>
                </a:rPr>
                <a:t>í</a:t>
              </a:r>
              <a:r>
                <a:rPr lang="vi-VN" sz="4000" smtClean="0">
                  <a:cs typeface="Arial" panose="020B0604020202020204" pitchFamily="34" charset="0"/>
                </a:rPr>
                <a:t>nh</a:t>
              </a:r>
              <a:r>
                <a:rPr lang="vi-VN" sz="4000">
                  <a:cs typeface="Arial" panose="020B0604020202020204" pitchFamily="34" charset="0"/>
                </a:rPr>
                <a:t>, nếu công thức tham chiếu đến địa chỉ ô ở một trang tính khác, thì địa chỉ ô đó gồm những thành phần gì?</a:t>
              </a:r>
            </a:p>
          </p:txBody>
        </p:sp>
      </p:grpSp>
      <p:pic>
        <p:nvPicPr>
          <p:cNvPr id="3" name="Picture 2"/>
          <p:cNvPicPr>
            <a:picLocks noChangeAspect="1"/>
          </p:cNvPicPr>
          <p:nvPr/>
        </p:nvPicPr>
        <p:blipFill>
          <a:blip r:embed="rId2"/>
          <a:stretch>
            <a:fillRect/>
          </a:stretch>
        </p:blipFill>
        <p:spPr>
          <a:xfrm>
            <a:off x="11430000" y="5689345"/>
            <a:ext cx="5209525" cy="4084268"/>
          </a:xfrm>
          <a:prstGeom prst="rect">
            <a:avLst/>
          </a:prstGeom>
        </p:spPr>
      </p:pic>
      <p:grpSp>
        <p:nvGrpSpPr>
          <p:cNvPr id="22" name="Group 21"/>
          <p:cNvGrpSpPr/>
          <p:nvPr/>
        </p:nvGrpSpPr>
        <p:grpSpPr>
          <a:xfrm>
            <a:off x="450481" y="1871402"/>
            <a:ext cx="17297399" cy="4520433"/>
            <a:chOff x="5791200" y="3073567"/>
            <a:chExt cx="17297399" cy="4520433"/>
          </a:xfrm>
        </p:grpSpPr>
        <p:grpSp>
          <p:nvGrpSpPr>
            <p:cNvPr id="23" name="Group 5"/>
            <p:cNvGrpSpPr/>
            <p:nvPr/>
          </p:nvGrpSpPr>
          <p:grpSpPr>
            <a:xfrm>
              <a:off x="5791200" y="3073567"/>
              <a:ext cx="17297399" cy="4520433"/>
              <a:chOff x="-140484" y="-94598"/>
              <a:chExt cx="4555694" cy="1190567"/>
            </a:xfrm>
          </p:grpSpPr>
          <p:sp>
            <p:nvSpPr>
              <p:cNvPr id="25" name="Freeform 6"/>
              <p:cNvSpPr/>
              <p:nvPr/>
            </p:nvSpPr>
            <p:spPr>
              <a:xfrm>
                <a:off x="-140484" y="-94598"/>
                <a:ext cx="4555694" cy="888889"/>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6"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4" name="Rectangle 23"/>
            <p:cNvSpPr/>
            <p:nvPr/>
          </p:nvSpPr>
          <p:spPr>
            <a:xfrm>
              <a:off x="6189437" y="3365774"/>
              <a:ext cx="16500923" cy="2862322"/>
            </a:xfrm>
            <a:prstGeom prst="rect">
              <a:avLst/>
            </a:prstGeom>
          </p:spPr>
          <p:txBody>
            <a:bodyPr wrap="square">
              <a:spAutoFit/>
            </a:bodyPr>
            <a:lstStyle/>
            <a:p>
              <a:pPr algn="just">
                <a:lnSpc>
                  <a:spcPct val="150000"/>
                </a:lnSpc>
              </a:pPr>
              <a:r>
                <a:rPr lang="vi-VN" sz="4000">
                  <a:cs typeface="Arial" panose="020B0604020202020204" pitchFamily="34" charset="0"/>
                </a:rPr>
                <a:t>1. Hình 13a.4 là công thức lấy tổng tiền thu nhập từ trang tính </a:t>
              </a:r>
              <a:r>
                <a:rPr lang="vi-VN" sz="4000">
                  <a:solidFill>
                    <a:srgbClr val="7030A0"/>
                  </a:solidFill>
                  <a:cs typeface="Arial" panose="020B0604020202020204" pitchFamily="34" charset="0"/>
                </a:rPr>
                <a:t>Thu nhập </a:t>
              </a:r>
              <a:r>
                <a:rPr lang="vi-VN" sz="4000">
                  <a:cs typeface="Arial" panose="020B0604020202020204" pitchFamily="34" charset="0"/>
                </a:rPr>
                <a:t>đưa vào trang </a:t>
              </a:r>
              <a:r>
                <a:rPr lang="vi-VN" sz="4000">
                  <a:solidFill>
                    <a:srgbClr val="7030A0"/>
                  </a:solidFill>
                  <a:cs typeface="Arial" panose="020B0604020202020204" pitchFamily="34" charset="0"/>
                </a:rPr>
                <a:t>Tổng hợp</a:t>
              </a:r>
              <a:r>
                <a:rPr lang="vi-VN" sz="4000">
                  <a:cs typeface="Arial" panose="020B0604020202020204" pitchFamily="34" charset="0"/>
                </a:rPr>
                <a:t>. Hãy ghép mỗi cụm từ "Địa chỉ ô", "Tên trang tính", "Dấu chấm than" vào vị trí tương ứng sao cho phù </a:t>
              </a:r>
              <a:r>
                <a:rPr lang="vi-VN" sz="4000">
                  <a:cs typeface="Arial" panose="020B0604020202020204" pitchFamily="34" charset="0"/>
                </a:rPr>
                <a:t>hợp</a:t>
              </a:r>
              <a:r>
                <a:rPr lang="vi-VN" sz="4000" smtClean="0">
                  <a:cs typeface="Arial" panose="020B0604020202020204" pitchFamily="34" charset="0"/>
                </a:rPr>
                <a:t>.</a:t>
              </a:r>
              <a:endParaRPr lang="vi-VN" sz="4000">
                <a:cs typeface="Arial" panose="020B0604020202020204" pitchFamily="34" charset="0"/>
              </a:endParaRPr>
            </a:p>
          </p:txBody>
        </p:sp>
      </p:grpSp>
    </p:spTree>
    <p:extLst>
      <p:ext uri="{BB962C8B-B14F-4D97-AF65-F5344CB8AC3E}">
        <p14:creationId xmlns:p14="http://schemas.microsoft.com/office/powerpoint/2010/main" val="2287641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609600" y="1562100"/>
            <a:ext cx="6921843" cy="7478970"/>
          </a:xfrm>
          <a:prstGeom prst="rect">
            <a:avLst/>
          </a:prstGeom>
        </p:spPr>
        <p:txBody>
          <a:bodyPr wrap="square">
            <a:spAutoFit/>
          </a:bodyPr>
          <a:lstStyle/>
          <a:p>
            <a:pPr algn="just">
              <a:lnSpc>
                <a:spcPct val="150000"/>
              </a:lnSpc>
            </a:pPr>
            <a:r>
              <a:rPr lang="en-US" sz="4000" b="1" smtClean="0">
                <a:latin typeface="Arial (Body)"/>
                <a:cs typeface="Arial" panose="020B0604020202020204" pitchFamily="34" charset="0"/>
              </a:rPr>
              <a:t>Câu</a:t>
            </a:r>
            <a:r>
              <a:rPr lang="vi-VN" sz="4000" b="1" smtClean="0">
                <a:latin typeface="Arial (Body)"/>
                <a:cs typeface="Arial" panose="020B0604020202020204" pitchFamily="34" charset="0"/>
              </a:rPr>
              <a:t> </a:t>
            </a:r>
            <a:r>
              <a:rPr lang="en-US" sz="4000" b="1">
                <a:latin typeface="Arial (Body)"/>
                <a:cs typeface="Arial" panose="020B0604020202020204" pitchFamily="34" charset="0"/>
              </a:rPr>
              <a:t>1</a:t>
            </a:r>
            <a:r>
              <a:rPr lang="en-US" sz="4000" b="1" smtClean="0">
                <a:latin typeface="Arial (Body)"/>
                <a:cs typeface="Arial" panose="020B0604020202020204" pitchFamily="34" charset="0"/>
              </a:rPr>
              <a:t>. </a:t>
            </a:r>
            <a:r>
              <a:rPr lang="vi-VN" sz="4000" smtClean="0">
                <a:latin typeface="Arial (Body)"/>
                <a:cs typeface="Arial" panose="020B0604020202020204" pitchFamily="34" charset="0"/>
              </a:rPr>
              <a:t>Hình </a:t>
            </a:r>
            <a:r>
              <a:rPr lang="vi-VN" sz="4000">
                <a:latin typeface="Arial (Body)"/>
                <a:cs typeface="Arial" panose="020B0604020202020204" pitchFamily="34" charset="0"/>
              </a:rPr>
              <a:t>13a.4 là công thức lấy tổng tiền thu nhập từ trang tính </a:t>
            </a:r>
            <a:r>
              <a:rPr lang="vi-VN" sz="4000">
                <a:solidFill>
                  <a:srgbClr val="7030A0"/>
                </a:solidFill>
                <a:latin typeface="Arial (Body)"/>
                <a:cs typeface="Arial" panose="020B0604020202020204" pitchFamily="34" charset="0"/>
              </a:rPr>
              <a:t>Thu nhập</a:t>
            </a:r>
            <a:r>
              <a:rPr lang="vi-VN" sz="4000">
                <a:latin typeface="Arial (Body)"/>
                <a:cs typeface="Arial" panose="020B0604020202020204" pitchFamily="34" charset="0"/>
              </a:rPr>
              <a:t> đưa vào trang </a:t>
            </a:r>
            <a:r>
              <a:rPr lang="vi-VN" sz="4000">
                <a:solidFill>
                  <a:srgbClr val="7030A0"/>
                </a:solidFill>
                <a:latin typeface="Arial (Body)"/>
                <a:cs typeface="Arial" panose="020B0604020202020204" pitchFamily="34" charset="0"/>
              </a:rPr>
              <a:t>Tổng </a:t>
            </a:r>
            <a:r>
              <a:rPr lang="vi-VN" sz="4000" smtClean="0">
                <a:solidFill>
                  <a:srgbClr val="7030A0"/>
                </a:solidFill>
                <a:latin typeface="Arial (Body)"/>
                <a:cs typeface="Arial" panose="020B0604020202020204" pitchFamily="34" charset="0"/>
              </a:rPr>
              <a:t>hợp</a:t>
            </a:r>
            <a:r>
              <a:rPr lang="vi-VN" sz="4000" smtClean="0">
                <a:latin typeface="Arial (Body)"/>
                <a:cs typeface="Arial" panose="020B0604020202020204" pitchFamily="34" charset="0"/>
              </a:rPr>
              <a:t> </a:t>
            </a:r>
            <a:r>
              <a:rPr lang="vi-VN" sz="4000">
                <a:latin typeface="Arial (Body)"/>
                <a:cs typeface="Arial" panose="020B0604020202020204" pitchFamily="34" charset="0"/>
              </a:rPr>
              <a:t>vào vị trí tương ứng của Hình 13a.4 là: 1. Tên </a:t>
            </a:r>
            <a:r>
              <a:rPr lang="vi-VN" sz="4000">
                <a:latin typeface="Arial (Body)"/>
                <a:cs typeface="Arial" panose="020B0604020202020204" pitchFamily="34" charset="0"/>
              </a:rPr>
              <a:t>trang </a:t>
            </a:r>
            <a:r>
              <a:rPr lang="vi-VN" sz="4000" smtClean="0">
                <a:latin typeface="Arial (Body)"/>
                <a:cs typeface="Arial" panose="020B0604020202020204" pitchFamily="34" charset="0"/>
              </a:rPr>
              <a:t>tính</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2</a:t>
            </a:r>
            <a:r>
              <a:rPr lang="vi-VN" sz="4000">
                <a:latin typeface="Arial (Body)"/>
                <a:cs typeface="Arial" panose="020B0604020202020204" pitchFamily="34" charset="0"/>
              </a:rPr>
              <a:t>. Dấu </a:t>
            </a:r>
            <a:r>
              <a:rPr lang="vi-VN" sz="4000">
                <a:latin typeface="Arial (Body)"/>
                <a:cs typeface="Arial" panose="020B0604020202020204" pitchFamily="34" charset="0"/>
              </a:rPr>
              <a:t>chấm </a:t>
            </a:r>
            <a:r>
              <a:rPr lang="vi-VN" sz="4000" smtClean="0">
                <a:latin typeface="Arial (Body)"/>
                <a:cs typeface="Arial" panose="020B0604020202020204" pitchFamily="34" charset="0"/>
              </a:rPr>
              <a:t>than</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3</a:t>
            </a:r>
            <a:r>
              <a:rPr lang="vi-VN" sz="4000">
                <a:latin typeface="Arial (Body)"/>
                <a:cs typeface="Arial" panose="020B0604020202020204" pitchFamily="34" charset="0"/>
              </a:rPr>
              <a:t>. Địa chỉ ô.</a:t>
            </a:r>
            <a:endParaRPr lang="en-US" sz="4000">
              <a:latin typeface="Arial (Body)"/>
              <a:cs typeface="Arial" panose="020B0604020202020204" pitchFamily="34" charset="0"/>
            </a:endParaRP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smtClean="0">
                <a:solidFill>
                  <a:srgbClr val="C00000"/>
                </a:solidFill>
                <a:latin typeface="Arial (Body)"/>
              </a:rPr>
              <a:t>HƯỚNG DẪN:</a:t>
            </a:r>
            <a:endParaRPr lang="en-US" sz="4200" b="1" u="sng">
              <a:solidFill>
                <a:srgbClr val="C00000"/>
              </a:solidFill>
              <a:latin typeface="Arial (Body)"/>
            </a:endParaRPr>
          </a:p>
        </p:txBody>
      </p:sp>
      <p:pic>
        <p:nvPicPr>
          <p:cNvPr id="9" name="Picture 8"/>
          <p:cNvPicPr>
            <a:picLocks noChangeAspect="1"/>
          </p:cNvPicPr>
          <p:nvPr/>
        </p:nvPicPr>
        <p:blipFill>
          <a:blip r:embed="rId2"/>
          <a:stretch>
            <a:fillRect/>
          </a:stretch>
        </p:blipFill>
        <p:spPr>
          <a:xfrm>
            <a:off x="13792200" y="6667500"/>
            <a:ext cx="4140392" cy="3246068"/>
          </a:xfrm>
          <a:prstGeom prst="rect">
            <a:avLst/>
          </a:prstGeom>
        </p:spPr>
      </p:pic>
      <p:sp>
        <p:nvSpPr>
          <p:cNvPr id="10" name="Rectangle 9"/>
          <p:cNvSpPr/>
          <p:nvPr/>
        </p:nvSpPr>
        <p:spPr>
          <a:xfrm>
            <a:off x="8229600" y="1562100"/>
            <a:ext cx="8001000" cy="7478970"/>
          </a:xfrm>
          <a:prstGeom prst="rect">
            <a:avLst/>
          </a:prstGeom>
        </p:spPr>
        <p:txBody>
          <a:bodyPr wrap="square">
            <a:spAutoFit/>
          </a:bodyPr>
          <a:lstStyle/>
          <a:p>
            <a:pPr algn="just">
              <a:lnSpc>
                <a:spcPct val="150000"/>
              </a:lnSpc>
            </a:pPr>
            <a:r>
              <a:rPr lang="en-US" sz="4000" b="1" smtClean="0">
                <a:latin typeface="Arial (Body)"/>
                <a:cs typeface="Arial" panose="020B0604020202020204" pitchFamily="34" charset="0"/>
              </a:rPr>
              <a:t>Câu</a:t>
            </a:r>
            <a:r>
              <a:rPr lang="vi-VN" sz="4000" b="1" smtClean="0">
                <a:latin typeface="Arial (Body)"/>
                <a:cs typeface="Arial" panose="020B0604020202020204" pitchFamily="34" charset="0"/>
              </a:rPr>
              <a:t> </a:t>
            </a:r>
            <a:r>
              <a:rPr lang="en-US" sz="4000" b="1" smtClean="0">
                <a:latin typeface="Arial (Body)"/>
                <a:cs typeface="Arial" panose="020B0604020202020204" pitchFamily="34" charset="0"/>
              </a:rPr>
              <a:t>2</a:t>
            </a:r>
            <a:r>
              <a:rPr lang="en-US" sz="4000" b="1" smtClean="0">
                <a:latin typeface="Arial (Body)"/>
                <a:cs typeface="Arial" panose="020B0604020202020204" pitchFamily="34" charset="0"/>
              </a:rPr>
              <a:t>.</a:t>
            </a:r>
            <a:r>
              <a:rPr lang="vi-VN" sz="4000" smtClean="0">
                <a:latin typeface="Arial (Body)"/>
                <a:cs typeface="Arial" panose="020B0604020202020204" pitchFamily="34" charset="0"/>
              </a:rPr>
              <a:t> </a:t>
            </a:r>
            <a:r>
              <a:rPr lang="vi-VN" sz="4000">
                <a:latin typeface="Arial (Body)"/>
                <a:cs typeface="Arial" panose="020B0604020202020204" pitchFamily="34" charset="0"/>
              </a:rPr>
              <a:t>Trong một bảng tính có chứa nhiều trang tính, nếu công thức tham chiếu đến địa chỉ ô ở một trang tính khác, thì địa chỉ ô đó gồm ba thành phần lần </a:t>
            </a:r>
            <a:r>
              <a:rPr lang="vi-VN" sz="4000">
                <a:latin typeface="Arial (Body)"/>
                <a:cs typeface="Arial" panose="020B0604020202020204" pitchFamily="34" charset="0"/>
              </a:rPr>
              <a:t>lượt </a:t>
            </a:r>
            <a:r>
              <a:rPr lang="vi-VN" sz="4000" smtClean="0">
                <a:latin typeface="Arial (Body)"/>
                <a:cs typeface="Arial" panose="020B0604020202020204" pitchFamily="34" charset="0"/>
              </a:rPr>
              <a:t>là</a:t>
            </a:r>
            <a:r>
              <a:rPr lang="en-US" sz="4000" smtClean="0">
                <a:latin typeface="Arial (Body)"/>
                <a:cs typeface="Arial" panose="020B0604020202020204" pitchFamily="34" charset="0"/>
              </a:rPr>
              <a:t>:</a:t>
            </a:r>
          </a:p>
          <a:p>
            <a:pPr algn="just">
              <a:lnSpc>
                <a:spcPct val="150000"/>
              </a:lnSpc>
            </a:pPr>
            <a:r>
              <a:rPr lang="en-US" sz="4000" smtClean="0">
                <a:latin typeface="Arial (Body)"/>
                <a:cs typeface="Arial" panose="020B0604020202020204" pitchFamily="34" charset="0"/>
              </a:rPr>
              <a:t>1. </a:t>
            </a:r>
            <a:r>
              <a:rPr lang="vi-VN" sz="4000" smtClean="0">
                <a:latin typeface="Arial (Body)"/>
                <a:cs typeface="Arial" panose="020B0604020202020204" pitchFamily="34" charset="0"/>
              </a:rPr>
              <a:t>Tên </a:t>
            </a:r>
            <a:r>
              <a:rPr lang="vi-VN" sz="4000">
                <a:latin typeface="Arial (Body)"/>
                <a:cs typeface="Arial" panose="020B0604020202020204" pitchFamily="34" charset="0"/>
              </a:rPr>
              <a:t>trang </a:t>
            </a:r>
            <a:r>
              <a:rPr lang="vi-VN" sz="4000" smtClean="0">
                <a:latin typeface="Arial (Body)"/>
                <a:cs typeface="Arial" panose="020B0604020202020204" pitchFamily="34" charset="0"/>
              </a:rPr>
              <a:t>tính</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2</a:t>
            </a:r>
            <a:r>
              <a:rPr lang="vi-VN" sz="4000">
                <a:latin typeface="Arial (Body)"/>
                <a:cs typeface="Arial" panose="020B0604020202020204" pitchFamily="34" charset="0"/>
              </a:rPr>
              <a:t>. Dấu </a:t>
            </a:r>
            <a:r>
              <a:rPr lang="vi-VN" sz="4000">
                <a:latin typeface="Arial (Body)"/>
                <a:cs typeface="Arial" panose="020B0604020202020204" pitchFamily="34" charset="0"/>
              </a:rPr>
              <a:t>chấm </a:t>
            </a:r>
            <a:r>
              <a:rPr lang="vi-VN" sz="4000" smtClean="0">
                <a:latin typeface="Arial (Body)"/>
                <a:cs typeface="Arial" panose="020B0604020202020204" pitchFamily="34" charset="0"/>
              </a:rPr>
              <a:t>than</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3</a:t>
            </a:r>
            <a:r>
              <a:rPr lang="vi-VN" sz="4000">
                <a:latin typeface="Arial (Body)"/>
                <a:cs typeface="Arial" panose="020B0604020202020204" pitchFamily="34" charset="0"/>
              </a:rPr>
              <a:t>. Địa chỉ ô.</a:t>
            </a:r>
            <a:endParaRPr lang="en-US" sz="4000">
              <a:latin typeface="Arial (Body)"/>
              <a:cs typeface="Arial" panose="020B0604020202020204" pitchFamily="34" charset="0"/>
            </a:endParaRPr>
          </a:p>
        </p:txBody>
      </p:sp>
      <p:cxnSp>
        <p:nvCxnSpPr>
          <p:cNvPr id="5" name="Straight Connector 4"/>
          <p:cNvCxnSpPr/>
          <p:nvPr/>
        </p:nvCxnSpPr>
        <p:spPr>
          <a:xfrm>
            <a:off x="7848600" y="1866900"/>
            <a:ext cx="0" cy="78486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961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Horizontal)">
                                      <p:cBhvr>
                                        <p:cTn id="19" dur="500"/>
                                        <p:tgtEl>
                                          <p:spTgt spid="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2"/>
          <p:cNvSpPr/>
          <p:nvPr/>
        </p:nvSpPr>
        <p:spPr>
          <a:xfrm rot="-10509991">
            <a:off x="3085828" y="9223246"/>
            <a:ext cx="2628966" cy="1008866"/>
          </a:xfrm>
          <a:custGeom>
            <a:avLst/>
            <a:gdLst/>
            <a:ahLst/>
            <a:cxnLst/>
            <a:rect l="l" t="t" r="r" b="b"/>
            <a:pathLst>
              <a:path w="2628966" h="1008866">
                <a:moveTo>
                  <a:pt x="0" y="0"/>
                </a:moveTo>
                <a:lnTo>
                  <a:pt x="2628965" y="0"/>
                </a:lnTo>
                <a:lnTo>
                  <a:pt x="2628965" y="1008866"/>
                </a:lnTo>
                <a:lnTo>
                  <a:pt x="0" y="10088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71019" y="2923448"/>
            <a:ext cx="10058143" cy="5894914"/>
            <a:chOff x="0" y="-38100"/>
            <a:chExt cx="2381789" cy="1134069"/>
          </a:xfrm>
        </p:grpSpPr>
        <p:sp>
          <p:nvSpPr>
            <p:cNvPr id="4" name="Freeform 4"/>
            <p:cNvSpPr/>
            <p:nvPr/>
          </p:nvSpPr>
          <p:spPr>
            <a:xfrm>
              <a:off x="0" y="0"/>
              <a:ext cx="2381789" cy="1029822"/>
            </a:xfrm>
            <a:custGeom>
              <a:avLst/>
              <a:gdLst/>
              <a:ahLst/>
              <a:cxnLst/>
              <a:rect l="l" t="t" r="r" b="b"/>
              <a:pathLst>
                <a:path w="2086736" h="1095969">
                  <a:moveTo>
                    <a:pt x="49834" y="0"/>
                  </a:moveTo>
                  <a:lnTo>
                    <a:pt x="2036902" y="0"/>
                  </a:lnTo>
                  <a:cubicBezTo>
                    <a:pt x="2064425" y="0"/>
                    <a:pt x="2086736" y="22311"/>
                    <a:pt x="2086736" y="49834"/>
                  </a:cubicBezTo>
                  <a:lnTo>
                    <a:pt x="2086736" y="1046135"/>
                  </a:lnTo>
                  <a:cubicBezTo>
                    <a:pt x="2086736" y="1073657"/>
                    <a:pt x="2064425" y="1095969"/>
                    <a:pt x="2036902" y="1095969"/>
                  </a:cubicBezTo>
                  <a:lnTo>
                    <a:pt x="49834" y="1095969"/>
                  </a:lnTo>
                  <a:cubicBezTo>
                    <a:pt x="22311" y="1095969"/>
                    <a:pt x="0" y="1073657"/>
                    <a:pt x="0" y="1046135"/>
                  </a:cubicBezTo>
                  <a:lnTo>
                    <a:pt x="0" y="49834"/>
                  </a:lnTo>
                  <a:cubicBezTo>
                    <a:pt x="0" y="22311"/>
                    <a:pt x="22311" y="0"/>
                    <a:pt x="49834" y="0"/>
                  </a:cubicBezTo>
                  <a:close/>
                </a:path>
              </a:pathLst>
            </a:custGeom>
            <a:solidFill>
              <a:srgbClr val="F8E7D7"/>
            </a:solidFill>
            <a:ln cap="rnd">
              <a:noFill/>
              <a:prstDash val="solid"/>
              <a:round/>
            </a:ln>
          </p:spPr>
        </p:sp>
        <p:sp>
          <p:nvSpPr>
            <p:cNvPr id="5" name="TextBox 5"/>
            <p:cNvSpPr txBox="1"/>
            <p:nvPr/>
          </p:nvSpPr>
          <p:spPr>
            <a:xfrm>
              <a:off x="0" y="-38100"/>
              <a:ext cx="2086736" cy="113406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4"/>
          <p:cNvGrpSpPr/>
          <p:nvPr/>
        </p:nvGrpSpPr>
        <p:grpSpPr>
          <a:xfrm>
            <a:off x="2311637" y="616587"/>
            <a:ext cx="8776906" cy="2345603"/>
            <a:chOff x="1746977" y="977688"/>
            <a:chExt cx="8776906" cy="2345603"/>
          </a:xfrm>
        </p:grpSpPr>
        <p:grpSp>
          <p:nvGrpSpPr>
            <p:cNvPr id="9" name="Group 9"/>
            <p:cNvGrpSpPr/>
            <p:nvPr/>
          </p:nvGrpSpPr>
          <p:grpSpPr>
            <a:xfrm>
              <a:off x="1746977" y="977688"/>
              <a:ext cx="8776906" cy="2345603"/>
              <a:chOff x="0" y="-38100"/>
              <a:chExt cx="2086736" cy="617772"/>
            </a:xfrm>
          </p:grpSpPr>
          <p:sp>
            <p:nvSpPr>
              <p:cNvPr id="10" name="Freeform 10"/>
              <p:cNvSpPr/>
              <p:nvPr/>
            </p:nvSpPr>
            <p:spPr>
              <a:xfrm>
                <a:off x="0" y="0"/>
                <a:ext cx="2086736" cy="495759"/>
              </a:xfrm>
              <a:custGeom>
                <a:avLst/>
                <a:gdLst/>
                <a:ahLst/>
                <a:cxnLst/>
                <a:rect l="l" t="t" r="r" b="b"/>
                <a:pathLst>
                  <a:path w="2086736" h="579672">
                    <a:moveTo>
                      <a:pt x="49834" y="0"/>
                    </a:moveTo>
                    <a:lnTo>
                      <a:pt x="2036902" y="0"/>
                    </a:lnTo>
                    <a:cubicBezTo>
                      <a:pt x="2064425" y="0"/>
                      <a:pt x="2086736" y="22311"/>
                      <a:pt x="2086736" y="49834"/>
                    </a:cubicBezTo>
                    <a:lnTo>
                      <a:pt x="2086736" y="529838"/>
                    </a:lnTo>
                    <a:cubicBezTo>
                      <a:pt x="2086736" y="557361"/>
                      <a:pt x="2064425" y="579672"/>
                      <a:pt x="2036902" y="579672"/>
                    </a:cubicBezTo>
                    <a:lnTo>
                      <a:pt x="49834" y="579672"/>
                    </a:lnTo>
                    <a:cubicBezTo>
                      <a:pt x="22311" y="579672"/>
                      <a:pt x="0" y="557361"/>
                      <a:pt x="0" y="529838"/>
                    </a:cubicBezTo>
                    <a:lnTo>
                      <a:pt x="0" y="49834"/>
                    </a:lnTo>
                    <a:cubicBezTo>
                      <a:pt x="0" y="22311"/>
                      <a:pt x="22311" y="0"/>
                      <a:pt x="49834" y="0"/>
                    </a:cubicBezTo>
                    <a:close/>
                  </a:path>
                </a:pathLst>
              </a:custGeom>
              <a:solidFill>
                <a:srgbClr val="F2532E"/>
              </a:solidFill>
              <a:ln cap="rnd">
                <a:noFill/>
                <a:prstDash val="solid"/>
                <a:round/>
              </a:ln>
            </p:spPr>
          </p:sp>
          <p:sp>
            <p:nvSpPr>
              <p:cNvPr id="11" name="TextBox 11"/>
              <p:cNvSpPr txBox="1"/>
              <p:nvPr/>
            </p:nvSpPr>
            <p:spPr>
              <a:xfrm>
                <a:off x="0" y="-38100"/>
                <a:ext cx="2086736" cy="617772"/>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083913" y="1562929"/>
              <a:ext cx="6103034" cy="923330"/>
            </a:xfrm>
            <a:prstGeom prst="rect">
              <a:avLst/>
            </a:prstGeom>
          </p:spPr>
          <p:txBody>
            <a:bodyPr lIns="0" tIns="0" rIns="0" bIns="0" rtlCol="0" anchor="t">
              <a:spAutoFit/>
            </a:bodyPr>
            <a:lstStyle/>
            <a:p>
              <a:pPr algn="ctr"/>
              <a:r>
                <a:rPr lang="vi-VN" sz="6000" b="1" smtClean="0">
                  <a:solidFill>
                    <a:srgbClr val="FFFFFF"/>
                  </a:solidFill>
                  <a:latin typeface="Arial" panose="020B0604020202020204" pitchFamily="34" charset="0"/>
                  <a:cs typeface="Arial" panose="020B0604020202020204" pitchFamily="34" charset="0"/>
                </a:rPr>
                <a:t>GHI NHỚ</a:t>
              </a:r>
              <a:endParaRPr lang="en-US" sz="6000" b="1">
                <a:solidFill>
                  <a:srgbClr val="FFFFFF"/>
                </a:solidFill>
                <a:latin typeface="Arial" panose="020B0604020202020204" pitchFamily="34" charset="0"/>
                <a:cs typeface="Arial" panose="020B0604020202020204" pitchFamily="34" charset="0"/>
              </a:endParaRPr>
            </a:p>
          </p:txBody>
        </p:sp>
      </p:grpSp>
      <p:sp>
        <p:nvSpPr>
          <p:cNvPr id="14" name="Freeform 14"/>
          <p:cNvSpPr/>
          <p:nvPr/>
        </p:nvSpPr>
        <p:spPr>
          <a:xfrm rot="-1997385">
            <a:off x="483935" y="2096772"/>
            <a:ext cx="1142939" cy="687841"/>
          </a:xfrm>
          <a:custGeom>
            <a:avLst/>
            <a:gdLst/>
            <a:ahLst/>
            <a:cxnLst/>
            <a:rect l="l" t="t" r="r" b="b"/>
            <a:pathLst>
              <a:path w="1142939" h="687841">
                <a:moveTo>
                  <a:pt x="0" y="0"/>
                </a:moveTo>
                <a:lnTo>
                  <a:pt x="1142938" y="0"/>
                </a:lnTo>
                <a:lnTo>
                  <a:pt x="1142938" y="687841"/>
                </a:lnTo>
                <a:lnTo>
                  <a:pt x="0" y="687841"/>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25" name="Rectangle 24"/>
          <p:cNvSpPr/>
          <p:nvPr/>
        </p:nvSpPr>
        <p:spPr>
          <a:xfrm>
            <a:off x="1956272" y="3417412"/>
            <a:ext cx="9487636" cy="4708981"/>
          </a:xfrm>
          <a:prstGeom prst="rect">
            <a:avLst/>
          </a:prstGeom>
        </p:spPr>
        <p:txBody>
          <a:bodyPr wrap="square">
            <a:spAutoFit/>
          </a:bodyPr>
          <a:lstStyle/>
          <a:p>
            <a:pPr algn="just">
              <a:lnSpc>
                <a:spcPct val="150000"/>
              </a:lnSpc>
            </a:pPr>
            <a:r>
              <a:rPr lang="vi-VN" sz="4000">
                <a:cs typeface="Arial" panose="020B0604020202020204" pitchFamily="34" charset="0"/>
              </a:rPr>
              <a:t>Khi sử dụng bảng tính điện tử quản lí tài chính gia đình, dữ liệu thu, chi được lưu trữ, cập nhật và hiển thị trực quan, sinh động, dễ so sánh,… giúp các gia đình kiểm </a:t>
            </a:r>
            <a:r>
              <a:rPr lang="vi-VN" sz="4000">
                <a:cs typeface="Arial" panose="020B0604020202020204" pitchFamily="34" charset="0"/>
              </a:rPr>
              <a:t>soát </a:t>
            </a:r>
            <a:r>
              <a:rPr lang="vi-VN" sz="4000" smtClean="0">
                <a:cs typeface="Arial" panose="020B0604020202020204" pitchFamily="34" charset="0"/>
              </a:rPr>
              <a:t>ch</a:t>
            </a:r>
            <a:r>
              <a:rPr lang="en-US" sz="4000" smtClean="0">
                <a:latin typeface="Arial (Body)"/>
                <a:cs typeface="Arial" panose="020B0604020202020204" pitchFamily="34" charset="0"/>
              </a:rPr>
              <a:t>i</a:t>
            </a:r>
            <a:r>
              <a:rPr lang="vi-VN" sz="4000" smtClean="0">
                <a:cs typeface="Arial" panose="020B0604020202020204" pitchFamily="34" charset="0"/>
              </a:rPr>
              <a:t> </a:t>
            </a:r>
            <a:r>
              <a:rPr lang="vi-VN" sz="4000">
                <a:cs typeface="Arial" panose="020B0604020202020204" pitchFamily="34" charset="0"/>
              </a:rPr>
              <a:t>tiêu </a:t>
            </a:r>
            <a:r>
              <a:rPr lang="vi-VN" sz="4000">
                <a:cs typeface="Arial" panose="020B0604020202020204" pitchFamily="34" charset="0"/>
              </a:rPr>
              <a:t>hiệu </a:t>
            </a:r>
            <a:r>
              <a:rPr lang="vi-VN" sz="4000" smtClean="0">
                <a:cs typeface="Arial" panose="020B0604020202020204" pitchFamily="34" charset="0"/>
              </a:rPr>
              <a:t>quả</a:t>
            </a:r>
            <a:r>
              <a:rPr lang="en-US" sz="4000" smtClean="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nvGrpSpPr>
          <p:cNvPr id="8" name="Group 7"/>
          <p:cNvGrpSpPr/>
          <p:nvPr/>
        </p:nvGrpSpPr>
        <p:grpSpPr>
          <a:xfrm>
            <a:off x="12351199" y="-632402"/>
            <a:ext cx="5333343" cy="9520552"/>
            <a:chOff x="11178911" y="-2051755"/>
            <a:chExt cx="6306477" cy="11257694"/>
          </a:xfrm>
        </p:grpSpPr>
        <p:sp>
          <p:nvSpPr>
            <p:cNvPr id="6" name="Freeform 6"/>
            <p:cNvSpPr/>
            <p:nvPr/>
          </p:nvSpPr>
          <p:spPr>
            <a:xfrm rot="296505">
              <a:off x="13434806" y="4674445"/>
              <a:ext cx="3798215" cy="4531494"/>
            </a:xfrm>
            <a:custGeom>
              <a:avLst/>
              <a:gdLst/>
              <a:ahLst/>
              <a:cxnLst/>
              <a:rect l="l" t="t" r="r" b="b"/>
              <a:pathLst>
                <a:path w="4291761" h="5120323">
                  <a:moveTo>
                    <a:pt x="0" y="0"/>
                  </a:moveTo>
                  <a:lnTo>
                    <a:pt x="4291761" y="0"/>
                  </a:lnTo>
                  <a:lnTo>
                    <a:pt x="4291761" y="5120322"/>
                  </a:lnTo>
                  <a:lnTo>
                    <a:pt x="0" y="512032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174910">
              <a:off x="11705330" y="2885558"/>
              <a:ext cx="1912641" cy="2843115"/>
            </a:xfrm>
            <a:custGeom>
              <a:avLst/>
              <a:gdLst/>
              <a:ahLst/>
              <a:cxnLst/>
              <a:rect l="l" t="t" r="r" b="b"/>
              <a:pathLst>
                <a:path w="2086542" h="3101617">
                  <a:moveTo>
                    <a:pt x="0" y="0"/>
                  </a:moveTo>
                  <a:lnTo>
                    <a:pt x="2086542" y="0"/>
                  </a:lnTo>
                  <a:lnTo>
                    <a:pt x="2086542" y="3101617"/>
                  </a:lnTo>
                  <a:lnTo>
                    <a:pt x="0" y="3101617"/>
                  </a:lnTo>
                  <a:lnTo>
                    <a:pt x="0" y="0"/>
                  </a:lnTo>
                  <a:close/>
                </a:path>
              </a:pathLst>
            </a:custGeom>
            <a:blipFill>
              <a:blip r:embed="rId13">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785033">
              <a:off x="13969844" y="2300636"/>
              <a:ext cx="812638" cy="1401100"/>
            </a:xfrm>
            <a:custGeom>
              <a:avLst/>
              <a:gdLst/>
              <a:ahLst/>
              <a:cxnLst/>
              <a:rect l="l" t="t" r="r" b="b"/>
              <a:pathLst>
                <a:path w="1028556" h="1773373">
                  <a:moveTo>
                    <a:pt x="0" y="0"/>
                  </a:moveTo>
                  <a:lnTo>
                    <a:pt x="1028556" y="0"/>
                  </a:lnTo>
                  <a:lnTo>
                    <a:pt x="1028556" y="1773374"/>
                  </a:lnTo>
                  <a:lnTo>
                    <a:pt x="0" y="1773374"/>
                  </a:lnTo>
                  <a:lnTo>
                    <a:pt x="0" y="0"/>
                  </a:lnTo>
                  <a:close/>
                </a:path>
              </a:pathLst>
            </a:custGeom>
            <a:blipFill>
              <a:blip r:embed="rId14">
                <a:extLst>
                  <a:ext uri="{96DAC541-7B7A-43D3-8B79-37D633B846F1}">
                    <asvg:svgBlip xmlns="" xmlns:asvg="http://schemas.microsoft.com/office/drawing/2016/SVG/main" r:embed="rId9"/>
                  </a:ext>
                </a:extLst>
              </a:blip>
              <a:stretch>
                <a:fillRect/>
              </a:stretch>
            </a:blipFill>
          </p:spPr>
        </p:sp>
        <p:grpSp>
          <p:nvGrpSpPr>
            <p:cNvPr id="18" name="Group 18"/>
            <p:cNvGrpSpPr/>
            <p:nvPr/>
          </p:nvGrpSpPr>
          <p:grpSpPr>
            <a:xfrm>
              <a:off x="11178911" y="6576110"/>
              <a:ext cx="784408" cy="78440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532E"/>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754975" y="-2051755"/>
              <a:ext cx="3080455" cy="308045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54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20680" r="19390"/>
            <a:stretch/>
          </p:blipFill>
          <p:spPr>
            <a:xfrm rot="634596">
              <a:off x="15147695" y="1542716"/>
              <a:ext cx="2337693" cy="2582733"/>
            </a:xfrm>
            <a:prstGeom prst="rect">
              <a:avLst/>
            </a:prstGeom>
          </p:spPr>
        </p:pic>
      </p:gr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667456" y="475945"/>
            <a:ext cx="8024480" cy="7543011"/>
          </a:xfrm>
          <a:custGeom>
            <a:avLst/>
            <a:gdLst/>
            <a:ahLst/>
            <a:cxnLst/>
            <a:rect l="l" t="t" r="r" b="b"/>
            <a:pathLst>
              <a:path w="8024480" h="7543011">
                <a:moveTo>
                  <a:pt x="0" y="0"/>
                </a:moveTo>
                <a:lnTo>
                  <a:pt x="8024480" y="0"/>
                </a:lnTo>
                <a:lnTo>
                  <a:pt x="8024480" y="7543012"/>
                </a:lnTo>
                <a:lnTo>
                  <a:pt x="0" y="7543012"/>
                </a:lnTo>
                <a:lnTo>
                  <a:pt x="0" y="0"/>
                </a:lnTo>
                <a:close/>
              </a:path>
            </a:pathLst>
          </a:custGeom>
          <a:blipFill>
            <a:blip r:embed="rId2"/>
            <a:stretch>
              <a:fillRect/>
            </a:stretch>
          </a:blipFill>
        </p:spPr>
      </p:sp>
      <p:sp>
        <p:nvSpPr>
          <p:cNvPr id="3" name="TextBox 3"/>
          <p:cNvSpPr txBox="1"/>
          <p:nvPr/>
        </p:nvSpPr>
        <p:spPr>
          <a:xfrm>
            <a:off x="1134121" y="2130867"/>
            <a:ext cx="9101450" cy="1564531"/>
          </a:xfrm>
          <a:prstGeom prst="rect">
            <a:avLst/>
          </a:prstGeom>
        </p:spPr>
        <p:txBody>
          <a:bodyPr wrap="square" lIns="0" tIns="0" rIns="0" bIns="0" rtlCol="0" anchor="t">
            <a:spAutoFit/>
          </a:bodyPr>
          <a:lstStyle/>
          <a:p>
            <a:pPr marL="0" lvl="0" indent="0" algn="ctr">
              <a:lnSpc>
                <a:spcPts val="12242"/>
              </a:lnSpc>
            </a:pPr>
            <a:r>
              <a:rPr lang="vi-VN" sz="10202" b="1" u="none" strike="noStrike" smtClean="0">
                <a:solidFill>
                  <a:srgbClr val="FFFAF3"/>
                </a:solidFill>
                <a:latin typeface="Arial" panose="020B0604020202020204" pitchFamily="34" charset="0"/>
                <a:cs typeface="Arial" panose="020B0604020202020204" pitchFamily="34" charset="0"/>
              </a:rPr>
              <a:t>0</a:t>
            </a:r>
            <a:r>
              <a:rPr lang="en-US" sz="10202" b="1" u="none" strike="noStrike" smtClean="0">
                <a:solidFill>
                  <a:srgbClr val="FFFAF3"/>
                </a:solidFill>
                <a:latin typeface="Arial" panose="020B0604020202020204" pitchFamily="34" charset="0"/>
                <a:cs typeface="Arial" panose="020B0604020202020204" pitchFamily="34" charset="0"/>
              </a:rPr>
              <a:t>2</a:t>
            </a:r>
            <a:endParaRPr lang="en-US" sz="10202" b="1" u="none" strike="noStrike">
              <a:solidFill>
                <a:srgbClr val="FFFAF3"/>
              </a:solidFill>
              <a:latin typeface="Arial" panose="020B0604020202020204" pitchFamily="34" charset="0"/>
              <a:cs typeface="Arial" panose="020B0604020202020204" pitchFamily="34" charset="0"/>
            </a:endParaRPr>
          </a:p>
        </p:txBody>
      </p:sp>
      <p:grpSp>
        <p:nvGrpSpPr>
          <p:cNvPr id="4" name="Group 4"/>
          <p:cNvGrpSpPr/>
          <p:nvPr/>
        </p:nvGrpSpPr>
        <p:grpSpPr>
          <a:xfrm>
            <a:off x="0" y="9258300"/>
            <a:ext cx="18288000" cy="1028700"/>
            <a:chOff x="0" y="0"/>
            <a:chExt cx="10160000" cy="571500"/>
          </a:xfrm>
        </p:grpSpPr>
        <p:sp>
          <p:nvSpPr>
            <p:cNvPr id="5" name="Freeform 5"/>
            <p:cNvSpPr/>
            <p:nvPr/>
          </p:nvSpPr>
          <p:spPr>
            <a:xfrm>
              <a:off x="0" y="0"/>
              <a:ext cx="10160000" cy="571500"/>
            </a:xfrm>
            <a:custGeom>
              <a:avLst/>
              <a:gdLst/>
              <a:ahLst/>
              <a:cxnLst/>
              <a:rect l="l" t="t" r="r" b="b"/>
              <a:pathLst>
                <a:path w="10160000" h="571500">
                  <a:moveTo>
                    <a:pt x="0" y="0"/>
                  </a:moveTo>
                  <a:lnTo>
                    <a:pt x="10160000" y="0"/>
                  </a:lnTo>
                  <a:lnTo>
                    <a:pt x="10160000" y="571500"/>
                  </a:lnTo>
                  <a:lnTo>
                    <a:pt x="0" y="571500"/>
                  </a:lnTo>
                  <a:close/>
                </a:path>
              </a:pathLst>
            </a:custGeom>
            <a:solidFill>
              <a:srgbClr val="FFFAF3"/>
            </a:solidFill>
          </p:spPr>
        </p:sp>
        <p:sp>
          <p:nvSpPr>
            <p:cNvPr id="6" name="TextBox 6"/>
            <p:cNvSpPr txBox="1"/>
            <p:nvPr/>
          </p:nvSpPr>
          <p:spPr>
            <a:xfrm>
              <a:off x="0" y="-19050"/>
              <a:ext cx="10160000" cy="590550"/>
            </a:xfrm>
            <a:prstGeom prst="rect">
              <a:avLst/>
            </a:prstGeom>
          </p:spPr>
          <p:txBody>
            <a:bodyPr lIns="50800" tIns="50800" rIns="50800" bIns="50800" rtlCol="0" anchor="ctr"/>
            <a:lstStyle/>
            <a:p>
              <a:pPr algn="ctr">
                <a:lnSpc>
                  <a:spcPts val="1260"/>
                </a:lnSpc>
              </a:pPr>
              <a:endParaRPr/>
            </a:p>
          </p:txBody>
        </p:sp>
      </p:grpSp>
      <p:sp>
        <p:nvSpPr>
          <p:cNvPr id="7" name="Freeform 7"/>
          <p:cNvSpPr/>
          <p:nvPr/>
        </p:nvSpPr>
        <p:spPr>
          <a:xfrm>
            <a:off x="11023585" y="5255920"/>
            <a:ext cx="8668351" cy="5526074"/>
          </a:xfrm>
          <a:custGeom>
            <a:avLst/>
            <a:gdLst/>
            <a:ahLst/>
            <a:cxnLst/>
            <a:rect l="l" t="t" r="r" b="b"/>
            <a:pathLst>
              <a:path w="8668351" h="5526074">
                <a:moveTo>
                  <a:pt x="0" y="0"/>
                </a:moveTo>
                <a:lnTo>
                  <a:pt x="8668351" y="0"/>
                </a:lnTo>
                <a:lnTo>
                  <a:pt x="8668351" y="5526073"/>
                </a:lnTo>
                <a:lnTo>
                  <a:pt x="0" y="5526073"/>
                </a:lnTo>
                <a:lnTo>
                  <a:pt x="0" y="0"/>
                </a:lnTo>
                <a:close/>
              </a:path>
            </a:pathLst>
          </a:custGeom>
          <a:blipFill>
            <a:blip r:embed="rId3"/>
            <a:stretch>
              <a:fillRect/>
            </a:stretch>
          </a:blipFill>
        </p:spPr>
      </p:sp>
      <p:sp>
        <p:nvSpPr>
          <p:cNvPr id="8" name="Freeform 8"/>
          <p:cNvSpPr/>
          <p:nvPr/>
        </p:nvSpPr>
        <p:spPr>
          <a:xfrm>
            <a:off x="4646509" y="403739"/>
            <a:ext cx="2076675" cy="1479631"/>
          </a:xfrm>
          <a:custGeom>
            <a:avLst/>
            <a:gdLst/>
            <a:ahLst/>
            <a:cxnLst/>
            <a:rect l="l" t="t" r="r" b="b"/>
            <a:pathLst>
              <a:path w="2076675" h="1479631">
                <a:moveTo>
                  <a:pt x="0" y="0"/>
                </a:moveTo>
                <a:lnTo>
                  <a:pt x="2076675" y="0"/>
                </a:lnTo>
                <a:lnTo>
                  <a:pt x="2076675" y="1479631"/>
                </a:lnTo>
                <a:lnTo>
                  <a:pt x="0" y="147963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Rectangle 8"/>
          <p:cNvSpPr/>
          <p:nvPr/>
        </p:nvSpPr>
        <p:spPr>
          <a:xfrm>
            <a:off x="668043" y="3729688"/>
            <a:ext cx="10033606" cy="4662815"/>
          </a:xfrm>
          <a:prstGeom prst="rect">
            <a:avLst/>
          </a:prstGeom>
        </p:spPr>
        <p:txBody>
          <a:bodyPr wrap="square">
            <a:spAutoFit/>
          </a:bodyPr>
          <a:lstStyle/>
          <a:p>
            <a:pPr algn="ctr">
              <a:lnSpc>
                <a:spcPct val="150000"/>
              </a:lnSpc>
            </a:pPr>
            <a:r>
              <a:rPr lang="en-US" sz="6600" b="1">
                <a:solidFill>
                  <a:schemeClr val="bg1"/>
                </a:solidFill>
                <a:latin typeface="Arial" panose="020B0604020202020204" pitchFamily="34" charset="0"/>
                <a:cs typeface="Arial" panose="020B0604020202020204" pitchFamily="34" charset="0"/>
              </a:rPr>
              <a:t>Thực hành</a:t>
            </a:r>
            <a:r>
              <a:rPr lang="en-US" sz="6600" b="1">
                <a:solidFill>
                  <a:schemeClr val="bg1"/>
                </a:solidFill>
                <a:latin typeface="Arial" panose="020B0604020202020204" pitchFamily="34" charset="0"/>
                <a:cs typeface="Arial" panose="020B0604020202020204" pitchFamily="34" charset="0"/>
              </a:rPr>
              <a:t>: </a:t>
            </a:r>
            <a:endParaRPr lang="en-US" sz="6600" b="1" smtClean="0">
              <a:solidFill>
                <a:schemeClr val="bg1"/>
              </a:solidFill>
              <a:latin typeface="Arial" panose="020B0604020202020204" pitchFamily="34" charset="0"/>
              <a:cs typeface="Arial" panose="020B0604020202020204" pitchFamily="34" charset="0"/>
            </a:endParaRPr>
          </a:p>
          <a:p>
            <a:pPr algn="ctr">
              <a:lnSpc>
                <a:spcPct val="150000"/>
              </a:lnSpc>
            </a:pPr>
            <a:r>
              <a:rPr lang="en-US" sz="6600" b="1" smtClean="0">
                <a:solidFill>
                  <a:schemeClr val="bg1"/>
                </a:solidFill>
                <a:latin typeface="Arial" panose="020B0604020202020204" pitchFamily="34" charset="0"/>
                <a:cs typeface="Arial" panose="020B0604020202020204" pitchFamily="34" charset="0"/>
              </a:rPr>
              <a:t>Hoàn </a:t>
            </a:r>
            <a:r>
              <a:rPr lang="en-US" sz="6600" b="1">
                <a:solidFill>
                  <a:schemeClr val="bg1"/>
                </a:solidFill>
                <a:latin typeface="Arial" panose="020B0604020202020204" pitchFamily="34" charset="0"/>
                <a:cs typeface="Arial" panose="020B0604020202020204" pitchFamily="34" charset="0"/>
              </a:rPr>
              <a:t>thiện bảng tính quản lí tài chính gia đình</a:t>
            </a:r>
          </a:p>
        </p:txBody>
      </p:sp>
    </p:spTree>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 name="Group 1"/>
          <p:cNvGrpSpPr/>
          <p:nvPr/>
        </p:nvGrpSpPr>
        <p:grpSpPr>
          <a:xfrm>
            <a:off x="762000" y="4229100"/>
            <a:ext cx="5479994" cy="5420011"/>
            <a:chOff x="644711" y="1321133"/>
            <a:chExt cx="8499289" cy="8406258"/>
          </a:xfrm>
        </p:grpSpPr>
        <p:sp>
          <p:nvSpPr>
            <p:cNvPr id="1318" name="Freeform 2"/>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19" name="Freeform 6"/>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20" name="Freeform 7"/>
            <p:cNvSpPr/>
            <p:nvPr/>
          </p:nvSpPr>
          <p:spPr>
            <a:xfrm rot="1208805">
              <a:off x="5801460" y="1744645"/>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21" name="Freeform 8"/>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322" name="Group 16"/>
            <p:cNvGrpSpPr/>
            <p:nvPr/>
          </p:nvGrpSpPr>
          <p:grpSpPr>
            <a:xfrm>
              <a:off x="732322" y="4847122"/>
              <a:ext cx="592757" cy="592757"/>
              <a:chOff x="0" y="0"/>
              <a:chExt cx="812800" cy="812800"/>
            </a:xfrm>
          </p:grpSpPr>
          <p:sp>
            <p:nvSpPr>
              <p:cNvPr id="1323"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sp>
          <p:sp>
            <p:nvSpPr>
              <p:cNvPr id="1324"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 name="Rounded Rectangle 2"/>
          <p:cNvSpPr/>
          <p:nvPr/>
        </p:nvSpPr>
        <p:spPr>
          <a:xfrm>
            <a:off x="6111401" y="659012"/>
            <a:ext cx="6178224" cy="1554100"/>
          </a:xfrm>
          <a:prstGeom prst="roundRect">
            <a:avLst/>
          </a:prstGeom>
          <a:solidFill>
            <a:srgbClr val="285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smtClean="0">
                <a:solidFill>
                  <a:schemeClr val="bg1"/>
                </a:solidFill>
                <a:latin typeface="Arial" panose="020B0604020202020204" pitchFamily="34" charset="0"/>
                <a:cs typeface="Arial" panose="020B0604020202020204" pitchFamily="34" charset="0"/>
              </a:rPr>
              <a:t>KHỞI ĐỘNG</a:t>
            </a:r>
            <a:endParaRPr lang="en-US" sz="6000" b="1">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5410200" y="2860265"/>
            <a:ext cx="11871801" cy="6486395"/>
            <a:chOff x="6476993" y="3238500"/>
            <a:chExt cx="11871801" cy="6486395"/>
          </a:xfrm>
        </p:grpSpPr>
        <p:grpSp>
          <p:nvGrpSpPr>
            <p:cNvPr id="1328" name="Group 11"/>
            <p:cNvGrpSpPr/>
            <p:nvPr/>
          </p:nvGrpSpPr>
          <p:grpSpPr>
            <a:xfrm flipH="1">
              <a:off x="6476993" y="3238500"/>
              <a:ext cx="11871801" cy="6486395"/>
              <a:chOff x="6956993" y="3348802"/>
              <a:chExt cx="6844398" cy="3107702"/>
            </a:xfrm>
            <a:solidFill>
              <a:schemeClr val="accent3">
                <a:lumMod val="40000"/>
                <a:lumOff val="60000"/>
              </a:schemeClr>
            </a:solidFill>
          </p:grpSpPr>
          <p:sp>
            <p:nvSpPr>
              <p:cNvPr id="1329" name="Freeform 12"/>
              <p:cNvSpPr/>
              <p:nvPr/>
            </p:nvSpPr>
            <p:spPr>
              <a:xfrm flipV="1">
                <a:off x="6956993" y="3348802"/>
                <a:ext cx="6844398" cy="3107702"/>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6" name="Rectangle 5"/>
            <p:cNvSpPr/>
            <p:nvPr/>
          </p:nvSpPr>
          <p:spPr>
            <a:xfrm>
              <a:off x="8222684" y="3790133"/>
              <a:ext cx="9661995" cy="5632311"/>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Dự án sử dụng bảng tính điện tử quản lí tài chính gia đình đã hoàn thành các </a:t>
              </a:r>
              <a:r>
                <a:rPr lang="en-US" sz="4000">
                  <a:latin typeface="Arial" panose="020B0604020202020204" pitchFamily="34" charset="0"/>
                  <a:cs typeface="Arial" panose="020B0604020202020204" pitchFamily="34" charset="0"/>
                </a:rPr>
                <a:t>trang </a:t>
              </a:r>
              <a:r>
                <a:rPr lang="en-US" sz="4000" smtClean="0">
                  <a:latin typeface="Arial" panose="020B0604020202020204" pitchFamily="34" charset="0"/>
                  <a:cs typeface="Arial" panose="020B0604020202020204" pitchFamily="34" charset="0"/>
                </a:rPr>
                <a:t>tính </a:t>
              </a:r>
              <a:r>
                <a:rPr lang="en-US" sz="4000">
                  <a:latin typeface="Arial" panose="020B0604020202020204" pitchFamily="34" charset="0"/>
                  <a:cs typeface="Arial" panose="020B0604020202020204" pitchFamily="34" charset="0"/>
                </a:rPr>
                <a:t>Thu nhập và Chi tiêu. Theo em, để cân đối thu, chi, giúp kiểm soát chi tiêu gia đình hiệu quả, bảng tính cần bổ sung thông tin gì?</a:t>
              </a:r>
              <a:endParaRPr lang="en-US" sz="4000">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8"/>
          <a:stretch>
            <a:fillRect/>
          </a:stretch>
        </p:blipFill>
        <p:spPr>
          <a:xfrm>
            <a:off x="15315817" y="-142212"/>
            <a:ext cx="2972183" cy="2948214"/>
          </a:xfrm>
          <a:prstGeom prst="rect">
            <a:avLst/>
          </a:prstGeom>
        </p:spPr>
      </p:pic>
    </p:spTree>
    <p:extLst>
      <p:ext uri="{BB962C8B-B14F-4D97-AF65-F5344CB8AC3E}">
        <p14:creationId xmlns:p14="http://schemas.microsoft.com/office/powerpoint/2010/main" val="22978883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7" name="Group 6"/>
          <p:cNvGrpSpPr/>
          <p:nvPr/>
        </p:nvGrpSpPr>
        <p:grpSpPr>
          <a:xfrm>
            <a:off x="1457578" y="7197869"/>
            <a:ext cx="1798672" cy="2580869"/>
            <a:chOff x="4549911" y="2602649"/>
            <a:chExt cx="1439923" cy="2066109"/>
          </a:xfrm>
        </p:grpSpPr>
        <p:sp>
          <p:nvSpPr>
            <p:cNvPr id="8" name="Google Shape;460;p18"/>
            <p:cNvSpPr/>
            <p:nvPr/>
          </p:nvSpPr>
          <p:spPr>
            <a:xfrm>
              <a:off x="4549911" y="4573685"/>
              <a:ext cx="1439923" cy="95073"/>
            </a:xfrm>
            <a:custGeom>
              <a:avLst/>
              <a:gdLst/>
              <a:ahLst/>
              <a:cxnLst/>
              <a:rect l="l" t="t" r="r" b="b"/>
              <a:pathLst>
                <a:path w="27595" h="1822" extrusionOk="0">
                  <a:moveTo>
                    <a:pt x="13798" y="0"/>
                  </a:moveTo>
                  <a:lnTo>
                    <a:pt x="10985" y="18"/>
                  </a:lnTo>
                  <a:lnTo>
                    <a:pt x="6037" y="152"/>
                  </a:lnTo>
                  <a:lnTo>
                    <a:pt x="3135" y="331"/>
                  </a:lnTo>
                  <a:lnTo>
                    <a:pt x="1653" y="482"/>
                  </a:lnTo>
                  <a:lnTo>
                    <a:pt x="599" y="643"/>
                  </a:lnTo>
                  <a:lnTo>
                    <a:pt x="153" y="777"/>
                  </a:lnTo>
                  <a:lnTo>
                    <a:pt x="19" y="866"/>
                  </a:lnTo>
                  <a:lnTo>
                    <a:pt x="1" y="911"/>
                  </a:lnTo>
                  <a:lnTo>
                    <a:pt x="19" y="956"/>
                  </a:lnTo>
                  <a:lnTo>
                    <a:pt x="153" y="1054"/>
                  </a:lnTo>
                  <a:lnTo>
                    <a:pt x="599" y="1188"/>
                  </a:lnTo>
                  <a:lnTo>
                    <a:pt x="1653" y="1349"/>
                  </a:lnTo>
                  <a:lnTo>
                    <a:pt x="3135" y="1491"/>
                  </a:lnTo>
                  <a:lnTo>
                    <a:pt x="6037" y="1670"/>
                  </a:lnTo>
                  <a:lnTo>
                    <a:pt x="10985" y="1813"/>
                  </a:lnTo>
                  <a:lnTo>
                    <a:pt x="13798" y="1822"/>
                  </a:lnTo>
                  <a:lnTo>
                    <a:pt x="16611" y="1813"/>
                  </a:lnTo>
                  <a:lnTo>
                    <a:pt x="21567" y="1670"/>
                  </a:lnTo>
                  <a:lnTo>
                    <a:pt x="24460" y="1491"/>
                  </a:lnTo>
                  <a:lnTo>
                    <a:pt x="25951" y="1349"/>
                  </a:lnTo>
                  <a:lnTo>
                    <a:pt x="26996" y="1188"/>
                  </a:lnTo>
                  <a:lnTo>
                    <a:pt x="27443" y="1054"/>
                  </a:lnTo>
                  <a:lnTo>
                    <a:pt x="27585" y="956"/>
                  </a:lnTo>
                  <a:lnTo>
                    <a:pt x="27594" y="911"/>
                  </a:lnTo>
                  <a:lnTo>
                    <a:pt x="27585" y="866"/>
                  </a:lnTo>
                  <a:lnTo>
                    <a:pt x="27443" y="777"/>
                  </a:lnTo>
                  <a:lnTo>
                    <a:pt x="26996" y="643"/>
                  </a:lnTo>
                  <a:lnTo>
                    <a:pt x="25951" y="482"/>
                  </a:lnTo>
                  <a:lnTo>
                    <a:pt x="24460" y="331"/>
                  </a:lnTo>
                  <a:lnTo>
                    <a:pt x="21567" y="152"/>
                  </a:lnTo>
                  <a:lnTo>
                    <a:pt x="16611" y="18"/>
                  </a:lnTo>
                  <a:lnTo>
                    <a:pt x="13798" y="0"/>
                  </a:lnTo>
                  <a:close/>
                </a:path>
              </a:pathLst>
            </a:custGeom>
            <a:solidFill>
              <a:srgbClr val="8585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 name="Google Shape;461;p18"/>
            <p:cNvSpPr/>
            <p:nvPr/>
          </p:nvSpPr>
          <p:spPr>
            <a:xfrm>
              <a:off x="4549911" y="2981473"/>
              <a:ext cx="1439923" cy="1652872"/>
            </a:xfrm>
            <a:custGeom>
              <a:avLst/>
              <a:gdLst/>
              <a:ahLst/>
              <a:cxnLst/>
              <a:rect l="l" t="t" r="r" b="b"/>
              <a:pathLst>
                <a:path w="27595" h="31676" extrusionOk="0">
                  <a:moveTo>
                    <a:pt x="3742" y="1"/>
                  </a:moveTo>
                  <a:lnTo>
                    <a:pt x="3358" y="18"/>
                  </a:lnTo>
                  <a:lnTo>
                    <a:pt x="2626" y="161"/>
                  </a:lnTo>
                  <a:lnTo>
                    <a:pt x="1956" y="447"/>
                  </a:lnTo>
                  <a:lnTo>
                    <a:pt x="1358" y="849"/>
                  </a:lnTo>
                  <a:lnTo>
                    <a:pt x="849" y="1358"/>
                  </a:lnTo>
                  <a:lnTo>
                    <a:pt x="447" y="1956"/>
                  </a:lnTo>
                  <a:lnTo>
                    <a:pt x="162" y="2626"/>
                  </a:lnTo>
                  <a:lnTo>
                    <a:pt x="19" y="3349"/>
                  </a:lnTo>
                  <a:lnTo>
                    <a:pt x="1" y="3733"/>
                  </a:lnTo>
                  <a:lnTo>
                    <a:pt x="1" y="28719"/>
                  </a:lnTo>
                  <a:lnTo>
                    <a:pt x="10" y="29023"/>
                  </a:lnTo>
                  <a:lnTo>
                    <a:pt x="135" y="29603"/>
                  </a:lnTo>
                  <a:lnTo>
                    <a:pt x="358" y="30130"/>
                  </a:lnTo>
                  <a:lnTo>
                    <a:pt x="671" y="30603"/>
                  </a:lnTo>
                  <a:lnTo>
                    <a:pt x="1072" y="31005"/>
                  </a:lnTo>
                  <a:lnTo>
                    <a:pt x="1546" y="31318"/>
                  </a:lnTo>
                  <a:lnTo>
                    <a:pt x="2073" y="31550"/>
                  </a:lnTo>
                  <a:lnTo>
                    <a:pt x="2653" y="31666"/>
                  </a:lnTo>
                  <a:lnTo>
                    <a:pt x="2957" y="31675"/>
                  </a:lnTo>
                  <a:lnTo>
                    <a:pt x="24639" y="31675"/>
                  </a:lnTo>
                  <a:lnTo>
                    <a:pt x="24942" y="31666"/>
                  </a:lnTo>
                  <a:lnTo>
                    <a:pt x="25523" y="31550"/>
                  </a:lnTo>
                  <a:lnTo>
                    <a:pt x="26050" y="31318"/>
                  </a:lnTo>
                  <a:lnTo>
                    <a:pt x="26523" y="31005"/>
                  </a:lnTo>
                  <a:lnTo>
                    <a:pt x="26925" y="30603"/>
                  </a:lnTo>
                  <a:lnTo>
                    <a:pt x="27246" y="30130"/>
                  </a:lnTo>
                  <a:lnTo>
                    <a:pt x="27469" y="29603"/>
                  </a:lnTo>
                  <a:lnTo>
                    <a:pt x="27585" y="29023"/>
                  </a:lnTo>
                  <a:lnTo>
                    <a:pt x="27594" y="28719"/>
                  </a:lnTo>
                  <a:lnTo>
                    <a:pt x="27594" y="3733"/>
                  </a:lnTo>
                  <a:lnTo>
                    <a:pt x="27585" y="3349"/>
                  </a:lnTo>
                  <a:lnTo>
                    <a:pt x="27434" y="2626"/>
                  </a:lnTo>
                  <a:lnTo>
                    <a:pt x="27148" y="1956"/>
                  </a:lnTo>
                  <a:lnTo>
                    <a:pt x="26746" y="1358"/>
                  </a:lnTo>
                  <a:lnTo>
                    <a:pt x="26237" y="849"/>
                  </a:lnTo>
                  <a:lnTo>
                    <a:pt x="25648" y="447"/>
                  </a:lnTo>
                  <a:lnTo>
                    <a:pt x="24969" y="161"/>
                  </a:lnTo>
                  <a:lnTo>
                    <a:pt x="24246" y="18"/>
                  </a:lnTo>
                  <a:lnTo>
                    <a:pt x="23862" y="1"/>
                  </a:lnTo>
                  <a:close/>
                </a:path>
              </a:pathLst>
            </a:custGeom>
            <a:solidFill>
              <a:srgbClr val="B2EBF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 name="Google Shape;462;p18"/>
            <p:cNvSpPr/>
            <p:nvPr/>
          </p:nvSpPr>
          <p:spPr>
            <a:xfrm>
              <a:off x="4745168" y="2765293"/>
              <a:ext cx="1049874" cy="216236"/>
            </a:xfrm>
            <a:custGeom>
              <a:avLst/>
              <a:gdLst/>
              <a:ahLst/>
              <a:cxnLst/>
              <a:rect l="l" t="t" r="r" b="b"/>
              <a:pathLst>
                <a:path w="20120" h="4144" extrusionOk="0">
                  <a:moveTo>
                    <a:pt x="0" y="0"/>
                  </a:moveTo>
                  <a:lnTo>
                    <a:pt x="0" y="4144"/>
                  </a:lnTo>
                  <a:lnTo>
                    <a:pt x="20120" y="4144"/>
                  </a:lnTo>
                  <a:lnTo>
                    <a:pt x="20120" y="0"/>
                  </a:lnTo>
                  <a:close/>
                </a:path>
              </a:pathLst>
            </a:custGeom>
            <a:solidFill>
              <a:srgbClr val="B2EBF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 name="Google Shape;463;p18"/>
            <p:cNvSpPr/>
            <p:nvPr/>
          </p:nvSpPr>
          <p:spPr>
            <a:xfrm>
              <a:off x="4615188" y="3046698"/>
              <a:ext cx="1309420" cy="1422182"/>
            </a:xfrm>
            <a:custGeom>
              <a:avLst/>
              <a:gdLst/>
              <a:ahLst/>
              <a:cxnLst/>
              <a:rect l="l" t="t" r="r" b="b"/>
              <a:pathLst>
                <a:path w="25094" h="27255" extrusionOk="0">
                  <a:moveTo>
                    <a:pt x="2491" y="1"/>
                  </a:moveTo>
                  <a:lnTo>
                    <a:pt x="2232" y="10"/>
                  </a:lnTo>
                  <a:lnTo>
                    <a:pt x="1750" y="108"/>
                  </a:lnTo>
                  <a:lnTo>
                    <a:pt x="1304" y="295"/>
                  </a:lnTo>
                  <a:lnTo>
                    <a:pt x="902" y="563"/>
                  </a:lnTo>
                  <a:lnTo>
                    <a:pt x="563" y="903"/>
                  </a:lnTo>
                  <a:lnTo>
                    <a:pt x="295" y="1296"/>
                  </a:lnTo>
                  <a:lnTo>
                    <a:pt x="107" y="1742"/>
                  </a:lnTo>
                  <a:lnTo>
                    <a:pt x="9" y="2233"/>
                  </a:lnTo>
                  <a:lnTo>
                    <a:pt x="0" y="2483"/>
                  </a:lnTo>
                  <a:lnTo>
                    <a:pt x="0" y="25889"/>
                  </a:lnTo>
                  <a:lnTo>
                    <a:pt x="9" y="26023"/>
                  </a:lnTo>
                  <a:lnTo>
                    <a:pt x="63" y="26290"/>
                  </a:lnTo>
                  <a:lnTo>
                    <a:pt x="161" y="26540"/>
                  </a:lnTo>
                  <a:lnTo>
                    <a:pt x="313" y="26764"/>
                  </a:lnTo>
                  <a:lnTo>
                    <a:pt x="500" y="26942"/>
                  </a:lnTo>
                  <a:lnTo>
                    <a:pt x="714" y="27094"/>
                  </a:lnTo>
                  <a:lnTo>
                    <a:pt x="964" y="27201"/>
                  </a:lnTo>
                  <a:lnTo>
                    <a:pt x="1232" y="27255"/>
                  </a:lnTo>
                  <a:lnTo>
                    <a:pt x="23861" y="27255"/>
                  </a:lnTo>
                  <a:lnTo>
                    <a:pt x="24129" y="27201"/>
                  </a:lnTo>
                  <a:lnTo>
                    <a:pt x="24379" y="27094"/>
                  </a:lnTo>
                  <a:lnTo>
                    <a:pt x="24602" y="26942"/>
                  </a:lnTo>
                  <a:lnTo>
                    <a:pt x="24781" y="26764"/>
                  </a:lnTo>
                  <a:lnTo>
                    <a:pt x="24932" y="26540"/>
                  </a:lnTo>
                  <a:lnTo>
                    <a:pt x="25040" y="26290"/>
                  </a:lnTo>
                  <a:lnTo>
                    <a:pt x="25093" y="26023"/>
                  </a:lnTo>
                  <a:lnTo>
                    <a:pt x="25093" y="25889"/>
                  </a:lnTo>
                  <a:lnTo>
                    <a:pt x="25093" y="2483"/>
                  </a:lnTo>
                  <a:lnTo>
                    <a:pt x="25084" y="2233"/>
                  </a:lnTo>
                  <a:lnTo>
                    <a:pt x="24986" y="1742"/>
                  </a:lnTo>
                  <a:lnTo>
                    <a:pt x="24799" y="1296"/>
                  </a:lnTo>
                  <a:lnTo>
                    <a:pt x="24531" y="903"/>
                  </a:lnTo>
                  <a:lnTo>
                    <a:pt x="24191" y="563"/>
                  </a:lnTo>
                  <a:lnTo>
                    <a:pt x="23798" y="295"/>
                  </a:lnTo>
                  <a:lnTo>
                    <a:pt x="23352" y="108"/>
                  </a:lnTo>
                  <a:lnTo>
                    <a:pt x="22861" y="10"/>
                  </a:lnTo>
                  <a:lnTo>
                    <a:pt x="22611" y="1"/>
                  </a:lnTo>
                  <a:close/>
                </a:path>
              </a:pathLst>
            </a:custGeom>
            <a:solidFill>
              <a:srgbClr val="E0F7F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 name="Google Shape;464;p18"/>
            <p:cNvSpPr/>
            <p:nvPr/>
          </p:nvSpPr>
          <p:spPr>
            <a:xfrm>
              <a:off x="4808983" y="2765293"/>
              <a:ext cx="921770" cy="281462"/>
            </a:xfrm>
            <a:custGeom>
              <a:avLst/>
              <a:gdLst/>
              <a:ahLst/>
              <a:cxnLst/>
              <a:rect l="l" t="t" r="r" b="b"/>
              <a:pathLst>
                <a:path w="17665" h="5394" extrusionOk="0">
                  <a:moveTo>
                    <a:pt x="1" y="0"/>
                  </a:moveTo>
                  <a:lnTo>
                    <a:pt x="1" y="5394"/>
                  </a:lnTo>
                  <a:lnTo>
                    <a:pt x="17664" y="5394"/>
                  </a:lnTo>
                  <a:lnTo>
                    <a:pt x="17664" y="0"/>
                  </a:lnTo>
                  <a:close/>
                </a:path>
              </a:pathLst>
            </a:custGeom>
            <a:solidFill>
              <a:srgbClr val="E0F7F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 name="Google Shape;465;p18"/>
            <p:cNvSpPr/>
            <p:nvPr/>
          </p:nvSpPr>
          <p:spPr>
            <a:xfrm>
              <a:off x="4676186" y="2602649"/>
              <a:ext cx="1187369" cy="162699"/>
            </a:xfrm>
            <a:custGeom>
              <a:avLst/>
              <a:gdLst/>
              <a:ahLst/>
              <a:cxnLst/>
              <a:rect l="l" t="t" r="r" b="b"/>
              <a:pathLst>
                <a:path w="22755" h="3118" extrusionOk="0">
                  <a:moveTo>
                    <a:pt x="1144" y="0"/>
                  </a:moveTo>
                  <a:lnTo>
                    <a:pt x="1028" y="9"/>
                  </a:lnTo>
                  <a:lnTo>
                    <a:pt x="805" y="72"/>
                  </a:lnTo>
                  <a:lnTo>
                    <a:pt x="599" y="188"/>
                  </a:lnTo>
                  <a:lnTo>
                    <a:pt x="421" y="358"/>
                  </a:lnTo>
                  <a:lnTo>
                    <a:pt x="260" y="563"/>
                  </a:lnTo>
                  <a:lnTo>
                    <a:pt x="144" y="813"/>
                  </a:lnTo>
                  <a:lnTo>
                    <a:pt x="54" y="1090"/>
                  </a:lnTo>
                  <a:lnTo>
                    <a:pt x="10" y="1394"/>
                  </a:lnTo>
                  <a:lnTo>
                    <a:pt x="1" y="1554"/>
                  </a:lnTo>
                  <a:lnTo>
                    <a:pt x="10" y="1715"/>
                  </a:lnTo>
                  <a:lnTo>
                    <a:pt x="54" y="2019"/>
                  </a:lnTo>
                  <a:lnTo>
                    <a:pt x="144" y="2304"/>
                  </a:lnTo>
                  <a:lnTo>
                    <a:pt x="260" y="2546"/>
                  </a:lnTo>
                  <a:lnTo>
                    <a:pt x="421" y="2760"/>
                  </a:lnTo>
                  <a:lnTo>
                    <a:pt x="599" y="2929"/>
                  </a:lnTo>
                  <a:lnTo>
                    <a:pt x="805" y="3046"/>
                  </a:lnTo>
                  <a:lnTo>
                    <a:pt x="1028" y="3108"/>
                  </a:lnTo>
                  <a:lnTo>
                    <a:pt x="1144" y="3117"/>
                  </a:lnTo>
                  <a:lnTo>
                    <a:pt x="21620" y="3117"/>
                  </a:lnTo>
                  <a:lnTo>
                    <a:pt x="21736" y="3108"/>
                  </a:lnTo>
                  <a:lnTo>
                    <a:pt x="21960" y="3046"/>
                  </a:lnTo>
                  <a:lnTo>
                    <a:pt x="22156" y="2929"/>
                  </a:lnTo>
                  <a:lnTo>
                    <a:pt x="22344" y="2760"/>
                  </a:lnTo>
                  <a:lnTo>
                    <a:pt x="22495" y="2546"/>
                  </a:lnTo>
                  <a:lnTo>
                    <a:pt x="22620" y="2304"/>
                  </a:lnTo>
                  <a:lnTo>
                    <a:pt x="22701" y="2019"/>
                  </a:lnTo>
                  <a:lnTo>
                    <a:pt x="22754" y="1715"/>
                  </a:lnTo>
                  <a:lnTo>
                    <a:pt x="22754" y="1554"/>
                  </a:lnTo>
                  <a:lnTo>
                    <a:pt x="22754" y="1394"/>
                  </a:lnTo>
                  <a:lnTo>
                    <a:pt x="22701" y="1090"/>
                  </a:lnTo>
                  <a:lnTo>
                    <a:pt x="22620" y="813"/>
                  </a:lnTo>
                  <a:lnTo>
                    <a:pt x="22495" y="563"/>
                  </a:lnTo>
                  <a:lnTo>
                    <a:pt x="22344" y="358"/>
                  </a:lnTo>
                  <a:lnTo>
                    <a:pt x="22156" y="188"/>
                  </a:lnTo>
                  <a:lnTo>
                    <a:pt x="21960" y="72"/>
                  </a:lnTo>
                  <a:lnTo>
                    <a:pt x="21736" y="9"/>
                  </a:lnTo>
                  <a:lnTo>
                    <a:pt x="21620"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4" name="Google Shape;466;p18"/>
            <p:cNvSpPr/>
            <p:nvPr/>
          </p:nvSpPr>
          <p:spPr>
            <a:xfrm>
              <a:off x="4745168" y="2765293"/>
              <a:ext cx="1049874" cy="92777"/>
            </a:xfrm>
            <a:custGeom>
              <a:avLst/>
              <a:gdLst/>
              <a:ahLst/>
              <a:cxnLst/>
              <a:rect l="l" t="t" r="r" b="b"/>
              <a:pathLst>
                <a:path w="20120" h="1778" extrusionOk="0">
                  <a:moveTo>
                    <a:pt x="0" y="0"/>
                  </a:moveTo>
                  <a:lnTo>
                    <a:pt x="0" y="1777"/>
                  </a:lnTo>
                  <a:lnTo>
                    <a:pt x="20120" y="1777"/>
                  </a:lnTo>
                  <a:lnTo>
                    <a:pt x="20120" y="0"/>
                  </a:lnTo>
                  <a:close/>
                </a:path>
              </a:pathLst>
            </a:custGeom>
            <a:solidFill>
              <a:srgbClr val="21212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5" name="Google Shape;467;p18"/>
            <p:cNvSpPr/>
            <p:nvPr/>
          </p:nvSpPr>
          <p:spPr>
            <a:xfrm>
              <a:off x="4679003" y="2707009"/>
              <a:ext cx="1182204" cy="58338"/>
            </a:xfrm>
            <a:custGeom>
              <a:avLst/>
              <a:gdLst/>
              <a:ahLst/>
              <a:cxnLst/>
              <a:rect l="l" t="t" r="r" b="b"/>
              <a:pathLst>
                <a:path w="22656" h="1118" extrusionOk="0">
                  <a:moveTo>
                    <a:pt x="0" y="1"/>
                  </a:moveTo>
                  <a:lnTo>
                    <a:pt x="63" y="242"/>
                  </a:lnTo>
                  <a:lnTo>
                    <a:pt x="268" y="644"/>
                  </a:lnTo>
                  <a:lnTo>
                    <a:pt x="554" y="938"/>
                  </a:lnTo>
                  <a:lnTo>
                    <a:pt x="893" y="1099"/>
                  </a:lnTo>
                  <a:lnTo>
                    <a:pt x="1090" y="1117"/>
                  </a:lnTo>
                  <a:lnTo>
                    <a:pt x="21566" y="1117"/>
                  </a:lnTo>
                  <a:lnTo>
                    <a:pt x="21754" y="1099"/>
                  </a:lnTo>
                  <a:lnTo>
                    <a:pt x="22102" y="938"/>
                  </a:lnTo>
                  <a:lnTo>
                    <a:pt x="22388" y="644"/>
                  </a:lnTo>
                  <a:lnTo>
                    <a:pt x="22593" y="242"/>
                  </a:lnTo>
                  <a:lnTo>
                    <a:pt x="22656" y="1"/>
                  </a:lnTo>
                  <a:close/>
                </a:path>
              </a:pathLst>
            </a:custGeom>
            <a:solidFill>
              <a:srgbClr val="21212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6" name="Google Shape;468;p18"/>
            <p:cNvSpPr/>
            <p:nvPr/>
          </p:nvSpPr>
          <p:spPr>
            <a:xfrm>
              <a:off x="4827194" y="4400814"/>
              <a:ext cx="299673" cy="68044"/>
            </a:xfrm>
            <a:custGeom>
              <a:avLst/>
              <a:gdLst/>
              <a:ahLst/>
              <a:cxnLst/>
              <a:rect l="l" t="t" r="r" b="b"/>
              <a:pathLst>
                <a:path w="5743" h="1304" extrusionOk="0">
                  <a:moveTo>
                    <a:pt x="277" y="0"/>
                  </a:moveTo>
                  <a:lnTo>
                    <a:pt x="152" y="54"/>
                  </a:lnTo>
                  <a:lnTo>
                    <a:pt x="54" y="152"/>
                  </a:lnTo>
                  <a:lnTo>
                    <a:pt x="0" y="277"/>
                  </a:lnTo>
                  <a:lnTo>
                    <a:pt x="0" y="348"/>
                  </a:lnTo>
                  <a:lnTo>
                    <a:pt x="0" y="956"/>
                  </a:lnTo>
                  <a:lnTo>
                    <a:pt x="0" y="1027"/>
                  </a:lnTo>
                  <a:lnTo>
                    <a:pt x="54" y="1152"/>
                  </a:lnTo>
                  <a:lnTo>
                    <a:pt x="152" y="1250"/>
                  </a:lnTo>
                  <a:lnTo>
                    <a:pt x="277" y="1304"/>
                  </a:lnTo>
                  <a:lnTo>
                    <a:pt x="5456" y="1304"/>
                  </a:lnTo>
                  <a:lnTo>
                    <a:pt x="5590" y="1250"/>
                  </a:lnTo>
                  <a:lnTo>
                    <a:pt x="5680" y="1152"/>
                  </a:lnTo>
                  <a:lnTo>
                    <a:pt x="5733" y="1027"/>
                  </a:lnTo>
                  <a:lnTo>
                    <a:pt x="5742" y="956"/>
                  </a:lnTo>
                  <a:lnTo>
                    <a:pt x="5742" y="348"/>
                  </a:lnTo>
                  <a:lnTo>
                    <a:pt x="5733" y="277"/>
                  </a:lnTo>
                  <a:lnTo>
                    <a:pt x="5680" y="152"/>
                  </a:lnTo>
                  <a:lnTo>
                    <a:pt x="5590" y="54"/>
                  </a:lnTo>
                  <a:lnTo>
                    <a:pt x="545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7" name="Google Shape;469;p18"/>
            <p:cNvSpPr/>
            <p:nvPr/>
          </p:nvSpPr>
          <p:spPr>
            <a:xfrm>
              <a:off x="4855110" y="4400814"/>
              <a:ext cx="40127" cy="68044"/>
            </a:xfrm>
            <a:custGeom>
              <a:avLst/>
              <a:gdLst/>
              <a:ahLst/>
              <a:cxnLst/>
              <a:rect l="l" t="t" r="r" b="b"/>
              <a:pathLst>
                <a:path w="769" h="1304" extrusionOk="0">
                  <a:moveTo>
                    <a:pt x="1" y="0"/>
                  </a:moveTo>
                  <a:lnTo>
                    <a:pt x="1" y="1304"/>
                  </a:lnTo>
                  <a:lnTo>
                    <a:pt x="769" y="1304"/>
                  </a:lnTo>
                  <a:lnTo>
                    <a:pt x="76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8" name="Google Shape;470;p18"/>
            <p:cNvSpPr/>
            <p:nvPr/>
          </p:nvSpPr>
          <p:spPr>
            <a:xfrm>
              <a:off x="4915221" y="4400814"/>
              <a:ext cx="28021" cy="68044"/>
            </a:xfrm>
            <a:custGeom>
              <a:avLst/>
              <a:gdLst/>
              <a:ahLst/>
              <a:cxnLst/>
              <a:rect l="l" t="t" r="r" b="b"/>
              <a:pathLst>
                <a:path w="537" h="1304"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9" name="Google Shape;471;p18"/>
            <p:cNvSpPr/>
            <p:nvPr/>
          </p:nvSpPr>
          <p:spPr>
            <a:xfrm>
              <a:off x="4828550" y="4457638"/>
              <a:ext cx="296908" cy="11219"/>
            </a:xfrm>
            <a:custGeom>
              <a:avLst/>
              <a:gdLst/>
              <a:ahLst/>
              <a:cxnLst/>
              <a:rect l="l" t="t" r="r" b="b"/>
              <a:pathLst>
                <a:path w="5690" h="215" extrusionOk="0">
                  <a:moveTo>
                    <a:pt x="1" y="1"/>
                  </a:moveTo>
                  <a:lnTo>
                    <a:pt x="46" y="90"/>
                  </a:lnTo>
                  <a:lnTo>
                    <a:pt x="215" y="206"/>
                  </a:lnTo>
                  <a:lnTo>
                    <a:pt x="322" y="215"/>
                  </a:lnTo>
                  <a:lnTo>
                    <a:pt x="5359" y="215"/>
                  </a:lnTo>
                  <a:lnTo>
                    <a:pt x="5466" y="206"/>
                  </a:lnTo>
                  <a:lnTo>
                    <a:pt x="564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0" name="Google Shape;472;p18"/>
            <p:cNvSpPr/>
            <p:nvPr/>
          </p:nvSpPr>
          <p:spPr>
            <a:xfrm>
              <a:off x="4828550" y="4400814"/>
              <a:ext cx="296908" cy="11219"/>
            </a:xfrm>
            <a:custGeom>
              <a:avLst/>
              <a:gdLst/>
              <a:ahLst/>
              <a:cxnLst/>
              <a:rect l="l" t="t" r="r" b="b"/>
              <a:pathLst>
                <a:path w="5690" h="215" extrusionOk="0">
                  <a:moveTo>
                    <a:pt x="322" y="0"/>
                  </a:moveTo>
                  <a:lnTo>
                    <a:pt x="215" y="9"/>
                  </a:lnTo>
                  <a:lnTo>
                    <a:pt x="46" y="125"/>
                  </a:lnTo>
                  <a:lnTo>
                    <a:pt x="1" y="214"/>
                  </a:lnTo>
                  <a:lnTo>
                    <a:pt x="5689" y="214"/>
                  </a:lnTo>
                  <a:lnTo>
                    <a:pt x="5645"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1" name="Google Shape;473;p18"/>
            <p:cNvSpPr/>
            <p:nvPr/>
          </p:nvSpPr>
          <p:spPr>
            <a:xfrm>
              <a:off x="4864450" y="4332302"/>
              <a:ext cx="299673" cy="68565"/>
            </a:xfrm>
            <a:custGeom>
              <a:avLst/>
              <a:gdLst/>
              <a:ahLst/>
              <a:cxnLst/>
              <a:rect l="l" t="t" r="r" b="b"/>
              <a:pathLst>
                <a:path w="5743" h="1314" extrusionOk="0">
                  <a:moveTo>
                    <a:pt x="349" y="0"/>
                  </a:moveTo>
                  <a:lnTo>
                    <a:pt x="277" y="9"/>
                  </a:lnTo>
                  <a:lnTo>
                    <a:pt x="152" y="63"/>
                  </a:lnTo>
                  <a:lnTo>
                    <a:pt x="54" y="152"/>
                  </a:lnTo>
                  <a:lnTo>
                    <a:pt x="1" y="286"/>
                  </a:lnTo>
                  <a:lnTo>
                    <a:pt x="1" y="358"/>
                  </a:lnTo>
                  <a:lnTo>
                    <a:pt x="1" y="956"/>
                  </a:lnTo>
                  <a:lnTo>
                    <a:pt x="1" y="1027"/>
                  </a:lnTo>
                  <a:lnTo>
                    <a:pt x="54" y="1152"/>
                  </a:lnTo>
                  <a:lnTo>
                    <a:pt x="152" y="1251"/>
                  </a:lnTo>
                  <a:lnTo>
                    <a:pt x="277" y="1304"/>
                  </a:lnTo>
                  <a:lnTo>
                    <a:pt x="349" y="1313"/>
                  </a:lnTo>
                  <a:lnTo>
                    <a:pt x="5385" y="1313"/>
                  </a:lnTo>
                  <a:lnTo>
                    <a:pt x="5457" y="1304"/>
                  </a:lnTo>
                  <a:lnTo>
                    <a:pt x="5591" y="1251"/>
                  </a:lnTo>
                  <a:lnTo>
                    <a:pt x="5680" y="1152"/>
                  </a:lnTo>
                  <a:lnTo>
                    <a:pt x="5734" y="1027"/>
                  </a:lnTo>
                  <a:lnTo>
                    <a:pt x="5743" y="956"/>
                  </a:lnTo>
                  <a:lnTo>
                    <a:pt x="5743" y="358"/>
                  </a:lnTo>
                  <a:lnTo>
                    <a:pt x="5734" y="286"/>
                  </a:lnTo>
                  <a:lnTo>
                    <a:pt x="5680" y="152"/>
                  </a:lnTo>
                  <a:lnTo>
                    <a:pt x="5591"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2" name="Google Shape;474;p18"/>
            <p:cNvSpPr/>
            <p:nvPr/>
          </p:nvSpPr>
          <p:spPr>
            <a:xfrm>
              <a:off x="4892419" y="4332302"/>
              <a:ext cx="40127" cy="68565"/>
            </a:xfrm>
            <a:custGeom>
              <a:avLst/>
              <a:gdLst/>
              <a:ahLst/>
              <a:cxnLst/>
              <a:rect l="l" t="t" r="r" b="b"/>
              <a:pathLst>
                <a:path w="769" h="1314" extrusionOk="0">
                  <a:moveTo>
                    <a:pt x="0" y="0"/>
                  </a:moveTo>
                  <a:lnTo>
                    <a:pt x="0" y="1313"/>
                  </a:lnTo>
                  <a:lnTo>
                    <a:pt x="768" y="1313"/>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3" name="Google Shape;475;p18"/>
            <p:cNvSpPr/>
            <p:nvPr/>
          </p:nvSpPr>
          <p:spPr>
            <a:xfrm>
              <a:off x="4952530" y="4332302"/>
              <a:ext cx="28021" cy="68565"/>
            </a:xfrm>
            <a:custGeom>
              <a:avLst/>
              <a:gdLst/>
              <a:ahLst/>
              <a:cxnLst/>
              <a:rect l="l" t="t" r="r" b="b"/>
              <a:pathLst>
                <a:path w="537" h="1314"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4" name="Google Shape;476;p18"/>
            <p:cNvSpPr/>
            <p:nvPr/>
          </p:nvSpPr>
          <p:spPr>
            <a:xfrm>
              <a:off x="4865859" y="4389126"/>
              <a:ext cx="296856" cy="11741"/>
            </a:xfrm>
            <a:custGeom>
              <a:avLst/>
              <a:gdLst/>
              <a:ahLst/>
              <a:cxnLst/>
              <a:rect l="l" t="t" r="r" b="b"/>
              <a:pathLst>
                <a:path w="5689" h="225" extrusionOk="0">
                  <a:moveTo>
                    <a:pt x="0" y="1"/>
                  </a:moveTo>
                  <a:lnTo>
                    <a:pt x="45" y="90"/>
                  </a:lnTo>
                  <a:lnTo>
                    <a:pt x="215" y="206"/>
                  </a:lnTo>
                  <a:lnTo>
                    <a:pt x="322" y="224"/>
                  </a:lnTo>
                  <a:lnTo>
                    <a:pt x="5358" y="224"/>
                  </a:lnTo>
                  <a:lnTo>
                    <a:pt x="5465" y="206"/>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5" name="Google Shape;477;p18"/>
            <p:cNvSpPr/>
            <p:nvPr/>
          </p:nvSpPr>
          <p:spPr>
            <a:xfrm>
              <a:off x="4865859" y="4332302"/>
              <a:ext cx="296856" cy="11688"/>
            </a:xfrm>
            <a:custGeom>
              <a:avLst/>
              <a:gdLst/>
              <a:ahLst/>
              <a:cxnLst/>
              <a:rect l="l" t="t" r="r" b="b"/>
              <a:pathLst>
                <a:path w="5689" h="224" extrusionOk="0">
                  <a:moveTo>
                    <a:pt x="322" y="0"/>
                  </a:moveTo>
                  <a:lnTo>
                    <a:pt x="215" y="9"/>
                  </a:lnTo>
                  <a:lnTo>
                    <a:pt x="45" y="125"/>
                  </a:lnTo>
                  <a:lnTo>
                    <a:pt x="0" y="224"/>
                  </a:lnTo>
                  <a:lnTo>
                    <a:pt x="5689" y="22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6" name="Google Shape;478;p18"/>
            <p:cNvSpPr/>
            <p:nvPr/>
          </p:nvSpPr>
          <p:spPr>
            <a:xfrm>
              <a:off x="4802461" y="4263790"/>
              <a:ext cx="299673" cy="68565"/>
            </a:xfrm>
            <a:custGeom>
              <a:avLst/>
              <a:gdLst/>
              <a:ahLst/>
              <a:cxnLst/>
              <a:rect l="l" t="t" r="r" b="b"/>
              <a:pathLst>
                <a:path w="5743" h="1314" extrusionOk="0">
                  <a:moveTo>
                    <a:pt x="358" y="1"/>
                  </a:moveTo>
                  <a:lnTo>
                    <a:pt x="287" y="10"/>
                  </a:lnTo>
                  <a:lnTo>
                    <a:pt x="153" y="63"/>
                  </a:lnTo>
                  <a:lnTo>
                    <a:pt x="63" y="161"/>
                  </a:lnTo>
                  <a:lnTo>
                    <a:pt x="10" y="286"/>
                  </a:lnTo>
                  <a:lnTo>
                    <a:pt x="1" y="358"/>
                  </a:lnTo>
                  <a:lnTo>
                    <a:pt x="1" y="956"/>
                  </a:lnTo>
                  <a:lnTo>
                    <a:pt x="10" y="1028"/>
                  </a:lnTo>
                  <a:lnTo>
                    <a:pt x="63" y="1162"/>
                  </a:lnTo>
                  <a:lnTo>
                    <a:pt x="153" y="1251"/>
                  </a:lnTo>
                  <a:lnTo>
                    <a:pt x="287" y="1304"/>
                  </a:lnTo>
                  <a:lnTo>
                    <a:pt x="358" y="1313"/>
                  </a:lnTo>
                  <a:lnTo>
                    <a:pt x="5395" y="1313"/>
                  </a:lnTo>
                  <a:lnTo>
                    <a:pt x="5466" y="1304"/>
                  </a:lnTo>
                  <a:lnTo>
                    <a:pt x="5591" y="1251"/>
                  </a:lnTo>
                  <a:lnTo>
                    <a:pt x="5689" y="1162"/>
                  </a:lnTo>
                  <a:lnTo>
                    <a:pt x="5743" y="1028"/>
                  </a:lnTo>
                  <a:lnTo>
                    <a:pt x="5743" y="956"/>
                  </a:lnTo>
                  <a:lnTo>
                    <a:pt x="5743" y="358"/>
                  </a:lnTo>
                  <a:lnTo>
                    <a:pt x="5743" y="286"/>
                  </a:lnTo>
                  <a:lnTo>
                    <a:pt x="5689" y="161"/>
                  </a:lnTo>
                  <a:lnTo>
                    <a:pt x="5591" y="63"/>
                  </a:lnTo>
                  <a:lnTo>
                    <a:pt x="5466" y="10"/>
                  </a:lnTo>
                  <a:lnTo>
                    <a:pt x="539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7" name="Google Shape;479;p18"/>
            <p:cNvSpPr/>
            <p:nvPr/>
          </p:nvSpPr>
          <p:spPr>
            <a:xfrm>
              <a:off x="4830429" y="4263790"/>
              <a:ext cx="40127" cy="68565"/>
            </a:xfrm>
            <a:custGeom>
              <a:avLst/>
              <a:gdLst/>
              <a:ahLst/>
              <a:cxnLst/>
              <a:rect l="l" t="t" r="r" b="b"/>
              <a:pathLst>
                <a:path w="769" h="1314" extrusionOk="0">
                  <a:moveTo>
                    <a:pt x="1" y="1"/>
                  </a:moveTo>
                  <a:lnTo>
                    <a:pt x="1" y="1313"/>
                  </a:lnTo>
                  <a:lnTo>
                    <a:pt x="769" y="1313"/>
                  </a:lnTo>
                  <a:lnTo>
                    <a:pt x="76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8" name="Google Shape;480;p18"/>
            <p:cNvSpPr/>
            <p:nvPr/>
          </p:nvSpPr>
          <p:spPr>
            <a:xfrm>
              <a:off x="4890540" y="4263790"/>
              <a:ext cx="28021" cy="68565"/>
            </a:xfrm>
            <a:custGeom>
              <a:avLst/>
              <a:gdLst/>
              <a:ahLst/>
              <a:cxnLst/>
              <a:rect l="l" t="t" r="r" b="b"/>
              <a:pathLst>
                <a:path w="537" h="1314" extrusionOk="0">
                  <a:moveTo>
                    <a:pt x="1" y="1"/>
                  </a:moveTo>
                  <a:lnTo>
                    <a:pt x="1"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9" name="Google Shape;481;p18"/>
            <p:cNvSpPr/>
            <p:nvPr/>
          </p:nvSpPr>
          <p:spPr>
            <a:xfrm>
              <a:off x="4803869" y="4320666"/>
              <a:ext cx="296856" cy="11688"/>
            </a:xfrm>
            <a:custGeom>
              <a:avLst/>
              <a:gdLst/>
              <a:ahLst/>
              <a:cxnLst/>
              <a:rect l="l" t="t" r="r" b="b"/>
              <a:pathLst>
                <a:path w="5689" h="224" extrusionOk="0">
                  <a:moveTo>
                    <a:pt x="1" y="0"/>
                  </a:moveTo>
                  <a:lnTo>
                    <a:pt x="45" y="98"/>
                  </a:lnTo>
                  <a:lnTo>
                    <a:pt x="224" y="214"/>
                  </a:lnTo>
                  <a:lnTo>
                    <a:pt x="331" y="223"/>
                  </a:lnTo>
                  <a:lnTo>
                    <a:pt x="5359" y="223"/>
                  </a:lnTo>
                  <a:lnTo>
                    <a:pt x="5475" y="214"/>
                  </a:lnTo>
                  <a:lnTo>
                    <a:pt x="5644" y="98"/>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0" name="Google Shape;482;p18"/>
            <p:cNvSpPr/>
            <p:nvPr/>
          </p:nvSpPr>
          <p:spPr>
            <a:xfrm>
              <a:off x="4803869" y="4263790"/>
              <a:ext cx="296856" cy="11688"/>
            </a:xfrm>
            <a:custGeom>
              <a:avLst/>
              <a:gdLst/>
              <a:ahLst/>
              <a:cxnLst/>
              <a:rect l="l" t="t" r="r" b="b"/>
              <a:pathLst>
                <a:path w="5689" h="224" extrusionOk="0">
                  <a:moveTo>
                    <a:pt x="331" y="1"/>
                  </a:moveTo>
                  <a:lnTo>
                    <a:pt x="224" y="19"/>
                  </a:lnTo>
                  <a:lnTo>
                    <a:pt x="45" y="135"/>
                  </a:lnTo>
                  <a:lnTo>
                    <a:pt x="1" y="224"/>
                  </a:lnTo>
                  <a:lnTo>
                    <a:pt x="5689" y="224"/>
                  </a:lnTo>
                  <a:lnTo>
                    <a:pt x="5644" y="135"/>
                  </a:lnTo>
                  <a:lnTo>
                    <a:pt x="5475" y="19"/>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1" name="Google Shape;483;p18"/>
            <p:cNvSpPr/>
            <p:nvPr/>
          </p:nvSpPr>
          <p:spPr>
            <a:xfrm>
              <a:off x="4827194" y="4195748"/>
              <a:ext cx="299673" cy="68096"/>
            </a:xfrm>
            <a:custGeom>
              <a:avLst/>
              <a:gdLst/>
              <a:ahLst/>
              <a:cxnLst/>
              <a:rect l="l" t="t" r="r" b="b"/>
              <a:pathLst>
                <a:path w="5743" h="1305" extrusionOk="0">
                  <a:moveTo>
                    <a:pt x="277" y="1"/>
                  </a:moveTo>
                  <a:lnTo>
                    <a:pt x="152" y="55"/>
                  </a:lnTo>
                  <a:lnTo>
                    <a:pt x="54" y="153"/>
                  </a:lnTo>
                  <a:lnTo>
                    <a:pt x="0" y="278"/>
                  </a:lnTo>
                  <a:lnTo>
                    <a:pt x="0" y="349"/>
                  </a:lnTo>
                  <a:lnTo>
                    <a:pt x="0" y="956"/>
                  </a:lnTo>
                  <a:lnTo>
                    <a:pt x="0" y="1028"/>
                  </a:lnTo>
                  <a:lnTo>
                    <a:pt x="54" y="1153"/>
                  </a:lnTo>
                  <a:lnTo>
                    <a:pt x="152" y="1251"/>
                  </a:lnTo>
                  <a:lnTo>
                    <a:pt x="277" y="1305"/>
                  </a:lnTo>
                  <a:lnTo>
                    <a:pt x="5456" y="1305"/>
                  </a:lnTo>
                  <a:lnTo>
                    <a:pt x="5590" y="1251"/>
                  </a:lnTo>
                  <a:lnTo>
                    <a:pt x="5680" y="1153"/>
                  </a:lnTo>
                  <a:lnTo>
                    <a:pt x="5733" y="1028"/>
                  </a:lnTo>
                  <a:lnTo>
                    <a:pt x="5742" y="956"/>
                  </a:lnTo>
                  <a:lnTo>
                    <a:pt x="5742" y="349"/>
                  </a:lnTo>
                  <a:lnTo>
                    <a:pt x="5733" y="278"/>
                  </a:lnTo>
                  <a:lnTo>
                    <a:pt x="5680" y="153"/>
                  </a:lnTo>
                  <a:lnTo>
                    <a:pt x="5590" y="55"/>
                  </a:lnTo>
                  <a:lnTo>
                    <a:pt x="5456"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2" name="Google Shape;484;p18"/>
            <p:cNvSpPr/>
            <p:nvPr/>
          </p:nvSpPr>
          <p:spPr>
            <a:xfrm>
              <a:off x="4855110" y="4195748"/>
              <a:ext cx="40127" cy="68096"/>
            </a:xfrm>
            <a:custGeom>
              <a:avLst/>
              <a:gdLst/>
              <a:ahLst/>
              <a:cxnLst/>
              <a:rect l="l" t="t" r="r" b="b"/>
              <a:pathLst>
                <a:path w="769" h="1305" extrusionOk="0">
                  <a:moveTo>
                    <a:pt x="1" y="1"/>
                  </a:moveTo>
                  <a:lnTo>
                    <a:pt x="1" y="1305"/>
                  </a:lnTo>
                  <a:lnTo>
                    <a:pt x="769" y="1305"/>
                  </a:lnTo>
                  <a:lnTo>
                    <a:pt x="76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3" name="Google Shape;485;p18"/>
            <p:cNvSpPr/>
            <p:nvPr/>
          </p:nvSpPr>
          <p:spPr>
            <a:xfrm>
              <a:off x="4915221" y="4195748"/>
              <a:ext cx="28021" cy="68096"/>
            </a:xfrm>
            <a:custGeom>
              <a:avLst/>
              <a:gdLst/>
              <a:ahLst/>
              <a:cxnLst/>
              <a:rect l="l" t="t" r="r" b="b"/>
              <a:pathLst>
                <a:path w="537" h="1305" extrusionOk="0">
                  <a:moveTo>
                    <a:pt x="1" y="1"/>
                  </a:moveTo>
                  <a:lnTo>
                    <a:pt x="1" y="1305"/>
                  </a:lnTo>
                  <a:lnTo>
                    <a:pt x="537" y="1305"/>
                  </a:lnTo>
                  <a:lnTo>
                    <a:pt x="53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4" name="Google Shape;486;p18"/>
            <p:cNvSpPr/>
            <p:nvPr/>
          </p:nvSpPr>
          <p:spPr>
            <a:xfrm>
              <a:off x="4828550" y="4252623"/>
              <a:ext cx="296908" cy="11219"/>
            </a:xfrm>
            <a:custGeom>
              <a:avLst/>
              <a:gdLst/>
              <a:ahLst/>
              <a:cxnLst/>
              <a:rect l="l" t="t" r="r" b="b"/>
              <a:pathLst>
                <a:path w="5690" h="215" extrusionOk="0">
                  <a:moveTo>
                    <a:pt x="1" y="0"/>
                  </a:moveTo>
                  <a:lnTo>
                    <a:pt x="46" y="90"/>
                  </a:lnTo>
                  <a:lnTo>
                    <a:pt x="215" y="206"/>
                  </a:lnTo>
                  <a:lnTo>
                    <a:pt x="322" y="215"/>
                  </a:lnTo>
                  <a:lnTo>
                    <a:pt x="5359" y="215"/>
                  </a:lnTo>
                  <a:lnTo>
                    <a:pt x="5466" y="206"/>
                  </a:lnTo>
                  <a:lnTo>
                    <a:pt x="5645" y="90"/>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5" name="Google Shape;487;p18"/>
            <p:cNvSpPr/>
            <p:nvPr/>
          </p:nvSpPr>
          <p:spPr>
            <a:xfrm>
              <a:off x="4828550" y="4195748"/>
              <a:ext cx="296908" cy="11271"/>
            </a:xfrm>
            <a:custGeom>
              <a:avLst/>
              <a:gdLst/>
              <a:ahLst/>
              <a:cxnLst/>
              <a:rect l="l" t="t" r="r" b="b"/>
              <a:pathLst>
                <a:path w="5690" h="216" extrusionOk="0">
                  <a:moveTo>
                    <a:pt x="322" y="1"/>
                  </a:moveTo>
                  <a:lnTo>
                    <a:pt x="215" y="10"/>
                  </a:lnTo>
                  <a:lnTo>
                    <a:pt x="46" y="126"/>
                  </a:lnTo>
                  <a:lnTo>
                    <a:pt x="1" y="215"/>
                  </a:lnTo>
                  <a:lnTo>
                    <a:pt x="5689" y="215"/>
                  </a:lnTo>
                  <a:lnTo>
                    <a:pt x="5645" y="126"/>
                  </a:lnTo>
                  <a:lnTo>
                    <a:pt x="5466" y="10"/>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6" name="Google Shape;488;p18"/>
            <p:cNvSpPr/>
            <p:nvPr/>
          </p:nvSpPr>
          <p:spPr>
            <a:xfrm>
              <a:off x="5134689" y="4400814"/>
              <a:ext cx="299673" cy="68044"/>
            </a:xfrm>
            <a:custGeom>
              <a:avLst/>
              <a:gdLst/>
              <a:ahLst/>
              <a:cxnLst/>
              <a:rect l="l" t="t" r="r" b="b"/>
              <a:pathLst>
                <a:path w="5743" h="1304" extrusionOk="0">
                  <a:moveTo>
                    <a:pt x="278" y="0"/>
                  </a:moveTo>
                  <a:lnTo>
                    <a:pt x="153" y="54"/>
                  </a:lnTo>
                  <a:lnTo>
                    <a:pt x="54" y="152"/>
                  </a:lnTo>
                  <a:lnTo>
                    <a:pt x="1" y="277"/>
                  </a:lnTo>
                  <a:lnTo>
                    <a:pt x="1" y="348"/>
                  </a:lnTo>
                  <a:lnTo>
                    <a:pt x="1" y="956"/>
                  </a:lnTo>
                  <a:lnTo>
                    <a:pt x="1" y="1027"/>
                  </a:lnTo>
                  <a:lnTo>
                    <a:pt x="54" y="1152"/>
                  </a:lnTo>
                  <a:lnTo>
                    <a:pt x="153" y="1250"/>
                  </a:lnTo>
                  <a:lnTo>
                    <a:pt x="278" y="1304"/>
                  </a:lnTo>
                  <a:lnTo>
                    <a:pt x="5457" y="1304"/>
                  </a:lnTo>
                  <a:lnTo>
                    <a:pt x="5582" y="1250"/>
                  </a:lnTo>
                  <a:lnTo>
                    <a:pt x="5680" y="1152"/>
                  </a:lnTo>
                  <a:lnTo>
                    <a:pt x="5734" y="1027"/>
                  </a:lnTo>
                  <a:lnTo>
                    <a:pt x="5743" y="956"/>
                  </a:lnTo>
                  <a:lnTo>
                    <a:pt x="5743" y="348"/>
                  </a:lnTo>
                  <a:lnTo>
                    <a:pt x="5734" y="277"/>
                  </a:lnTo>
                  <a:lnTo>
                    <a:pt x="5680" y="152"/>
                  </a:lnTo>
                  <a:lnTo>
                    <a:pt x="5582" y="54"/>
                  </a:lnTo>
                  <a:lnTo>
                    <a:pt x="5457"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7" name="Google Shape;489;p18"/>
            <p:cNvSpPr/>
            <p:nvPr/>
          </p:nvSpPr>
          <p:spPr>
            <a:xfrm>
              <a:off x="5162187" y="4400814"/>
              <a:ext cx="40597" cy="68044"/>
            </a:xfrm>
            <a:custGeom>
              <a:avLst/>
              <a:gdLst/>
              <a:ahLst/>
              <a:cxnLst/>
              <a:rect l="l" t="t" r="r" b="b"/>
              <a:pathLst>
                <a:path w="778" h="1304" extrusionOk="0">
                  <a:moveTo>
                    <a:pt x="1" y="0"/>
                  </a:moveTo>
                  <a:lnTo>
                    <a:pt x="1" y="1304"/>
                  </a:lnTo>
                  <a:lnTo>
                    <a:pt x="778" y="1304"/>
                  </a:lnTo>
                  <a:lnTo>
                    <a:pt x="77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8" name="Google Shape;490;p18"/>
            <p:cNvSpPr/>
            <p:nvPr/>
          </p:nvSpPr>
          <p:spPr>
            <a:xfrm>
              <a:off x="5222299" y="4400814"/>
              <a:ext cx="28021" cy="68044"/>
            </a:xfrm>
            <a:custGeom>
              <a:avLst/>
              <a:gdLst/>
              <a:ahLst/>
              <a:cxnLst/>
              <a:rect l="l" t="t" r="r" b="b"/>
              <a:pathLst>
                <a:path w="537" h="1304"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9" name="Google Shape;491;p18"/>
            <p:cNvSpPr/>
            <p:nvPr/>
          </p:nvSpPr>
          <p:spPr>
            <a:xfrm>
              <a:off x="5136098" y="4457638"/>
              <a:ext cx="296908" cy="11219"/>
            </a:xfrm>
            <a:custGeom>
              <a:avLst/>
              <a:gdLst/>
              <a:ahLst/>
              <a:cxnLst/>
              <a:rect l="l" t="t" r="r" b="b"/>
              <a:pathLst>
                <a:path w="5690" h="215" extrusionOk="0">
                  <a:moveTo>
                    <a:pt x="1" y="1"/>
                  </a:moveTo>
                  <a:lnTo>
                    <a:pt x="45" y="90"/>
                  </a:lnTo>
                  <a:lnTo>
                    <a:pt x="215" y="206"/>
                  </a:lnTo>
                  <a:lnTo>
                    <a:pt x="322" y="215"/>
                  </a:lnTo>
                  <a:lnTo>
                    <a:pt x="5359" y="215"/>
                  </a:lnTo>
                  <a:lnTo>
                    <a:pt x="5466" y="206"/>
                  </a:lnTo>
                  <a:lnTo>
                    <a:pt x="5636"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0" name="Google Shape;492;p18"/>
            <p:cNvSpPr/>
            <p:nvPr/>
          </p:nvSpPr>
          <p:spPr>
            <a:xfrm>
              <a:off x="5136098" y="4400814"/>
              <a:ext cx="296908" cy="11219"/>
            </a:xfrm>
            <a:custGeom>
              <a:avLst/>
              <a:gdLst/>
              <a:ahLst/>
              <a:cxnLst/>
              <a:rect l="l" t="t" r="r" b="b"/>
              <a:pathLst>
                <a:path w="5690" h="215" extrusionOk="0">
                  <a:moveTo>
                    <a:pt x="322" y="0"/>
                  </a:moveTo>
                  <a:lnTo>
                    <a:pt x="215" y="9"/>
                  </a:lnTo>
                  <a:lnTo>
                    <a:pt x="45" y="125"/>
                  </a:lnTo>
                  <a:lnTo>
                    <a:pt x="1" y="214"/>
                  </a:lnTo>
                  <a:lnTo>
                    <a:pt x="5689" y="214"/>
                  </a:lnTo>
                  <a:lnTo>
                    <a:pt x="5636"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1" name="Google Shape;493;p18"/>
            <p:cNvSpPr/>
            <p:nvPr/>
          </p:nvSpPr>
          <p:spPr>
            <a:xfrm>
              <a:off x="5171998" y="4332302"/>
              <a:ext cx="299673" cy="68565"/>
            </a:xfrm>
            <a:custGeom>
              <a:avLst/>
              <a:gdLst/>
              <a:ahLst/>
              <a:cxnLst/>
              <a:rect l="l" t="t" r="r" b="b"/>
              <a:pathLst>
                <a:path w="5743" h="1314" extrusionOk="0">
                  <a:moveTo>
                    <a:pt x="349" y="0"/>
                  </a:moveTo>
                  <a:lnTo>
                    <a:pt x="277" y="9"/>
                  </a:lnTo>
                  <a:lnTo>
                    <a:pt x="152" y="63"/>
                  </a:lnTo>
                  <a:lnTo>
                    <a:pt x="54" y="152"/>
                  </a:lnTo>
                  <a:lnTo>
                    <a:pt x="0" y="286"/>
                  </a:lnTo>
                  <a:lnTo>
                    <a:pt x="0" y="358"/>
                  </a:lnTo>
                  <a:lnTo>
                    <a:pt x="0" y="956"/>
                  </a:lnTo>
                  <a:lnTo>
                    <a:pt x="0" y="1027"/>
                  </a:lnTo>
                  <a:lnTo>
                    <a:pt x="54" y="1152"/>
                  </a:lnTo>
                  <a:lnTo>
                    <a:pt x="152" y="1251"/>
                  </a:lnTo>
                  <a:lnTo>
                    <a:pt x="277" y="1304"/>
                  </a:lnTo>
                  <a:lnTo>
                    <a:pt x="349" y="1313"/>
                  </a:lnTo>
                  <a:lnTo>
                    <a:pt x="5385" y="1313"/>
                  </a:lnTo>
                  <a:lnTo>
                    <a:pt x="5457" y="1304"/>
                  </a:lnTo>
                  <a:lnTo>
                    <a:pt x="5582" y="1251"/>
                  </a:lnTo>
                  <a:lnTo>
                    <a:pt x="5680" y="1152"/>
                  </a:lnTo>
                  <a:lnTo>
                    <a:pt x="5733" y="1027"/>
                  </a:lnTo>
                  <a:lnTo>
                    <a:pt x="5742" y="956"/>
                  </a:lnTo>
                  <a:lnTo>
                    <a:pt x="5742" y="358"/>
                  </a:lnTo>
                  <a:lnTo>
                    <a:pt x="5733" y="286"/>
                  </a:lnTo>
                  <a:lnTo>
                    <a:pt x="5680" y="152"/>
                  </a:lnTo>
                  <a:lnTo>
                    <a:pt x="5582"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2" name="Google Shape;494;p18"/>
            <p:cNvSpPr/>
            <p:nvPr/>
          </p:nvSpPr>
          <p:spPr>
            <a:xfrm>
              <a:off x="5199496" y="4332302"/>
              <a:ext cx="40597" cy="68565"/>
            </a:xfrm>
            <a:custGeom>
              <a:avLst/>
              <a:gdLst/>
              <a:ahLst/>
              <a:cxnLst/>
              <a:rect l="l" t="t" r="r" b="b"/>
              <a:pathLst>
                <a:path w="778" h="1314" extrusionOk="0">
                  <a:moveTo>
                    <a:pt x="0" y="0"/>
                  </a:moveTo>
                  <a:lnTo>
                    <a:pt x="0" y="1313"/>
                  </a:lnTo>
                  <a:lnTo>
                    <a:pt x="777" y="1313"/>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3" name="Google Shape;495;p18"/>
            <p:cNvSpPr/>
            <p:nvPr/>
          </p:nvSpPr>
          <p:spPr>
            <a:xfrm>
              <a:off x="5259607" y="4332302"/>
              <a:ext cx="27969" cy="68565"/>
            </a:xfrm>
            <a:custGeom>
              <a:avLst/>
              <a:gdLst/>
              <a:ahLst/>
              <a:cxnLst/>
              <a:rect l="l" t="t" r="r" b="b"/>
              <a:pathLst>
                <a:path w="536" h="1314"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4" name="Google Shape;496;p18"/>
            <p:cNvSpPr/>
            <p:nvPr/>
          </p:nvSpPr>
          <p:spPr>
            <a:xfrm>
              <a:off x="5173406" y="4389126"/>
              <a:ext cx="296856" cy="11741"/>
            </a:xfrm>
            <a:custGeom>
              <a:avLst/>
              <a:gdLst/>
              <a:ahLst/>
              <a:cxnLst/>
              <a:rect l="l" t="t" r="r" b="b"/>
              <a:pathLst>
                <a:path w="5689" h="225" extrusionOk="0">
                  <a:moveTo>
                    <a:pt x="0" y="1"/>
                  </a:moveTo>
                  <a:lnTo>
                    <a:pt x="45" y="90"/>
                  </a:lnTo>
                  <a:lnTo>
                    <a:pt x="214" y="206"/>
                  </a:lnTo>
                  <a:lnTo>
                    <a:pt x="322" y="224"/>
                  </a:lnTo>
                  <a:lnTo>
                    <a:pt x="5358" y="224"/>
                  </a:lnTo>
                  <a:lnTo>
                    <a:pt x="5465" y="206"/>
                  </a:lnTo>
                  <a:lnTo>
                    <a:pt x="5635" y="90"/>
                  </a:lnTo>
                  <a:lnTo>
                    <a:pt x="568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5" name="Google Shape;497;p18"/>
            <p:cNvSpPr/>
            <p:nvPr/>
          </p:nvSpPr>
          <p:spPr>
            <a:xfrm>
              <a:off x="5173406" y="4332302"/>
              <a:ext cx="296856" cy="11688"/>
            </a:xfrm>
            <a:custGeom>
              <a:avLst/>
              <a:gdLst/>
              <a:ahLst/>
              <a:cxnLst/>
              <a:rect l="l" t="t" r="r" b="b"/>
              <a:pathLst>
                <a:path w="5689" h="224" extrusionOk="0">
                  <a:moveTo>
                    <a:pt x="322" y="0"/>
                  </a:moveTo>
                  <a:lnTo>
                    <a:pt x="214" y="9"/>
                  </a:lnTo>
                  <a:lnTo>
                    <a:pt x="45" y="125"/>
                  </a:lnTo>
                  <a:lnTo>
                    <a:pt x="0" y="224"/>
                  </a:lnTo>
                  <a:lnTo>
                    <a:pt x="5688" y="22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6" name="Google Shape;498;p18"/>
            <p:cNvSpPr/>
            <p:nvPr/>
          </p:nvSpPr>
          <p:spPr>
            <a:xfrm>
              <a:off x="5110008" y="4263790"/>
              <a:ext cx="299673" cy="68565"/>
            </a:xfrm>
            <a:custGeom>
              <a:avLst/>
              <a:gdLst/>
              <a:ahLst/>
              <a:cxnLst/>
              <a:rect l="l" t="t" r="r" b="b"/>
              <a:pathLst>
                <a:path w="5743" h="1314" extrusionOk="0">
                  <a:moveTo>
                    <a:pt x="349" y="1"/>
                  </a:moveTo>
                  <a:lnTo>
                    <a:pt x="277" y="10"/>
                  </a:lnTo>
                  <a:lnTo>
                    <a:pt x="152" y="63"/>
                  </a:lnTo>
                  <a:lnTo>
                    <a:pt x="54" y="161"/>
                  </a:lnTo>
                  <a:lnTo>
                    <a:pt x="1" y="286"/>
                  </a:lnTo>
                  <a:lnTo>
                    <a:pt x="1" y="358"/>
                  </a:lnTo>
                  <a:lnTo>
                    <a:pt x="1" y="956"/>
                  </a:lnTo>
                  <a:lnTo>
                    <a:pt x="1" y="1028"/>
                  </a:lnTo>
                  <a:lnTo>
                    <a:pt x="54" y="1162"/>
                  </a:lnTo>
                  <a:lnTo>
                    <a:pt x="152" y="1251"/>
                  </a:lnTo>
                  <a:lnTo>
                    <a:pt x="277" y="1304"/>
                  </a:lnTo>
                  <a:lnTo>
                    <a:pt x="349" y="1313"/>
                  </a:lnTo>
                  <a:lnTo>
                    <a:pt x="5385" y="1313"/>
                  </a:lnTo>
                  <a:lnTo>
                    <a:pt x="5457" y="1304"/>
                  </a:lnTo>
                  <a:lnTo>
                    <a:pt x="5591" y="1251"/>
                  </a:lnTo>
                  <a:lnTo>
                    <a:pt x="5680" y="1162"/>
                  </a:lnTo>
                  <a:lnTo>
                    <a:pt x="5734" y="1028"/>
                  </a:lnTo>
                  <a:lnTo>
                    <a:pt x="5743" y="956"/>
                  </a:lnTo>
                  <a:lnTo>
                    <a:pt x="5743" y="358"/>
                  </a:lnTo>
                  <a:lnTo>
                    <a:pt x="5734" y="286"/>
                  </a:lnTo>
                  <a:lnTo>
                    <a:pt x="5680" y="161"/>
                  </a:lnTo>
                  <a:lnTo>
                    <a:pt x="5591" y="63"/>
                  </a:lnTo>
                  <a:lnTo>
                    <a:pt x="5457" y="10"/>
                  </a:lnTo>
                  <a:lnTo>
                    <a:pt x="538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7" name="Google Shape;499;p18"/>
            <p:cNvSpPr/>
            <p:nvPr/>
          </p:nvSpPr>
          <p:spPr>
            <a:xfrm>
              <a:off x="5137976" y="4263790"/>
              <a:ext cx="40127" cy="68565"/>
            </a:xfrm>
            <a:custGeom>
              <a:avLst/>
              <a:gdLst/>
              <a:ahLst/>
              <a:cxnLst/>
              <a:rect l="l" t="t" r="r" b="b"/>
              <a:pathLst>
                <a:path w="769" h="1314" extrusionOk="0">
                  <a:moveTo>
                    <a:pt x="0" y="1"/>
                  </a:moveTo>
                  <a:lnTo>
                    <a:pt x="0" y="1313"/>
                  </a:lnTo>
                  <a:lnTo>
                    <a:pt x="768" y="1313"/>
                  </a:lnTo>
                  <a:lnTo>
                    <a:pt x="76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8" name="Google Shape;500;p18"/>
            <p:cNvSpPr/>
            <p:nvPr/>
          </p:nvSpPr>
          <p:spPr>
            <a:xfrm>
              <a:off x="5198087" y="4263790"/>
              <a:ext cx="28021" cy="68565"/>
            </a:xfrm>
            <a:custGeom>
              <a:avLst/>
              <a:gdLst/>
              <a:ahLst/>
              <a:cxnLst/>
              <a:rect l="l" t="t" r="r" b="b"/>
              <a:pathLst>
                <a:path w="537" h="1314" extrusionOk="0">
                  <a:moveTo>
                    <a:pt x="0" y="1"/>
                  </a:moveTo>
                  <a:lnTo>
                    <a:pt x="0"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9" name="Google Shape;501;p18"/>
            <p:cNvSpPr/>
            <p:nvPr/>
          </p:nvSpPr>
          <p:spPr>
            <a:xfrm>
              <a:off x="5111417" y="4320666"/>
              <a:ext cx="296856" cy="11688"/>
            </a:xfrm>
            <a:custGeom>
              <a:avLst/>
              <a:gdLst/>
              <a:ahLst/>
              <a:cxnLst/>
              <a:rect l="l" t="t" r="r" b="b"/>
              <a:pathLst>
                <a:path w="5689" h="224" extrusionOk="0">
                  <a:moveTo>
                    <a:pt x="0" y="0"/>
                  </a:moveTo>
                  <a:lnTo>
                    <a:pt x="45" y="98"/>
                  </a:lnTo>
                  <a:lnTo>
                    <a:pt x="215" y="214"/>
                  </a:lnTo>
                  <a:lnTo>
                    <a:pt x="322" y="223"/>
                  </a:lnTo>
                  <a:lnTo>
                    <a:pt x="5358" y="223"/>
                  </a:lnTo>
                  <a:lnTo>
                    <a:pt x="5466" y="214"/>
                  </a:lnTo>
                  <a:lnTo>
                    <a:pt x="5644" y="98"/>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0" name="Google Shape;502;p18"/>
            <p:cNvSpPr/>
            <p:nvPr/>
          </p:nvSpPr>
          <p:spPr>
            <a:xfrm>
              <a:off x="5111417" y="4263790"/>
              <a:ext cx="296856" cy="11688"/>
            </a:xfrm>
            <a:custGeom>
              <a:avLst/>
              <a:gdLst/>
              <a:ahLst/>
              <a:cxnLst/>
              <a:rect l="l" t="t" r="r" b="b"/>
              <a:pathLst>
                <a:path w="5689" h="224" extrusionOk="0">
                  <a:moveTo>
                    <a:pt x="322" y="1"/>
                  </a:moveTo>
                  <a:lnTo>
                    <a:pt x="215" y="19"/>
                  </a:lnTo>
                  <a:lnTo>
                    <a:pt x="45" y="135"/>
                  </a:lnTo>
                  <a:lnTo>
                    <a:pt x="0" y="224"/>
                  </a:lnTo>
                  <a:lnTo>
                    <a:pt x="5689" y="224"/>
                  </a:lnTo>
                  <a:lnTo>
                    <a:pt x="5644" y="135"/>
                  </a:lnTo>
                  <a:lnTo>
                    <a:pt x="5466" y="19"/>
                  </a:lnTo>
                  <a:lnTo>
                    <a:pt x="5358"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1" name="Google Shape;503;p18"/>
            <p:cNvSpPr/>
            <p:nvPr/>
          </p:nvSpPr>
          <p:spPr>
            <a:xfrm>
              <a:off x="5443175" y="4400814"/>
              <a:ext cx="299673" cy="68044"/>
            </a:xfrm>
            <a:custGeom>
              <a:avLst/>
              <a:gdLst/>
              <a:ahLst/>
              <a:cxnLst/>
              <a:rect l="l" t="t" r="r" b="b"/>
              <a:pathLst>
                <a:path w="5743" h="1304" extrusionOk="0">
                  <a:moveTo>
                    <a:pt x="277" y="0"/>
                  </a:moveTo>
                  <a:lnTo>
                    <a:pt x="152" y="54"/>
                  </a:lnTo>
                  <a:lnTo>
                    <a:pt x="54" y="152"/>
                  </a:lnTo>
                  <a:lnTo>
                    <a:pt x="1" y="277"/>
                  </a:lnTo>
                  <a:lnTo>
                    <a:pt x="1" y="348"/>
                  </a:lnTo>
                  <a:lnTo>
                    <a:pt x="1" y="956"/>
                  </a:lnTo>
                  <a:lnTo>
                    <a:pt x="1" y="1027"/>
                  </a:lnTo>
                  <a:lnTo>
                    <a:pt x="54" y="1152"/>
                  </a:lnTo>
                  <a:lnTo>
                    <a:pt x="152" y="1250"/>
                  </a:lnTo>
                  <a:lnTo>
                    <a:pt x="277" y="1304"/>
                  </a:lnTo>
                  <a:lnTo>
                    <a:pt x="5457" y="1304"/>
                  </a:lnTo>
                  <a:lnTo>
                    <a:pt x="5582" y="1250"/>
                  </a:lnTo>
                  <a:lnTo>
                    <a:pt x="5680" y="1152"/>
                  </a:lnTo>
                  <a:lnTo>
                    <a:pt x="5734" y="1027"/>
                  </a:lnTo>
                  <a:lnTo>
                    <a:pt x="5743" y="956"/>
                  </a:lnTo>
                  <a:lnTo>
                    <a:pt x="5743" y="348"/>
                  </a:lnTo>
                  <a:lnTo>
                    <a:pt x="5734" y="277"/>
                  </a:lnTo>
                  <a:lnTo>
                    <a:pt x="5680" y="152"/>
                  </a:lnTo>
                  <a:lnTo>
                    <a:pt x="5582" y="54"/>
                  </a:lnTo>
                  <a:lnTo>
                    <a:pt x="5457"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2" name="Google Shape;504;p18"/>
            <p:cNvSpPr/>
            <p:nvPr/>
          </p:nvSpPr>
          <p:spPr>
            <a:xfrm>
              <a:off x="5470674" y="4400814"/>
              <a:ext cx="40597" cy="68044"/>
            </a:xfrm>
            <a:custGeom>
              <a:avLst/>
              <a:gdLst/>
              <a:ahLst/>
              <a:cxnLst/>
              <a:rect l="l" t="t" r="r" b="b"/>
              <a:pathLst>
                <a:path w="778" h="1304" extrusionOk="0">
                  <a:moveTo>
                    <a:pt x="0" y="0"/>
                  </a:moveTo>
                  <a:lnTo>
                    <a:pt x="0" y="1304"/>
                  </a:lnTo>
                  <a:lnTo>
                    <a:pt x="777" y="1304"/>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3" name="Google Shape;505;p18"/>
            <p:cNvSpPr/>
            <p:nvPr/>
          </p:nvSpPr>
          <p:spPr>
            <a:xfrm>
              <a:off x="5530785" y="4400814"/>
              <a:ext cx="28021" cy="68044"/>
            </a:xfrm>
            <a:custGeom>
              <a:avLst/>
              <a:gdLst/>
              <a:ahLst/>
              <a:cxnLst/>
              <a:rect l="l" t="t" r="r" b="b"/>
              <a:pathLst>
                <a:path w="537" h="1304" extrusionOk="0">
                  <a:moveTo>
                    <a:pt x="0" y="0"/>
                  </a:moveTo>
                  <a:lnTo>
                    <a:pt x="0" y="1304"/>
                  </a:lnTo>
                  <a:lnTo>
                    <a:pt x="536" y="1304"/>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4" name="Google Shape;506;p18"/>
            <p:cNvSpPr/>
            <p:nvPr/>
          </p:nvSpPr>
          <p:spPr>
            <a:xfrm>
              <a:off x="5444585" y="4457638"/>
              <a:ext cx="296856" cy="11219"/>
            </a:xfrm>
            <a:custGeom>
              <a:avLst/>
              <a:gdLst/>
              <a:ahLst/>
              <a:cxnLst/>
              <a:rect l="l" t="t" r="r" b="b"/>
              <a:pathLst>
                <a:path w="5689" h="215" extrusionOk="0">
                  <a:moveTo>
                    <a:pt x="0" y="1"/>
                  </a:moveTo>
                  <a:lnTo>
                    <a:pt x="45" y="90"/>
                  </a:lnTo>
                  <a:lnTo>
                    <a:pt x="215" y="206"/>
                  </a:lnTo>
                  <a:lnTo>
                    <a:pt x="322" y="215"/>
                  </a:lnTo>
                  <a:lnTo>
                    <a:pt x="5358" y="215"/>
                  </a:lnTo>
                  <a:lnTo>
                    <a:pt x="5465" y="206"/>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5" name="Google Shape;507;p18"/>
            <p:cNvSpPr/>
            <p:nvPr/>
          </p:nvSpPr>
          <p:spPr>
            <a:xfrm>
              <a:off x="5444585" y="4400814"/>
              <a:ext cx="296856" cy="11219"/>
            </a:xfrm>
            <a:custGeom>
              <a:avLst/>
              <a:gdLst/>
              <a:ahLst/>
              <a:cxnLst/>
              <a:rect l="l" t="t" r="r" b="b"/>
              <a:pathLst>
                <a:path w="5689" h="215" extrusionOk="0">
                  <a:moveTo>
                    <a:pt x="322" y="0"/>
                  </a:moveTo>
                  <a:lnTo>
                    <a:pt x="215" y="9"/>
                  </a:lnTo>
                  <a:lnTo>
                    <a:pt x="45" y="125"/>
                  </a:lnTo>
                  <a:lnTo>
                    <a:pt x="0" y="214"/>
                  </a:lnTo>
                  <a:lnTo>
                    <a:pt x="5689" y="21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6" name="Google Shape;508;p18"/>
            <p:cNvSpPr/>
            <p:nvPr/>
          </p:nvSpPr>
          <p:spPr>
            <a:xfrm>
              <a:off x="5480432" y="4332302"/>
              <a:ext cx="299673" cy="68565"/>
            </a:xfrm>
            <a:custGeom>
              <a:avLst/>
              <a:gdLst/>
              <a:ahLst/>
              <a:cxnLst/>
              <a:rect l="l" t="t" r="r" b="b"/>
              <a:pathLst>
                <a:path w="5743" h="1314" extrusionOk="0">
                  <a:moveTo>
                    <a:pt x="349" y="0"/>
                  </a:moveTo>
                  <a:lnTo>
                    <a:pt x="278" y="9"/>
                  </a:lnTo>
                  <a:lnTo>
                    <a:pt x="153" y="63"/>
                  </a:lnTo>
                  <a:lnTo>
                    <a:pt x="55" y="152"/>
                  </a:lnTo>
                  <a:lnTo>
                    <a:pt x="1" y="286"/>
                  </a:lnTo>
                  <a:lnTo>
                    <a:pt x="1" y="358"/>
                  </a:lnTo>
                  <a:lnTo>
                    <a:pt x="1" y="956"/>
                  </a:lnTo>
                  <a:lnTo>
                    <a:pt x="1" y="1027"/>
                  </a:lnTo>
                  <a:lnTo>
                    <a:pt x="55" y="1152"/>
                  </a:lnTo>
                  <a:lnTo>
                    <a:pt x="153" y="1251"/>
                  </a:lnTo>
                  <a:lnTo>
                    <a:pt x="278" y="1304"/>
                  </a:lnTo>
                  <a:lnTo>
                    <a:pt x="349" y="1313"/>
                  </a:lnTo>
                  <a:lnTo>
                    <a:pt x="5386" y="1313"/>
                  </a:lnTo>
                  <a:lnTo>
                    <a:pt x="5457" y="1304"/>
                  </a:lnTo>
                  <a:lnTo>
                    <a:pt x="5582" y="1251"/>
                  </a:lnTo>
                  <a:lnTo>
                    <a:pt x="5680" y="1152"/>
                  </a:lnTo>
                  <a:lnTo>
                    <a:pt x="5734" y="1027"/>
                  </a:lnTo>
                  <a:lnTo>
                    <a:pt x="5743" y="956"/>
                  </a:lnTo>
                  <a:lnTo>
                    <a:pt x="5743" y="358"/>
                  </a:lnTo>
                  <a:lnTo>
                    <a:pt x="5734" y="286"/>
                  </a:lnTo>
                  <a:lnTo>
                    <a:pt x="5680" y="152"/>
                  </a:lnTo>
                  <a:lnTo>
                    <a:pt x="5582" y="63"/>
                  </a:lnTo>
                  <a:lnTo>
                    <a:pt x="5457" y="9"/>
                  </a:lnTo>
                  <a:lnTo>
                    <a:pt x="538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7" name="Google Shape;509;p18"/>
            <p:cNvSpPr/>
            <p:nvPr/>
          </p:nvSpPr>
          <p:spPr>
            <a:xfrm>
              <a:off x="5507931" y="4332302"/>
              <a:ext cx="40597" cy="68565"/>
            </a:xfrm>
            <a:custGeom>
              <a:avLst/>
              <a:gdLst/>
              <a:ahLst/>
              <a:cxnLst/>
              <a:rect l="l" t="t" r="r" b="b"/>
              <a:pathLst>
                <a:path w="778" h="1314" extrusionOk="0">
                  <a:moveTo>
                    <a:pt x="1" y="0"/>
                  </a:moveTo>
                  <a:lnTo>
                    <a:pt x="1" y="1313"/>
                  </a:lnTo>
                  <a:lnTo>
                    <a:pt x="778" y="1313"/>
                  </a:lnTo>
                  <a:lnTo>
                    <a:pt x="77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8" name="Google Shape;510;p18"/>
            <p:cNvSpPr/>
            <p:nvPr/>
          </p:nvSpPr>
          <p:spPr>
            <a:xfrm>
              <a:off x="5568041" y="4332302"/>
              <a:ext cx="28021" cy="68565"/>
            </a:xfrm>
            <a:custGeom>
              <a:avLst/>
              <a:gdLst/>
              <a:ahLst/>
              <a:cxnLst/>
              <a:rect l="l" t="t" r="r" b="b"/>
              <a:pathLst>
                <a:path w="537" h="1314" extrusionOk="0">
                  <a:moveTo>
                    <a:pt x="1" y="0"/>
                  </a:moveTo>
                  <a:lnTo>
                    <a:pt x="1" y="1313"/>
                  </a:lnTo>
                  <a:lnTo>
                    <a:pt x="537" y="1313"/>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9" name="Google Shape;511;p18"/>
            <p:cNvSpPr/>
            <p:nvPr/>
          </p:nvSpPr>
          <p:spPr>
            <a:xfrm>
              <a:off x="5481840" y="4389126"/>
              <a:ext cx="296908" cy="11741"/>
            </a:xfrm>
            <a:custGeom>
              <a:avLst/>
              <a:gdLst/>
              <a:ahLst/>
              <a:cxnLst/>
              <a:rect l="l" t="t" r="r" b="b"/>
              <a:pathLst>
                <a:path w="5690" h="225" extrusionOk="0">
                  <a:moveTo>
                    <a:pt x="1" y="1"/>
                  </a:moveTo>
                  <a:lnTo>
                    <a:pt x="45" y="90"/>
                  </a:lnTo>
                  <a:lnTo>
                    <a:pt x="215" y="206"/>
                  </a:lnTo>
                  <a:lnTo>
                    <a:pt x="322" y="224"/>
                  </a:lnTo>
                  <a:lnTo>
                    <a:pt x="5359" y="224"/>
                  </a:lnTo>
                  <a:lnTo>
                    <a:pt x="5466" y="206"/>
                  </a:lnTo>
                  <a:lnTo>
                    <a:pt x="5636"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0" name="Google Shape;512;p18"/>
            <p:cNvSpPr/>
            <p:nvPr/>
          </p:nvSpPr>
          <p:spPr>
            <a:xfrm>
              <a:off x="5481840" y="4332302"/>
              <a:ext cx="296908" cy="11688"/>
            </a:xfrm>
            <a:custGeom>
              <a:avLst/>
              <a:gdLst/>
              <a:ahLst/>
              <a:cxnLst/>
              <a:rect l="l" t="t" r="r" b="b"/>
              <a:pathLst>
                <a:path w="5690" h="224" extrusionOk="0">
                  <a:moveTo>
                    <a:pt x="322" y="0"/>
                  </a:moveTo>
                  <a:lnTo>
                    <a:pt x="215" y="9"/>
                  </a:lnTo>
                  <a:lnTo>
                    <a:pt x="45" y="125"/>
                  </a:lnTo>
                  <a:lnTo>
                    <a:pt x="1" y="224"/>
                  </a:lnTo>
                  <a:lnTo>
                    <a:pt x="5689" y="224"/>
                  </a:lnTo>
                  <a:lnTo>
                    <a:pt x="5636"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1" name="Google Shape;513;p18"/>
            <p:cNvSpPr/>
            <p:nvPr/>
          </p:nvSpPr>
          <p:spPr>
            <a:xfrm>
              <a:off x="5418494" y="4263790"/>
              <a:ext cx="299673" cy="68565"/>
            </a:xfrm>
            <a:custGeom>
              <a:avLst/>
              <a:gdLst/>
              <a:ahLst/>
              <a:cxnLst/>
              <a:rect l="l" t="t" r="r" b="b"/>
              <a:pathLst>
                <a:path w="5743" h="1314" extrusionOk="0">
                  <a:moveTo>
                    <a:pt x="349" y="1"/>
                  </a:moveTo>
                  <a:lnTo>
                    <a:pt x="277" y="10"/>
                  </a:lnTo>
                  <a:lnTo>
                    <a:pt x="152" y="63"/>
                  </a:lnTo>
                  <a:lnTo>
                    <a:pt x="54" y="161"/>
                  </a:lnTo>
                  <a:lnTo>
                    <a:pt x="0" y="286"/>
                  </a:lnTo>
                  <a:lnTo>
                    <a:pt x="0" y="358"/>
                  </a:lnTo>
                  <a:lnTo>
                    <a:pt x="0" y="956"/>
                  </a:lnTo>
                  <a:lnTo>
                    <a:pt x="0" y="1028"/>
                  </a:lnTo>
                  <a:lnTo>
                    <a:pt x="54" y="1162"/>
                  </a:lnTo>
                  <a:lnTo>
                    <a:pt x="152" y="1251"/>
                  </a:lnTo>
                  <a:lnTo>
                    <a:pt x="277" y="1304"/>
                  </a:lnTo>
                  <a:lnTo>
                    <a:pt x="349" y="1313"/>
                  </a:lnTo>
                  <a:lnTo>
                    <a:pt x="5385" y="1313"/>
                  </a:lnTo>
                  <a:lnTo>
                    <a:pt x="5456" y="1304"/>
                  </a:lnTo>
                  <a:lnTo>
                    <a:pt x="5590" y="1251"/>
                  </a:lnTo>
                  <a:lnTo>
                    <a:pt x="5680" y="1162"/>
                  </a:lnTo>
                  <a:lnTo>
                    <a:pt x="5733" y="1028"/>
                  </a:lnTo>
                  <a:lnTo>
                    <a:pt x="5742" y="956"/>
                  </a:lnTo>
                  <a:lnTo>
                    <a:pt x="5742" y="358"/>
                  </a:lnTo>
                  <a:lnTo>
                    <a:pt x="5733" y="286"/>
                  </a:lnTo>
                  <a:lnTo>
                    <a:pt x="5680" y="161"/>
                  </a:lnTo>
                  <a:lnTo>
                    <a:pt x="5590" y="63"/>
                  </a:lnTo>
                  <a:lnTo>
                    <a:pt x="5456" y="10"/>
                  </a:lnTo>
                  <a:lnTo>
                    <a:pt x="538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2" name="Google Shape;514;p18"/>
            <p:cNvSpPr/>
            <p:nvPr/>
          </p:nvSpPr>
          <p:spPr>
            <a:xfrm>
              <a:off x="5446463" y="4263790"/>
              <a:ext cx="40127" cy="68565"/>
            </a:xfrm>
            <a:custGeom>
              <a:avLst/>
              <a:gdLst/>
              <a:ahLst/>
              <a:cxnLst/>
              <a:rect l="l" t="t" r="r" b="b"/>
              <a:pathLst>
                <a:path w="769" h="1314" extrusionOk="0">
                  <a:moveTo>
                    <a:pt x="0" y="1"/>
                  </a:moveTo>
                  <a:lnTo>
                    <a:pt x="0" y="1313"/>
                  </a:lnTo>
                  <a:lnTo>
                    <a:pt x="768" y="1313"/>
                  </a:lnTo>
                  <a:lnTo>
                    <a:pt x="76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3" name="Google Shape;515;p18"/>
            <p:cNvSpPr/>
            <p:nvPr/>
          </p:nvSpPr>
          <p:spPr>
            <a:xfrm>
              <a:off x="5506574" y="4263790"/>
              <a:ext cx="27969" cy="68565"/>
            </a:xfrm>
            <a:custGeom>
              <a:avLst/>
              <a:gdLst/>
              <a:ahLst/>
              <a:cxnLst/>
              <a:rect l="l" t="t" r="r" b="b"/>
              <a:pathLst>
                <a:path w="536" h="1314" extrusionOk="0">
                  <a:moveTo>
                    <a:pt x="0" y="1"/>
                  </a:moveTo>
                  <a:lnTo>
                    <a:pt x="0"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4" name="Google Shape;516;p18"/>
            <p:cNvSpPr/>
            <p:nvPr/>
          </p:nvSpPr>
          <p:spPr>
            <a:xfrm>
              <a:off x="5419904" y="4320666"/>
              <a:ext cx="296856" cy="11688"/>
            </a:xfrm>
            <a:custGeom>
              <a:avLst/>
              <a:gdLst/>
              <a:ahLst/>
              <a:cxnLst/>
              <a:rect l="l" t="t" r="r" b="b"/>
              <a:pathLst>
                <a:path w="5689" h="224" extrusionOk="0">
                  <a:moveTo>
                    <a:pt x="0" y="0"/>
                  </a:moveTo>
                  <a:lnTo>
                    <a:pt x="45" y="98"/>
                  </a:lnTo>
                  <a:lnTo>
                    <a:pt x="214" y="214"/>
                  </a:lnTo>
                  <a:lnTo>
                    <a:pt x="322" y="223"/>
                  </a:lnTo>
                  <a:lnTo>
                    <a:pt x="5358" y="223"/>
                  </a:lnTo>
                  <a:lnTo>
                    <a:pt x="5465" y="214"/>
                  </a:lnTo>
                  <a:lnTo>
                    <a:pt x="5644" y="98"/>
                  </a:lnTo>
                  <a:lnTo>
                    <a:pt x="568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5" name="Google Shape;517;p18"/>
            <p:cNvSpPr/>
            <p:nvPr/>
          </p:nvSpPr>
          <p:spPr>
            <a:xfrm>
              <a:off x="5419904" y="4263790"/>
              <a:ext cx="296856" cy="11688"/>
            </a:xfrm>
            <a:custGeom>
              <a:avLst/>
              <a:gdLst/>
              <a:ahLst/>
              <a:cxnLst/>
              <a:rect l="l" t="t" r="r" b="b"/>
              <a:pathLst>
                <a:path w="5689" h="224" extrusionOk="0">
                  <a:moveTo>
                    <a:pt x="322" y="1"/>
                  </a:moveTo>
                  <a:lnTo>
                    <a:pt x="214" y="19"/>
                  </a:lnTo>
                  <a:lnTo>
                    <a:pt x="45" y="135"/>
                  </a:lnTo>
                  <a:lnTo>
                    <a:pt x="0" y="224"/>
                  </a:lnTo>
                  <a:lnTo>
                    <a:pt x="5688" y="224"/>
                  </a:lnTo>
                  <a:lnTo>
                    <a:pt x="5644" y="135"/>
                  </a:lnTo>
                  <a:lnTo>
                    <a:pt x="5465" y="19"/>
                  </a:lnTo>
                  <a:lnTo>
                    <a:pt x="5358"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6" name="Google Shape;518;p18"/>
            <p:cNvSpPr/>
            <p:nvPr/>
          </p:nvSpPr>
          <p:spPr>
            <a:xfrm>
              <a:off x="5226056" y="4195748"/>
              <a:ext cx="299673" cy="68096"/>
            </a:xfrm>
            <a:custGeom>
              <a:avLst/>
              <a:gdLst/>
              <a:ahLst/>
              <a:cxnLst/>
              <a:rect l="l" t="t" r="r" b="b"/>
              <a:pathLst>
                <a:path w="5743" h="1305" extrusionOk="0">
                  <a:moveTo>
                    <a:pt x="277" y="1"/>
                  </a:moveTo>
                  <a:lnTo>
                    <a:pt x="152" y="55"/>
                  </a:lnTo>
                  <a:lnTo>
                    <a:pt x="54" y="153"/>
                  </a:lnTo>
                  <a:lnTo>
                    <a:pt x="0" y="278"/>
                  </a:lnTo>
                  <a:lnTo>
                    <a:pt x="0" y="349"/>
                  </a:lnTo>
                  <a:lnTo>
                    <a:pt x="0" y="956"/>
                  </a:lnTo>
                  <a:lnTo>
                    <a:pt x="0" y="1028"/>
                  </a:lnTo>
                  <a:lnTo>
                    <a:pt x="54" y="1153"/>
                  </a:lnTo>
                  <a:lnTo>
                    <a:pt x="152" y="1251"/>
                  </a:lnTo>
                  <a:lnTo>
                    <a:pt x="277" y="1305"/>
                  </a:lnTo>
                  <a:lnTo>
                    <a:pt x="5456" y="1305"/>
                  </a:lnTo>
                  <a:lnTo>
                    <a:pt x="5581" y="1251"/>
                  </a:lnTo>
                  <a:lnTo>
                    <a:pt x="5680" y="1153"/>
                  </a:lnTo>
                  <a:lnTo>
                    <a:pt x="5733" y="1028"/>
                  </a:lnTo>
                  <a:lnTo>
                    <a:pt x="5742" y="956"/>
                  </a:lnTo>
                  <a:lnTo>
                    <a:pt x="5742" y="349"/>
                  </a:lnTo>
                  <a:lnTo>
                    <a:pt x="5733" y="278"/>
                  </a:lnTo>
                  <a:lnTo>
                    <a:pt x="5680" y="153"/>
                  </a:lnTo>
                  <a:lnTo>
                    <a:pt x="5581" y="55"/>
                  </a:lnTo>
                  <a:lnTo>
                    <a:pt x="5456"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7" name="Google Shape;519;p18"/>
            <p:cNvSpPr/>
            <p:nvPr/>
          </p:nvSpPr>
          <p:spPr>
            <a:xfrm>
              <a:off x="5253554" y="4195748"/>
              <a:ext cx="40545" cy="68096"/>
            </a:xfrm>
            <a:custGeom>
              <a:avLst/>
              <a:gdLst/>
              <a:ahLst/>
              <a:cxnLst/>
              <a:rect l="l" t="t" r="r" b="b"/>
              <a:pathLst>
                <a:path w="777" h="1305" extrusionOk="0">
                  <a:moveTo>
                    <a:pt x="0" y="1"/>
                  </a:moveTo>
                  <a:lnTo>
                    <a:pt x="0" y="1305"/>
                  </a:lnTo>
                  <a:lnTo>
                    <a:pt x="777" y="1305"/>
                  </a:lnTo>
                  <a:lnTo>
                    <a:pt x="77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8" name="Google Shape;520;p18"/>
            <p:cNvSpPr/>
            <p:nvPr/>
          </p:nvSpPr>
          <p:spPr>
            <a:xfrm>
              <a:off x="5314083" y="4195748"/>
              <a:ext cx="28021" cy="68096"/>
            </a:xfrm>
            <a:custGeom>
              <a:avLst/>
              <a:gdLst/>
              <a:ahLst/>
              <a:cxnLst/>
              <a:rect l="l" t="t" r="r" b="b"/>
              <a:pathLst>
                <a:path w="537" h="1305" extrusionOk="0">
                  <a:moveTo>
                    <a:pt x="1" y="1"/>
                  </a:moveTo>
                  <a:lnTo>
                    <a:pt x="1" y="1305"/>
                  </a:lnTo>
                  <a:lnTo>
                    <a:pt x="537" y="1305"/>
                  </a:lnTo>
                  <a:lnTo>
                    <a:pt x="53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9" name="Google Shape;521;p18"/>
            <p:cNvSpPr/>
            <p:nvPr/>
          </p:nvSpPr>
          <p:spPr>
            <a:xfrm>
              <a:off x="5227412" y="4252623"/>
              <a:ext cx="296908" cy="11219"/>
            </a:xfrm>
            <a:custGeom>
              <a:avLst/>
              <a:gdLst/>
              <a:ahLst/>
              <a:cxnLst/>
              <a:rect l="l" t="t" r="r" b="b"/>
              <a:pathLst>
                <a:path w="5690" h="215" extrusionOk="0">
                  <a:moveTo>
                    <a:pt x="1" y="0"/>
                  </a:moveTo>
                  <a:lnTo>
                    <a:pt x="46" y="90"/>
                  </a:lnTo>
                  <a:lnTo>
                    <a:pt x="215" y="206"/>
                  </a:lnTo>
                  <a:lnTo>
                    <a:pt x="322" y="215"/>
                  </a:lnTo>
                  <a:lnTo>
                    <a:pt x="5359" y="215"/>
                  </a:lnTo>
                  <a:lnTo>
                    <a:pt x="5466" y="206"/>
                  </a:lnTo>
                  <a:lnTo>
                    <a:pt x="5636" y="90"/>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0" name="Google Shape;522;p18"/>
            <p:cNvSpPr/>
            <p:nvPr/>
          </p:nvSpPr>
          <p:spPr>
            <a:xfrm>
              <a:off x="5227412" y="4195748"/>
              <a:ext cx="296908" cy="11271"/>
            </a:xfrm>
            <a:custGeom>
              <a:avLst/>
              <a:gdLst/>
              <a:ahLst/>
              <a:cxnLst/>
              <a:rect l="l" t="t" r="r" b="b"/>
              <a:pathLst>
                <a:path w="5690" h="216" extrusionOk="0">
                  <a:moveTo>
                    <a:pt x="322" y="1"/>
                  </a:moveTo>
                  <a:lnTo>
                    <a:pt x="215" y="10"/>
                  </a:lnTo>
                  <a:lnTo>
                    <a:pt x="46" y="126"/>
                  </a:lnTo>
                  <a:lnTo>
                    <a:pt x="1" y="215"/>
                  </a:lnTo>
                  <a:lnTo>
                    <a:pt x="5689" y="215"/>
                  </a:lnTo>
                  <a:lnTo>
                    <a:pt x="5636" y="126"/>
                  </a:lnTo>
                  <a:lnTo>
                    <a:pt x="5466" y="10"/>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1" name="Google Shape;523;p18"/>
            <p:cNvSpPr/>
            <p:nvPr/>
          </p:nvSpPr>
          <p:spPr>
            <a:xfrm>
              <a:off x="4864450" y="4127288"/>
              <a:ext cx="299673" cy="68513"/>
            </a:xfrm>
            <a:custGeom>
              <a:avLst/>
              <a:gdLst/>
              <a:ahLst/>
              <a:cxnLst/>
              <a:rect l="l" t="t" r="r" b="b"/>
              <a:pathLst>
                <a:path w="5743" h="1313" extrusionOk="0">
                  <a:moveTo>
                    <a:pt x="349" y="0"/>
                  </a:moveTo>
                  <a:lnTo>
                    <a:pt x="277" y="9"/>
                  </a:lnTo>
                  <a:lnTo>
                    <a:pt x="152" y="63"/>
                  </a:lnTo>
                  <a:lnTo>
                    <a:pt x="54" y="161"/>
                  </a:lnTo>
                  <a:lnTo>
                    <a:pt x="1" y="286"/>
                  </a:lnTo>
                  <a:lnTo>
                    <a:pt x="1" y="357"/>
                  </a:lnTo>
                  <a:lnTo>
                    <a:pt x="1" y="956"/>
                  </a:lnTo>
                  <a:lnTo>
                    <a:pt x="1" y="1027"/>
                  </a:lnTo>
                  <a:lnTo>
                    <a:pt x="54" y="1152"/>
                  </a:lnTo>
                  <a:lnTo>
                    <a:pt x="152" y="1250"/>
                  </a:lnTo>
                  <a:lnTo>
                    <a:pt x="277" y="1304"/>
                  </a:lnTo>
                  <a:lnTo>
                    <a:pt x="349" y="1313"/>
                  </a:lnTo>
                  <a:lnTo>
                    <a:pt x="5385" y="1313"/>
                  </a:lnTo>
                  <a:lnTo>
                    <a:pt x="5457" y="1304"/>
                  </a:lnTo>
                  <a:lnTo>
                    <a:pt x="5591" y="1250"/>
                  </a:lnTo>
                  <a:lnTo>
                    <a:pt x="5680" y="1152"/>
                  </a:lnTo>
                  <a:lnTo>
                    <a:pt x="5734" y="1027"/>
                  </a:lnTo>
                  <a:lnTo>
                    <a:pt x="5743" y="956"/>
                  </a:lnTo>
                  <a:lnTo>
                    <a:pt x="5743" y="357"/>
                  </a:lnTo>
                  <a:lnTo>
                    <a:pt x="5734" y="286"/>
                  </a:lnTo>
                  <a:lnTo>
                    <a:pt x="5680" y="161"/>
                  </a:lnTo>
                  <a:lnTo>
                    <a:pt x="5591"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2" name="Google Shape;524;p18"/>
            <p:cNvSpPr/>
            <p:nvPr/>
          </p:nvSpPr>
          <p:spPr>
            <a:xfrm>
              <a:off x="4892419" y="4127288"/>
              <a:ext cx="40127" cy="68513"/>
            </a:xfrm>
            <a:custGeom>
              <a:avLst/>
              <a:gdLst/>
              <a:ahLst/>
              <a:cxnLst/>
              <a:rect l="l" t="t" r="r" b="b"/>
              <a:pathLst>
                <a:path w="769" h="1313" extrusionOk="0">
                  <a:moveTo>
                    <a:pt x="0" y="0"/>
                  </a:moveTo>
                  <a:lnTo>
                    <a:pt x="0" y="1313"/>
                  </a:lnTo>
                  <a:lnTo>
                    <a:pt x="768" y="1313"/>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3" name="Google Shape;525;p18"/>
            <p:cNvSpPr/>
            <p:nvPr/>
          </p:nvSpPr>
          <p:spPr>
            <a:xfrm>
              <a:off x="4952530" y="4127288"/>
              <a:ext cx="28021" cy="68513"/>
            </a:xfrm>
            <a:custGeom>
              <a:avLst/>
              <a:gdLst/>
              <a:ahLst/>
              <a:cxnLst/>
              <a:rect l="l" t="t" r="r" b="b"/>
              <a:pathLst>
                <a:path w="537" h="1313"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4" name="Google Shape;526;p18"/>
            <p:cNvSpPr/>
            <p:nvPr/>
          </p:nvSpPr>
          <p:spPr>
            <a:xfrm>
              <a:off x="4865859" y="4184111"/>
              <a:ext cx="296856" cy="11688"/>
            </a:xfrm>
            <a:custGeom>
              <a:avLst/>
              <a:gdLst/>
              <a:ahLst/>
              <a:cxnLst/>
              <a:rect l="l" t="t" r="r" b="b"/>
              <a:pathLst>
                <a:path w="5689" h="224" extrusionOk="0">
                  <a:moveTo>
                    <a:pt x="0" y="1"/>
                  </a:moveTo>
                  <a:lnTo>
                    <a:pt x="45" y="90"/>
                  </a:lnTo>
                  <a:lnTo>
                    <a:pt x="215" y="215"/>
                  </a:lnTo>
                  <a:lnTo>
                    <a:pt x="322" y="224"/>
                  </a:lnTo>
                  <a:lnTo>
                    <a:pt x="5358" y="224"/>
                  </a:lnTo>
                  <a:lnTo>
                    <a:pt x="5465" y="215"/>
                  </a:lnTo>
                  <a:lnTo>
                    <a:pt x="5644"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5" name="Google Shape;527;p18"/>
            <p:cNvSpPr/>
            <p:nvPr/>
          </p:nvSpPr>
          <p:spPr>
            <a:xfrm>
              <a:off x="4865859" y="4127288"/>
              <a:ext cx="296856" cy="11688"/>
            </a:xfrm>
            <a:custGeom>
              <a:avLst/>
              <a:gdLst/>
              <a:ahLst/>
              <a:cxnLst/>
              <a:rect l="l" t="t" r="r" b="b"/>
              <a:pathLst>
                <a:path w="5689" h="224" extrusionOk="0">
                  <a:moveTo>
                    <a:pt x="322" y="0"/>
                  </a:moveTo>
                  <a:lnTo>
                    <a:pt x="215" y="9"/>
                  </a:lnTo>
                  <a:lnTo>
                    <a:pt x="45" y="134"/>
                  </a:lnTo>
                  <a:lnTo>
                    <a:pt x="0" y="223"/>
                  </a:lnTo>
                  <a:lnTo>
                    <a:pt x="5689" y="223"/>
                  </a:lnTo>
                  <a:lnTo>
                    <a:pt x="5644" y="134"/>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6" name="Google Shape;528;p18"/>
            <p:cNvSpPr/>
            <p:nvPr/>
          </p:nvSpPr>
          <p:spPr>
            <a:xfrm>
              <a:off x="5182695" y="4127288"/>
              <a:ext cx="299673" cy="68513"/>
            </a:xfrm>
            <a:custGeom>
              <a:avLst/>
              <a:gdLst/>
              <a:ahLst/>
              <a:cxnLst/>
              <a:rect l="l" t="t" r="r" b="b"/>
              <a:pathLst>
                <a:path w="5743" h="1313" extrusionOk="0">
                  <a:moveTo>
                    <a:pt x="349" y="0"/>
                  </a:moveTo>
                  <a:lnTo>
                    <a:pt x="278" y="9"/>
                  </a:lnTo>
                  <a:lnTo>
                    <a:pt x="153" y="63"/>
                  </a:lnTo>
                  <a:lnTo>
                    <a:pt x="54" y="161"/>
                  </a:lnTo>
                  <a:lnTo>
                    <a:pt x="1" y="286"/>
                  </a:lnTo>
                  <a:lnTo>
                    <a:pt x="1" y="357"/>
                  </a:lnTo>
                  <a:lnTo>
                    <a:pt x="1" y="956"/>
                  </a:lnTo>
                  <a:lnTo>
                    <a:pt x="1" y="1027"/>
                  </a:lnTo>
                  <a:lnTo>
                    <a:pt x="54" y="1152"/>
                  </a:lnTo>
                  <a:lnTo>
                    <a:pt x="153" y="1250"/>
                  </a:lnTo>
                  <a:lnTo>
                    <a:pt x="278" y="1304"/>
                  </a:lnTo>
                  <a:lnTo>
                    <a:pt x="349" y="1313"/>
                  </a:lnTo>
                  <a:lnTo>
                    <a:pt x="5385" y="1313"/>
                  </a:lnTo>
                  <a:lnTo>
                    <a:pt x="5457" y="1304"/>
                  </a:lnTo>
                  <a:lnTo>
                    <a:pt x="5582" y="1250"/>
                  </a:lnTo>
                  <a:lnTo>
                    <a:pt x="5680" y="1152"/>
                  </a:lnTo>
                  <a:lnTo>
                    <a:pt x="5734" y="1027"/>
                  </a:lnTo>
                  <a:lnTo>
                    <a:pt x="5743" y="956"/>
                  </a:lnTo>
                  <a:lnTo>
                    <a:pt x="5743" y="357"/>
                  </a:lnTo>
                  <a:lnTo>
                    <a:pt x="5734" y="286"/>
                  </a:lnTo>
                  <a:lnTo>
                    <a:pt x="5680" y="161"/>
                  </a:lnTo>
                  <a:lnTo>
                    <a:pt x="5582"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7" name="Google Shape;529;p18"/>
            <p:cNvSpPr/>
            <p:nvPr/>
          </p:nvSpPr>
          <p:spPr>
            <a:xfrm>
              <a:off x="5210193" y="4127288"/>
              <a:ext cx="40597" cy="68513"/>
            </a:xfrm>
            <a:custGeom>
              <a:avLst/>
              <a:gdLst/>
              <a:ahLst/>
              <a:cxnLst/>
              <a:rect l="l" t="t" r="r" b="b"/>
              <a:pathLst>
                <a:path w="778" h="1313" extrusionOk="0">
                  <a:moveTo>
                    <a:pt x="1" y="0"/>
                  </a:moveTo>
                  <a:lnTo>
                    <a:pt x="1" y="1313"/>
                  </a:lnTo>
                  <a:lnTo>
                    <a:pt x="777" y="1313"/>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8" name="Google Shape;530;p18"/>
            <p:cNvSpPr/>
            <p:nvPr/>
          </p:nvSpPr>
          <p:spPr>
            <a:xfrm>
              <a:off x="5270304" y="4127288"/>
              <a:ext cx="28021" cy="68513"/>
            </a:xfrm>
            <a:custGeom>
              <a:avLst/>
              <a:gdLst/>
              <a:ahLst/>
              <a:cxnLst/>
              <a:rect l="l" t="t" r="r" b="b"/>
              <a:pathLst>
                <a:path w="537" h="1313" extrusionOk="0">
                  <a:moveTo>
                    <a:pt x="1" y="0"/>
                  </a:moveTo>
                  <a:lnTo>
                    <a:pt x="1"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9" name="Google Shape;531;p18"/>
            <p:cNvSpPr/>
            <p:nvPr/>
          </p:nvSpPr>
          <p:spPr>
            <a:xfrm>
              <a:off x="5184103" y="4184111"/>
              <a:ext cx="296856" cy="11688"/>
            </a:xfrm>
            <a:custGeom>
              <a:avLst/>
              <a:gdLst/>
              <a:ahLst/>
              <a:cxnLst/>
              <a:rect l="l" t="t" r="r" b="b"/>
              <a:pathLst>
                <a:path w="5689" h="224" extrusionOk="0">
                  <a:moveTo>
                    <a:pt x="0" y="1"/>
                  </a:moveTo>
                  <a:lnTo>
                    <a:pt x="45" y="90"/>
                  </a:lnTo>
                  <a:lnTo>
                    <a:pt x="215" y="215"/>
                  </a:lnTo>
                  <a:lnTo>
                    <a:pt x="322" y="224"/>
                  </a:lnTo>
                  <a:lnTo>
                    <a:pt x="5358" y="224"/>
                  </a:lnTo>
                  <a:lnTo>
                    <a:pt x="5466" y="215"/>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0" name="Google Shape;532;p18"/>
            <p:cNvSpPr/>
            <p:nvPr/>
          </p:nvSpPr>
          <p:spPr>
            <a:xfrm>
              <a:off x="5184103" y="4127288"/>
              <a:ext cx="296856" cy="11688"/>
            </a:xfrm>
            <a:custGeom>
              <a:avLst/>
              <a:gdLst/>
              <a:ahLst/>
              <a:cxnLst/>
              <a:rect l="l" t="t" r="r" b="b"/>
              <a:pathLst>
                <a:path w="5689" h="224" extrusionOk="0">
                  <a:moveTo>
                    <a:pt x="322" y="0"/>
                  </a:moveTo>
                  <a:lnTo>
                    <a:pt x="215" y="9"/>
                  </a:lnTo>
                  <a:lnTo>
                    <a:pt x="45" y="134"/>
                  </a:lnTo>
                  <a:lnTo>
                    <a:pt x="0" y="223"/>
                  </a:lnTo>
                  <a:lnTo>
                    <a:pt x="5689" y="223"/>
                  </a:lnTo>
                  <a:lnTo>
                    <a:pt x="5635" y="134"/>
                  </a:lnTo>
                  <a:lnTo>
                    <a:pt x="5466"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1" name="Google Shape;533;p18"/>
            <p:cNvSpPr/>
            <p:nvPr/>
          </p:nvSpPr>
          <p:spPr>
            <a:xfrm>
              <a:off x="5282880" y="4059246"/>
              <a:ext cx="299673" cy="68096"/>
            </a:xfrm>
            <a:custGeom>
              <a:avLst/>
              <a:gdLst/>
              <a:ahLst/>
              <a:cxnLst/>
              <a:rect l="l" t="t" r="r" b="b"/>
              <a:pathLst>
                <a:path w="5743" h="1305" extrusionOk="0">
                  <a:moveTo>
                    <a:pt x="286" y="0"/>
                  </a:moveTo>
                  <a:lnTo>
                    <a:pt x="161" y="54"/>
                  </a:lnTo>
                  <a:lnTo>
                    <a:pt x="63" y="152"/>
                  </a:lnTo>
                  <a:lnTo>
                    <a:pt x="10" y="277"/>
                  </a:lnTo>
                  <a:lnTo>
                    <a:pt x="1" y="349"/>
                  </a:lnTo>
                  <a:lnTo>
                    <a:pt x="1" y="947"/>
                  </a:lnTo>
                  <a:lnTo>
                    <a:pt x="10" y="1027"/>
                  </a:lnTo>
                  <a:lnTo>
                    <a:pt x="63" y="1152"/>
                  </a:lnTo>
                  <a:lnTo>
                    <a:pt x="161" y="1242"/>
                  </a:lnTo>
                  <a:lnTo>
                    <a:pt x="286" y="1304"/>
                  </a:lnTo>
                  <a:lnTo>
                    <a:pt x="5466" y="1304"/>
                  </a:lnTo>
                  <a:lnTo>
                    <a:pt x="5591" y="1242"/>
                  </a:lnTo>
                  <a:lnTo>
                    <a:pt x="5689" y="1152"/>
                  </a:lnTo>
                  <a:lnTo>
                    <a:pt x="5743" y="1027"/>
                  </a:lnTo>
                  <a:lnTo>
                    <a:pt x="5743" y="947"/>
                  </a:lnTo>
                  <a:lnTo>
                    <a:pt x="5743" y="349"/>
                  </a:lnTo>
                  <a:lnTo>
                    <a:pt x="5743" y="277"/>
                  </a:lnTo>
                  <a:lnTo>
                    <a:pt x="5689" y="152"/>
                  </a:lnTo>
                  <a:lnTo>
                    <a:pt x="5591" y="54"/>
                  </a:lnTo>
                  <a:lnTo>
                    <a:pt x="546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2" name="Google Shape;534;p18"/>
            <p:cNvSpPr/>
            <p:nvPr/>
          </p:nvSpPr>
          <p:spPr>
            <a:xfrm>
              <a:off x="5310848" y="4059246"/>
              <a:ext cx="40127" cy="68096"/>
            </a:xfrm>
            <a:custGeom>
              <a:avLst/>
              <a:gdLst/>
              <a:ahLst/>
              <a:cxnLst/>
              <a:rect l="l" t="t" r="r" b="b"/>
              <a:pathLst>
                <a:path w="769" h="1305" extrusionOk="0">
                  <a:moveTo>
                    <a:pt x="0" y="0"/>
                  </a:moveTo>
                  <a:lnTo>
                    <a:pt x="0" y="1304"/>
                  </a:lnTo>
                  <a:lnTo>
                    <a:pt x="768" y="1304"/>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3" name="Google Shape;535;p18"/>
            <p:cNvSpPr/>
            <p:nvPr/>
          </p:nvSpPr>
          <p:spPr>
            <a:xfrm>
              <a:off x="5370959" y="4059246"/>
              <a:ext cx="28021" cy="68096"/>
            </a:xfrm>
            <a:custGeom>
              <a:avLst/>
              <a:gdLst/>
              <a:ahLst/>
              <a:cxnLst/>
              <a:rect l="l" t="t" r="r" b="b"/>
              <a:pathLst>
                <a:path w="537" h="1305" extrusionOk="0">
                  <a:moveTo>
                    <a:pt x="0" y="0"/>
                  </a:moveTo>
                  <a:lnTo>
                    <a:pt x="0" y="1304"/>
                  </a:lnTo>
                  <a:lnTo>
                    <a:pt x="536" y="1304"/>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4" name="Google Shape;536;p18"/>
            <p:cNvSpPr/>
            <p:nvPr/>
          </p:nvSpPr>
          <p:spPr>
            <a:xfrm>
              <a:off x="5284288" y="4115600"/>
              <a:ext cx="296856" cy="11741"/>
            </a:xfrm>
            <a:custGeom>
              <a:avLst/>
              <a:gdLst/>
              <a:ahLst/>
              <a:cxnLst/>
              <a:rect l="l" t="t" r="r" b="b"/>
              <a:pathLst>
                <a:path w="5689" h="225" extrusionOk="0">
                  <a:moveTo>
                    <a:pt x="0" y="1"/>
                  </a:moveTo>
                  <a:lnTo>
                    <a:pt x="54" y="99"/>
                  </a:lnTo>
                  <a:lnTo>
                    <a:pt x="224" y="215"/>
                  </a:lnTo>
                  <a:lnTo>
                    <a:pt x="331" y="224"/>
                  </a:lnTo>
                  <a:lnTo>
                    <a:pt x="5367" y="224"/>
                  </a:lnTo>
                  <a:lnTo>
                    <a:pt x="5475" y="215"/>
                  </a:lnTo>
                  <a:lnTo>
                    <a:pt x="5644" y="99"/>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5" name="Google Shape;537;p18"/>
            <p:cNvSpPr/>
            <p:nvPr/>
          </p:nvSpPr>
          <p:spPr>
            <a:xfrm>
              <a:off x="5284288" y="4059246"/>
              <a:ext cx="296856" cy="11219"/>
            </a:xfrm>
            <a:custGeom>
              <a:avLst/>
              <a:gdLst/>
              <a:ahLst/>
              <a:cxnLst/>
              <a:rect l="l" t="t" r="r" b="b"/>
              <a:pathLst>
                <a:path w="5689" h="215" extrusionOk="0">
                  <a:moveTo>
                    <a:pt x="331" y="0"/>
                  </a:moveTo>
                  <a:lnTo>
                    <a:pt x="224" y="9"/>
                  </a:lnTo>
                  <a:lnTo>
                    <a:pt x="54" y="125"/>
                  </a:lnTo>
                  <a:lnTo>
                    <a:pt x="0" y="215"/>
                  </a:lnTo>
                  <a:lnTo>
                    <a:pt x="5689" y="215"/>
                  </a:lnTo>
                  <a:lnTo>
                    <a:pt x="5644" y="125"/>
                  </a:lnTo>
                  <a:lnTo>
                    <a:pt x="5475" y="9"/>
                  </a:lnTo>
                  <a:lnTo>
                    <a:pt x="5367"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6" name="Google Shape;538;p18"/>
            <p:cNvSpPr/>
            <p:nvPr/>
          </p:nvSpPr>
          <p:spPr>
            <a:xfrm>
              <a:off x="4827194" y="4059246"/>
              <a:ext cx="299673" cy="68096"/>
            </a:xfrm>
            <a:custGeom>
              <a:avLst/>
              <a:gdLst/>
              <a:ahLst/>
              <a:cxnLst/>
              <a:rect l="l" t="t" r="r" b="b"/>
              <a:pathLst>
                <a:path w="5743" h="1305" extrusionOk="0">
                  <a:moveTo>
                    <a:pt x="277" y="0"/>
                  </a:moveTo>
                  <a:lnTo>
                    <a:pt x="152" y="54"/>
                  </a:lnTo>
                  <a:lnTo>
                    <a:pt x="54" y="152"/>
                  </a:lnTo>
                  <a:lnTo>
                    <a:pt x="0" y="277"/>
                  </a:lnTo>
                  <a:lnTo>
                    <a:pt x="0" y="349"/>
                  </a:lnTo>
                  <a:lnTo>
                    <a:pt x="0" y="947"/>
                  </a:lnTo>
                  <a:lnTo>
                    <a:pt x="0" y="1027"/>
                  </a:lnTo>
                  <a:lnTo>
                    <a:pt x="54" y="1152"/>
                  </a:lnTo>
                  <a:lnTo>
                    <a:pt x="152" y="1251"/>
                  </a:lnTo>
                  <a:lnTo>
                    <a:pt x="277" y="1304"/>
                  </a:lnTo>
                  <a:lnTo>
                    <a:pt x="5456" y="1304"/>
                  </a:lnTo>
                  <a:lnTo>
                    <a:pt x="5590" y="1251"/>
                  </a:lnTo>
                  <a:lnTo>
                    <a:pt x="5680" y="1152"/>
                  </a:lnTo>
                  <a:lnTo>
                    <a:pt x="5733" y="1027"/>
                  </a:lnTo>
                  <a:lnTo>
                    <a:pt x="5742" y="947"/>
                  </a:lnTo>
                  <a:lnTo>
                    <a:pt x="5742" y="349"/>
                  </a:lnTo>
                  <a:lnTo>
                    <a:pt x="5733" y="277"/>
                  </a:lnTo>
                  <a:lnTo>
                    <a:pt x="5680" y="152"/>
                  </a:lnTo>
                  <a:lnTo>
                    <a:pt x="5590" y="54"/>
                  </a:lnTo>
                  <a:lnTo>
                    <a:pt x="545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7" name="Google Shape;539;p18"/>
            <p:cNvSpPr/>
            <p:nvPr/>
          </p:nvSpPr>
          <p:spPr>
            <a:xfrm>
              <a:off x="4855110" y="4059246"/>
              <a:ext cx="40127" cy="68096"/>
            </a:xfrm>
            <a:custGeom>
              <a:avLst/>
              <a:gdLst/>
              <a:ahLst/>
              <a:cxnLst/>
              <a:rect l="l" t="t" r="r" b="b"/>
              <a:pathLst>
                <a:path w="769" h="1305" extrusionOk="0">
                  <a:moveTo>
                    <a:pt x="1" y="0"/>
                  </a:moveTo>
                  <a:lnTo>
                    <a:pt x="1" y="1304"/>
                  </a:lnTo>
                  <a:lnTo>
                    <a:pt x="769" y="1304"/>
                  </a:lnTo>
                  <a:lnTo>
                    <a:pt x="76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8" name="Google Shape;541;p18"/>
            <p:cNvSpPr/>
            <p:nvPr/>
          </p:nvSpPr>
          <p:spPr>
            <a:xfrm>
              <a:off x="4915221" y="4059246"/>
              <a:ext cx="28021" cy="68096"/>
            </a:xfrm>
            <a:custGeom>
              <a:avLst/>
              <a:gdLst/>
              <a:ahLst/>
              <a:cxnLst/>
              <a:rect l="l" t="t" r="r" b="b"/>
              <a:pathLst>
                <a:path w="537" h="1305"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9" name="Google Shape;542;p18"/>
            <p:cNvSpPr/>
            <p:nvPr/>
          </p:nvSpPr>
          <p:spPr>
            <a:xfrm>
              <a:off x="4828550" y="4115600"/>
              <a:ext cx="296908" cy="11741"/>
            </a:xfrm>
            <a:custGeom>
              <a:avLst/>
              <a:gdLst/>
              <a:ahLst/>
              <a:cxnLst/>
              <a:rect l="l" t="t" r="r" b="b"/>
              <a:pathLst>
                <a:path w="5690" h="225" extrusionOk="0">
                  <a:moveTo>
                    <a:pt x="1" y="1"/>
                  </a:moveTo>
                  <a:lnTo>
                    <a:pt x="46" y="99"/>
                  </a:lnTo>
                  <a:lnTo>
                    <a:pt x="215" y="215"/>
                  </a:lnTo>
                  <a:lnTo>
                    <a:pt x="322" y="224"/>
                  </a:lnTo>
                  <a:lnTo>
                    <a:pt x="5359" y="224"/>
                  </a:lnTo>
                  <a:lnTo>
                    <a:pt x="5466" y="215"/>
                  </a:lnTo>
                  <a:lnTo>
                    <a:pt x="5645" y="99"/>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0" name="Google Shape;543;p18"/>
            <p:cNvSpPr/>
            <p:nvPr/>
          </p:nvSpPr>
          <p:spPr>
            <a:xfrm>
              <a:off x="4828550" y="4059246"/>
              <a:ext cx="296908" cy="11219"/>
            </a:xfrm>
            <a:custGeom>
              <a:avLst/>
              <a:gdLst/>
              <a:ahLst/>
              <a:cxnLst/>
              <a:rect l="l" t="t" r="r" b="b"/>
              <a:pathLst>
                <a:path w="5690" h="215" extrusionOk="0">
                  <a:moveTo>
                    <a:pt x="322" y="0"/>
                  </a:moveTo>
                  <a:lnTo>
                    <a:pt x="215" y="9"/>
                  </a:lnTo>
                  <a:lnTo>
                    <a:pt x="46" y="125"/>
                  </a:lnTo>
                  <a:lnTo>
                    <a:pt x="1" y="215"/>
                  </a:lnTo>
                  <a:lnTo>
                    <a:pt x="5689" y="215"/>
                  </a:lnTo>
                  <a:lnTo>
                    <a:pt x="5645"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1" name="Google Shape;545;p18"/>
            <p:cNvSpPr/>
            <p:nvPr/>
          </p:nvSpPr>
          <p:spPr>
            <a:xfrm>
              <a:off x="4641481" y="3519883"/>
              <a:ext cx="1236732" cy="407805"/>
            </a:xfrm>
            <a:custGeom>
              <a:avLst/>
              <a:gdLst/>
              <a:ahLst/>
              <a:cxnLst/>
              <a:rect l="l" t="t" r="r" b="b"/>
              <a:pathLst>
                <a:path w="23701" h="10877" extrusionOk="0">
                  <a:moveTo>
                    <a:pt x="1" y="0"/>
                  </a:moveTo>
                  <a:lnTo>
                    <a:pt x="1" y="10877"/>
                  </a:lnTo>
                  <a:lnTo>
                    <a:pt x="23701" y="10877"/>
                  </a:lnTo>
                  <a:lnTo>
                    <a:pt x="23701" y="0"/>
                  </a:lnTo>
                  <a:close/>
                </a:path>
              </a:pathLst>
            </a:custGeom>
            <a:solidFill>
              <a:srgbClr val="17ACE8"/>
            </a:solidFill>
            <a:ln>
              <a:noFill/>
            </a:ln>
          </p:spPr>
          <p:txBody>
            <a:bodyPr spcFirstLastPara="1" wrap="square" lIns="182850" tIns="182850" rIns="182850" bIns="182850" anchor="ctr" anchorCtr="0">
              <a:noAutofit/>
            </a:bodyPr>
            <a:lstStyle/>
            <a:p>
              <a:pPr algn="ctr">
                <a:buSzPts val="1100"/>
                <a:defRPr/>
              </a:pPr>
              <a:r>
                <a:rPr lang="vi-VN" sz="3400" b="1" kern="0">
                  <a:solidFill>
                    <a:schemeClr val="bg1"/>
                  </a:solidFill>
                  <a:latin typeface="Arial" panose="020B0604020202020204" pitchFamily="34" charset="0"/>
                  <a:ea typeface="Fira Sans Extra Condensed"/>
                  <a:cs typeface="Arial" panose="020B0604020202020204" pitchFamily="34" charset="0"/>
                  <a:sym typeface="Fira Sans Extra Condensed"/>
                </a:rPr>
                <a:t>Chi</a:t>
              </a:r>
              <a:endParaRPr sz="3400" kern="0">
                <a:solidFill>
                  <a:schemeClr val="bg1"/>
                </a:solidFill>
                <a:latin typeface="Arial" panose="020B0604020202020204" pitchFamily="34" charset="0"/>
                <a:cs typeface="Arial" panose="020B0604020202020204" pitchFamily="34" charset="0"/>
                <a:sym typeface="Arial"/>
              </a:endParaRPr>
            </a:p>
          </p:txBody>
        </p:sp>
      </p:grpSp>
      <p:grpSp>
        <p:nvGrpSpPr>
          <p:cNvPr id="92" name="Group 91"/>
          <p:cNvGrpSpPr/>
          <p:nvPr/>
        </p:nvGrpSpPr>
        <p:grpSpPr>
          <a:xfrm>
            <a:off x="1024555" y="3953664"/>
            <a:ext cx="2633152" cy="2576539"/>
            <a:chOff x="2621297" y="2462390"/>
            <a:chExt cx="2254847" cy="2206368"/>
          </a:xfrm>
        </p:grpSpPr>
        <p:sp>
          <p:nvSpPr>
            <p:cNvPr id="93" name="Google Shape;544;p18"/>
            <p:cNvSpPr/>
            <p:nvPr/>
          </p:nvSpPr>
          <p:spPr>
            <a:xfrm>
              <a:off x="4647800" y="3569070"/>
              <a:ext cx="68044" cy="124451"/>
            </a:xfrm>
            <a:custGeom>
              <a:avLst/>
              <a:gdLst/>
              <a:ahLst/>
              <a:cxnLst/>
              <a:rect l="l" t="t" r="r" b="b"/>
              <a:pathLst>
                <a:path w="1304" h="2385" extrusionOk="0">
                  <a:moveTo>
                    <a:pt x="393" y="0"/>
                  </a:moveTo>
                  <a:lnTo>
                    <a:pt x="313" y="89"/>
                  </a:lnTo>
                  <a:lnTo>
                    <a:pt x="161" y="313"/>
                  </a:lnTo>
                  <a:lnTo>
                    <a:pt x="63" y="607"/>
                  </a:lnTo>
                  <a:lnTo>
                    <a:pt x="9" y="938"/>
                  </a:lnTo>
                  <a:lnTo>
                    <a:pt x="0" y="1116"/>
                  </a:lnTo>
                  <a:lnTo>
                    <a:pt x="9" y="1375"/>
                  </a:lnTo>
                  <a:lnTo>
                    <a:pt x="125" y="1831"/>
                  </a:lnTo>
                  <a:lnTo>
                    <a:pt x="322" y="2179"/>
                  </a:lnTo>
                  <a:lnTo>
                    <a:pt x="527" y="2331"/>
                  </a:lnTo>
                  <a:lnTo>
                    <a:pt x="670" y="2384"/>
                  </a:lnTo>
                  <a:lnTo>
                    <a:pt x="831" y="2384"/>
                  </a:lnTo>
                  <a:lnTo>
                    <a:pt x="991" y="2322"/>
                  </a:lnTo>
                  <a:lnTo>
                    <a:pt x="1134" y="2206"/>
                  </a:lnTo>
                  <a:lnTo>
                    <a:pt x="1259" y="2045"/>
                  </a:lnTo>
                  <a:lnTo>
                    <a:pt x="1304" y="1947"/>
                  </a:lnTo>
                  <a:lnTo>
                    <a:pt x="1125" y="1447"/>
                  </a:lnTo>
                  <a:lnTo>
                    <a:pt x="661" y="473"/>
                  </a:lnTo>
                  <a:lnTo>
                    <a:pt x="393"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4" name="Google Shape;546;p18"/>
            <p:cNvSpPr/>
            <p:nvPr/>
          </p:nvSpPr>
          <p:spPr>
            <a:xfrm>
              <a:off x="2985668" y="4573685"/>
              <a:ext cx="1512611" cy="95073"/>
            </a:xfrm>
            <a:custGeom>
              <a:avLst/>
              <a:gdLst/>
              <a:ahLst/>
              <a:cxnLst/>
              <a:rect l="l" t="t" r="r" b="b"/>
              <a:pathLst>
                <a:path w="28988" h="1822" extrusionOk="0">
                  <a:moveTo>
                    <a:pt x="14494" y="0"/>
                  </a:moveTo>
                  <a:lnTo>
                    <a:pt x="11538" y="18"/>
                  </a:lnTo>
                  <a:lnTo>
                    <a:pt x="6341" y="152"/>
                  </a:lnTo>
                  <a:lnTo>
                    <a:pt x="3296" y="331"/>
                  </a:lnTo>
                  <a:lnTo>
                    <a:pt x="1733" y="482"/>
                  </a:lnTo>
                  <a:lnTo>
                    <a:pt x="626" y="643"/>
                  </a:lnTo>
                  <a:lnTo>
                    <a:pt x="162" y="777"/>
                  </a:lnTo>
                  <a:lnTo>
                    <a:pt x="10" y="866"/>
                  </a:lnTo>
                  <a:lnTo>
                    <a:pt x="1" y="911"/>
                  </a:lnTo>
                  <a:lnTo>
                    <a:pt x="10" y="956"/>
                  </a:lnTo>
                  <a:lnTo>
                    <a:pt x="162" y="1054"/>
                  </a:lnTo>
                  <a:lnTo>
                    <a:pt x="626" y="1188"/>
                  </a:lnTo>
                  <a:lnTo>
                    <a:pt x="1733" y="1349"/>
                  </a:lnTo>
                  <a:lnTo>
                    <a:pt x="3296" y="1491"/>
                  </a:lnTo>
                  <a:lnTo>
                    <a:pt x="6341" y="1670"/>
                  </a:lnTo>
                  <a:lnTo>
                    <a:pt x="11538" y="1813"/>
                  </a:lnTo>
                  <a:lnTo>
                    <a:pt x="14494" y="1822"/>
                  </a:lnTo>
                  <a:lnTo>
                    <a:pt x="17450" y="1813"/>
                  </a:lnTo>
                  <a:lnTo>
                    <a:pt x="22647" y="1670"/>
                  </a:lnTo>
                  <a:lnTo>
                    <a:pt x="25692" y="1491"/>
                  </a:lnTo>
                  <a:lnTo>
                    <a:pt x="27255" y="1349"/>
                  </a:lnTo>
                  <a:lnTo>
                    <a:pt x="28362" y="1188"/>
                  </a:lnTo>
                  <a:lnTo>
                    <a:pt x="28827" y="1054"/>
                  </a:lnTo>
                  <a:lnTo>
                    <a:pt x="28979" y="956"/>
                  </a:lnTo>
                  <a:lnTo>
                    <a:pt x="28988" y="911"/>
                  </a:lnTo>
                  <a:lnTo>
                    <a:pt x="28979" y="866"/>
                  </a:lnTo>
                  <a:lnTo>
                    <a:pt x="28827" y="777"/>
                  </a:lnTo>
                  <a:lnTo>
                    <a:pt x="28362" y="643"/>
                  </a:lnTo>
                  <a:lnTo>
                    <a:pt x="27255" y="482"/>
                  </a:lnTo>
                  <a:lnTo>
                    <a:pt x="25692" y="331"/>
                  </a:lnTo>
                  <a:lnTo>
                    <a:pt x="22647" y="152"/>
                  </a:lnTo>
                  <a:lnTo>
                    <a:pt x="17450" y="18"/>
                  </a:lnTo>
                  <a:lnTo>
                    <a:pt x="14494" y="0"/>
                  </a:lnTo>
                  <a:close/>
                </a:path>
              </a:pathLst>
            </a:custGeom>
            <a:solidFill>
              <a:srgbClr val="8585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5" name="Google Shape;547;p18"/>
            <p:cNvSpPr/>
            <p:nvPr/>
          </p:nvSpPr>
          <p:spPr>
            <a:xfrm>
              <a:off x="3484245" y="2752196"/>
              <a:ext cx="168752" cy="280105"/>
            </a:xfrm>
            <a:custGeom>
              <a:avLst/>
              <a:gdLst/>
              <a:ahLst/>
              <a:cxnLst/>
              <a:rect l="l" t="t" r="r" b="b"/>
              <a:pathLst>
                <a:path w="3234" h="5368" extrusionOk="0">
                  <a:moveTo>
                    <a:pt x="2680" y="1"/>
                  </a:moveTo>
                  <a:lnTo>
                    <a:pt x="2412" y="10"/>
                  </a:lnTo>
                  <a:lnTo>
                    <a:pt x="1885" y="117"/>
                  </a:lnTo>
                  <a:lnTo>
                    <a:pt x="1403" y="322"/>
                  </a:lnTo>
                  <a:lnTo>
                    <a:pt x="974" y="608"/>
                  </a:lnTo>
                  <a:lnTo>
                    <a:pt x="608" y="974"/>
                  </a:lnTo>
                  <a:lnTo>
                    <a:pt x="322" y="1403"/>
                  </a:lnTo>
                  <a:lnTo>
                    <a:pt x="117" y="1885"/>
                  </a:lnTo>
                  <a:lnTo>
                    <a:pt x="10" y="2412"/>
                  </a:lnTo>
                  <a:lnTo>
                    <a:pt x="1" y="2689"/>
                  </a:lnTo>
                  <a:lnTo>
                    <a:pt x="10" y="2957"/>
                  </a:lnTo>
                  <a:lnTo>
                    <a:pt x="117" y="3484"/>
                  </a:lnTo>
                  <a:lnTo>
                    <a:pt x="322" y="3966"/>
                  </a:lnTo>
                  <a:lnTo>
                    <a:pt x="608" y="4395"/>
                  </a:lnTo>
                  <a:lnTo>
                    <a:pt x="974" y="4761"/>
                  </a:lnTo>
                  <a:lnTo>
                    <a:pt x="1403" y="5046"/>
                  </a:lnTo>
                  <a:lnTo>
                    <a:pt x="1885" y="5252"/>
                  </a:lnTo>
                  <a:lnTo>
                    <a:pt x="2412" y="5359"/>
                  </a:lnTo>
                  <a:lnTo>
                    <a:pt x="2680" y="5368"/>
                  </a:lnTo>
                  <a:lnTo>
                    <a:pt x="3234" y="5368"/>
                  </a:lnTo>
                  <a:lnTo>
                    <a:pt x="323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6" name="Google Shape;548;p18"/>
            <p:cNvSpPr/>
            <p:nvPr/>
          </p:nvSpPr>
          <p:spPr>
            <a:xfrm>
              <a:off x="3512683" y="2752196"/>
              <a:ext cx="280575" cy="280105"/>
            </a:xfrm>
            <a:custGeom>
              <a:avLst/>
              <a:gdLst/>
              <a:ahLst/>
              <a:cxnLst/>
              <a:rect l="l" t="t" r="r" b="b"/>
              <a:pathLst>
                <a:path w="5377" h="5368" extrusionOk="0">
                  <a:moveTo>
                    <a:pt x="2689" y="1"/>
                  </a:moveTo>
                  <a:lnTo>
                    <a:pt x="2412" y="10"/>
                  </a:lnTo>
                  <a:lnTo>
                    <a:pt x="1885" y="117"/>
                  </a:lnTo>
                  <a:lnTo>
                    <a:pt x="1403" y="322"/>
                  </a:lnTo>
                  <a:lnTo>
                    <a:pt x="974" y="608"/>
                  </a:lnTo>
                  <a:lnTo>
                    <a:pt x="617" y="974"/>
                  </a:lnTo>
                  <a:lnTo>
                    <a:pt x="322" y="1403"/>
                  </a:lnTo>
                  <a:lnTo>
                    <a:pt x="117" y="1885"/>
                  </a:lnTo>
                  <a:lnTo>
                    <a:pt x="10" y="2412"/>
                  </a:lnTo>
                  <a:lnTo>
                    <a:pt x="1" y="2689"/>
                  </a:lnTo>
                  <a:lnTo>
                    <a:pt x="10" y="2957"/>
                  </a:lnTo>
                  <a:lnTo>
                    <a:pt x="117" y="3484"/>
                  </a:lnTo>
                  <a:lnTo>
                    <a:pt x="322" y="3966"/>
                  </a:lnTo>
                  <a:lnTo>
                    <a:pt x="617" y="4395"/>
                  </a:lnTo>
                  <a:lnTo>
                    <a:pt x="974" y="4761"/>
                  </a:lnTo>
                  <a:lnTo>
                    <a:pt x="1403" y="5046"/>
                  </a:lnTo>
                  <a:lnTo>
                    <a:pt x="1885" y="5252"/>
                  </a:lnTo>
                  <a:lnTo>
                    <a:pt x="2412" y="5359"/>
                  </a:lnTo>
                  <a:lnTo>
                    <a:pt x="2689" y="5368"/>
                  </a:lnTo>
                  <a:lnTo>
                    <a:pt x="2965" y="5359"/>
                  </a:lnTo>
                  <a:lnTo>
                    <a:pt x="3492" y="5252"/>
                  </a:lnTo>
                  <a:lnTo>
                    <a:pt x="3966" y="5046"/>
                  </a:lnTo>
                  <a:lnTo>
                    <a:pt x="4394" y="4761"/>
                  </a:lnTo>
                  <a:lnTo>
                    <a:pt x="4760" y="4395"/>
                  </a:lnTo>
                  <a:lnTo>
                    <a:pt x="5055" y="3966"/>
                  </a:lnTo>
                  <a:lnTo>
                    <a:pt x="5252" y="3484"/>
                  </a:lnTo>
                  <a:lnTo>
                    <a:pt x="5368" y="2957"/>
                  </a:lnTo>
                  <a:lnTo>
                    <a:pt x="5377" y="2689"/>
                  </a:lnTo>
                  <a:lnTo>
                    <a:pt x="5368" y="2412"/>
                  </a:lnTo>
                  <a:lnTo>
                    <a:pt x="5252" y="1885"/>
                  </a:lnTo>
                  <a:lnTo>
                    <a:pt x="5055" y="1403"/>
                  </a:lnTo>
                  <a:lnTo>
                    <a:pt x="4760" y="974"/>
                  </a:lnTo>
                  <a:lnTo>
                    <a:pt x="4394" y="608"/>
                  </a:lnTo>
                  <a:lnTo>
                    <a:pt x="3966" y="322"/>
                  </a:lnTo>
                  <a:lnTo>
                    <a:pt x="3492" y="117"/>
                  </a:lnTo>
                  <a:lnTo>
                    <a:pt x="2965" y="10"/>
                  </a:lnTo>
                  <a:lnTo>
                    <a:pt x="268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7" name="Google Shape;549;p18"/>
            <p:cNvSpPr/>
            <p:nvPr/>
          </p:nvSpPr>
          <p:spPr>
            <a:xfrm>
              <a:off x="3541590" y="2780634"/>
              <a:ext cx="222759" cy="223281"/>
            </a:xfrm>
            <a:custGeom>
              <a:avLst/>
              <a:gdLst/>
              <a:ahLst/>
              <a:cxnLst/>
              <a:rect l="l" t="t" r="r" b="b"/>
              <a:pathLst>
                <a:path w="4269" h="4279" extrusionOk="0">
                  <a:moveTo>
                    <a:pt x="2135" y="1"/>
                  </a:moveTo>
                  <a:lnTo>
                    <a:pt x="1911" y="10"/>
                  </a:lnTo>
                  <a:lnTo>
                    <a:pt x="1501" y="99"/>
                  </a:lnTo>
                  <a:lnTo>
                    <a:pt x="1117" y="260"/>
                  </a:lnTo>
                  <a:lnTo>
                    <a:pt x="777" y="492"/>
                  </a:lnTo>
                  <a:lnTo>
                    <a:pt x="483" y="778"/>
                  </a:lnTo>
                  <a:lnTo>
                    <a:pt x="250" y="1117"/>
                  </a:lnTo>
                  <a:lnTo>
                    <a:pt x="90" y="1501"/>
                  </a:lnTo>
                  <a:lnTo>
                    <a:pt x="9" y="1921"/>
                  </a:lnTo>
                  <a:lnTo>
                    <a:pt x="0" y="2144"/>
                  </a:lnTo>
                  <a:lnTo>
                    <a:pt x="9" y="2358"/>
                  </a:lnTo>
                  <a:lnTo>
                    <a:pt x="90" y="2778"/>
                  </a:lnTo>
                  <a:lnTo>
                    <a:pt x="250" y="3162"/>
                  </a:lnTo>
                  <a:lnTo>
                    <a:pt x="483" y="3501"/>
                  </a:lnTo>
                  <a:lnTo>
                    <a:pt x="777" y="3787"/>
                  </a:lnTo>
                  <a:lnTo>
                    <a:pt x="1117" y="4019"/>
                  </a:lnTo>
                  <a:lnTo>
                    <a:pt x="1501" y="4180"/>
                  </a:lnTo>
                  <a:lnTo>
                    <a:pt x="1911" y="4269"/>
                  </a:lnTo>
                  <a:lnTo>
                    <a:pt x="2135" y="4278"/>
                  </a:lnTo>
                  <a:lnTo>
                    <a:pt x="2349" y="4269"/>
                  </a:lnTo>
                  <a:lnTo>
                    <a:pt x="2769" y="4180"/>
                  </a:lnTo>
                  <a:lnTo>
                    <a:pt x="3153" y="4019"/>
                  </a:lnTo>
                  <a:lnTo>
                    <a:pt x="3492" y="3787"/>
                  </a:lnTo>
                  <a:lnTo>
                    <a:pt x="3787" y="3501"/>
                  </a:lnTo>
                  <a:lnTo>
                    <a:pt x="4019" y="3162"/>
                  </a:lnTo>
                  <a:lnTo>
                    <a:pt x="4180" y="2778"/>
                  </a:lnTo>
                  <a:lnTo>
                    <a:pt x="4260" y="2358"/>
                  </a:lnTo>
                  <a:lnTo>
                    <a:pt x="4269" y="2144"/>
                  </a:lnTo>
                  <a:lnTo>
                    <a:pt x="4260" y="1921"/>
                  </a:lnTo>
                  <a:lnTo>
                    <a:pt x="4180" y="1501"/>
                  </a:lnTo>
                  <a:lnTo>
                    <a:pt x="4019" y="1117"/>
                  </a:lnTo>
                  <a:lnTo>
                    <a:pt x="3787" y="778"/>
                  </a:lnTo>
                  <a:lnTo>
                    <a:pt x="3492" y="492"/>
                  </a:lnTo>
                  <a:lnTo>
                    <a:pt x="3153" y="260"/>
                  </a:lnTo>
                  <a:lnTo>
                    <a:pt x="2769" y="99"/>
                  </a:lnTo>
                  <a:lnTo>
                    <a:pt x="2349"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8" name="Google Shape;550;p18"/>
            <p:cNvSpPr/>
            <p:nvPr/>
          </p:nvSpPr>
          <p:spPr>
            <a:xfrm>
              <a:off x="3618451" y="2817003"/>
              <a:ext cx="70443" cy="158003"/>
            </a:xfrm>
            <a:custGeom>
              <a:avLst/>
              <a:gdLst/>
              <a:ahLst/>
              <a:cxnLst/>
              <a:rect l="l" t="t" r="r" b="b"/>
              <a:pathLst>
                <a:path w="1350" h="3028" extrusionOk="0">
                  <a:moveTo>
                    <a:pt x="608" y="0"/>
                  </a:moveTo>
                  <a:lnTo>
                    <a:pt x="608" y="340"/>
                  </a:lnTo>
                  <a:lnTo>
                    <a:pt x="492" y="357"/>
                  </a:lnTo>
                  <a:lnTo>
                    <a:pt x="295" y="465"/>
                  </a:lnTo>
                  <a:lnTo>
                    <a:pt x="215" y="545"/>
                  </a:lnTo>
                  <a:lnTo>
                    <a:pt x="153" y="634"/>
                  </a:lnTo>
                  <a:lnTo>
                    <a:pt x="81" y="849"/>
                  </a:lnTo>
                  <a:lnTo>
                    <a:pt x="72" y="983"/>
                  </a:lnTo>
                  <a:lnTo>
                    <a:pt x="81" y="1152"/>
                  </a:lnTo>
                  <a:lnTo>
                    <a:pt x="126" y="1286"/>
                  </a:lnTo>
                  <a:lnTo>
                    <a:pt x="197" y="1411"/>
                  </a:lnTo>
                  <a:lnTo>
                    <a:pt x="304" y="1509"/>
                  </a:lnTo>
                  <a:lnTo>
                    <a:pt x="438" y="1617"/>
                  </a:lnTo>
                  <a:lnTo>
                    <a:pt x="662" y="1724"/>
                  </a:lnTo>
                  <a:lnTo>
                    <a:pt x="778" y="1786"/>
                  </a:lnTo>
                  <a:lnTo>
                    <a:pt x="840" y="1867"/>
                  </a:lnTo>
                  <a:lnTo>
                    <a:pt x="885" y="1947"/>
                  </a:lnTo>
                  <a:lnTo>
                    <a:pt x="894" y="2072"/>
                  </a:lnTo>
                  <a:lnTo>
                    <a:pt x="885" y="2188"/>
                  </a:lnTo>
                  <a:lnTo>
                    <a:pt x="840" y="2268"/>
                  </a:lnTo>
                  <a:lnTo>
                    <a:pt x="778" y="2331"/>
                  </a:lnTo>
                  <a:lnTo>
                    <a:pt x="688" y="2340"/>
                  </a:lnTo>
                  <a:lnTo>
                    <a:pt x="635" y="2340"/>
                  </a:lnTo>
                  <a:lnTo>
                    <a:pt x="537" y="2286"/>
                  </a:lnTo>
                  <a:lnTo>
                    <a:pt x="510" y="2242"/>
                  </a:lnTo>
                  <a:lnTo>
                    <a:pt x="456" y="2126"/>
                  </a:lnTo>
                  <a:lnTo>
                    <a:pt x="447" y="1956"/>
                  </a:lnTo>
                  <a:lnTo>
                    <a:pt x="1" y="1956"/>
                  </a:lnTo>
                  <a:lnTo>
                    <a:pt x="1" y="2108"/>
                  </a:lnTo>
                  <a:lnTo>
                    <a:pt x="81" y="2367"/>
                  </a:lnTo>
                  <a:lnTo>
                    <a:pt x="144" y="2474"/>
                  </a:lnTo>
                  <a:lnTo>
                    <a:pt x="224" y="2563"/>
                  </a:lnTo>
                  <a:lnTo>
                    <a:pt x="438" y="2679"/>
                  </a:lnTo>
                  <a:lnTo>
                    <a:pt x="572" y="2706"/>
                  </a:lnTo>
                  <a:lnTo>
                    <a:pt x="572" y="3027"/>
                  </a:lnTo>
                  <a:lnTo>
                    <a:pt x="813" y="3027"/>
                  </a:lnTo>
                  <a:lnTo>
                    <a:pt x="813" y="2706"/>
                  </a:lnTo>
                  <a:lnTo>
                    <a:pt x="930" y="2688"/>
                  </a:lnTo>
                  <a:lnTo>
                    <a:pt x="1126" y="2581"/>
                  </a:lnTo>
                  <a:lnTo>
                    <a:pt x="1206" y="2510"/>
                  </a:lnTo>
                  <a:lnTo>
                    <a:pt x="1269" y="2420"/>
                  </a:lnTo>
                  <a:lnTo>
                    <a:pt x="1340" y="2197"/>
                  </a:lnTo>
                  <a:lnTo>
                    <a:pt x="1349" y="2072"/>
                  </a:lnTo>
                  <a:lnTo>
                    <a:pt x="1340" y="1902"/>
                  </a:lnTo>
                  <a:lnTo>
                    <a:pt x="1296" y="1768"/>
                  </a:lnTo>
                  <a:lnTo>
                    <a:pt x="1224" y="1652"/>
                  </a:lnTo>
                  <a:lnTo>
                    <a:pt x="1126" y="1545"/>
                  </a:lnTo>
                  <a:lnTo>
                    <a:pt x="992" y="1438"/>
                  </a:lnTo>
                  <a:lnTo>
                    <a:pt x="760" y="1322"/>
                  </a:lnTo>
                  <a:lnTo>
                    <a:pt x="635" y="1242"/>
                  </a:lnTo>
                  <a:lnTo>
                    <a:pt x="572" y="1170"/>
                  </a:lnTo>
                  <a:lnTo>
                    <a:pt x="528" y="1090"/>
                  </a:lnTo>
                  <a:lnTo>
                    <a:pt x="519" y="983"/>
                  </a:lnTo>
                  <a:lnTo>
                    <a:pt x="528" y="858"/>
                  </a:lnTo>
                  <a:lnTo>
                    <a:pt x="572" y="777"/>
                  </a:lnTo>
                  <a:lnTo>
                    <a:pt x="626" y="715"/>
                  </a:lnTo>
                  <a:lnTo>
                    <a:pt x="697" y="706"/>
                  </a:lnTo>
                  <a:lnTo>
                    <a:pt x="742" y="706"/>
                  </a:lnTo>
                  <a:lnTo>
                    <a:pt x="813" y="759"/>
                  </a:lnTo>
                  <a:lnTo>
                    <a:pt x="840" y="795"/>
                  </a:lnTo>
                  <a:lnTo>
                    <a:pt x="894" y="911"/>
                  </a:lnTo>
                  <a:lnTo>
                    <a:pt x="903" y="1081"/>
                  </a:lnTo>
                  <a:lnTo>
                    <a:pt x="1349" y="1081"/>
                  </a:lnTo>
                  <a:lnTo>
                    <a:pt x="1340" y="938"/>
                  </a:lnTo>
                  <a:lnTo>
                    <a:pt x="1278" y="688"/>
                  </a:lnTo>
                  <a:lnTo>
                    <a:pt x="1215" y="590"/>
                  </a:lnTo>
                  <a:lnTo>
                    <a:pt x="1144" y="491"/>
                  </a:lnTo>
                  <a:lnTo>
                    <a:pt x="956" y="375"/>
                  </a:lnTo>
                  <a:lnTo>
                    <a:pt x="849" y="349"/>
                  </a:lnTo>
                  <a:lnTo>
                    <a:pt x="84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9" name="Google Shape;551;p18"/>
            <p:cNvSpPr/>
            <p:nvPr/>
          </p:nvSpPr>
          <p:spPr>
            <a:xfrm>
              <a:off x="4344427" y="3306710"/>
              <a:ext cx="245144" cy="274053"/>
            </a:xfrm>
            <a:custGeom>
              <a:avLst/>
              <a:gdLst/>
              <a:ahLst/>
              <a:cxnLst/>
              <a:rect l="l" t="t" r="r" b="b"/>
              <a:pathLst>
                <a:path w="4698" h="5252" extrusionOk="0">
                  <a:moveTo>
                    <a:pt x="2965" y="1"/>
                  </a:moveTo>
                  <a:lnTo>
                    <a:pt x="2760" y="63"/>
                  </a:lnTo>
                  <a:lnTo>
                    <a:pt x="2671" y="126"/>
                  </a:lnTo>
                  <a:lnTo>
                    <a:pt x="2358" y="411"/>
                  </a:lnTo>
                  <a:lnTo>
                    <a:pt x="1778" y="1028"/>
                  </a:lnTo>
                  <a:lnTo>
                    <a:pt x="1367" y="1519"/>
                  </a:lnTo>
                  <a:lnTo>
                    <a:pt x="974" y="2090"/>
                  </a:lnTo>
                  <a:lnTo>
                    <a:pt x="608" y="2715"/>
                  </a:lnTo>
                  <a:lnTo>
                    <a:pt x="304" y="3403"/>
                  </a:lnTo>
                  <a:lnTo>
                    <a:pt x="72" y="4144"/>
                  </a:lnTo>
                  <a:lnTo>
                    <a:pt x="1" y="4537"/>
                  </a:lnTo>
                  <a:lnTo>
                    <a:pt x="4644" y="5251"/>
                  </a:lnTo>
                  <a:lnTo>
                    <a:pt x="4689" y="4850"/>
                  </a:lnTo>
                  <a:lnTo>
                    <a:pt x="4698" y="4073"/>
                  </a:lnTo>
                  <a:lnTo>
                    <a:pt x="4609" y="3331"/>
                  </a:lnTo>
                  <a:lnTo>
                    <a:pt x="4448" y="2617"/>
                  </a:lnTo>
                  <a:lnTo>
                    <a:pt x="4242" y="1965"/>
                  </a:lnTo>
                  <a:lnTo>
                    <a:pt x="4001" y="1367"/>
                  </a:lnTo>
                  <a:lnTo>
                    <a:pt x="3626" y="608"/>
                  </a:lnTo>
                  <a:lnTo>
                    <a:pt x="3412" y="242"/>
                  </a:lnTo>
                  <a:lnTo>
                    <a:pt x="3349" y="152"/>
                  </a:lnTo>
                  <a:lnTo>
                    <a:pt x="3171" y="36"/>
                  </a:lnTo>
                  <a:lnTo>
                    <a:pt x="2965"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0" name="Google Shape;552;p18"/>
            <p:cNvSpPr/>
            <p:nvPr/>
          </p:nvSpPr>
          <p:spPr>
            <a:xfrm>
              <a:off x="4344427" y="3518716"/>
              <a:ext cx="242379" cy="86254"/>
            </a:xfrm>
            <a:custGeom>
              <a:avLst/>
              <a:gdLst/>
              <a:ahLst/>
              <a:cxnLst/>
              <a:rect l="l" t="t" r="r" b="b"/>
              <a:pathLst>
                <a:path w="4645" h="1653" extrusionOk="0">
                  <a:moveTo>
                    <a:pt x="1117" y="1"/>
                  </a:moveTo>
                  <a:lnTo>
                    <a:pt x="608" y="72"/>
                  </a:lnTo>
                  <a:lnTo>
                    <a:pt x="340" y="161"/>
                  </a:lnTo>
                  <a:lnTo>
                    <a:pt x="135" y="269"/>
                  </a:lnTo>
                  <a:lnTo>
                    <a:pt x="27" y="394"/>
                  </a:lnTo>
                  <a:lnTo>
                    <a:pt x="1" y="474"/>
                  </a:lnTo>
                  <a:lnTo>
                    <a:pt x="1" y="554"/>
                  </a:lnTo>
                  <a:lnTo>
                    <a:pt x="72" y="715"/>
                  </a:lnTo>
                  <a:lnTo>
                    <a:pt x="224" y="876"/>
                  </a:lnTo>
                  <a:lnTo>
                    <a:pt x="456" y="1037"/>
                  </a:lnTo>
                  <a:lnTo>
                    <a:pt x="920" y="1260"/>
                  </a:lnTo>
                  <a:lnTo>
                    <a:pt x="1733" y="1501"/>
                  </a:lnTo>
                  <a:lnTo>
                    <a:pt x="2206" y="1581"/>
                  </a:lnTo>
                  <a:lnTo>
                    <a:pt x="2680" y="1644"/>
                  </a:lnTo>
                  <a:lnTo>
                    <a:pt x="3528" y="1653"/>
                  </a:lnTo>
                  <a:lnTo>
                    <a:pt x="4037" y="1581"/>
                  </a:lnTo>
                  <a:lnTo>
                    <a:pt x="4305" y="1501"/>
                  </a:lnTo>
                  <a:lnTo>
                    <a:pt x="4501" y="1394"/>
                  </a:lnTo>
                  <a:lnTo>
                    <a:pt x="4617" y="1260"/>
                  </a:lnTo>
                  <a:lnTo>
                    <a:pt x="4644" y="1188"/>
                  </a:lnTo>
                  <a:lnTo>
                    <a:pt x="4644" y="1108"/>
                  </a:lnTo>
                  <a:lnTo>
                    <a:pt x="4573" y="947"/>
                  </a:lnTo>
                  <a:lnTo>
                    <a:pt x="4421" y="787"/>
                  </a:lnTo>
                  <a:lnTo>
                    <a:pt x="4189" y="626"/>
                  </a:lnTo>
                  <a:lnTo>
                    <a:pt x="3724" y="403"/>
                  </a:lnTo>
                  <a:lnTo>
                    <a:pt x="2912" y="161"/>
                  </a:lnTo>
                  <a:lnTo>
                    <a:pt x="2439" y="81"/>
                  </a:lnTo>
                  <a:lnTo>
                    <a:pt x="1965" y="19"/>
                  </a:lnTo>
                  <a:lnTo>
                    <a:pt x="1117" y="1"/>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1" name="Google Shape;553;p18"/>
            <p:cNvSpPr/>
            <p:nvPr/>
          </p:nvSpPr>
          <p:spPr>
            <a:xfrm>
              <a:off x="2621297" y="3515480"/>
              <a:ext cx="143132" cy="93716"/>
            </a:xfrm>
            <a:custGeom>
              <a:avLst/>
              <a:gdLst/>
              <a:ahLst/>
              <a:cxnLst/>
              <a:rect l="l" t="t" r="r" b="b"/>
              <a:pathLst>
                <a:path w="2743" h="1796" extrusionOk="0">
                  <a:moveTo>
                    <a:pt x="277" y="0"/>
                  </a:moveTo>
                  <a:lnTo>
                    <a:pt x="161" y="27"/>
                  </a:lnTo>
                  <a:lnTo>
                    <a:pt x="72" y="107"/>
                  </a:lnTo>
                  <a:lnTo>
                    <a:pt x="36" y="161"/>
                  </a:lnTo>
                  <a:lnTo>
                    <a:pt x="10" y="215"/>
                  </a:lnTo>
                  <a:lnTo>
                    <a:pt x="1" y="331"/>
                  </a:lnTo>
                  <a:lnTo>
                    <a:pt x="36" y="447"/>
                  </a:lnTo>
                  <a:lnTo>
                    <a:pt x="108" y="536"/>
                  </a:lnTo>
                  <a:lnTo>
                    <a:pt x="161" y="572"/>
                  </a:lnTo>
                  <a:lnTo>
                    <a:pt x="2456" y="1795"/>
                  </a:lnTo>
                  <a:lnTo>
                    <a:pt x="2742" y="1259"/>
                  </a:lnTo>
                  <a:lnTo>
                    <a:pt x="447" y="36"/>
                  </a:lnTo>
                  <a:lnTo>
                    <a:pt x="394" y="9"/>
                  </a:lnTo>
                  <a:lnTo>
                    <a:pt x="277"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2" name="Google Shape;554;p18"/>
            <p:cNvSpPr/>
            <p:nvPr/>
          </p:nvSpPr>
          <p:spPr>
            <a:xfrm>
              <a:off x="2749450" y="3452082"/>
              <a:ext cx="130973" cy="167343"/>
            </a:xfrm>
            <a:custGeom>
              <a:avLst/>
              <a:gdLst/>
              <a:ahLst/>
              <a:cxnLst/>
              <a:rect l="l" t="t" r="r" b="b"/>
              <a:pathLst>
                <a:path w="2510" h="3207" extrusionOk="0">
                  <a:moveTo>
                    <a:pt x="1608" y="1"/>
                  </a:moveTo>
                  <a:lnTo>
                    <a:pt x="1322" y="537"/>
                  </a:lnTo>
                  <a:lnTo>
                    <a:pt x="1420" y="590"/>
                  </a:lnTo>
                  <a:lnTo>
                    <a:pt x="1590" y="733"/>
                  </a:lnTo>
                  <a:lnTo>
                    <a:pt x="1777" y="983"/>
                  </a:lnTo>
                  <a:lnTo>
                    <a:pt x="1902" y="1385"/>
                  </a:lnTo>
                  <a:lnTo>
                    <a:pt x="1885" y="1706"/>
                  </a:lnTo>
                  <a:lnTo>
                    <a:pt x="1822" y="1921"/>
                  </a:lnTo>
                  <a:lnTo>
                    <a:pt x="1769" y="2019"/>
                  </a:lnTo>
                  <a:lnTo>
                    <a:pt x="1715" y="2117"/>
                  </a:lnTo>
                  <a:lnTo>
                    <a:pt x="1572" y="2287"/>
                  </a:lnTo>
                  <a:lnTo>
                    <a:pt x="1322" y="2474"/>
                  </a:lnTo>
                  <a:lnTo>
                    <a:pt x="920" y="2599"/>
                  </a:lnTo>
                  <a:lnTo>
                    <a:pt x="599" y="2582"/>
                  </a:lnTo>
                  <a:lnTo>
                    <a:pt x="384" y="2519"/>
                  </a:lnTo>
                  <a:lnTo>
                    <a:pt x="286" y="2474"/>
                  </a:lnTo>
                  <a:lnTo>
                    <a:pt x="0" y="3010"/>
                  </a:lnTo>
                  <a:lnTo>
                    <a:pt x="161" y="3082"/>
                  </a:lnTo>
                  <a:lnTo>
                    <a:pt x="483" y="3180"/>
                  </a:lnTo>
                  <a:lnTo>
                    <a:pt x="813" y="3207"/>
                  </a:lnTo>
                  <a:lnTo>
                    <a:pt x="1143" y="3180"/>
                  </a:lnTo>
                  <a:lnTo>
                    <a:pt x="1456" y="3082"/>
                  </a:lnTo>
                  <a:lnTo>
                    <a:pt x="1742" y="2930"/>
                  </a:lnTo>
                  <a:lnTo>
                    <a:pt x="2001" y="2715"/>
                  </a:lnTo>
                  <a:lnTo>
                    <a:pt x="2224" y="2456"/>
                  </a:lnTo>
                  <a:lnTo>
                    <a:pt x="2304" y="2305"/>
                  </a:lnTo>
                  <a:lnTo>
                    <a:pt x="2385" y="2144"/>
                  </a:lnTo>
                  <a:lnTo>
                    <a:pt x="2483" y="1822"/>
                  </a:lnTo>
                  <a:lnTo>
                    <a:pt x="2510" y="1492"/>
                  </a:lnTo>
                  <a:lnTo>
                    <a:pt x="2474" y="1162"/>
                  </a:lnTo>
                  <a:lnTo>
                    <a:pt x="2385" y="849"/>
                  </a:lnTo>
                  <a:lnTo>
                    <a:pt x="2233" y="563"/>
                  </a:lnTo>
                  <a:lnTo>
                    <a:pt x="2019" y="304"/>
                  </a:lnTo>
                  <a:lnTo>
                    <a:pt x="1760" y="81"/>
                  </a:lnTo>
                  <a:lnTo>
                    <a:pt x="1608"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3" name="Google Shape;555;p18"/>
            <p:cNvSpPr/>
            <p:nvPr/>
          </p:nvSpPr>
          <p:spPr>
            <a:xfrm>
              <a:off x="2702384" y="3441385"/>
              <a:ext cx="130973" cy="167813"/>
            </a:xfrm>
            <a:custGeom>
              <a:avLst/>
              <a:gdLst/>
              <a:ahLst/>
              <a:cxnLst/>
              <a:rect l="l" t="t" r="r" b="b"/>
              <a:pathLst>
                <a:path w="2510" h="3216" extrusionOk="0">
                  <a:moveTo>
                    <a:pt x="1697" y="0"/>
                  </a:moveTo>
                  <a:lnTo>
                    <a:pt x="1367" y="36"/>
                  </a:lnTo>
                  <a:lnTo>
                    <a:pt x="1054" y="125"/>
                  </a:lnTo>
                  <a:lnTo>
                    <a:pt x="760" y="277"/>
                  </a:lnTo>
                  <a:lnTo>
                    <a:pt x="501" y="492"/>
                  </a:lnTo>
                  <a:lnTo>
                    <a:pt x="286" y="750"/>
                  </a:lnTo>
                  <a:lnTo>
                    <a:pt x="197" y="902"/>
                  </a:lnTo>
                  <a:lnTo>
                    <a:pt x="126" y="1063"/>
                  </a:lnTo>
                  <a:lnTo>
                    <a:pt x="27" y="1385"/>
                  </a:lnTo>
                  <a:lnTo>
                    <a:pt x="0" y="1715"/>
                  </a:lnTo>
                  <a:lnTo>
                    <a:pt x="27" y="2045"/>
                  </a:lnTo>
                  <a:lnTo>
                    <a:pt x="126" y="2358"/>
                  </a:lnTo>
                  <a:lnTo>
                    <a:pt x="277" y="2653"/>
                  </a:lnTo>
                  <a:lnTo>
                    <a:pt x="492" y="2903"/>
                  </a:lnTo>
                  <a:lnTo>
                    <a:pt x="751" y="3126"/>
                  </a:lnTo>
                  <a:lnTo>
                    <a:pt x="902" y="3215"/>
                  </a:lnTo>
                  <a:lnTo>
                    <a:pt x="1188" y="2679"/>
                  </a:lnTo>
                  <a:lnTo>
                    <a:pt x="1090" y="2617"/>
                  </a:lnTo>
                  <a:lnTo>
                    <a:pt x="920" y="2483"/>
                  </a:lnTo>
                  <a:lnTo>
                    <a:pt x="733" y="2224"/>
                  </a:lnTo>
                  <a:lnTo>
                    <a:pt x="608" y="1822"/>
                  </a:lnTo>
                  <a:lnTo>
                    <a:pt x="626" y="1501"/>
                  </a:lnTo>
                  <a:lnTo>
                    <a:pt x="688" y="1286"/>
                  </a:lnTo>
                  <a:lnTo>
                    <a:pt x="733" y="1188"/>
                  </a:lnTo>
                  <a:lnTo>
                    <a:pt x="795" y="1090"/>
                  </a:lnTo>
                  <a:lnTo>
                    <a:pt x="929" y="920"/>
                  </a:lnTo>
                  <a:lnTo>
                    <a:pt x="1188" y="733"/>
                  </a:lnTo>
                  <a:lnTo>
                    <a:pt x="1590" y="608"/>
                  </a:lnTo>
                  <a:lnTo>
                    <a:pt x="1911" y="625"/>
                  </a:lnTo>
                  <a:lnTo>
                    <a:pt x="2117" y="688"/>
                  </a:lnTo>
                  <a:lnTo>
                    <a:pt x="2224" y="742"/>
                  </a:lnTo>
                  <a:lnTo>
                    <a:pt x="2510" y="206"/>
                  </a:lnTo>
                  <a:lnTo>
                    <a:pt x="2349" y="125"/>
                  </a:lnTo>
                  <a:lnTo>
                    <a:pt x="2028" y="27"/>
                  </a:lnTo>
                  <a:lnTo>
                    <a:pt x="1697" y="0"/>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4" name="Google Shape;556;p18"/>
            <p:cNvSpPr/>
            <p:nvPr/>
          </p:nvSpPr>
          <p:spPr>
            <a:xfrm>
              <a:off x="2749450" y="3581175"/>
              <a:ext cx="143079" cy="93716"/>
            </a:xfrm>
            <a:custGeom>
              <a:avLst/>
              <a:gdLst/>
              <a:ahLst/>
              <a:cxnLst/>
              <a:rect l="l" t="t" r="r" b="b"/>
              <a:pathLst>
                <a:path w="2742" h="1796" extrusionOk="0">
                  <a:moveTo>
                    <a:pt x="286" y="0"/>
                  </a:moveTo>
                  <a:lnTo>
                    <a:pt x="0" y="536"/>
                  </a:lnTo>
                  <a:lnTo>
                    <a:pt x="2286" y="1760"/>
                  </a:lnTo>
                  <a:lnTo>
                    <a:pt x="2349" y="1777"/>
                  </a:lnTo>
                  <a:lnTo>
                    <a:pt x="2465" y="1795"/>
                  </a:lnTo>
                  <a:lnTo>
                    <a:pt x="2581" y="1760"/>
                  </a:lnTo>
                  <a:lnTo>
                    <a:pt x="2670" y="1679"/>
                  </a:lnTo>
                  <a:lnTo>
                    <a:pt x="2706" y="1635"/>
                  </a:lnTo>
                  <a:lnTo>
                    <a:pt x="2724" y="1572"/>
                  </a:lnTo>
                  <a:lnTo>
                    <a:pt x="2742" y="1456"/>
                  </a:lnTo>
                  <a:lnTo>
                    <a:pt x="2706" y="1349"/>
                  </a:lnTo>
                  <a:lnTo>
                    <a:pt x="2626" y="1251"/>
                  </a:lnTo>
                  <a:lnTo>
                    <a:pt x="2581" y="1224"/>
                  </a:lnTo>
                  <a:lnTo>
                    <a:pt x="286" y="0"/>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5" name="Google Shape;557;p18"/>
            <p:cNvSpPr/>
            <p:nvPr/>
          </p:nvSpPr>
          <p:spPr>
            <a:xfrm>
              <a:off x="3170227" y="3714442"/>
              <a:ext cx="404504" cy="894219"/>
            </a:xfrm>
            <a:custGeom>
              <a:avLst/>
              <a:gdLst/>
              <a:ahLst/>
              <a:cxnLst/>
              <a:rect l="l" t="t" r="r" b="b"/>
              <a:pathLst>
                <a:path w="7752" h="17137" extrusionOk="0">
                  <a:moveTo>
                    <a:pt x="3563" y="0"/>
                  </a:moveTo>
                  <a:lnTo>
                    <a:pt x="3179" y="36"/>
                  </a:lnTo>
                  <a:lnTo>
                    <a:pt x="2786" y="90"/>
                  </a:lnTo>
                  <a:lnTo>
                    <a:pt x="2072" y="295"/>
                  </a:lnTo>
                  <a:lnTo>
                    <a:pt x="1581" y="536"/>
                  </a:lnTo>
                  <a:lnTo>
                    <a:pt x="1277" y="750"/>
                  </a:lnTo>
                  <a:lnTo>
                    <a:pt x="1009" y="1009"/>
                  </a:lnTo>
                  <a:lnTo>
                    <a:pt x="759" y="1313"/>
                  </a:lnTo>
                  <a:lnTo>
                    <a:pt x="545" y="1679"/>
                  </a:lnTo>
                  <a:lnTo>
                    <a:pt x="357" y="2090"/>
                  </a:lnTo>
                  <a:lnTo>
                    <a:pt x="214" y="2572"/>
                  </a:lnTo>
                  <a:lnTo>
                    <a:pt x="98" y="3108"/>
                  </a:lnTo>
                  <a:lnTo>
                    <a:pt x="27" y="3724"/>
                  </a:lnTo>
                  <a:lnTo>
                    <a:pt x="0" y="4403"/>
                  </a:lnTo>
                  <a:lnTo>
                    <a:pt x="36" y="5564"/>
                  </a:lnTo>
                  <a:lnTo>
                    <a:pt x="125" y="6466"/>
                  </a:lnTo>
                  <a:lnTo>
                    <a:pt x="206" y="7055"/>
                  </a:lnTo>
                  <a:lnTo>
                    <a:pt x="500" y="8403"/>
                  </a:lnTo>
                  <a:lnTo>
                    <a:pt x="911" y="9859"/>
                  </a:lnTo>
                  <a:lnTo>
                    <a:pt x="1402" y="11359"/>
                  </a:lnTo>
                  <a:lnTo>
                    <a:pt x="1965" y="12815"/>
                  </a:lnTo>
                  <a:lnTo>
                    <a:pt x="2554" y="14154"/>
                  </a:lnTo>
                  <a:lnTo>
                    <a:pt x="3135" y="15315"/>
                  </a:lnTo>
                  <a:lnTo>
                    <a:pt x="3679" y="16208"/>
                  </a:lnTo>
                  <a:lnTo>
                    <a:pt x="3929" y="16512"/>
                  </a:lnTo>
                  <a:lnTo>
                    <a:pt x="4081" y="16681"/>
                  </a:lnTo>
                  <a:lnTo>
                    <a:pt x="4403" y="16923"/>
                  </a:lnTo>
                  <a:lnTo>
                    <a:pt x="4733" y="17074"/>
                  </a:lnTo>
                  <a:lnTo>
                    <a:pt x="5055" y="17137"/>
                  </a:lnTo>
                  <a:lnTo>
                    <a:pt x="5376" y="17092"/>
                  </a:lnTo>
                  <a:lnTo>
                    <a:pt x="5680" y="16967"/>
                  </a:lnTo>
                  <a:lnTo>
                    <a:pt x="5965" y="16744"/>
                  </a:lnTo>
                  <a:lnTo>
                    <a:pt x="6215" y="16422"/>
                  </a:lnTo>
                  <a:lnTo>
                    <a:pt x="6323" y="16226"/>
                  </a:lnTo>
                  <a:lnTo>
                    <a:pt x="6492" y="15869"/>
                  </a:lnTo>
                  <a:lnTo>
                    <a:pt x="6823" y="14878"/>
                  </a:lnTo>
                  <a:lnTo>
                    <a:pt x="7117" y="13610"/>
                  </a:lnTo>
                  <a:lnTo>
                    <a:pt x="7367" y="12172"/>
                  </a:lnTo>
                  <a:lnTo>
                    <a:pt x="7564" y="10618"/>
                  </a:lnTo>
                  <a:lnTo>
                    <a:pt x="7698" y="9046"/>
                  </a:lnTo>
                  <a:lnTo>
                    <a:pt x="7751" y="7537"/>
                  </a:lnTo>
                  <a:lnTo>
                    <a:pt x="7716" y="6162"/>
                  </a:lnTo>
                  <a:lnTo>
                    <a:pt x="7653" y="5564"/>
                  </a:lnTo>
                  <a:lnTo>
                    <a:pt x="7537" y="4671"/>
                  </a:lnTo>
                  <a:lnTo>
                    <a:pt x="7296" y="3537"/>
                  </a:lnTo>
                  <a:lnTo>
                    <a:pt x="7108" y="2876"/>
                  </a:lnTo>
                  <a:lnTo>
                    <a:pt x="6894" y="2304"/>
                  </a:lnTo>
                  <a:lnTo>
                    <a:pt x="6653" y="1795"/>
                  </a:lnTo>
                  <a:lnTo>
                    <a:pt x="6394" y="1367"/>
                  </a:lnTo>
                  <a:lnTo>
                    <a:pt x="6117" y="1009"/>
                  </a:lnTo>
                  <a:lnTo>
                    <a:pt x="5823" y="715"/>
                  </a:lnTo>
                  <a:lnTo>
                    <a:pt x="5510" y="474"/>
                  </a:lnTo>
                  <a:lnTo>
                    <a:pt x="5188" y="286"/>
                  </a:lnTo>
                  <a:lnTo>
                    <a:pt x="4849" y="152"/>
                  </a:lnTo>
                  <a:lnTo>
                    <a:pt x="4313" y="27"/>
                  </a:lnTo>
                  <a:lnTo>
                    <a:pt x="3563"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6" name="Google Shape;558;p18"/>
            <p:cNvSpPr/>
            <p:nvPr/>
          </p:nvSpPr>
          <p:spPr>
            <a:xfrm>
              <a:off x="3971655" y="3714442"/>
              <a:ext cx="404504" cy="894219"/>
            </a:xfrm>
            <a:custGeom>
              <a:avLst/>
              <a:gdLst/>
              <a:ahLst/>
              <a:cxnLst/>
              <a:rect l="l" t="t" r="r" b="b"/>
              <a:pathLst>
                <a:path w="7752" h="17137" extrusionOk="0">
                  <a:moveTo>
                    <a:pt x="3564" y="0"/>
                  </a:moveTo>
                  <a:lnTo>
                    <a:pt x="3180" y="36"/>
                  </a:lnTo>
                  <a:lnTo>
                    <a:pt x="2796" y="90"/>
                  </a:lnTo>
                  <a:lnTo>
                    <a:pt x="2072" y="295"/>
                  </a:lnTo>
                  <a:lnTo>
                    <a:pt x="1581" y="536"/>
                  </a:lnTo>
                  <a:lnTo>
                    <a:pt x="1287" y="750"/>
                  </a:lnTo>
                  <a:lnTo>
                    <a:pt x="1010" y="1009"/>
                  </a:lnTo>
                  <a:lnTo>
                    <a:pt x="760" y="1313"/>
                  </a:lnTo>
                  <a:lnTo>
                    <a:pt x="545" y="1679"/>
                  </a:lnTo>
                  <a:lnTo>
                    <a:pt x="367" y="2090"/>
                  </a:lnTo>
                  <a:lnTo>
                    <a:pt x="215" y="2572"/>
                  </a:lnTo>
                  <a:lnTo>
                    <a:pt x="99" y="3108"/>
                  </a:lnTo>
                  <a:lnTo>
                    <a:pt x="28" y="3724"/>
                  </a:lnTo>
                  <a:lnTo>
                    <a:pt x="1" y="4403"/>
                  </a:lnTo>
                  <a:lnTo>
                    <a:pt x="36" y="5564"/>
                  </a:lnTo>
                  <a:lnTo>
                    <a:pt x="126" y="6466"/>
                  </a:lnTo>
                  <a:lnTo>
                    <a:pt x="215" y="7055"/>
                  </a:lnTo>
                  <a:lnTo>
                    <a:pt x="501" y="8403"/>
                  </a:lnTo>
                  <a:lnTo>
                    <a:pt x="912" y="9859"/>
                  </a:lnTo>
                  <a:lnTo>
                    <a:pt x="1412" y="11359"/>
                  </a:lnTo>
                  <a:lnTo>
                    <a:pt x="1965" y="12815"/>
                  </a:lnTo>
                  <a:lnTo>
                    <a:pt x="2555" y="14154"/>
                  </a:lnTo>
                  <a:lnTo>
                    <a:pt x="3135" y="15315"/>
                  </a:lnTo>
                  <a:lnTo>
                    <a:pt x="3689" y="16208"/>
                  </a:lnTo>
                  <a:lnTo>
                    <a:pt x="3939" y="16512"/>
                  </a:lnTo>
                  <a:lnTo>
                    <a:pt x="4091" y="16681"/>
                  </a:lnTo>
                  <a:lnTo>
                    <a:pt x="4403" y="16923"/>
                  </a:lnTo>
                  <a:lnTo>
                    <a:pt x="4734" y="17074"/>
                  </a:lnTo>
                  <a:lnTo>
                    <a:pt x="5064" y="17137"/>
                  </a:lnTo>
                  <a:lnTo>
                    <a:pt x="5377" y="17092"/>
                  </a:lnTo>
                  <a:lnTo>
                    <a:pt x="5689" y="16967"/>
                  </a:lnTo>
                  <a:lnTo>
                    <a:pt x="5966" y="16744"/>
                  </a:lnTo>
                  <a:lnTo>
                    <a:pt x="6216" y="16422"/>
                  </a:lnTo>
                  <a:lnTo>
                    <a:pt x="6332" y="16226"/>
                  </a:lnTo>
                  <a:lnTo>
                    <a:pt x="6502" y="15869"/>
                  </a:lnTo>
                  <a:lnTo>
                    <a:pt x="6823" y="14878"/>
                  </a:lnTo>
                  <a:lnTo>
                    <a:pt x="7118" y="13610"/>
                  </a:lnTo>
                  <a:lnTo>
                    <a:pt x="7368" y="12172"/>
                  </a:lnTo>
                  <a:lnTo>
                    <a:pt x="7564" y="10618"/>
                  </a:lnTo>
                  <a:lnTo>
                    <a:pt x="7698" y="9046"/>
                  </a:lnTo>
                  <a:lnTo>
                    <a:pt x="7752" y="7537"/>
                  </a:lnTo>
                  <a:lnTo>
                    <a:pt x="7716" y="6162"/>
                  </a:lnTo>
                  <a:lnTo>
                    <a:pt x="7663" y="5564"/>
                  </a:lnTo>
                  <a:lnTo>
                    <a:pt x="7538" y="4671"/>
                  </a:lnTo>
                  <a:lnTo>
                    <a:pt x="7296" y="3537"/>
                  </a:lnTo>
                  <a:lnTo>
                    <a:pt x="7109" y="2876"/>
                  </a:lnTo>
                  <a:lnTo>
                    <a:pt x="6895" y="2304"/>
                  </a:lnTo>
                  <a:lnTo>
                    <a:pt x="6654" y="1795"/>
                  </a:lnTo>
                  <a:lnTo>
                    <a:pt x="6403" y="1367"/>
                  </a:lnTo>
                  <a:lnTo>
                    <a:pt x="6127" y="1009"/>
                  </a:lnTo>
                  <a:lnTo>
                    <a:pt x="5832" y="715"/>
                  </a:lnTo>
                  <a:lnTo>
                    <a:pt x="5519" y="474"/>
                  </a:lnTo>
                  <a:lnTo>
                    <a:pt x="5189" y="286"/>
                  </a:lnTo>
                  <a:lnTo>
                    <a:pt x="4850" y="152"/>
                  </a:lnTo>
                  <a:lnTo>
                    <a:pt x="4314" y="27"/>
                  </a:lnTo>
                  <a:lnTo>
                    <a:pt x="3564"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7" name="Google Shape;559;p18"/>
            <p:cNvSpPr/>
            <p:nvPr/>
          </p:nvSpPr>
          <p:spPr>
            <a:xfrm>
              <a:off x="2779245" y="3140361"/>
              <a:ext cx="1966948" cy="1404492"/>
            </a:xfrm>
            <a:custGeom>
              <a:avLst/>
              <a:gdLst/>
              <a:ahLst/>
              <a:cxnLst/>
              <a:rect l="l" t="t" r="r" b="b"/>
              <a:pathLst>
                <a:path w="37695" h="26916" extrusionOk="0">
                  <a:moveTo>
                    <a:pt x="18843" y="1"/>
                  </a:moveTo>
                  <a:lnTo>
                    <a:pt x="17870" y="10"/>
                  </a:lnTo>
                  <a:lnTo>
                    <a:pt x="15968" y="152"/>
                  </a:lnTo>
                  <a:lnTo>
                    <a:pt x="14128" y="420"/>
                  </a:lnTo>
                  <a:lnTo>
                    <a:pt x="12360" y="813"/>
                  </a:lnTo>
                  <a:lnTo>
                    <a:pt x="10672" y="1322"/>
                  </a:lnTo>
                  <a:lnTo>
                    <a:pt x="9065" y="1947"/>
                  </a:lnTo>
                  <a:lnTo>
                    <a:pt x="7565" y="2671"/>
                  </a:lnTo>
                  <a:lnTo>
                    <a:pt x="6172" y="3492"/>
                  </a:lnTo>
                  <a:lnTo>
                    <a:pt x="4886" y="4403"/>
                  </a:lnTo>
                  <a:lnTo>
                    <a:pt x="3734" y="5403"/>
                  </a:lnTo>
                  <a:lnTo>
                    <a:pt x="2725" y="6475"/>
                  </a:lnTo>
                  <a:lnTo>
                    <a:pt x="1849" y="7618"/>
                  </a:lnTo>
                  <a:lnTo>
                    <a:pt x="1305" y="8520"/>
                  </a:lnTo>
                  <a:lnTo>
                    <a:pt x="983" y="9145"/>
                  </a:lnTo>
                  <a:lnTo>
                    <a:pt x="715" y="9770"/>
                  </a:lnTo>
                  <a:lnTo>
                    <a:pt x="474" y="10422"/>
                  </a:lnTo>
                  <a:lnTo>
                    <a:pt x="287" y="11074"/>
                  </a:lnTo>
                  <a:lnTo>
                    <a:pt x="144" y="11743"/>
                  </a:lnTo>
                  <a:lnTo>
                    <a:pt x="55" y="12422"/>
                  </a:lnTo>
                  <a:lnTo>
                    <a:pt x="1" y="13110"/>
                  </a:lnTo>
                  <a:lnTo>
                    <a:pt x="1" y="13458"/>
                  </a:lnTo>
                  <a:lnTo>
                    <a:pt x="1" y="13806"/>
                  </a:lnTo>
                  <a:lnTo>
                    <a:pt x="55" y="14494"/>
                  </a:lnTo>
                  <a:lnTo>
                    <a:pt x="144" y="15173"/>
                  </a:lnTo>
                  <a:lnTo>
                    <a:pt x="287" y="15842"/>
                  </a:lnTo>
                  <a:lnTo>
                    <a:pt x="474" y="16494"/>
                  </a:lnTo>
                  <a:lnTo>
                    <a:pt x="715" y="17146"/>
                  </a:lnTo>
                  <a:lnTo>
                    <a:pt x="983" y="17771"/>
                  </a:lnTo>
                  <a:lnTo>
                    <a:pt x="1305" y="18396"/>
                  </a:lnTo>
                  <a:lnTo>
                    <a:pt x="1849" y="19298"/>
                  </a:lnTo>
                  <a:lnTo>
                    <a:pt x="2725" y="20441"/>
                  </a:lnTo>
                  <a:lnTo>
                    <a:pt x="3734" y="21513"/>
                  </a:lnTo>
                  <a:lnTo>
                    <a:pt x="4886" y="22513"/>
                  </a:lnTo>
                  <a:lnTo>
                    <a:pt x="6172" y="23424"/>
                  </a:lnTo>
                  <a:lnTo>
                    <a:pt x="7565" y="24245"/>
                  </a:lnTo>
                  <a:lnTo>
                    <a:pt x="9065" y="24969"/>
                  </a:lnTo>
                  <a:lnTo>
                    <a:pt x="10672" y="25594"/>
                  </a:lnTo>
                  <a:lnTo>
                    <a:pt x="12360" y="26103"/>
                  </a:lnTo>
                  <a:lnTo>
                    <a:pt x="14128" y="26496"/>
                  </a:lnTo>
                  <a:lnTo>
                    <a:pt x="15968" y="26764"/>
                  </a:lnTo>
                  <a:lnTo>
                    <a:pt x="17870" y="26907"/>
                  </a:lnTo>
                  <a:lnTo>
                    <a:pt x="18843" y="26915"/>
                  </a:lnTo>
                  <a:lnTo>
                    <a:pt x="19817" y="26907"/>
                  </a:lnTo>
                  <a:lnTo>
                    <a:pt x="21719" y="26764"/>
                  </a:lnTo>
                  <a:lnTo>
                    <a:pt x="23558" y="26496"/>
                  </a:lnTo>
                  <a:lnTo>
                    <a:pt x="25326" y="26103"/>
                  </a:lnTo>
                  <a:lnTo>
                    <a:pt x="27023" y="25594"/>
                  </a:lnTo>
                  <a:lnTo>
                    <a:pt x="28621" y="24969"/>
                  </a:lnTo>
                  <a:lnTo>
                    <a:pt x="30122" y="24245"/>
                  </a:lnTo>
                  <a:lnTo>
                    <a:pt x="31524" y="23424"/>
                  </a:lnTo>
                  <a:lnTo>
                    <a:pt x="32801" y="22513"/>
                  </a:lnTo>
                  <a:lnTo>
                    <a:pt x="33953" y="21513"/>
                  </a:lnTo>
                  <a:lnTo>
                    <a:pt x="34971" y="20441"/>
                  </a:lnTo>
                  <a:lnTo>
                    <a:pt x="35837" y="19298"/>
                  </a:lnTo>
                  <a:lnTo>
                    <a:pt x="36382" y="18396"/>
                  </a:lnTo>
                  <a:lnTo>
                    <a:pt x="36703" y="17771"/>
                  </a:lnTo>
                  <a:lnTo>
                    <a:pt x="36980" y="17146"/>
                  </a:lnTo>
                  <a:lnTo>
                    <a:pt x="37212" y="16494"/>
                  </a:lnTo>
                  <a:lnTo>
                    <a:pt x="37400" y="15842"/>
                  </a:lnTo>
                  <a:lnTo>
                    <a:pt x="37543" y="15173"/>
                  </a:lnTo>
                  <a:lnTo>
                    <a:pt x="37641" y="14494"/>
                  </a:lnTo>
                  <a:lnTo>
                    <a:pt x="37685" y="13806"/>
                  </a:lnTo>
                  <a:lnTo>
                    <a:pt x="37694" y="13458"/>
                  </a:lnTo>
                  <a:lnTo>
                    <a:pt x="37685" y="13110"/>
                  </a:lnTo>
                  <a:lnTo>
                    <a:pt x="37641" y="12422"/>
                  </a:lnTo>
                  <a:lnTo>
                    <a:pt x="37543" y="11743"/>
                  </a:lnTo>
                  <a:lnTo>
                    <a:pt x="37400" y="11074"/>
                  </a:lnTo>
                  <a:lnTo>
                    <a:pt x="37212" y="10422"/>
                  </a:lnTo>
                  <a:lnTo>
                    <a:pt x="36980" y="9770"/>
                  </a:lnTo>
                  <a:lnTo>
                    <a:pt x="36703" y="9145"/>
                  </a:lnTo>
                  <a:lnTo>
                    <a:pt x="36382" y="8520"/>
                  </a:lnTo>
                  <a:lnTo>
                    <a:pt x="35837" y="7618"/>
                  </a:lnTo>
                  <a:lnTo>
                    <a:pt x="34971" y="6475"/>
                  </a:lnTo>
                  <a:lnTo>
                    <a:pt x="33953" y="5403"/>
                  </a:lnTo>
                  <a:lnTo>
                    <a:pt x="32801" y="4403"/>
                  </a:lnTo>
                  <a:lnTo>
                    <a:pt x="31524" y="3492"/>
                  </a:lnTo>
                  <a:lnTo>
                    <a:pt x="30122" y="2671"/>
                  </a:lnTo>
                  <a:lnTo>
                    <a:pt x="28621" y="1947"/>
                  </a:lnTo>
                  <a:lnTo>
                    <a:pt x="27023" y="1322"/>
                  </a:lnTo>
                  <a:lnTo>
                    <a:pt x="25326" y="813"/>
                  </a:lnTo>
                  <a:lnTo>
                    <a:pt x="23558" y="420"/>
                  </a:lnTo>
                  <a:lnTo>
                    <a:pt x="21719" y="152"/>
                  </a:lnTo>
                  <a:lnTo>
                    <a:pt x="19817" y="10"/>
                  </a:lnTo>
                  <a:lnTo>
                    <a:pt x="18843" y="1"/>
                  </a:lnTo>
                  <a:close/>
                </a:path>
              </a:pathLst>
            </a:custGeom>
            <a:solidFill>
              <a:srgbClr val="FFCAD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8" name="Google Shape;560;p18"/>
            <p:cNvSpPr/>
            <p:nvPr/>
          </p:nvSpPr>
          <p:spPr>
            <a:xfrm>
              <a:off x="4362169" y="3561138"/>
              <a:ext cx="77853" cy="132382"/>
            </a:xfrm>
            <a:custGeom>
              <a:avLst/>
              <a:gdLst/>
              <a:ahLst/>
              <a:cxnLst/>
              <a:rect l="l" t="t" r="r" b="b"/>
              <a:pathLst>
                <a:path w="1492" h="2537" extrusionOk="0">
                  <a:moveTo>
                    <a:pt x="741" y="0"/>
                  </a:moveTo>
                  <a:lnTo>
                    <a:pt x="670" y="9"/>
                  </a:lnTo>
                  <a:lnTo>
                    <a:pt x="518" y="54"/>
                  </a:lnTo>
                  <a:lnTo>
                    <a:pt x="322" y="215"/>
                  </a:lnTo>
                  <a:lnTo>
                    <a:pt x="125" y="554"/>
                  </a:lnTo>
                  <a:lnTo>
                    <a:pt x="9" y="1009"/>
                  </a:lnTo>
                  <a:lnTo>
                    <a:pt x="0" y="1268"/>
                  </a:lnTo>
                  <a:lnTo>
                    <a:pt x="9" y="1527"/>
                  </a:lnTo>
                  <a:lnTo>
                    <a:pt x="125" y="1983"/>
                  </a:lnTo>
                  <a:lnTo>
                    <a:pt x="322" y="2331"/>
                  </a:lnTo>
                  <a:lnTo>
                    <a:pt x="518" y="2483"/>
                  </a:lnTo>
                  <a:lnTo>
                    <a:pt x="670" y="2536"/>
                  </a:lnTo>
                  <a:lnTo>
                    <a:pt x="822" y="2536"/>
                  </a:lnTo>
                  <a:lnTo>
                    <a:pt x="964" y="2483"/>
                  </a:lnTo>
                  <a:lnTo>
                    <a:pt x="1161" y="2331"/>
                  </a:lnTo>
                  <a:lnTo>
                    <a:pt x="1366" y="1983"/>
                  </a:lnTo>
                  <a:lnTo>
                    <a:pt x="1482" y="1527"/>
                  </a:lnTo>
                  <a:lnTo>
                    <a:pt x="1491" y="1268"/>
                  </a:lnTo>
                  <a:lnTo>
                    <a:pt x="1482" y="1009"/>
                  </a:lnTo>
                  <a:lnTo>
                    <a:pt x="1366" y="554"/>
                  </a:lnTo>
                  <a:lnTo>
                    <a:pt x="1161" y="215"/>
                  </a:lnTo>
                  <a:lnTo>
                    <a:pt x="964" y="54"/>
                  </a:lnTo>
                  <a:lnTo>
                    <a:pt x="822" y="9"/>
                  </a:lnTo>
                  <a:lnTo>
                    <a:pt x="741"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9" name="Google Shape;561;p18"/>
            <p:cNvSpPr/>
            <p:nvPr/>
          </p:nvSpPr>
          <p:spPr>
            <a:xfrm>
              <a:off x="3539712" y="3198124"/>
              <a:ext cx="445518" cy="68096"/>
            </a:xfrm>
            <a:custGeom>
              <a:avLst/>
              <a:gdLst/>
              <a:ahLst/>
              <a:cxnLst/>
              <a:rect l="l" t="t" r="r" b="b"/>
              <a:pathLst>
                <a:path w="8538" h="1305" extrusionOk="0">
                  <a:moveTo>
                    <a:pt x="3296" y="1"/>
                  </a:moveTo>
                  <a:lnTo>
                    <a:pt x="1367" y="153"/>
                  </a:lnTo>
                  <a:lnTo>
                    <a:pt x="429" y="296"/>
                  </a:lnTo>
                  <a:lnTo>
                    <a:pt x="322" y="322"/>
                  </a:lnTo>
                  <a:lnTo>
                    <a:pt x="161" y="430"/>
                  </a:lnTo>
                  <a:lnTo>
                    <a:pt x="45" y="590"/>
                  </a:lnTo>
                  <a:lnTo>
                    <a:pt x="1" y="778"/>
                  </a:lnTo>
                  <a:lnTo>
                    <a:pt x="10" y="885"/>
                  </a:lnTo>
                  <a:lnTo>
                    <a:pt x="36" y="983"/>
                  </a:lnTo>
                  <a:lnTo>
                    <a:pt x="144" y="1144"/>
                  </a:lnTo>
                  <a:lnTo>
                    <a:pt x="295" y="1260"/>
                  </a:lnTo>
                  <a:lnTo>
                    <a:pt x="492" y="1305"/>
                  </a:lnTo>
                  <a:lnTo>
                    <a:pt x="590" y="1296"/>
                  </a:lnTo>
                  <a:lnTo>
                    <a:pt x="1501" y="1162"/>
                  </a:lnTo>
                  <a:lnTo>
                    <a:pt x="3340" y="1010"/>
                  </a:lnTo>
                  <a:lnTo>
                    <a:pt x="5198" y="1010"/>
                  </a:lnTo>
                  <a:lnTo>
                    <a:pt x="7046" y="1162"/>
                  </a:lnTo>
                  <a:lnTo>
                    <a:pt x="7948" y="1296"/>
                  </a:lnTo>
                  <a:lnTo>
                    <a:pt x="7993" y="1305"/>
                  </a:lnTo>
                  <a:lnTo>
                    <a:pt x="8029" y="1305"/>
                  </a:lnTo>
                  <a:lnTo>
                    <a:pt x="8118" y="1296"/>
                  </a:lnTo>
                  <a:lnTo>
                    <a:pt x="8288" y="1233"/>
                  </a:lnTo>
                  <a:lnTo>
                    <a:pt x="8422" y="1126"/>
                  </a:lnTo>
                  <a:lnTo>
                    <a:pt x="8511" y="974"/>
                  </a:lnTo>
                  <a:lnTo>
                    <a:pt x="8529" y="885"/>
                  </a:lnTo>
                  <a:lnTo>
                    <a:pt x="8538" y="778"/>
                  </a:lnTo>
                  <a:lnTo>
                    <a:pt x="8493" y="590"/>
                  </a:lnTo>
                  <a:lnTo>
                    <a:pt x="8386" y="430"/>
                  </a:lnTo>
                  <a:lnTo>
                    <a:pt x="8216" y="322"/>
                  </a:lnTo>
                  <a:lnTo>
                    <a:pt x="8118" y="296"/>
                  </a:lnTo>
                  <a:lnTo>
                    <a:pt x="7171" y="153"/>
                  </a:lnTo>
                  <a:lnTo>
                    <a:pt x="5243" y="1"/>
                  </a:lnTo>
                  <a:close/>
                </a:path>
              </a:pathLst>
            </a:custGeom>
            <a:solidFill>
              <a:srgbClr val="F27AA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0" name="Google Shape;562;p18"/>
            <p:cNvSpPr/>
            <p:nvPr/>
          </p:nvSpPr>
          <p:spPr>
            <a:xfrm>
              <a:off x="4076485" y="3254060"/>
              <a:ext cx="292263" cy="316893"/>
            </a:xfrm>
            <a:custGeom>
              <a:avLst/>
              <a:gdLst/>
              <a:ahLst/>
              <a:cxnLst/>
              <a:rect l="l" t="t" r="r" b="b"/>
              <a:pathLst>
                <a:path w="5601" h="6073" extrusionOk="0">
                  <a:moveTo>
                    <a:pt x="992" y="1"/>
                  </a:moveTo>
                  <a:lnTo>
                    <a:pt x="751" y="108"/>
                  </a:lnTo>
                  <a:lnTo>
                    <a:pt x="572" y="304"/>
                  </a:lnTo>
                  <a:lnTo>
                    <a:pt x="519" y="429"/>
                  </a:lnTo>
                  <a:lnTo>
                    <a:pt x="394" y="885"/>
                  </a:lnTo>
                  <a:lnTo>
                    <a:pt x="135" y="2099"/>
                  </a:lnTo>
                  <a:lnTo>
                    <a:pt x="19" y="3206"/>
                  </a:lnTo>
                  <a:lnTo>
                    <a:pt x="1" y="4001"/>
                  </a:lnTo>
                  <a:lnTo>
                    <a:pt x="55" y="4814"/>
                  </a:lnTo>
                  <a:lnTo>
                    <a:pt x="197" y="5653"/>
                  </a:lnTo>
                  <a:lnTo>
                    <a:pt x="305" y="6073"/>
                  </a:lnTo>
                  <a:lnTo>
                    <a:pt x="894" y="5769"/>
                  </a:lnTo>
                  <a:lnTo>
                    <a:pt x="2198" y="5153"/>
                  </a:lnTo>
                  <a:lnTo>
                    <a:pt x="2903" y="4841"/>
                  </a:lnTo>
                  <a:lnTo>
                    <a:pt x="3618" y="4546"/>
                  </a:lnTo>
                  <a:lnTo>
                    <a:pt x="4975" y="4028"/>
                  </a:lnTo>
                  <a:lnTo>
                    <a:pt x="5600" y="3823"/>
                  </a:lnTo>
                  <a:lnTo>
                    <a:pt x="5368" y="3447"/>
                  </a:lnTo>
                  <a:lnTo>
                    <a:pt x="4868" y="2769"/>
                  </a:lnTo>
                  <a:lnTo>
                    <a:pt x="4314" y="2162"/>
                  </a:lnTo>
                  <a:lnTo>
                    <a:pt x="3734" y="1626"/>
                  </a:lnTo>
                  <a:lnTo>
                    <a:pt x="2859" y="947"/>
                  </a:lnTo>
                  <a:lnTo>
                    <a:pt x="1805" y="286"/>
                  </a:lnTo>
                  <a:lnTo>
                    <a:pt x="1385" y="63"/>
                  </a:lnTo>
                  <a:lnTo>
                    <a:pt x="1260" y="9"/>
                  </a:lnTo>
                  <a:lnTo>
                    <a:pt x="992" y="1"/>
                  </a:lnTo>
                  <a:close/>
                </a:path>
              </a:pathLst>
            </a:custGeom>
            <a:solidFill>
              <a:srgbClr val="FBD7E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1" name="Google Shape;563;p18"/>
            <p:cNvSpPr/>
            <p:nvPr/>
          </p:nvSpPr>
          <p:spPr>
            <a:xfrm>
              <a:off x="4118437" y="3326747"/>
              <a:ext cx="213471" cy="226516"/>
            </a:xfrm>
            <a:custGeom>
              <a:avLst/>
              <a:gdLst/>
              <a:ahLst/>
              <a:cxnLst/>
              <a:rect l="l" t="t" r="r" b="b"/>
              <a:pathLst>
                <a:path w="4091" h="4341" extrusionOk="0">
                  <a:moveTo>
                    <a:pt x="742" y="1"/>
                  </a:moveTo>
                  <a:lnTo>
                    <a:pt x="563" y="81"/>
                  </a:lnTo>
                  <a:lnTo>
                    <a:pt x="429" y="224"/>
                  </a:lnTo>
                  <a:lnTo>
                    <a:pt x="385" y="331"/>
                  </a:lnTo>
                  <a:lnTo>
                    <a:pt x="295" y="652"/>
                  </a:lnTo>
                  <a:lnTo>
                    <a:pt x="108" y="1510"/>
                  </a:lnTo>
                  <a:lnTo>
                    <a:pt x="1" y="2572"/>
                  </a:lnTo>
                  <a:lnTo>
                    <a:pt x="19" y="3439"/>
                  </a:lnTo>
                  <a:lnTo>
                    <a:pt x="99" y="4037"/>
                  </a:lnTo>
                  <a:lnTo>
                    <a:pt x="161" y="4341"/>
                  </a:lnTo>
                  <a:lnTo>
                    <a:pt x="1090" y="3894"/>
                  </a:lnTo>
                  <a:lnTo>
                    <a:pt x="2099" y="3448"/>
                  </a:lnTo>
                  <a:lnTo>
                    <a:pt x="3126" y="3028"/>
                  </a:lnTo>
                  <a:lnTo>
                    <a:pt x="4091" y="2671"/>
                  </a:lnTo>
                  <a:lnTo>
                    <a:pt x="3921" y="2412"/>
                  </a:lnTo>
                  <a:lnTo>
                    <a:pt x="3546" y="1947"/>
                  </a:lnTo>
                  <a:lnTo>
                    <a:pt x="2930" y="1322"/>
                  </a:lnTo>
                  <a:lnTo>
                    <a:pt x="2090" y="670"/>
                  </a:lnTo>
                  <a:lnTo>
                    <a:pt x="1340" y="206"/>
                  </a:lnTo>
                  <a:lnTo>
                    <a:pt x="1045" y="45"/>
                  </a:lnTo>
                  <a:lnTo>
                    <a:pt x="947" y="10"/>
                  </a:lnTo>
                  <a:lnTo>
                    <a:pt x="742"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2" name="Google Shape;564;p18"/>
            <p:cNvSpPr/>
            <p:nvPr/>
          </p:nvSpPr>
          <p:spPr>
            <a:xfrm>
              <a:off x="3024385" y="3708389"/>
              <a:ext cx="458093" cy="925945"/>
            </a:xfrm>
            <a:custGeom>
              <a:avLst/>
              <a:gdLst/>
              <a:ahLst/>
              <a:cxnLst/>
              <a:rect l="l" t="t" r="r" b="b"/>
              <a:pathLst>
                <a:path w="8779" h="17745" extrusionOk="0">
                  <a:moveTo>
                    <a:pt x="4599" y="0"/>
                  </a:moveTo>
                  <a:lnTo>
                    <a:pt x="4215" y="54"/>
                  </a:lnTo>
                  <a:lnTo>
                    <a:pt x="3840" y="152"/>
                  </a:lnTo>
                  <a:lnTo>
                    <a:pt x="3474" y="295"/>
                  </a:lnTo>
                  <a:lnTo>
                    <a:pt x="3117" y="509"/>
                  </a:lnTo>
                  <a:lnTo>
                    <a:pt x="2768" y="777"/>
                  </a:lnTo>
                  <a:lnTo>
                    <a:pt x="2438" y="1125"/>
                  </a:lnTo>
                  <a:lnTo>
                    <a:pt x="2108" y="1536"/>
                  </a:lnTo>
                  <a:lnTo>
                    <a:pt x="1795" y="2027"/>
                  </a:lnTo>
                  <a:lnTo>
                    <a:pt x="1500" y="2599"/>
                  </a:lnTo>
                  <a:lnTo>
                    <a:pt x="1215" y="3260"/>
                  </a:lnTo>
                  <a:lnTo>
                    <a:pt x="947" y="4010"/>
                  </a:lnTo>
                  <a:lnTo>
                    <a:pt x="697" y="4867"/>
                  </a:lnTo>
                  <a:lnTo>
                    <a:pt x="572" y="5331"/>
                  </a:lnTo>
                  <a:lnTo>
                    <a:pt x="429" y="5948"/>
                  </a:lnTo>
                  <a:lnTo>
                    <a:pt x="214" y="7376"/>
                  </a:lnTo>
                  <a:lnTo>
                    <a:pt x="72" y="8957"/>
                  </a:lnTo>
                  <a:lnTo>
                    <a:pt x="0" y="10618"/>
                  </a:lnTo>
                  <a:lnTo>
                    <a:pt x="9" y="12261"/>
                  </a:lnTo>
                  <a:lnTo>
                    <a:pt x="80" y="13797"/>
                  </a:lnTo>
                  <a:lnTo>
                    <a:pt x="223" y="15154"/>
                  </a:lnTo>
                  <a:lnTo>
                    <a:pt x="429" y="16235"/>
                  </a:lnTo>
                  <a:lnTo>
                    <a:pt x="563" y="16628"/>
                  </a:lnTo>
                  <a:lnTo>
                    <a:pt x="652" y="16851"/>
                  </a:lnTo>
                  <a:lnTo>
                    <a:pt x="866" y="17208"/>
                  </a:lnTo>
                  <a:lnTo>
                    <a:pt x="1134" y="17485"/>
                  </a:lnTo>
                  <a:lnTo>
                    <a:pt x="1438" y="17664"/>
                  </a:lnTo>
                  <a:lnTo>
                    <a:pt x="1768" y="17744"/>
                  </a:lnTo>
                  <a:lnTo>
                    <a:pt x="2116" y="17726"/>
                  </a:lnTo>
                  <a:lnTo>
                    <a:pt x="2474" y="17610"/>
                  </a:lnTo>
                  <a:lnTo>
                    <a:pt x="2840" y="17396"/>
                  </a:lnTo>
                  <a:lnTo>
                    <a:pt x="3018" y="17244"/>
                  </a:lnTo>
                  <a:lnTo>
                    <a:pt x="3322" y="16958"/>
                  </a:lnTo>
                  <a:lnTo>
                    <a:pt x="4010" y="16101"/>
                  </a:lnTo>
                  <a:lnTo>
                    <a:pt x="4769" y="14967"/>
                  </a:lnTo>
                  <a:lnTo>
                    <a:pt x="5563" y="13636"/>
                  </a:lnTo>
                  <a:lnTo>
                    <a:pt x="6331" y="12190"/>
                  </a:lnTo>
                  <a:lnTo>
                    <a:pt x="7046" y="10698"/>
                  </a:lnTo>
                  <a:lnTo>
                    <a:pt x="7671" y="9234"/>
                  </a:lnTo>
                  <a:lnTo>
                    <a:pt x="8144" y="7867"/>
                  </a:lnTo>
                  <a:lnTo>
                    <a:pt x="8314" y="7260"/>
                  </a:lnTo>
                  <a:lnTo>
                    <a:pt x="8421" y="6787"/>
                  </a:lnTo>
                  <a:lnTo>
                    <a:pt x="8600" y="5921"/>
                  </a:lnTo>
                  <a:lnTo>
                    <a:pt x="8716" y="5126"/>
                  </a:lnTo>
                  <a:lnTo>
                    <a:pt x="8769" y="4412"/>
                  </a:lnTo>
                  <a:lnTo>
                    <a:pt x="8778" y="3760"/>
                  </a:lnTo>
                  <a:lnTo>
                    <a:pt x="8734" y="3188"/>
                  </a:lnTo>
                  <a:lnTo>
                    <a:pt x="8635" y="2670"/>
                  </a:lnTo>
                  <a:lnTo>
                    <a:pt x="8501" y="2206"/>
                  </a:lnTo>
                  <a:lnTo>
                    <a:pt x="8323" y="1804"/>
                  </a:lnTo>
                  <a:lnTo>
                    <a:pt x="8109" y="1456"/>
                  </a:lnTo>
                  <a:lnTo>
                    <a:pt x="7858" y="1143"/>
                  </a:lnTo>
                  <a:lnTo>
                    <a:pt x="7573" y="884"/>
                  </a:lnTo>
                  <a:lnTo>
                    <a:pt x="7260" y="661"/>
                  </a:lnTo>
                  <a:lnTo>
                    <a:pt x="6921" y="482"/>
                  </a:lnTo>
                  <a:lnTo>
                    <a:pt x="6367" y="259"/>
                  </a:lnTo>
                  <a:lnTo>
                    <a:pt x="5974" y="152"/>
                  </a:lnTo>
                  <a:lnTo>
                    <a:pt x="5572" y="63"/>
                  </a:lnTo>
                  <a:lnTo>
                    <a:pt x="4983" y="0"/>
                  </a:lnTo>
                  <a:close/>
                </a:path>
              </a:pathLst>
            </a:custGeom>
            <a:solidFill>
              <a:srgbClr val="FFB8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3" name="Google Shape;565;p18"/>
            <p:cNvSpPr/>
            <p:nvPr/>
          </p:nvSpPr>
          <p:spPr>
            <a:xfrm>
              <a:off x="3889211" y="3708389"/>
              <a:ext cx="458093" cy="925945"/>
            </a:xfrm>
            <a:custGeom>
              <a:avLst/>
              <a:gdLst/>
              <a:ahLst/>
              <a:cxnLst/>
              <a:rect l="l" t="t" r="r" b="b"/>
              <a:pathLst>
                <a:path w="8779" h="17745" extrusionOk="0">
                  <a:moveTo>
                    <a:pt x="4590" y="0"/>
                  </a:moveTo>
                  <a:lnTo>
                    <a:pt x="4215" y="54"/>
                  </a:lnTo>
                  <a:lnTo>
                    <a:pt x="3840" y="152"/>
                  </a:lnTo>
                  <a:lnTo>
                    <a:pt x="3474" y="295"/>
                  </a:lnTo>
                  <a:lnTo>
                    <a:pt x="3117" y="509"/>
                  </a:lnTo>
                  <a:lnTo>
                    <a:pt x="2768" y="777"/>
                  </a:lnTo>
                  <a:lnTo>
                    <a:pt x="2438" y="1125"/>
                  </a:lnTo>
                  <a:lnTo>
                    <a:pt x="2108" y="1536"/>
                  </a:lnTo>
                  <a:lnTo>
                    <a:pt x="1795" y="2027"/>
                  </a:lnTo>
                  <a:lnTo>
                    <a:pt x="1500" y="2599"/>
                  </a:lnTo>
                  <a:lnTo>
                    <a:pt x="1215" y="3260"/>
                  </a:lnTo>
                  <a:lnTo>
                    <a:pt x="947" y="4010"/>
                  </a:lnTo>
                  <a:lnTo>
                    <a:pt x="688" y="4867"/>
                  </a:lnTo>
                  <a:lnTo>
                    <a:pt x="572" y="5331"/>
                  </a:lnTo>
                  <a:lnTo>
                    <a:pt x="429" y="5948"/>
                  </a:lnTo>
                  <a:lnTo>
                    <a:pt x="214" y="7376"/>
                  </a:lnTo>
                  <a:lnTo>
                    <a:pt x="72" y="8957"/>
                  </a:lnTo>
                  <a:lnTo>
                    <a:pt x="0" y="10618"/>
                  </a:lnTo>
                  <a:lnTo>
                    <a:pt x="9" y="12261"/>
                  </a:lnTo>
                  <a:lnTo>
                    <a:pt x="80" y="13797"/>
                  </a:lnTo>
                  <a:lnTo>
                    <a:pt x="223" y="15154"/>
                  </a:lnTo>
                  <a:lnTo>
                    <a:pt x="429" y="16235"/>
                  </a:lnTo>
                  <a:lnTo>
                    <a:pt x="563" y="16628"/>
                  </a:lnTo>
                  <a:lnTo>
                    <a:pt x="652" y="16851"/>
                  </a:lnTo>
                  <a:lnTo>
                    <a:pt x="866" y="17208"/>
                  </a:lnTo>
                  <a:lnTo>
                    <a:pt x="1134" y="17485"/>
                  </a:lnTo>
                  <a:lnTo>
                    <a:pt x="1438" y="17664"/>
                  </a:lnTo>
                  <a:lnTo>
                    <a:pt x="1768" y="17744"/>
                  </a:lnTo>
                  <a:lnTo>
                    <a:pt x="2117" y="17726"/>
                  </a:lnTo>
                  <a:lnTo>
                    <a:pt x="2474" y="17610"/>
                  </a:lnTo>
                  <a:lnTo>
                    <a:pt x="2840" y="17396"/>
                  </a:lnTo>
                  <a:lnTo>
                    <a:pt x="3018" y="17244"/>
                  </a:lnTo>
                  <a:lnTo>
                    <a:pt x="3322" y="16958"/>
                  </a:lnTo>
                  <a:lnTo>
                    <a:pt x="4010" y="16101"/>
                  </a:lnTo>
                  <a:lnTo>
                    <a:pt x="4769" y="14967"/>
                  </a:lnTo>
                  <a:lnTo>
                    <a:pt x="5555" y="13636"/>
                  </a:lnTo>
                  <a:lnTo>
                    <a:pt x="6331" y="12190"/>
                  </a:lnTo>
                  <a:lnTo>
                    <a:pt x="7046" y="10698"/>
                  </a:lnTo>
                  <a:lnTo>
                    <a:pt x="7671" y="9234"/>
                  </a:lnTo>
                  <a:lnTo>
                    <a:pt x="8144" y="7867"/>
                  </a:lnTo>
                  <a:lnTo>
                    <a:pt x="8314" y="7260"/>
                  </a:lnTo>
                  <a:lnTo>
                    <a:pt x="8421" y="6787"/>
                  </a:lnTo>
                  <a:lnTo>
                    <a:pt x="8600" y="5921"/>
                  </a:lnTo>
                  <a:lnTo>
                    <a:pt x="8716" y="5126"/>
                  </a:lnTo>
                  <a:lnTo>
                    <a:pt x="8769" y="4412"/>
                  </a:lnTo>
                  <a:lnTo>
                    <a:pt x="8778" y="3760"/>
                  </a:lnTo>
                  <a:lnTo>
                    <a:pt x="8734" y="3188"/>
                  </a:lnTo>
                  <a:lnTo>
                    <a:pt x="8635" y="2670"/>
                  </a:lnTo>
                  <a:lnTo>
                    <a:pt x="8501" y="2206"/>
                  </a:lnTo>
                  <a:lnTo>
                    <a:pt x="8323" y="1804"/>
                  </a:lnTo>
                  <a:lnTo>
                    <a:pt x="8109" y="1456"/>
                  </a:lnTo>
                  <a:lnTo>
                    <a:pt x="7850" y="1143"/>
                  </a:lnTo>
                  <a:lnTo>
                    <a:pt x="7573" y="884"/>
                  </a:lnTo>
                  <a:lnTo>
                    <a:pt x="7260" y="661"/>
                  </a:lnTo>
                  <a:lnTo>
                    <a:pt x="6912" y="482"/>
                  </a:lnTo>
                  <a:lnTo>
                    <a:pt x="6367" y="259"/>
                  </a:lnTo>
                  <a:lnTo>
                    <a:pt x="5974" y="152"/>
                  </a:lnTo>
                  <a:lnTo>
                    <a:pt x="5572" y="63"/>
                  </a:lnTo>
                  <a:lnTo>
                    <a:pt x="4983" y="0"/>
                  </a:lnTo>
                  <a:close/>
                </a:path>
              </a:pathLst>
            </a:custGeom>
            <a:solidFill>
              <a:srgbClr val="FFB8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4" name="Google Shape;566;p18"/>
            <p:cNvSpPr/>
            <p:nvPr/>
          </p:nvSpPr>
          <p:spPr>
            <a:xfrm>
              <a:off x="4452543" y="3770326"/>
              <a:ext cx="263303" cy="400799"/>
            </a:xfrm>
            <a:custGeom>
              <a:avLst/>
              <a:gdLst/>
              <a:ahLst/>
              <a:cxnLst/>
              <a:rect l="l" t="t" r="r" b="b"/>
              <a:pathLst>
                <a:path w="5046" h="7681" extrusionOk="0">
                  <a:moveTo>
                    <a:pt x="3072" y="1"/>
                  </a:moveTo>
                  <a:lnTo>
                    <a:pt x="2760" y="10"/>
                  </a:lnTo>
                  <a:lnTo>
                    <a:pt x="2161" y="162"/>
                  </a:lnTo>
                  <a:lnTo>
                    <a:pt x="1608" y="456"/>
                  </a:lnTo>
                  <a:lnTo>
                    <a:pt x="1117" y="876"/>
                  </a:lnTo>
                  <a:lnTo>
                    <a:pt x="697" y="1394"/>
                  </a:lnTo>
                  <a:lnTo>
                    <a:pt x="367" y="2010"/>
                  </a:lnTo>
                  <a:lnTo>
                    <a:pt x="134" y="2698"/>
                  </a:lnTo>
                  <a:lnTo>
                    <a:pt x="9" y="3448"/>
                  </a:lnTo>
                  <a:lnTo>
                    <a:pt x="0" y="3841"/>
                  </a:lnTo>
                  <a:lnTo>
                    <a:pt x="9" y="4234"/>
                  </a:lnTo>
                  <a:lnTo>
                    <a:pt x="134" y="4984"/>
                  </a:lnTo>
                  <a:lnTo>
                    <a:pt x="367" y="5671"/>
                  </a:lnTo>
                  <a:lnTo>
                    <a:pt x="697" y="6288"/>
                  </a:lnTo>
                  <a:lnTo>
                    <a:pt x="1117" y="6814"/>
                  </a:lnTo>
                  <a:lnTo>
                    <a:pt x="1608" y="7225"/>
                  </a:lnTo>
                  <a:lnTo>
                    <a:pt x="2161" y="7520"/>
                  </a:lnTo>
                  <a:lnTo>
                    <a:pt x="2760" y="7672"/>
                  </a:lnTo>
                  <a:lnTo>
                    <a:pt x="3072" y="7681"/>
                  </a:lnTo>
                  <a:lnTo>
                    <a:pt x="5046" y="7681"/>
                  </a:lnTo>
                  <a:lnTo>
                    <a:pt x="5046"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5" name="Google Shape;567;p18"/>
            <p:cNvSpPr/>
            <p:nvPr/>
          </p:nvSpPr>
          <p:spPr>
            <a:xfrm>
              <a:off x="4555494" y="3770326"/>
              <a:ext cx="320650" cy="400799"/>
            </a:xfrm>
            <a:custGeom>
              <a:avLst/>
              <a:gdLst/>
              <a:ahLst/>
              <a:cxnLst/>
              <a:rect l="l" t="t" r="r" b="b"/>
              <a:pathLst>
                <a:path w="6145" h="7681" extrusionOk="0">
                  <a:moveTo>
                    <a:pt x="3073" y="1"/>
                  </a:moveTo>
                  <a:lnTo>
                    <a:pt x="2751" y="10"/>
                  </a:lnTo>
                  <a:lnTo>
                    <a:pt x="2153" y="171"/>
                  </a:lnTo>
                  <a:lnTo>
                    <a:pt x="1599" y="456"/>
                  </a:lnTo>
                  <a:lnTo>
                    <a:pt x="1117" y="876"/>
                  </a:lnTo>
                  <a:lnTo>
                    <a:pt x="698" y="1394"/>
                  </a:lnTo>
                  <a:lnTo>
                    <a:pt x="367" y="2010"/>
                  </a:lnTo>
                  <a:lnTo>
                    <a:pt x="135" y="2698"/>
                  </a:lnTo>
                  <a:lnTo>
                    <a:pt x="10" y="3448"/>
                  </a:lnTo>
                  <a:lnTo>
                    <a:pt x="1" y="3841"/>
                  </a:lnTo>
                  <a:lnTo>
                    <a:pt x="10" y="4234"/>
                  </a:lnTo>
                  <a:lnTo>
                    <a:pt x="135" y="4984"/>
                  </a:lnTo>
                  <a:lnTo>
                    <a:pt x="367" y="5671"/>
                  </a:lnTo>
                  <a:lnTo>
                    <a:pt x="698" y="6288"/>
                  </a:lnTo>
                  <a:lnTo>
                    <a:pt x="1117" y="6814"/>
                  </a:lnTo>
                  <a:lnTo>
                    <a:pt x="1599" y="7225"/>
                  </a:lnTo>
                  <a:lnTo>
                    <a:pt x="2153" y="7520"/>
                  </a:lnTo>
                  <a:lnTo>
                    <a:pt x="2751" y="7672"/>
                  </a:lnTo>
                  <a:lnTo>
                    <a:pt x="3073" y="7681"/>
                  </a:lnTo>
                  <a:lnTo>
                    <a:pt x="3385" y="7672"/>
                  </a:lnTo>
                  <a:lnTo>
                    <a:pt x="3984" y="7520"/>
                  </a:lnTo>
                  <a:lnTo>
                    <a:pt x="4537" y="7225"/>
                  </a:lnTo>
                  <a:lnTo>
                    <a:pt x="5029" y="6814"/>
                  </a:lnTo>
                  <a:lnTo>
                    <a:pt x="5448" y="6288"/>
                  </a:lnTo>
                  <a:lnTo>
                    <a:pt x="5779" y="5671"/>
                  </a:lnTo>
                  <a:lnTo>
                    <a:pt x="6011" y="4984"/>
                  </a:lnTo>
                  <a:lnTo>
                    <a:pt x="6136" y="4234"/>
                  </a:lnTo>
                  <a:lnTo>
                    <a:pt x="6145" y="3841"/>
                  </a:lnTo>
                  <a:lnTo>
                    <a:pt x="6136" y="3448"/>
                  </a:lnTo>
                  <a:lnTo>
                    <a:pt x="6011" y="2698"/>
                  </a:lnTo>
                  <a:lnTo>
                    <a:pt x="5779" y="2010"/>
                  </a:lnTo>
                  <a:lnTo>
                    <a:pt x="5448" y="1394"/>
                  </a:lnTo>
                  <a:lnTo>
                    <a:pt x="5029" y="876"/>
                  </a:lnTo>
                  <a:lnTo>
                    <a:pt x="4537" y="456"/>
                  </a:lnTo>
                  <a:lnTo>
                    <a:pt x="3984" y="171"/>
                  </a:lnTo>
                  <a:lnTo>
                    <a:pt x="3385" y="10"/>
                  </a:lnTo>
                  <a:lnTo>
                    <a:pt x="3073" y="1"/>
                  </a:lnTo>
                  <a:close/>
                </a:path>
              </a:pathLst>
            </a:custGeom>
            <a:solidFill>
              <a:srgbClr val="FFE4ED"/>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6" name="Google Shape;568;p18"/>
            <p:cNvSpPr/>
            <p:nvPr/>
          </p:nvSpPr>
          <p:spPr>
            <a:xfrm>
              <a:off x="4631468" y="3923630"/>
              <a:ext cx="55050" cy="94186"/>
            </a:xfrm>
            <a:custGeom>
              <a:avLst/>
              <a:gdLst/>
              <a:ahLst/>
              <a:cxnLst/>
              <a:rect l="l" t="t" r="r" b="b"/>
              <a:pathLst>
                <a:path w="1055" h="1805" extrusionOk="0">
                  <a:moveTo>
                    <a:pt x="527" y="1"/>
                  </a:moveTo>
                  <a:lnTo>
                    <a:pt x="420" y="19"/>
                  </a:lnTo>
                  <a:lnTo>
                    <a:pt x="233" y="153"/>
                  </a:lnTo>
                  <a:lnTo>
                    <a:pt x="90" y="394"/>
                  </a:lnTo>
                  <a:lnTo>
                    <a:pt x="9" y="724"/>
                  </a:lnTo>
                  <a:lnTo>
                    <a:pt x="1" y="903"/>
                  </a:lnTo>
                  <a:lnTo>
                    <a:pt x="9" y="1090"/>
                  </a:lnTo>
                  <a:lnTo>
                    <a:pt x="90" y="1412"/>
                  </a:lnTo>
                  <a:lnTo>
                    <a:pt x="233" y="1653"/>
                  </a:lnTo>
                  <a:lnTo>
                    <a:pt x="420" y="1787"/>
                  </a:lnTo>
                  <a:lnTo>
                    <a:pt x="527" y="1805"/>
                  </a:lnTo>
                  <a:lnTo>
                    <a:pt x="635" y="1787"/>
                  </a:lnTo>
                  <a:lnTo>
                    <a:pt x="822" y="1653"/>
                  </a:lnTo>
                  <a:lnTo>
                    <a:pt x="974" y="1412"/>
                  </a:lnTo>
                  <a:lnTo>
                    <a:pt x="1045" y="1090"/>
                  </a:lnTo>
                  <a:lnTo>
                    <a:pt x="1054" y="903"/>
                  </a:lnTo>
                  <a:lnTo>
                    <a:pt x="1045" y="724"/>
                  </a:lnTo>
                  <a:lnTo>
                    <a:pt x="974" y="394"/>
                  </a:lnTo>
                  <a:lnTo>
                    <a:pt x="822" y="153"/>
                  </a:lnTo>
                  <a:lnTo>
                    <a:pt x="635" y="19"/>
                  </a:lnTo>
                  <a:lnTo>
                    <a:pt x="527" y="1"/>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7" name="Google Shape;569;p18"/>
            <p:cNvSpPr/>
            <p:nvPr/>
          </p:nvSpPr>
          <p:spPr>
            <a:xfrm>
              <a:off x="4773136" y="3923630"/>
              <a:ext cx="55468" cy="94186"/>
            </a:xfrm>
            <a:custGeom>
              <a:avLst/>
              <a:gdLst/>
              <a:ahLst/>
              <a:cxnLst/>
              <a:rect l="l" t="t" r="r" b="b"/>
              <a:pathLst>
                <a:path w="1063" h="1805" extrusionOk="0">
                  <a:moveTo>
                    <a:pt x="536" y="1"/>
                  </a:moveTo>
                  <a:lnTo>
                    <a:pt x="420" y="19"/>
                  </a:lnTo>
                  <a:lnTo>
                    <a:pt x="232" y="153"/>
                  </a:lnTo>
                  <a:lnTo>
                    <a:pt x="90" y="394"/>
                  </a:lnTo>
                  <a:lnTo>
                    <a:pt x="9" y="724"/>
                  </a:lnTo>
                  <a:lnTo>
                    <a:pt x="0" y="903"/>
                  </a:lnTo>
                  <a:lnTo>
                    <a:pt x="9" y="1090"/>
                  </a:lnTo>
                  <a:lnTo>
                    <a:pt x="90" y="1412"/>
                  </a:lnTo>
                  <a:lnTo>
                    <a:pt x="232" y="1653"/>
                  </a:lnTo>
                  <a:lnTo>
                    <a:pt x="420" y="1787"/>
                  </a:lnTo>
                  <a:lnTo>
                    <a:pt x="536" y="1805"/>
                  </a:lnTo>
                  <a:lnTo>
                    <a:pt x="643" y="1787"/>
                  </a:lnTo>
                  <a:lnTo>
                    <a:pt x="831" y="1653"/>
                  </a:lnTo>
                  <a:lnTo>
                    <a:pt x="974" y="1412"/>
                  </a:lnTo>
                  <a:lnTo>
                    <a:pt x="1054" y="1090"/>
                  </a:lnTo>
                  <a:lnTo>
                    <a:pt x="1063" y="903"/>
                  </a:lnTo>
                  <a:lnTo>
                    <a:pt x="1054" y="724"/>
                  </a:lnTo>
                  <a:lnTo>
                    <a:pt x="974" y="394"/>
                  </a:lnTo>
                  <a:lnTo>
                    <a:pt x="831" y="153"/>
                  </a:lnTo>
                  <a:lnTo>
                    <a:pt x="643" y="19"/>
                  </a:lnTo>
                  <a:lnTo>
                    <a:pt x="536" y="1"/>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8" name="Google Shape;570;p18"/>
            <p:cNvSpPr/>
            <p:nvPr/>
          </p:nvSpPr>
          <p:spPr>
            <a:xfrm>
              <a:off x="3546234" y="3232145"/>
              <a:ext cx="432003" cy="34074"/>
            </a:xfrm>
            <a:custGeom>
              <a:avLst/>
              <a:gdLst/>
              <a:ahLst/>
              <a:cxnLst/>
              <a:rect l="l" t="t" r="r" b="b"/>
              <a:pathLst>
                <a:path w="8279" h="653" extrusionOk="0">
                  <a:moveTo>
                    <a:pt x="3171" y="1"/>
                  </a:moveTo>
                  <a:lnTo>
                    <a:pt x="1242" y="162"/>
                  </a:lnTo>
                  <a:lnTo>
                    <a:pt x="304" y="304"/>
                  </a:lnTo>
                  <a:lnTo>
                    <a:pt x="215" y="331"/>
                  </a:lnTo>
                  <a:lnTo>
                    <a:pt x="63" y="412"/>
                  </a:lnTo>
                  <a:lnTo>
                    <a:pt x="1" y="474"/>
                  </a:lnTo>
                  <a:lnTo>
                    <a:pt x="99" y="563"/>
                  </a:lnTo>
                  <a:lnTo>
                    <a:pt x="331" y="653"/>
                  </a:lnTo>
                  <a:lnTo>
                    <a:pt x="465" y="644"/>
                  </a:lnTo>
                  <a:lnTo>
                    <a:pt x="1376" y="510"/>
                  </a:lnTo>
                  <a:lnTo>
                    <a:pt x="3215" y="358"/>
                  </a:lnTo>
                  <a:lnTo>
                    <a:pt x="5073" y="358"/>
                  </a:lnTo>
                  <a:lnTo>
                    <a:pt x="6921" y="510"/>
                  </a:lnTo>
                  <a:lnTo>
                    <a:pt x="7823" y="644"/>
                  </a:lnTo>
                  <a:lnTo>
                    <a:pt x="7868" y="653"/>
                  </a:lnTo>
                  <a:lnTo>
                    <a:pt x="7904" y="653"/>
                  </a:lnTo>
                  <a:lnTo>
                    <a:pt x="8020" y="644"/>
                  </a:lnTo>
                  <a:lnTo>
                    <a:pt x="8207" y="546"/>
                  </a:lnTo>
                  <a:lnTo>
                    <a:pt x="8279" y="474"/>
                  </a:lnTo>
                  <a:lnTo>
                    <a:pt x="8225" y="412"/>
                  </a:lnTo>
                  <a:lnTo>
                    <a:pt x="8073" y="331"/>
                  </a:lnTo>
                  <a:lnTo>
                    <a:pt x="7993" y="304"/>
                  </a:lnTo>
                  <a:lnTo>
                    <a:pt x="7046" y="162"/>
                  </a:lnTo>
                  <a:lnTo>
                    <a:pt x="5118" y="1"/>
                  </a:lnTo>
                  <a:close/>
                </a:path>
              </a:pathLst>
            </a:custGeom>
            <a:solidFill>
              <a:srgbClr val="EF5D8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9" name="Google Shape;571;p18"/>
            <p:cNvSpPr/>
            <p:nvPr/>
          </p:nvSpPr>
          <p:spPr>
            <a:xfrm>
              <a:off x="3539712" y="3198124"/>
              <a:ext cx="445518" cy="68096"/>
            </a:xfrm>
            <a:custGeom>
              <a:avLst/>
              <a:gdLst/>
              <a:ahLst/>
              <a:cxnLst/>
              <a:rect l="l" t="t" r="r" b="b"/>
              <a:pathLst>
                <a:path w="8538" h="1305" extrusionOk="0">
                  <a:moveTo>
                    <a:pt x="3296" y="1"/>
                  </a:moveTo>
                  <a:lnTo>
                    <a:pt x="1367" y="153"/>
                  </a:lnTo>
                  <a:lnTo>
                    <a:pt x="429" y="296"/>
                  </a:lnTo>
                  <a:lnTo>
                    <a:pt x="322" y="322"/>
                  </a:lnTo>
                  <a:lnTo>
                    <a:pt x="161" y="430"/>
                  </a:lnTo>
                  <a:lnTo>
                    <a:pt x="45" y="590"/>
                  </a:lnTo>
                  <a:lnTo>
                    <a:pt x="1" y="778"/>
                  </a:lnTo>
                  <a:lnTo>
                    <a:pt x="10" y="885"/>
                  </a:lnTo>
                  <a:lnTo>
                    <a:pt x="36" y="983"/>
                  </a:lnTo>
                  <a:lnTo>
                    <a:pt x="144" y="1144"/>
                  </a:lnTo>
                  <a:lnTo>
                    <a:pt x="295" y="1260"/>
                  </a:lnTo>
                  <a:lnTo>
                    <a:pt x="492" y="1305"/>
                  </a:lnTo>
                  <a:lnTo>
                    <a:pt x="590" y="1296"/>
                  </a:lnTo>
                  <a:lnTo>
                    <a:pt x="1501" y="1162"/>
                  </a:lnTo>
                  <a:lnTo>
                    <a:pt x="3340" y="1010"/>
                  </a:lnTo>
                  <a:lnTo>
                    <a:pt x="5198" y="1010"/>
                  </a:lnTo>
                  <a:lnTo>
                    <a:pt x="7046" y="1162"/>
                  </a:lnTo>
                  <a:lnTo>
                    <a:pt x="7948" y="1296"/>
                  </a:lnTo>
                  <a:lnTo>
                    <a:pt x="7993" y="1305"/>
                  </a:lnTo>
                  <a:lnTo>
                    <a:pt x="8029" y="1305"/>
                  </a:lnTo>
                  <a:lnTo>
                    <a:pt x="8118" y="1296"/>
                  </a:lnTo>
                  <a:lnTo>
                    <a:pt x="8288" y="1233"/>
                  </a:lnTo>
                  <a:lnTo>
                    <a:pt x="8422" y="1126"/>
                  </a:lnTo>
                  <a:lnTo>
                    <a:pt x="8511" y="974"/>
                  </a:lnTo>
                  <a:lnTo>
                    <a:pt x="8529" y="885"/>
                  </a:lnTo>
                  <a:lnTo>
                    <a:pt x="8538" y="778"/>
                  </a:lnTo>
                  <a:lnTo>
                    <a:pt x="8493" y="590"/>
                  </a:lnTo>
                  <a:lnTo>
                    <a:pt x="8386" y="430"/>
                  </a:lnTo>
                  <a:lnTo>
                    <a:pt x="8216" y="322"/>
                  </a:lnTo>
                  <a:lnTo>
                    <a:pt x="8118" y="296"/>
                  </a:lnTo>
                  <a:lnTo>
                    <a:pt x="7171" y="153"/>
                  </a:lnTo>
                  <a:lnTo>
                    <a:pt x="5243" y="1"/>
                  </a:lnTo>
                  <a:close/>
                </a:path>
              </a:pathLst>
            </a:custGeom>
            <a:solidFill>
              <a:srgbClr val="79797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0" name="Google Shape;572;p18"/>
            <p:cNvSpPr/>
            <p:nvPr/>
          </p:nvSpPr>
          <p:spPr>
            <a:xfrm>
              <a:off x="3594240" y="2937225"/>
              <a:ext cx="168752" cy="280105"/>
            </a:xfrm>
            <a:custGeom>
              <a:avLst/>
              <a:gdLst/>
              <a:ahLst/>
              <a:cxnLst/>
              <a:rect l="l" t="t" r="r" b="b"/>
              <a:pathLst>
                <a:path w="3234" h="5368" extrusionOk="0">
                  <a:moveTo>
                    <a:pt x="2688" y="0"/>
                  </a:moveTo>
                  <a:lnTo>
                    <a:pt x="2412" y="9"/>
                  </a:lnTo>
                  <a:lnTo>
                    <a:pt x="1885" y="116"/>
                  </a:lnTo>
                  <a:lnTo>
                    <a:pt x="1402" y="322"/>
                  </a:lnTo>
                  <a:lnTo>
                    <a:pt x="974" y="607"/>
                  </a:lnTo>
                  <a:lnTo>
                    <a:pt x="608" y="974"/>
                  </a:lnTo>
                  <a:lnTo>
                    <a:pt x="322" y="1402"/>
                  </a:lnTo>
                  <a:lnTo>
                    <a:pt x="117" y="1884"/>
                  </a:lnTo>
                  <a:lnTo>
                    <a:pt x="9" y="2411"/>
                  </a:lnTo>
                  <a:lnTo>
                    <a:pt x="0" y="2688"/>
                  </a:lnTo>
                  <a:lnTo>
                    <a:pt x="9" y="2965"/>
                  </a:lnTo>
                  <a:lnTo>
                    <a:pt x="117" y="3483"/>
                  </a:lnTo>
                  <a:lnTo>
                    <a:pt x="322" y="3965"/>
                  </a:lnTo>
                  <a:lnTo>
                    <a:pt x="608" y="4394"/>
                  </a:lnTo>
                  <a:lnTo>
                    <a:pt x="974" y="4760"/>
                  </a:lnTo>
                  <a:lnTo>
                    <a:pt x="1402" y="5055"/>
                  </a:lnTo>
                  <a:lnTo>
                    <a:pt x="1885" y="5251"/>
                  </a:lnTo>
                  <a:lnTo>
                    <a:pt x="2412" y="5358"/>
                  </a:lnTo>
                  <a:lnTo>
                    <a:pt x="2688" y="5367"/>
                  </a:lnTo>
                  <a:lnTo>
                    <a:pt x="3233" y="5367"/>
                  </a:lnTo>
                  <a:lnTo>
                    <a:pt x="3233"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1" name="Google Shape;573;p18"/>
            <p:cNvSpPr/>
            <p:nvPr/>
          </p:nvSpPr>
          <p:spPr>
            <a:xfrm>
              <a:off x="3623148" y="2937225"/>
              <a:ext cx="280053" cy="280105"/>
            </a:xfrm>
            <a:custGeom>
              <a:avLst/>
              <a:gdLst/>
              <a:ahLst/>
              <a:cxnLst/>
              <a:rect l="l" t="t" r="r" b="b"/>
              <a:pathLst>
                <a:path w="5367" h="5368" extrusionOk="0">
                  <a:moveTo>
                    <a:pt x="2679" y="0"/>
                  </a:moveTo>
                  <a:lnTo>
                    <a:pt x="2402" y="9"/>
                  </a:lnTo>
                  <a:lnTo>
                    <a:pt x="1884" y="116"/>
                  </a:lnTo>
                  <a:lnTo>
                    <a:pt x="1402" y="322"/>
                  </a:lnTo>
                  <a:lnTo>
                    <a:pt x="973" y="607"/>
                  </a:lnTo>
                  <a:lnTo>
                    <a:pt x="607" y="974"/>
                  </a:lnTo>
                  <a:lnTo>
                    <a:pt x="322" y="1402"/>
                  </a:lnTo>
                  <a:lnTo>
                    <a:pt x="116" y="1884"/>
                  </a:lnTo>
                  <a:lnTo>
                    <a:pt x="9" y="2411"/>
                  </a:lnTo>
                  <a:lnTo>
                    <a:pt x="0" y="2688"/>
                  </a:lnTo>
                  <a:lnTo>
                    <a:pt x="9" y="2965"/>
                  </a:lnTo>
                  <a:lnTo>
                    <a:pt x="116" y="3483"/>
                  </a:lnTo>
                  <a:lnTo>
                    <a:pt x="322" y="3965"/>
                  </a:lnTo>
                  <a:lnTo>
                    <a:pt x="607" y="4394"/>
                  </a:lnTo>
                  <a:lnTo>
                    <a:pt x="973" y="4760"/>
                  </a:lnTo>
                  <a:lnTo>
                    <a:pt x="1402" y="5055"/>
                  </a:lnTo>
                  <a:lnTo>
                    <a:pt x="1884" y="5251"/>
                  </a:lnTo>
                  <a:lnTo>
                    <a:pt x="2402" y="5358"/>
                  </a:lnTo>
                  <a:lnTo>
                    <a:pt x="2679" y="5367"/>
                  </a:lnTo>
                  <a:lnTo>
                    <a:pt x="2956" y="5358"/>
                  </a:lnTo>
                  <a:lnTo>
                    <a:pt x="3483" y="5251"/>
                  </a:lnTo>
                  <a:lnTo>
                    <a:pt x="3965" y="5055"/>
                  </a:lnTo>
                  <a:lnTo>
                    <a:pt x="4394" y="4760"/>
                  </a:lnTo>
                  <a:lnTo>
                    <a:pt x="4760" y="4394"/>
                  </a:lnTo>
                  <a:lnTo>
                    <a:pt x="5046" y="3965"/>
                  </a:lnTo>
                  <a:lnTo>
                    <a:pt x="5251" y="3483"/>
                  </a:lnTo>
                  <a:lnTo>
                    <a:pt x="5358" y="2965"/>
                  </a:lnTo>
                  <a:lnTo>
                    <a:pt x="5367" y="2688"/>
                  </a:lnTo>
                  <a:lnTo>
                    <a:pt x="5358" y="2411"/>
                  </a:lnTo>
                  <a:lnTo>
                    <a:pt x="5251" y="1884"/>
                  </a:lnTo>
                  <a:lnTo>
                    <a:pt x="5046" y="1402"/>
                  </a:lnTo>
                  <a:lnTo>
                    <a:pt x="4760" y="974"/>
                  </a:lnTo>
                  <a:lnTo>
                    <a:pt x="4394" y="607"/>
                  </a:lnTo>
                  <a:lnTo>
                    <a:pt x="3965" y="322"/>
                  </a:lnTo>
                  <a:lnTo>
                    <a:pt x="3483" y="116"/>
                  </a:lnTo>
                  <a:lnTo>
                    <a:pt x="2956" y="9"/>
                  </a:lnTo>
                  <a:lnTo>
                    <a:pt x="267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2" name="Google Shape;574;p18"/>
            <p:cNvSpPr/>
            <p:nvPr/>
          </p:nvSpPr>
          <p:spPr>
            <a:xfrm>
              <a:off x="3651533" y="2966080"/>
              <a:ext cx="222811" cy="222811"/>
            </a:xfrm>
            <a:custGeom>
              <a:avLst/>
              <a:gdLst/>
              <a:ahLst/>
              <a:cxnLst/>
              <a:rect l="l" t="t" r="r" b="b"/>
              <a:pathLst>
                <a:path w="4270" h="4270" extrusionOk="0">
                  <a:moveTo>
                    <a:pt x="2135" y="1"/>
                  </a:moveTo>
                  <a:lnTo>
                    <a:pt x="1921" y="10"/>
                  </a:lnTo>
                  <a:lnTo>
                    <a:pt x="1501" y="90"/>
                  </a:lnTo>
                  <a:lnTo>
                    <a:pt x="1117" y="251"/>
                  </a:lnTo>
                  <a:lnTo>
                    <a:pt x="778" y="483"/>
                  </a:lnTo>
                  <a:lnTo>
                    <a:pt x="492" y="769"/>
                  </a:lnTo>
                  <a:lnTo>
                    <a:pt x="260" y="1117"/>
                  </a:lnTo>
                  <a:lnTo>
                    <a:pt x="99" y="1501"/>
                  </a:lnTo>
                  <a:lnTo>
                    <a:pt x="10" y="1912"/>
                  </a:lnTo>
                  <a:lnTo>
                    <a:pt x="1" y="2135"/>
                  </a:lnTo>
                  <a:lnTo>
                    <a:pt x="10" y="2349"/>
                  </a:lnTo>
                  <a:lnTo>
                    <a:pt x="99" y="2769"/>
                  </a:lnTo>
                  <a:lnTo>
                    <a:pt x="260" y="3153"/>
                  </a:lnTo>
                  <a:lnTo>
                    <a:pt x="492" y="3492"/>
                  </a:lnTo>
                  <a:lnTo>
                    <a:pt x="778" y="3787"/>
                  </a:lnTo>
                  <a:lnTo>
                    <a:pt x="1117" y="4010"/>
                  </a:lnTo>
                  <a:lnTo>
                    <a:pt x="1501" y="4180"/>
                  </a:lnTo>
                  <a:lnTo>
                    <a:pt x="1921" y="4260"/>
                  </a:lnTo>
                  <a:lnTo>
                    <a:pt x="2135" y="4269"/>
                  </a:lnTo>
                  <a:lnTo>
                    <a:pt x="2358" y="4260"/>
                  </a:lnTo>
                  <a:lnTo>
                    <a:pt x="2778" y="4180"/>
                  </a:lnTo>
                  <a:lnTo>
                    <a:pt x="3162" y="4010"/>
                  </a:lnTo>
                  <a:lnTo>
                    <a:pt x="3501" y="3787"/>
                  </a:lnTo>
                  <a:lnTo>
                    <a:pt x="3787" y="3492"/>
                  </a:lnTo>
                  <a:lnTo>
                    <a:pt x="4019" y="3153"/>
                  </a:lnTo>
                  <a:lnTo>
                    <a:pt x="4180" y="2769"/>
                  </a:lnTo>
                  <a:lnTo>
                    <a:pt x="4269" y="2349"/>
                  </a:lnTo>
                  <a:lnTo>
                    <a:pt x="4269" y="2135"/>
                  </a:lnTo>
                  <a:lnTo>
                    <a:pt x="4269" y="1912"/>
                  </a:lnTo>
                  <a:lnTo>
                    <a:pt x="4180" y="1501"/>
                  </a:lnTo>
                  <a:lnTo>
                    <a:pt x="4019" y="1117"/>
                  </a:lnTo>
                  <a:lnTo>
                    <a:pt x="3787" y="769"/>
                  </a:lnTo>
                  <a:lnTo>
                    <a:pt x="3501" y="483"/>
                  </a:lnTo>
                  <a:lnTo>
                    <a:pt x="3162" y="251"/>
                  </a:lnTo>
                  <a:lnTo>
                    <a:pt x="2778" y="90"/>
                  </a:lnTo>
                  <a:lnTo>
                    <a:pt x="2358"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3" name="Google Shape;575;p18"/>
            <p:cNvSpPr/>
            <p:nvPr/>
          </p:nvSpPr>
          <p:spPr>
            <a:xfrm>
              <a:off x="3728446" y="3001981"/>
              <a:ext cx="70392" cy="158003"/>
            </a:xfrm>
            <a:custGeom>
              <a:avLst/>
              <a:gdLst/>
              <a:ahLst/>
              <a:cxnLst/>
              <a:rect l="l" t="t" r="r" b="b"/>
              <a:pathLst>
                <a:path w="1349" h="3028" extrusionOk="0">
                  <a:moveTo>
                    <a:pt x="608" y="0"/>
                  </a:moveTo>
                  <a:lnTo>
                    <a:pt x="608" y="340"/>
                  </a:lnTo>
                  <a:lnTo>
                    <a:pt x="491" y="358"/>
                  </a:lnTo>
                  <a:lnTo>
                    <a:pt x="295" y="465"/>
                  </a:lnTo>
                  <a:lnTo>
                    <a:pt x="224" y="545"/>
                  </a:lnTo>
                  <a:lnTo>
                    <a:pt x="152" y="634"/>
                  </a:lnTo>
                  <a:lnTo>
                    <a:pt x="81" y="858"/>
                  </a:lnTo>
                  <a:lnTo>
                    <a:pt x="72" y="983"/>
                  </a:lnTo>
                  <a:lnTo>
                    <a:pt x="81" y="1152"/>
                  </a:lnTo>
                  <a:lnTo>
                    <a:pt x="134" y="1286"/>
                  </a:lnTo>
                  <a:lnTo>
                    <a:pt x="197" y="1411"/>
                  </a:lnTo>
                  <a:lnTo>
                    <a:pt x="304" y="1519"/>
                  </a:lnTo>
                  <a:lnTo>
                    <a:pt x="447" y="1617"/>
                  </a:lnTo>
                  <a:lnTo>
                    <a:pt x="670" y="1724"/>
                  </a:lnTo>
                  <a:lnTo>
                    <a:pt x="777" y="1786"/>
                  </a:lnTo>
                  <a:lnTo>
                    <a:pt x="849" y="1867"/>
                  </a:lnTo>
                  <a:lnTo>
                    <a:pt x="893" y="1947"/>
                  </a:lnTo>
                  <a:lnTo>
                    <a:pt x="902" y="2072"/>
                  </a:lnTo>
                  <a:lnTo>
                    <a:pt x="893" y="2188"/>
                  </a:lnTo>
                  <a:lnTo>
                    <a:pt x="840" y="2278"/>
                  </a:lnTo>
                  <a:lnTo>
                    <a:pt x="786" y="2331"/>
                  </a:lnTo>
                  <a:lnTo>
                    <a:pt x="688" y="2349"/>
                  </a:lnTo>
                  <a:lnTo>
                    <a:pt x="634" y="2340"/>
                  </a:lnTo>
                  <a:lnTo>
                    <a:pt x="545" y="2295"/>
                  </a:lnTo>
                  <a:lnTo>
                    <a:pt x="509" y="2242"/>
                  </a:lnTo>
                  <a:lnTo>
                    <a:pt x="456" y="2126"/>
                  </a:lnTo>
                  <a:lnTo>
                    <a:pt x="447" y="1956"/>
                  </a:lnTo>
                  <a:lnTo>
                    <a:pt x="0" y="1956"/>
                  </a:lnTo>
                  <a:lnTo>
                    <a:pt x="9" y="2117"/>
                  </a:lnTo>
                  <a:lnTo>
                    <a:pt x="81" y="2376"/>
                  </a:lnTo>
                  <a:lnTo>
                    <a:pt x="152" y="2474"/>
                  </a:lnTo>
                  <a:lnTo>
                    <a:pt x="232" y="2563"/>
                  </a:lnTo>
                  <a:lnTo>
                    <a:pt x="438" y="2679"/>
                  </a:lnTo>
                  <a:lnTo>
                    <a:pt x="572" y="2706"/>
                  </a:lnTo>
                  <a:lnTo>
                    <a:pt x="572" y="3028"/>
                  </a:lnTo>
                  <a:lnTo>
                    <a:pt x="813" y="3028"/>
                  </a:lnTo>
                  <a:lnTo>
                    <a:pt x="813" y="2706"/>
                  </a:lnTo>
                  <a:lnTo>
                    <a:pt x="938" y="2688"/>
                  </a:lnTo>
                  <a:lnTo>
                    <a:pt x="1134" y="2590"/>
                  </a:lnTo>
                  <a:lnTo>
                    <a:pt x="1206" y="2510"/>
                  </a:lnTo>
                  <a:lnTo>
                    <a:pt x="1268" y="2420"/>
                  </a:lnTo>
                  <a:lnTo>
                    <a:pt x="1340" y="2197"/>
                  </a:lnTo>
                  <a:lnTo>
                    <a:pt x="1349" y="2072"/>
                  </a:lnTo>
                  <a:lnTo>
                    <a:pt x="1340" y="1903"/>
                  </a:lnTo>
                  <a:lnTo>
                    <a:pt x="1295" y="1769"/>
                  </a:lnTo>
                  <a:lnTo>
                    <a:pt x="1233" y="1652"/>
                  </a:lnTo>
                  <a:lnTo>
                    <a:pt x="1125" y="1545"/>
                  </a:lnTo>
                  <a:lnTo>
                    <a:pt x="991" y="1447"/>
                  </a:lnTo>
                  <a:lnTo>
                    <a:pt x="759" y="1331"/>
                  </a:lnTo>
                  <a:lnTo>
                    <a:pt x="634" y="1251"/>
                  </a:lnTo>
                  <a:lnTo>
                    <a:pt x="572" y="1170"/>
                  </a:lnTo>
                  <a:lnTo>
                    <a:pt x="536" y="1090"/>
                  </a:lnTo>
                  <a:lnTo>
                    <a:pt x="527" y="983"/>
                  </a:lnTo>
                  <a:lnTo>
                    <a:pt x="536" y="867"/>
                  </a:lnTo>
                  <a:lnTo>
                    <a:pt x="572" y="777"/>
                  </a:lnTo>
                  <a:lnTo>
                    <a:pt x="625" y="715"/>
                  </a:lnTo>
                  <a:lnTo>
                    <a:pt x="706" y="706"/>
                  </a:lnTo>
                  <a:lnTo>
                    <a:pt x="750" y="706"/>
                  </a:lnTo>
                  <a:lnTo>
                    <a:pt x="822" y="759"/>
                  </a:lnTo>
                  <a:lnTo>
                    <a:pt x="849" y="804"/>
                  </a:lnTo>
                  <a:lnTo>
                    <a:pt x="893" y="911"/>
                  </a:lnTo>
                  <a:lnTo>
                    <a:pt x="902" y="1081"/>
                  </a:lnTo>
                  <a:lnTo>
                    <a:pt x="1349" y="1081"/>
                  </a:lnTo>
                  <a:lnTo>
                    <a:pt x="1349" y="938"/>
                  </a:lnTo>
                  <a:lnTo>
                    <a:pt x="1277" y="688"/>
                  </a:lnTo>
                  <a:lnTo>
                    <a:pt x="1215" y="590"/>
                  </a:lnTo>
                  <a:lnTo>
                    <a:pt x="1152" y="501"/>
                  </a:lnTo>
                  <a:lnTo>
                    <a:pt x="965" y="375"/>
                  </a:lnTo>
                  <a:lnTo>
                    <a:pt x="849" y="349"/>
                  </a:lnTo>
                  <a:lnTo>
                    <a:pt x="84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4" name="Google Shape;576;p18"/>
            <p:cNvSpPr/>
            <p:nvPr/>
          </p:nvSpPr>
          <p:spPr>
            <a:xfrm>
              <a:off x="3571385" y="2462390"/>
              <a:ext cx="168752" cy="280575"/>
            </a:xfrm>
            <a:custGeom>
              <a:avLst/>
              <a:gdLst/>
              <a:ahLst/>
              <a:cxnLst/>
              <a:rect l="l" t="t" r="r" b="b"/>
              <a:pathLst>
                <a:path w="3234" h="5377" extrusionOk="0">
                  <a:moveTo>
                    <a:pt x="2680" y="1"/>
                  </a:moveTo>
                  <a:lnTo>
                    <a:pt x="2412" y="9"/>
                  </a:lnTo>
                  <a:lnTo>
                    <a:pt x="1885" y="117"/>
                  </a:lnTo>
                  <a:lnTo>
                    <a:pt x="1403" y="322"/>
                  </a:lnTo>
                  <a:lnTo>
                    <a:pt x="974" y="617"/>
                  </a:lnTo>
                  <a:lnTo>
                    <a:pt x="608" y="974"/>
                  </a:lnTo>
                  <a:lnTo>
                    <a:pt x="322" y="1403"/>
                  </a:lnTo>
                  <a:lnTo>
                    <a:pt x="117" y="1885"/>
                  </a:lnTo>
                  <a:lnTo>
                    <a:pt x="10" y="2412"/>
                  </a:lnTo>
                  <a:lnTo>
                    <a:pt x="1" y="2688"/>
                  </a:lnTo>
                  <a:lnTo>
                    <a:pt x="10" y="2965"/>
                  </a:lnTo>
                  <a:lnTo>
                    <a:pt x="117" y="3492"/>
                  </a:lnTo>
                  <a:lnTo>
                    <a:pt x="322" y="3974"/>
                  </a:lnTo>
                  <a:lnTo>
                    <a:pt x="608" y="4403"/>
                  </a:lnTo>
                  <a:lnTo>
                    <a:pt x="974" y="4760"/>
                  </a:lnTo>
                  <a:lnTo>
                    <a:pt x="1403" y="5055"/>
                  </a:lnTo>
                  <a:lnTo>
                    <a:pt x="1885" y="5260"/>
                  </a:lnTo>
                  <a:lnTo>
                    <a:pt x="2412" y="5367"/>
                  </a:lnTo>
                  <a:lnTo>
                    <a:pt x="2680" y="5376"/>
                  </a:lnTo>
                  <a:lnTo>
                    <a:pt x="3234" y="5376"/>
                  </a:lnTo>
                  <a:lnTo>
                    <a:pt x="323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5" name="Google Shape;577;p18"/>
            <p:cNvSpPr/>
            <p:nvPr/>
          </p:nvSpPr>
          <p:spPr>
            <a:xfrm>
              <a:off x="3599823" y="2462390"/>
              <a:ext cx="280575" cy="280575"/>
            </a:xfrm>
            <a:custGeom>
              <a:avLst/>
              <a:gdLst/>
              <a:ahLst/>
              <a:cxnLst/>
              <a:rect l="l" t="t" r="r" b="b"/>
              <a:pathLst>
                <a:path w="5377" h="5377" extrusionOk="0">
                  <a:moveTo>
                    <a:pt x="2689" y="1"/>
                  </a:moveTo>
                  <a:lnTo>
                    <a:pt x="2412" y="9"/>
                  </a:lnTo>
                  <a:lnTo>
                    <a:pt x="1885" y="117"/>
                  </a:lnTo>
                  <a:lnTo>
                    <a:pt x="1403" y="322"/>
                  </a:lnTo>
                  <a:lnTo>
                    <a:pt x="974" y="617"/>
                  </a:lnTo>
                  <a:lnTo>
                    <a:pt x="617" y="974"/>
                  </a:lnTo>
                  <a:lnTo>
                    <a:pt x="322" y="1403"/>
                  </a:lnTo>
                  <a:lnTo>
                    <a:pt x="117" y="1885"/>
                  </a:lnTo>
                  <a:lnTo>
                    <a:pt x="10" y="2412"/>
                  </a:lnTo>
                  <a:lnTo>
                    <a:pt x="1" y="2688"/>
                  </a:lnTo>
                  <a:lnTo>
                    <a:pt x="10" y="2965"/>
                  </a:lnTo>
                  <a:lnTo>
                    <a:pt x="117" y="3492"/>
                  </a:lnTo>
                  <a:lnTo>
                    <a:pt x="322" y="3974"/>
                  </a:lnTo>
                  <a:lnTo>
                    <a:pt x="617" y="4403"/>
                  </a:lnTo>
                  <a:lnTo>
                    <a:pt x="974" y="4760"/>
                  </a:lnTo>
                  <a:lnTo>
                    <a:pt x="1403" y="5055"/>
                  </a:lnTo>
                  <a:lnTo>
                    <a:pt x="1885" y="5260"/>
                  </a:lnTo>
                  <a:lnTo>
                    <a:pt x="2412" y="5367"/>
                  </a:lnTo>
                  <a:lnTo>
                    <a:pt x="2689" y="5376"/>
                  </a:lnTo>
                  <a:lnTo>
                    <a:pt x="2965" y="5367"/>
                  </a:lnTo>
                  <a:lnTo>
                    <a:pt x="3492" y="5260"/>
                  </a:lnTo>
                  <a:lnTo>
                    <a:pt x="3966" y="5055"/>
                  </a:lnTo>
                  <a:lnTo>
                    <a:pt x="4394" y="4760"/>
                  </a:lnTo>
                  <a:lnTo>
                    <a:pt x="4760" y="4403"/>
                  </a:lnTo>
                  <a:lnTo>
                    <a:pt x="5055" y="3974"/>
                  </a:lnTo>
                  <a:lnTo>
                    <a:pt x="5251" y="3492"/>
                  </a:lnTo>
                  <a:lnTo>
                    <a:pt x="5368" y="2965"/>
                  </a:lnTo>
                  <a:lnTo>
                    <a:pt x="5376" y="2688"/>
                  </a:lnTo>
                  <a:lnTo>
                    <a:pt x="5368" y="2412"/>
                  </a:lnTo>
                  <a:lnTo>
                    <a:pt x="5251" y="1885"/>
                  </a:lnTo>
                  <a:lnTo>
                    <a:pt x="5055" y="1403"/>
                  </a:lnTo>
                  <a:lnTo>
                    <a:pt x="4760" y="974"/>
                  </a:lnTo>
                  <a:lnTo>
                    <a:pt x="4394" y="617"/>
                  </a:lnTo>
                  <a:lnTo>
                    <a:pt x="3966" y="322"/>
                  </a:lnTo>
                  <a:lnTo>
                    <a:pt x="3492" y="117"/>
                  </a:lnTo>
                  <a:lnTo>
                    <a:pt x="2965" y="9"/>
                  </a:lnTo>
                  <a:lnTo>
                    <a:pt x="268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6" name="Google Shape;578;p18"/>
            <p:cNvSpPr/>
            <p:nvPr/>
          </p:nvSpPr>
          <p:spPr>
            <a:xfrm>
              <a:off x="3628730" y="2491298"/>
              <a:ext cx="222759" cy="222759"/>
            </a:xfrm>
            <a:custGeom>
              <a:avLst/>
              <a:gdLst/>
              <a:ahLst/>
              <a:cxnLst/>
              <a:rect l="l" t="t" r="r" b="b"/>
              <a:pathLst>
                <a:path w="4269" h="4269" extrusionOk="0">
                  <a:moveTo>
                    <a:pt x="2135" y="0"/>
                  </a:moveTo>
                  <a:lnTo>
                    <a:pt x="1911" y="9"/>
                  </a:lnTo>
                  <a:lnTo>
                    <a:pt x="1500" y="90"/>
                  </a:lnTo>
                  <a:lnTo>
                    <a:pt x="1117" y="250"/>
                  </a:lnTo>
                  <a:lnTo>
                    <a:pt x="777" y="482"/>
                  </a:lnTo>
                  <a:lnTo>
                    <a:pt x="482" y="777"/>
                  </a:lnTo>
                  <a:lnTo>
                    <a:pt x="250" y="1116"/>
                  </a:lnTo>
                  <a:lnTo>
                    <a:pt x="90" y="1500"/>
                  </a:lnTo>
                  <a:lnTo>
                    <a:pt x="9" y="1911"/>
                  </a:lnTo>
                  <a:lnTo>
                    <a:pt x="0" y="2134"/>
                  </a:lnTo>
                  <a:lnTo>
                    <a:pt x="9" y="2358"/>
                  </a:lnTo>
                  <a:lnTo>
                    <a:pt x="90" y="2768"/>
                  </a:lnTo>
                  <a:lnTo>
                    <a:pt x="250" y="3152"/>
                  </a:lnTo>
                  <a:lnTo>
                    <a:pt x="482" y="3492"/>
                  </a:lnTo>
                  <a:lnTo>
                    <a:pt x="777" y="3787"/>
                  </a:lnTo>
                  <a:lnTo>
                    <a:pt x="1117" y="4019"/>
                  </a:lnTo>
                  <a:lnTo>
                    <a:pt x="1500" y="4179"/>
                  </a:lnTo>
                  <a:lnTo>
                    <a:pt x="1911" y="4260"/>
                  </a:lnTo>
                  <a:lnTo>
                    <a:pt x="2135" y="4269"/>
                  </a:lnTo>
                  <a:lnTo>
                    <a:pt x="2349" y="4260"/>
                  </a:lnTo>
                  <a:lnTo>
                    <a:pt x="2769" y="4179"/>
                  </a:lnTo>
                  <a:lnTo>
                    <a:pt x="3153" y="4019"/>
                  </a:lnTo>
                  <a:lnTo>
                    <a:pt x="3492" y="3787"/>
                  </a:lnTo>
                  <a:lnTo>
                    <a:pt x="3787" y="3492"/>
                  </a:lnTo>
                  <a:lnTo>
                    <a:pt x="4019" y="3152"/>
                  </a:lnTo>
                  <a:lnTo>
                    <a:pt x="4179" y="2768"/>
                  </a:lnTo>
                  <a:lnTo>
                    <a:pt x="4260" y="2358"/>
                  </a:lnTo>
                  <a:lnTo>
                    <a:pt x="4269" y="2134"/>
                  </a:lnTo>
                  <a:lnTo>
                    <a:pt x="4260" y="1911"/>
                  </a:lnTo>
                  <a:lnTo>
                    <a:pt x="4179" y="1500"/>
                  </a:lnTo>
                  <a:lnTo>
                    <a:pt x="4019" y="1116"/>
                  </a:lnTo>
                  <a:lnTo>
                    <a:pt x="3787" y="777"/>
                  </a:lnTo>
                  <a:lnTo>
                    <a:pt x="3492" y="482"/>
                  </a:lnTo>
                  <a:lnTo>
                    <a:pt x="3153" y="250"/>
                  </a:lnTo>
                  <a:lnTo>
                    <a:pt x="2769" y="90"/>
                  </a:lnTo>
                  <a:lnTo>
                    <a:pt x="2349" y="9"/>
                  </a:lnTo>
                  <a:lnTo>
                    <a:pt x="213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7" name="Google Shape;579;p18"/>
            <p:cNvSpPr/>
            <p:nvPr/>
          </p:nvSpPr>
          <p:spPr>
            <a:xfrm>
              <a:off x="3705591" y="2527145"/>
              <a:ext cx="70443" cy="158055"/>
            </a:xfrm>
            <a:custGeom>
              <a:avLst/>
              <a:gdLst/>
              <a:ahLst/>
              <a:cxnLst/>
              <a:rect l="l" t="t" r="r" b="b"/>
              <a:pathLst>
                <a:path w="1350" h="3029" extrusionOk="0">
                  <a:moveTo>
                    <a:pt x="608" y="1"/>
                  </a:moveTo>
                  <a:lnTo>
                    <a:pt x="608" y="340"/>
                  </a:lnTo>
                  <a:lnTo>
                    <a:pt x="492" y="367"/>
                  </a:lnTo>
                  <a:lnTo>
                    <a:pt x="295" y="465"/>
                  </a:lnTo>
                  <a:lnTo>
                    <a:pt x="215" y="546"/>
                  </a:lnTo>
                  <a:lnTo>
                    <a:pt x="153" y="635"/>
                  </a:lnTo>
                  <a:lnTo>
                    <a:pt x="81" y="858"/>
                  </a:lnTo>
                  <a:lnTo>
                    <a:pt x="72" y="983"/>
                  </a:lnTo>
                  <a:lnTo>
                    <a:pt x="81" y="1153"/>
                  </a:lnTo>
                  <a:lnTo>
                    <a:pt x="126" y="1287"/>
                  </a:lnTo>
                  <a:lnTo>
                    <a:pt x="197" y="1412"/>
                  </a:lnTo>
                  <a:lnTo>
                    <a:pt x="304" y="1519"/>
                  </a:lnTo>
                  <a:lnTo>
                    <a:pt x="438" y="1617"/>
                  </a:lnTo>
                  <a:lnTo>
                    <a:pt x="662" y="1724"/>
                  </a:lnTo>
                  <a:lnTo>
                    <a:pt x="778" y="1796"/>
                  </a:lnTo>
                  <a:lnTo>
                    <a:pt x="840" y="1867"/>
                  </a:lnTo>
                  <a:lnTo>
                    <a:pt x="885" y="1956"/>
                  </a:lnTo>
                  <a:lnTo>
                    <a:pt x="894" y="2073"/>
                  </a:lnTo>
                  <a:lnTo>
                    <a:pt x="885" y="2198"/>
                  </a:lnTo>
                  <a:lnTo>
                    <a:pt x="840" y="2278"/>
                  </a:lnTo>
                  <a:lnTo>
                    <a:pt x="778" y="2332"/>
                  </a:lnTo>
                  <a:lnTo>
                    <a:pt x="688" y="2349"/>
                  </a:lnTo>
                  <a:lnTo>
                    <a:pt x="635" y="2340"/>
                  </a:lnTo>
                  <a:lnTo>
                    <a:pt x="537" y="2296"/>
                  </a:lnTo>
                  <a:lnTo>
                    <a:pt x="510" y="2251"/>
                  </a:lnTo>
                  <a:lnTo>
                    <a:pt x="456" y="2135"/>
                  </a:lnTo>
                  <a:lnTo>
                    <a:pt x="447" y="1956"/>
                  </a:lnTo>
                  <a:lnTo>
                    <a:pt x="1" y="1956"/>
                  </a:lnTo>
                  <a:lnTo>
                    <a:pt x="1" y="2117"/>
                  </a:lnTo>
                  <a:lnTo>
                    <a:pt x="81" y="2376"/>
                  </a:lnTo>
                  <a:lnTo>
                    <a:pt x="144" y="2474"/>
                  </a:lnTo>
                  <a:lnTo>
                    <a:pt x="224" y="2573"/>
                  </a:lnTo>
                  <a:lnTo>
                    <a:pt x="438" y="2689"/>
                  </a:lnTo>
                  <a:lnTo>
                    <a:pt x="572" y="2716"/>
                  </a:lnTo>
                  <a:lnTo>
                    <a:pt x="572" y="3028"/>
                  </a:lnTo>
                  <a:lnTo>
                    <a:pt x="813" y="3028"/>
                  </a:lnTo>
                  <a:lnTo>
                    <a:pt x="813" y="2716"/>
                  </a:lnTo>
                  <a:lnTo>
                    <a:pt x="929" y="2689"/>
                  </a:lnTo>
                  <a:lnTo>
                    <a:pt x="1126" y="2591"/>
                  </a:lnTo>
                  <a:lnTo>
                    <a:pt x="1206" y="2510"/>
                  </a:lnTo>
                  <a:lnTo>
                    <a:pt x="1269" y="2421"/>
                  </a:lnTo>
                  <a:lnTo>
                    <a:pt x="1340" y="2207"/>
                  </a:lnTo>
                  <a:lnTo>
                    <a:pt x="1349" y="2073"/>
                  </a:lnTo>
                  <a:lnTo>
                    <a:pt x="1340" y="1912"/>
                  </a:lnTo>
                  <a:lnTo>
                    <a:pt x="1296" y="1778"/>
                  </a:lnTo>
                  <a:lnTo>
                    <a:pt x="1224" y="1653"/>
                  </a:lnTo>
                  <a:lnTo>
                    <a:pt x="1126" y="1555"/>
                  </a:lnTo>
                  <a:lnTo>
                    <a:pt x="992" y="1447"/>
                  </a:lnTo>
                  <a:lnTo>
                    <a:pt x="760" y="1331"/>
                  </a:lnTo>
                  <a:lnTo>
                    <a:pt x="635" y="1251"/>
                  </a:lnTo>
                  <a:lnTo>
                    <a:pt x="572" y="1171"/>
                  </a:lnTo>
                  <a:lnTo>
                    <a:pt x="528" y="1090"/>
                  </a:lnTo>
                  <a:lnTo>
                    <a:pt x="519" y="983"/>
                  </a:lnTo>
                  <a:lnTo>
                    <a:pt x="528" y="867"/>
                  </a:lnTo>
                  <a:lnTo>
                    <a:pt x="572" y="778"/>
                  </a:lnTo>
                  <a:lnTo>
                    <a:pt x="626" y="724"/>
                  </a:lnTo>
                  <a:lnTo>
                    <a:pt x="697" y="706"/>
                  </a:lnTo>
                  <a:lnTo>
                    <a:pt x="742" y="715"/>
                  </a:lnTo>
                  <a:lnTo>
                    <a:pt x="813" y="760"/>
                  </a:lnTo>
                  <a:lnTo>
                    <a:pt x="840" y="805"/>
                  </a:lnTo>
                  <a:lnTo>
                    <a:pt x="894" y="912"/>
                  </a:lnTo>
                  <a:lnTo>
                    <a:pt x="903" y="1090"/>
                  </a:lnTo>
                  <a:lnTo>
                    <a:pt x="1349" y="1090"/>
                  </a:lnTo>
                  <a:lnTo>
                    <a:pt x="1340" y="938"/>
                  </a:lnTo>
                  <a:lnTo>
                    <a:pt x="1278" y="697"/>
                  </a:lnTo>
                  <a:lnTo>
                    <a:pt x="1215" y="590"/>
                  </a:lnTo>
                  <a:lnTo>
                    <a:pt x="1144" y="501"/>
                  </a:lnTo>
                  <a:lnTo>
                    <a:pt x="956" y="376"/>
                  </a:lnTo>
                  <a:lnTo>
                    <a:pt x="849" y="349"/>
                  </a:lnTo>
                  <a:lnTo>
                    <a:pt x="84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8" name="Google Shape;580;p18"/>
            <p:cNvSpPr/>
            <p:nvPr/>
          </p:nvSpPr>
          <p:spPr>
            <a:xfrm>
              <a:off x="3817882" y="2618512"/>
              <a:ext cx="169222" cy="280053"/>
            </a:xfrm>
            <a:custGeom>
              <a:avLst/>
              <a:gdLst/>
              <a:ahLst/>
              <a:cxnLst/>
              <a:rect l="l" t="t" r="r" b="b"/>
              <a:pathLst>
                <a:path w="3243" h="5367" extrusionOk="0">
                  <a:moveTo>
                    <a:pt x="1" y="0"/>
                  </a:moveTo>
                  <a:lnTo>
                    <a:pt x="1" y="5367"/>
                  </a:lnTo>
                  <a:lnTo>
                    <a:pt x="554" y="5367"/>
                  </a:lnTo>
                  <a:lnTo>
                    <a:pt x="831" y="5358"/>
                  </a:lnTo>
                  <a:lnTo>
                    <a:pt x="1358" y="5251"/>
                  </a:lnTo>
                  <a:lnTo>
                    <a:pt x="1840" y="5046"/>
                  </a:lnTo>
                  <a:lnTo>
                    <a:pt x="2269" y="4760"/>
                  </a:lnTo>
                  <a:lnTo>
                    <a:pt x="2626" y="4394"/>
                  </a:lnTo>
                  <a:lnTo>
                    <a:pt x="2921" y="3965"/>
                  </a:lnTo>
                  <a:lnTo>
                    <a:pt x="3126" y="3483"/>
                  </a:lnTo>
                  <a:lnTo>
                    <a:pt x="3233" y="2956"/>
                  </a:lnTo>
                  <a:lnTo>
                    <a:pt x="3242" y="2679"/>
                  </a:lnTo>
                  <a:lnTo>
                    <a:pt x="3233" y="2411"/>
                  </a:lnTo>
                  <a:lnTo>
                    <a:pt x="3126" y="1884"/>
                  </a:lnTo>
                  <a:lnTo>
                    <a:pt x="2921" y="1402"/>
                  </a:lnTo>
                  <a:lnTo>
                    <a:pt x="2626" y="973"/>
                  </a:lnTo>
                  <a:lnTo>
                    <a:pt x="2269" y="607"/>
                  </a:lnTo>
                  <a:lnTo>
                    <a:pt x="1840" y="322"/>
                  </a:lnTo>
                  <a:lnTo>
                    <a:pt x="1358" y="116"/>
                  </a:lnTo>
                  <a:lnTo>
                    <a:pt x="831" y="9"/>
                  </a:lnTo>
                  <a:lnTo>
                    <a:pt x="554"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9" name="Google Shape;581;p18"/>
            <p:cNvSpPr/>
            <p:nvPr/>
          </p:nvSpPr>
          <p:spPr>
            <a:xfrm>
              <a:off x="3678092" y="2618512"/>
              <a:ext cx="280105" cy="280053"/>
            </a:xfrm>
            <a:custGeom>
              <a:avLst/>
              <a:gdLst/>
              <a:ahLst/>
              <a:cxnLst/>
              <a:rect l="l" t="t" r="r" b="b"/>
              <a:pathLst>
                <a:path w="5368" h="5367" extrusionOk="0">
                  <a:moveTo>
                    <a:pt x="2680" y="0"/>
                  </a:moveTo>
                  <a:lnTo>
                    <a:pt x="2412" y="9"/>
                  </a:lnTo>
                  <a:lnTo>
                    <a:pt x="1885" y="116"/>
                  </a:lnTo>
                  <a:lnTo>
                    <a:pt x="1403" y="322"/>
                  </a:lnTo>
                  <a:lnTo>
                    <a:pt x="974" y="607"/>
                  </a:lnTo>
                  <a:lnTo>
                    <a:pt x="608" y="973"/>
                  </a:lnTo>
                  <a:lnTo>
                    <a:pt x="322" y="1402"/>
                  </a:lnTo>
                  <a:lnTo>
                    <a:pt x="117" y="1884"/>
                  </a:lnTo>
                  <a:lnTo>
                    <a:pt x="10" y="2411"/>
                  </a:lnTo>
                  <a:lnTo>
                    <a:pt x="1" y="2679"/>
                  </a:lnTo>
                  <a:lnTo>
                    <a:pt x="10" y="2956"/>
                  </a:lnTo>
                  <a:lnTo>
                    <a:pt x="117" y="3483"/>
                  </a:lnTo>
                  <a:lnTo>
                    <a:pt x="322" y="3965"/>
                  </a:lnTo>
                  <a:lnTo>
                    <a:pt x="608" y="4394"/>
                  </a:lnTo>
                  <a:lnTo>
                    <a:pt x="974" y="4760"/>
                  </a:lnTo>
                  <a:lnTo>
                    <a:pt x="1403" y="5046"/>
                  </a:lnTo>
                  <a:lnTo>
                    <a:pt x="1885" y="5251"/>
                  </a:lnTo>
                  <a:lnTo>
                    <a:pt x="2412" y="5358"/>
                  </a:lnTo>
                  <a:lnTo>
                    <a:pt x="2680" y="5367"/>
                  </a:lnTo>
                  <a:lnTo>
                    <a:pt x="2957" y="5358"/>
                  </a:lnTo>
                  <a:lnTo>
                    <a:pt x="3484" y="5251"/>
                  </a:lnTo>
                  <a:lnTo>
                    <a:pt x="3966" y="5046"/>
                  </a:lnTo>
                  <a:lnTo>
                    <a:pt x="4394" y="4760"/>
                  </a:lnTo>
                  <a:lnTo>
                    <a:pt x="4761" y="4394"/>
                  </a:lnTo>
                  <a:lnTo>
                    <a:pt x="5046" y="3965"/>
                  </a:lnTo>
                  <a:lnTo>
                    <a:pt x="5252" y="3483"/>
                  </a:lnTo>
                  <a:lnTo>
                    <a:pt x="5359" y="2956"/>
                  </a:lnTo>
                  <a:lnTo>
                    <a:pt x="5368" y="2679"/>
                  </a:lnTo>
                  <a:lnTo>
                    <a:pt x="5359" y="2411"/>
                  </a:lnTo>
                  <a:lnTo>
                    <a:pt x="5252" y="1884"/>
                  </a:lnTo>
                  <a:lnTo>
                    <a:pt x="5046" y="1402"/>
                  </a:lnTo>
                  <a:lnTo>
                    <a:pt x="4761" y="973"/>
                  </a:lnTo>
                  <a:lnTo>
                    <a:pt x="4394" y="607"/>
                  </a:lnTo>
                  <a:lnTo>
                    <a:pt x="3966" y="322"/>
                  </a:lnTo>
                  <a:lnTo>
                    <a:pt x="3484" y="116"/>
                  </a:lnTo>
                  <a:lnTo>
                    <a:pt x="2957" y="9"/>
                  </a:lnTo>
                  <a:lnTo>
                    <a:pt x="2680"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0" name="Google Shape;582;p18"/>
            <p:cNvSpPr/>
            <p:nvPr/>
          </p:nvSpPr>
          <p:spPr>
            <a:xfrm>
              <a:off x="3706530" y="2646897"/>
              <a:ext cx="223281" cy="223281"/>
            </a:xfrm>
            <a:custGeom>
              <a:avLst/>
              <a:gdLst/>
              <a:ahLst/>
              <a:cxnLst/>
              <a:rect l="l" t="t" r="r" b="b"/>
              <a:pathLst>
                <a:path w="4279" h="4279" extrusionOk="0">
                  <a:moveTo>
                    <a:pt x="2135" y="1"/>
                  </a:moveTo>
                  <a:lnTo>
                    <a:pt x="1921" y="10"/>
                  </a:lnTo>
                  <a:lnTo>
                    <a:pt x="1501" y="99"/>
                  </a:lnTo>
                  <a:lnTo>
                    <a:pt x="1117" y="260"/>
                  </a:lnTo>
                  <a:lnTo>
                    <a:pt x="777" y="492"/>
                  </a:lnTo>
                  <a:lnTo>
                    <a:pt x="492" y="778"/>
                  </a:lnTo>
                  <a:lnTo>
                    <a:pt x="260" y="1117"/>
                  </a:lnTo>
                  <a:lnTo>
                    <a:pt x="99" y="1501"/>
                  </a:lnTo>
                  <a:lnTo>
                    <a:pt x="9" y="1921"/>
                  </a:lnTo>
                  <a:lnTo>
                    <a:pt x="1" y="2135"/>
                  </a:lnTo>
                  <a:lnTo>
                    <a:pt x="9" y="2358"/>
                  </a:lnTo>
                  <a:lnTo>
                    <a:pt x="99" y="2778"/>
                  </a:lnTo>
                  <a:lnTo>
                    <a:pt x="260" y="3162"/>
                  </a:lnTo>
                  <a:lnTo>
                    <a:pt x="492" y="3501"/>
                  </a:lnTo>
                  <a:lnTo>
                    <a:pt x="777" y="3787"/>
                  </a:lnTo>
                  <a:lnTo>
                    <a:pt x="1117" y="4019"/>
                  </a:lnTo>
                  <a:lnTo>
                    <a:pt x="1501" y="4180"/>
                  </a:lnTo>
                  <a:lnTo>
                    <a:pt x="1921" y="4269"/>
                  </a:lnTo>
                  <a:lnTo>
                    <a:pt x="2135" y="4278"/>
                  </a:lnTo>
                  <a:lnTo>
                    <a:pt x="2358" y="4269"/>
                  </a:lnTo>
                  <a:lnTo>
                    <a:pt x="2778" y="4180"/>
                  </a:lnTo>
                  <a:lnTo>
                    <a:pt x="3162" y="4019"/>
                  </a:lnTo>
                  <a:lnTo>
                    <a:pt x="3501" y="3787"/>
                  </a:lnTo>
                  <a:lnTo>
                    <a:pt x="3787" y="3501"/>
                  </a:lnTo>
                  <a:lnTo>
                    <a:pt x="4019" y="3162"/>
                  </a:lnTo>
                  <a:lnTo>
                    <a:pt x="4180" y="2778"/>
                  </a:lnTo>
                  <a:lnTo>
                    <a:pt x="4269" y="2358"/>
                  </a:lnTo>
                  <a:lnTo>
                    <a:pt x="4278" y="2135"/>
                  </a:lnTo>
                  <a:lnTo>
                    <a:pt x="4269" y="1921"/>
                  </a:lnTo>
                  <a:lnTo>
                    <a:pt x="4180" y="1501"/>
                  </a:lnTo>
                  <a:lnTo>
                    <a:pt x="4019" y="1117"/>
                  </a:lnTo>
                  <a:lnTo>
                    <a:pt x="3787" y="778"/>
                  </a:lnTo>
                  <a:lnTo>
                    <a:pt x="3501" y="492"/>
                  </a:lnTo>
                  <a:lnTo>
                    <a:pt x="3162" y="260"/>
                  </a:lnTo>
                  <a:lnTo>
                    <a:pt x="2778" y="99"/>
                  </a:lnTo>
                  <a:lnTo>
                    <a:pt x="2358"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1" name="Google Shape;584;p18"/>
            <p:cNvSpPr/>
            <p:nvPr/>
          </p:nvSpPr>
          <p:spPr>
            <a:xfrm>
              <a:off x="3783443" y="2683266"/>
              <a:ext cx="70392" cy="158003"/>
            </a:xfrm>
            <a:custGeom>
              <a:avLst/>
              <a:gdLst/>
              <a:ahLst/>
              <a:cxnLst/>
              <a:rect l="l" t="t" r="r" b="b"/>
              <a:pathLst>
                <a:path w="1349" h="3028" extrusionOk="0">
                  <a:moveTo>
                    <a:pt x="607" y="0"/>
                  </a:moveTo>
                  <a:lnTo>
                    <a:pt x="607" y="340"/>
                  </a:lnTo>
                  <a:lnTo>
                    <a:pt x="491" y="358"/>
                  </a:lnTo>
                  <a:lnTo>
                    <a:pt x="295" y="465"/>
                  </a:lnTo>
                  <a:lnTo>
                    <a:pt x="223" y="545"/>
                  </a:lnTo>
                  <a:lnTo>
                    <a:pt x="152" y="634"/>
                  </a:lnTo>
                  <a:lnTo>
                    <a:pt x="80" y="849"/>
                  </a:lnTo>
                  <a:lnTo>
                    <a:pt x="71" y="983"/>
                  </a:lnTo>
                  <a:lnTo>
                    <a:pt x="80" y="1143"/>
                  </a:lnTo>
                  <a:lnTo>
                    <a:pt x="134" y="1286"/>
                  </a:lnTo>
                  <a:lnTo>
                    <a:pt x="196" y="1411"/>
                  </a:lnTo>
                  <a:lnTo>
                    <a:pt x="304" y="1510"/>
                  </a:lnTo>
                  <a:lnTo>
                    <a:pt x="447" y="1617"/>
                  </a:lnTo>
                  <a:lnTo>
                    <a:pt x="670" y="1715"/>
                  </a:lnTo>
                  <a:lnTo>
                    <a:pt x="777" y="1786"/>
                  </a:lnTo>
                  <a:lnTo>
                    <a:pt x="848" y="1858"/>
                  </a:lnTo>
                  <a:lnTo>
                    <a:pt x="893" y="1947"/>
                  </a:lnTo>
                  <a:lnTo>
                    <a:pt x="902" y="2072"/>
                  </a:lnTo>
                  <a:lnTo>
                    <a:pt x="893" y="2188"/>
                  </a:lnTo>
                  <a:lnTo>
                    <a:pt x="839" y="2269"/>
                  </a:lnTo>
                  <a:lnTo>
                    <a:pt x="786" y="2331"/>
                  </a:lnTo>
                  <a:lnTo>
                    <a:pt x="688" y="2340"/>
                  </a:lnTo>
                  <a:lnTo>
                    <a:pt x="634" y="2340"/>
                  </a:lnTo>
                  <a:lnTo>
                    <a:pt x="545" y="2286"/>
                  </a:lnTo>
                  <a:lnTo>
                    <a:pt x="509" y="2242"/>
                  </a:lnTo>
                  <a:lnTo>
                    <a:pt x="455" y="2126"/>
                  </a:lnTo>
                  <a:lnTo>
                    <a:pt x="447" y="1956"/>
                  </a:lnTo>
                  <a:lnTo>
                    <a:pt x="0" y="1956"/>
                  </a:lnTo>
                  <a:lnTo>
                    <a:pt x="9" y="2108"/>
                  </a:lnTo>
                  <a:lnTo>
                    <a:pt x="80" y="2367"/>
                  </a:lnTo>
                  <a:lnTo>
                    <a:pt x="152" y="2474"/>
                  </a:lnTo>
                  <a:lnTo>
                    <a:pt x="232" y="2563"/>
                  </a:lnTo>
                  <a:lnTo>
                    <a:pt x="438" y="2679"/>
                  </a:lnTo>
                  <a:lnTo>
                    <a:pt x="572" y="2706"/>
                  </a:lnTo>
                  <a:lnTo>
                    <a:pt x="572" y="3028"/>
                  </a:lnTo>
                  <a:lnTo>
                    <a:pt x="813" y="3028"/>
                  </a:lnTo>
                  <a:lnTo>
                    <a:pt x="813" y="2706"/>
                  </a:lnTo>
                  <a:lnTo>
                    <a:pt x="938" y="2688"/>
                  </a:lnTo>
                  <a:lnTo>
                    <a:pt x="1134" y="2581"/>
                  </a:lnTo>
                  <a:lnTo>
                    <a:pt x="1206" y="2501"/>
                  </a:lnTo>
                  <a:lnTo>
                    <a:pt x="1268" y="2420"/>
                  </a:lnTo>
                  <a:lnTo>
                    <a:pt x="1340" y="2197"/>
                  </a:lnTo>
                  <a:lnTo>
                    <a:pt x="1348" y="2063"/>
                  </a:lnTo>
                  <a:lnTo>
                    <a:pt x="1340" y="1902"/>
                  </a:lnTo>
                  <a:lnTo>
                    <a:pt x="1295" y="1768"/>
                  </a:lnTo>
                  <a:lnTo>
                    <a:pt x="1232" y="1652"/>
                  </a:lnTo>
                  <a:lnTo>
                    <a:pt x="1125" y="1545"/>
                  </a:lnTo>
                  <a:lnTo>
                    <a:pt x="991" y="1438"/>
                  </a:lnTo>
                  <a:lnTo>
                    <a:pt x="759" y="1322"/>
                  </a:lnTo>
                  <a:lnTo>
                    <a:pt x="634" y="1242"/>
                  </a:lnTo>
                  <a:lnTo>
                    <a:pt x="572" y="1170"/>
                  </a:lnTo>
                  <a:lnTo>
                    <a:pt x="536" y="1090"/>
                  </a:lnTo>
                  <a:lnTo>
                    <a:pt x="527" y="983"/>
                  </a:lnTo>
                  <a:lnTo>
                    <a:pt x="536" y="858"/>
                  </a:lnTo>
                  <a:lnTo>
                    <a:pt x="572" y="777"/>
                  </a:lnTo>
                  <a:lnTo>
                    <a:pt x="625" y="715"/>
                  </a:lnTo>
                  <a:lnTo>
                    <a:pt x="705" y="706"/>
                  </a:lnTo>
                  <a:lnTo>
                    <a:pt x="750" y="706"/>
                  </a:lnTo>
                  <a:lnTo>
                    <a:pt x="822" y="750"/>
                  </a:lnTo>
                  <a:lnTo>
                    <a:pt x="848" y="795"/>
                  </a:lnTo>
                  <a:lnTo>
                    <a:pt x="893" y="911"/>
                  </a:lnTo>
                  <a:lnTo>
                    <a:pt x="902" y="1081"/>
                  </a:lnTo>
                  <a:lnTo>
                    <a:pt x="1348" y="1081"/>
                  </a:lnTo>
                  <a:lnTo>
                    <a:pt x="1348" y="938"/>
                  </a:lnTo>
                  <a:lnTo>
                    <a:pt x="1277" y="688"/>
                  </a:lnTo>
                  <a:lnTo>
                    <a:pt x="1214" y="590"/>
                  </a:lnTo>
                  <a:lnTo>
                    <a:pt x="1152" y="491"/>
                  </a:lnTo>
                  <a:lnTo>
                    <a:pt x="964" y="375"/>
                  </a:lnTo>
                  <a:lnTo>
                    <a:pt x="848" y="340"/>
                  </a:lnTo>
                  <a:lnTo>
                    <a:pt x="848"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2" name="Google Shape;585;p18"/>
            <p:cNvSpPr/>
            <p:nvPr/>
          </p:nvSpPr>
          <p:spPr>
            <a:xfrm>
              <a:off x="3174910" y="3605537"/>
              <a:ext cx="1036270" cy="407791"/>
            </a:xfrm>
            <a:custGeom>
              <a:avLst/>
              <a:gdLst/>
              <a:ahLst/>
              <a:cxnLst/>
              <a:rect l="l" t="t" r="r" b="b"/>
              <a:pathLst>
                <a:path w="17030" h="7815" extrusionOk="0">
                  <a:moveTo>
                    <a:pt x="0" y="1"/>
                  </a:moveTo>
                  <a:lnTo>
                    <a:pt x="0" y="7814"/>
                  </a:lnTo>
                  <a:lnTo>
                    <a:pt x="17030" y="7814"/>
                  </a:lnTo>
                  <a:lnTo>
                    <a:pt x="17030" y="1"/>
                  </a:lnTo>
                  <a:close/>
                </a:path>
              </a:pathLst>
            </a:custGeom>
            <a:solidFill>
              <a:srgbClr val="F39A20"/>
            </a:solidFill>
            <a:ln>
              <a:noFill/>
            </a:ln>
          </p:spPr>
          <p:txBody>
            <a:bodyPr spcFirstLastPara="1" wrap="square" lIns="182850" tIns="182850" rIns="182850" bIns="182850" anchor="ctr" anchorCtr="0">
              <a:noAutofit/>
            </a:bodyPr>
            <a:lstStyle/>
            <a:p>
              <a:pPr algn="ctr">
                <a:buSzPts val="1100"/>
                <a:defRPr/>
              </a:pPr>
              <a:r>
                <a:rPr lang="vi-VN" sz="3400" b="1" kern="0">
                  <a:solidFill>
                    <a:schemeClr val="bg1"/>
                  </a:solidFill>
                  <a:latin typeface="Arial" panose="020B0604020202020204" pitchFamily="34" charset="0"/>
                  <a:ea typeface="Fira Sans Extra Condensed"/>
                  <a:cs typeface="Arial" panose="020B0604020202020204" pitchFamily="34" charset="0"/>
                  <a:sym typeface="Fira Sans Extra Condensed"/>
                </a:rPr>
                <a:t>Thu</a:t>
              </a:r>
              <a:endParaRPr sz="3400" kern="0">
                <a:solidFill>
                  <a:schemeClr val="bg1"/>
                </a:solidFill>
                <a:latin typeface="Arial" panose="020B0604020202020204" pitchFamily="34" charset="0"/>
                <a:cs typeface="Arial" panose="020B0604020202020204" pitchFamily="34" charset="0"/>
                <a:sym typeface="Arial"/>
              </a:endParaRPr>
            </a:p>
          </p:txBody>
        </p:sp>
      </p:grpSp>
      <p:sp>
        <p:nvSpPr>
          <p:cNvPr id="138" name="Rounded Rectangle 137"/>
          <p:cNvSpPr/>
          <p:nvPr/>
        </p:nvSpPr>
        <p:spPr>
          <a:xfrm>
            <a:off x="6462678" y="422008"/>
            <a:ext cx="5273015" cy="1154668"/>
          </a:xfrm>
          <a:prstGeom prst="roundRect">
            <a:avLst/>
          </a:prstGeom>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smtClean="0">
                <a:solidFill>
                  <a:schemeClr val="bg1"/>
                </a:solidFill>
                <a:latin typeface="Arial (Body)"/>
                <a:cs typeface="Arial" panose="020B0604020202020204" pitchFamily="34" charset="0"/>
              </a:rPr>
              <a:t>NHIỆM VỤ NHÓM</a:t>
            </a:r>
            <a:endParaRPr lang="vi-VN" sz="4200" b="1">
              <a:solidFill>
                <a:schemeClr val="bg1"/>
              </a:solidFill>
              <a:latin typeface="Arial (Body)"/>
              <a:cs typeface="Arial" panose="020B0604020202020204" pitchFamily="34" charset="0"/>
            </a:endParaRPr>
          </a:p>
        </p:txBody>
      </p:sp>
      <p:sp>
        <p:nvSpPr>
          <p:cNvPr id="139" name="Rectangle 138"/>
          <p:cNvSpPr/>
          <p:nvPr/>
        </p:nvSpPr>
        <p:spPr>
          <a:xfrm>
            <a:off x="632866" y="1687135"/>
            <a:ext cx="16932638" cy="2031325"/>
          </a:xfrm>
          <a:prstGeom prst="rect">
            <a:avLst/>
          </a:prstGeom>
        </p:spPr>
        <p:txBody>
          <a:bodyPr wrap="square">
            <a:spAutoFit/>
          </a:bodyPr>
          <a:lstStyle/>
          <a:p>
            <a:pPr algn="just">
              <a:lnSpc>
                <a:spcPct val="150000"/>
              </a:lnSpc>
            </a:pPr>
            <a:r>
              <a:rPr lang="vi-VN" sz="4200">
                <a:cs typeface="Arial" panose="020B0604020202020204" pitchFamily="34" charset="0"/>
              </a:rPr>
              <a:t>Tính tổng thu thập và chi tiêu, bổ sung trang tính </a:t>
            </a:r>
            <a:r>
              <a:rPr lang="vi-VN" sz="4200">
                <a:solidFill>
                  <a:srgbClr val="7030A0"/>
                </a:solidFill>
                <a:cs typeface="Arial" panose="020B0604020202020204" pitchFamily="34" charset="0"/>
              </a:rPr>
              <a:t>Tổng hợp </a:t>
            </a:r>
            <a:r>
              <a:rPr lang="vi-VN" sz="4200">
                <a:cs typeface="Arial" panose="020B0604020202020204" pitchFamily="34" charset="0"/>
              </a:rPr>
              <a:t>để cân đối thu chi như Hình 13a.1, Hình 13a.2 và Hình 13a.3.</a:t>
            </a:r>
          </a:p>
        </p:txBody>
      </p:sp>
      <p:pic>
        <p:nvPicPr>
          <p:cNvPr id="140" name="Picture 1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996" y="4081646"/>
            <a:ext cx="7756804" cy="2575889"/>
          </a:xfrm>
          <a:prstGeom prst="rect">
            <a:avLst/>
          </a:prstGeom>
        </p:spPr>
      </p:pic>
      <p:sp>
        <p:nvSpPr>
          <p:cNvPr id="141" name="TextBox 140"/>
          <p:cNvSpPr txBox="1"/>
          <p:nvPr/>
        </p:nvSpPr>
        <p:spPr>
          <a:xfrm>
            <a:off x="12450621" y="4359590"/>
            <a:ext cx="4572000" cy="1754326"/>
          </a:xfrm>
          <a:prstGeom prst="rect">
            <a:avLst/>
          </a:prstGeom>
          <a:noFill/>
        </p:spPr>
        <p:txBody>
          <a:bodyPr wrap="square" rtlCol="0">
            <a:spAutoFit/>
          </a:bodyPr>
          <a:lstStyle/>
          <a:p>
            <a:pPr algn="ctr">
              <a:lnSpc>
                <a:spcPct val="150000"/>
              </a:lnSpc>
            </a:pPr>
            <a:r>
              <a:rPr lang="en-US" sz="3600" i="1" smtClean="0">
                <a:latin typeface="Arial (Body)"/>
              </a:rPr>
              <a:t>Hình 13a.1. </a:t>
            </a:r>
          </a:p>
          <a:p>
            <a:pPr algn="ctr">
              <a:lnSpc>
                <a:spcPct val="150000"/>
              </a:lnSpc>
            </a:pPr>
            <a:r>
              <a:rPr lang="en-US" sz="3600" i="1" smtClean="0">
                <a:latin typeface="Arial (Body)"/>
              </a:rPr>
              <a:t>Trang tính Thu nhập</a:t>
            </a:r>
            <a:endParaRPr lang="en-US" sz="3600" i="1">
              <a:latin typeface="Arial (Body)"/>
            </a:endParaRPr>
          </a:p>
        </p:txBody>
      </p:sp>
      <p:pic>
        <p:nvPicPr>
          <p:cNvPr id="142" name="Picture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996" y="7062345"/>
            <a:ext cx="7756804" cy="2879847"/>
          </a:xfrm>
          <a:prstGeom prst="rect">
            <a:avLst/>
          </a:prstGeom>
        </p:spPr>
      </p:pic>
      <p:sp>
        <p:nvSpPr>
          <p:cNvPr id="143" name="TextBox 142"/>
          <p:cNvSpPr txBox="1"/>
          <p:nvPr/>
        </p:nvSpPr>
        <p:spPr>
          <a:xfrm>
            <a:off x="12450621" y="7523071"/>
            <a:ext cx="4082080" cy="1754326"/>
          </a:xfrm>
          <a:prstGeom prst="rect">
            <a:avLst/>
          </a:prstGeom>
          <a:noFill/>
        </p:spPr>
        <p:txBody>
          <a:bodyPr wrap="square" rtlCol="0">
            <a:spAutoFit/>
          </a:bodyPr>
          <a:lstStyle/>
          <a:p>
            <a:pPr algn="ctr">
              <a:lnSpc>
                <a:spcPct val="150000"/>
              </a:lnSpc>
            </a:pPr>
            <a:r>
              <a:rPr lang="sv-SE" sz="3600" i="1">
                <a:latin typeface="Arial (Body)"/>
              </a:rPr>
              <a:t>Hình </a:t>
            </a:r>
            <a:r>
              <a:rPr lang="sv-SE" sz="3600" i="1">
                <a:latin typeface="Arial (Body)"/>
              </a:rPr>
              <a:t>13a.2</a:t>
            </a:r>
            <a:r>
              <a:rPr lang="sv-SE" sz="3600" i="1" smtClean="0">
                <a:latin typeface="Arial (Body)"/>
              </a:rPr>
              <a:t>.</a:t>
            </a:r>
          </a:p>
          <a:p>
            <a:pPr algn="ctr">
              <a:lnSpc>
                <a:spcPct val="150000"/>
              </a:lnSpc>
            </a:pPr>
            <a:r>
              <a:rPr lang="sv-SE" sz="3600" i="1" smtClean="0">
                <a:latin typeface="Arial (Body)"/>
              </a:rPr>
              <a:t>Trang </a:t>
            </a:r>
            <a:r>
              <a:rPr lang="sv-SE" sz="3600" i="1">
                <a:latin typeface="Arial (Body)"/>
              </a:rPr>
              <a:t>tính Chi tiêu</a:t>
            </a:r>
          </a:p>
        </p:txBody>
      </p:sp>
    </p:spTree>
    <p:extLst>
      <p:ext uri="{BB962C8B-B14F-4D97-AF65-F5344CB8AC3E}">
        <p14:creationId xmlns:p14="http://schemas.microsoft.com/office/powerpoint/2010/main" val="16737328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left)">
                                      <p:cBhvr>
                                        <p:cTn id="14" dur="500"/>
                                        <p:tgtEl>
                                          <p:spTgt spid="1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500" fill="hold"/>
                                        <p:tgtEl>
                                          <p:spTgt spid="140"/>
                                        </p:tgtEl>
                                        <p:attrNameLst>
                                          <p:attrName>ppt_x</p:attrName>
                                        </p:attrNameLst>
                                      </p:cBhvr>
                                      <p:tavLst>
                                        <p:tav tm="0">
                                          <p:val>
                                            <p:strVal val="#ppt_x"/>
                                          </p:val>
                                        </p:tav>
                                        <p:tav tm="100000">
                                          <p:val>
                                            <p:strVal val="#ppt_x"/>
                                          </p:val>
                                        </p:tav>
                                      </p:tavLst>
                                    </p:anim>
                                    <p:anim calcmode="lin" valueType="num">
                                      <p:cBhvr additive="base">
                                        <p:cTn id="24" dur="500" fill="hold"/>
                                        <p:tgtEl>
                                          <p:spTgt spid="1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500" fill="hold"/>
                                        <p:tgtEl>
                                          <p:spTgt spid="141"/>
                                        </p:tgtEl>
                                        <p:attrNameLst>
                                          <p:attrName>ppt_x</p:attrName>
                                        </p:attrNameLst>
                                      </p:cBhvr>
                                      <p:tavLst>
                                        <p:tav tm="0">
                                          <p:val>
                                            <p:strVal val="#ppt_x"/>
                                          </p:val>
                                        </p:tav>
                                        <p:tav tm="100000">
                                          <p:val>
                                            <p:strVal val="#ppt_x"/>
                                          </p:val>
                                        </p:tav>
                                      </p:tavLst>
                                    </p:anim>
                                    <p:anim calcmode="lin" valueType="num">
                                      <p:cBhvr additive="base">
                                        <p:cTn id="28"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500" fill="hold"/>
                                        <p:tgtEl>
                                          <p:spTgt spid="142"/>
                                        </p:tgtEl>
                                        <p:attrNameLst>
                                          <p:attrName>ppt_x</p:attrName>
                                        </p:attrNameLst>
                                      </p:cBhvr>
                                      <p:tavLst>
                                        <p:tav tm="0">
                                          <p:val>
                                            <p:strVal val="#ppt_x"/>
                                          </p:val>
                                        </p:tav>
                                        <p:tav tm="100000">
                                          <p:val>
                                            <p:strVal val="#ppt_x"/>
                                          </p:val>
                                        </p:tav>
                                      </p:tavLst>
                                    </p:anim>
                                    <p:anim calcmode="lin" valueType="num">
                                      <p:cBhvr additive="base">
                                        <p:cTn id="38" dur="500" fill="hold"/>
                                        <p:tgtEl>
                                          <p:spTgt spid="14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additive="base">
                                        <p:cTn id="41" dur="500" fill="hold"/>
                                        <p:tgtEl>
                                          <p:spTgt spid="143"/>
                                        </p:tgtEl>
                                        <p:attrNameLst>
                                          <p:attrName>ppt_x</p:attrName>
                                        </p:attrNameLst>
                                      </p:cBhvr>
                                      <p:tavLst>
                                        <p:tav tm="0">
                                          <p:val>
                                            <p:strVal val="#ppt_x"/>
                                          </p:val>
                                        </p:tav>
                                        <p:tav tm="100000">
                                          <p:val>
                                            <p:strVal val="#ppt_x"/>
                                          </p:val>
                                        </p:tav>
                                      </p:tavLst>
                                    </p:anim>
                                    <p:anim calcmode="lin" valueType="num">
                                      <p:cBhvr additive="base">
                                        <p:cTn id="4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1" grpId="0"/>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1061829"/>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a) Tính tổng số tiền trong </a:t>
            </a:r>
            <a:r>
              <a:rPr lang="en-US" sz="4200" b="1">
                <a:solidFill>
                  <a:srgbClr val="C00000"/>
                </a:solidFill>
                <a:latin typeface="Arial (Body)"/>
                <a:cs typeface="Arial" panose="020B0604020202020204" pitchFamily="34" charset="0"/>
              </a:rPr>
              <a:t>trang </a:t>
            </a:r>
            <a:r>
              <a:rPr lang="en-US" sz="4200" b="1" smtClean="0">
                <a:solidFill>
                  <a:srgbClr val="C00000"/>
                </a:solidFill>
                <a:latin typeface="Arial (Body)"/>
                <a:cs typeface="Arial" panose="020B0604020202020204" pitchFamily="34" charset="0"/>
              </a:rPr>
              <a:t>tính </a:t>
            </a:r>
            <a:r>
              <a:rPr lang="en-US" sz="4200" b="1">
                <a:solidFill>
                  <a:srgbClr val="7030A0"/>
                </a:solidFill>
                <a:latin typeface="Arial (Body)"/>
                <a:cs typeface="Arial" panose="020B0604020202020204" pitchFamily="34" charset="0"/>
              </a:rPr>
              <a:t>Thu nhập </a:t>
            </a:r>
            <a:r>
              <a:rPr lang="en-US" sz="4200" b="1">
                <a:solidFill>
                  <a:srgbClr val="C00000"/>
                </a:solidFill>
                <a:latin typeface="Arial (Body)"/>
                <a:cs typeface="Arial" panose="020B0604020202020204" pitchFamily="34" charset="0"/>
              </a:rPr>
              <a:t>và</a:t>
            </a:r>
            <a:r>
              <a:rPr lang="en-US" sz="4200" b="1">
                <a:latin typeface="Arial (Body)"/>
                <a:cs typeface="Arial" panose="020B0604020202020204" pitchFamily="34" charset="0"/>
              </a:rPr>
              <a:t> </a:t>
            </a:r>
            <a:r>
              <a:rPr lang="en-US" sz="4200" b="1">
                <a:solidFill>
                  <a:srgbClr val="7030A0"/>
                </a:solidFill>
                <a:latin typeface="Arial (Body)"/>
                <a:cs typeface="Arial" panose="020B0604020202020204" pitchFamily="34" charset="0"/>
              </a:rPr>
              <a:t>Chi tiêu</a:t>
            </a:r>
          </a:p>
        </p:txBody>
      </p:sp>
      <p:grpSp>
        <p:nvGrpSpPr>
          <p:cNvPr id="8" name="Group 7"/>
          <p:cNvGrpSpPr/>
          <p:nvPr/>
        </p:nvGrpSpPr>
        <p:grpSpPr>
          <a:xfrm flipH="1">
            <a:off x="12420599" y="4852393"/>
            <a:ext cx="4741003" cy="4634507"/>
            <a:chOff x="644711" y="1046254"/>
            <a:chExt cx="8499289" cy="8308372"/>
          </a:xfrm>
        </p:grpSpPr>
        <p:sp>
          <p:nvSpPr>
            <p:cNvPr id="9" name="Freeform 22"/>
            <p:cNvSpPr/>
            <p:nvPr/>
          </p:nvSpPr>
          <p:spPr>
            <a:xfrm>
              <a:off x="644711" y="7486590"/>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 xmlns:asvg="http://schemas.microsoft.com/office/drawing/2016/SVG/main" r:embed="rId13"/>
                  </a:ext>
                </a:extLst>
              </a:blip>
              <a:stretch>
                <a:fillRect/>
              </a:stretch>
            </a:blipFill>
          </p:spPr>
        </p:sp>
        <p:sp>
          <p:nvSpPr>
            <p:cNvPr id="10" name="Freeform 27"/>
            <p:cNvSpPr/>
            <p:nvPr/>
          </p:nvSpPr>
          <p:spPr>
            <a:xfrm>
              <a:off x="968868" y="1046254"/>
              <a:ext cx="6571167" cy="8308372"/>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14">
                <a:extLst>
                  <a:ext uri="{96DAC541-7B7A-43D3-8B79-37D633B846F1}">
                    <asvg:svgBlip xmlns="" xmlns:asvg="http://schemas.microsoft.com/office/drawing/2016/SVG/main" r:embed="rId17"/>
                  </a:ext>
                </a:extLst>
              </a:blip>
              <a:stretch>
                <a:fillRect/>
              </a:stretch>
            </a:blipFill>
          </p:spPr>
        </p:sp>
        <p:sp>
          <p:nvSpPr>
            <p:cNvPr id="11" name="Freeform 28"/>
            <p:cNvSpPr/>
            <p:nvPr/>
          </p:nvSpPr>
          <p:spPr>
            <a:xfrm rot="21013400" flipH="1">
              <a:off x="5012064" y="1630535"/>
              <a:ext cx="846059" cy="1458721"/>
            </a:xfrm>
            <a:custGeom>
              <a:avLst/>
              <a:gdLst/>
              <a:ahLst/>
              <a:cxnLst/>
              <a:rect l="l" t="t" r="r" b="b"/>
              <a:pathLst>
                <a:path w="846058" h="1458721">
                  <a:moveTo>
                    <a:pt x="0" y="0"/>
                  </a:moveTo>
                  <a:lnTo>
                    <a:pt x="846058" y="0"/>
                  </a:lnTo>
                  <a:lnTo>
                    <a:pt x="846058" y="1458721"/>
                  </a:lnTo>
                  <a:lnTo>
                    <a:pt x="0" y="14587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grpSp>
      <p:sp>
        <p:nvSpPr>
          <p:cNvPr id="12" name="Rectangle 11"/>
          <p:cNvSpPr/>
          <p:nvPr/>
        </p:nvSpPr>
        <p:spPr>
          <a:xfrm>
            <a:off x="480884" y="2672378"/>
            <a:ext cx="17297400" cy="1938992"/>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Mở </a:t>
            </a:r>
            <a:r>
              <a:rPr lang="vi-VN" sz="4000">
                <a:latin typeface="Arial (Body)"/>
                <a:cs typeface="Arial" panose="020B0604020202020204" pitchFamily="34" charset="0"/>
              </a:rPr>
              <a:t>bảng tính </a:t>
            </a:r>
            <a:r>
              <a:rPr lang="vi-VN" sz="4000">
                <a:solidFill>
                  <a:srgbClr val="7030A0"/>
                </a:solidFill>
                <a:latin typeface="Arial (Body)"/>
                <a:cs typeface="Arial" panose="020B0604020202020204" pitchFamily="34" charset="0"/>
              </a:rPr>
              <a:t>TaiChinhGiaDinh.xlsx</a:t>
            </a:r>
            <a:r>
              <a:rPr lang="vi-VN" sz="4000">
                <a:latin typeface="Arial (Body)"/>
                <a:cs typeface="Arial" panose="020B0604020202020204" pitchFamily="34" charset="0"/>
              </a:rPr>
              <a:t>, chọn trang tính </a:t>
            </a:r>
            <a:r>
              <a:rPr lang="vi-VN" sz="4000">
                <a:solidFill>
                  <a:srgbClr val="7030A0"/>
                </a:solidFill>
                <a:latin typeface="Arial (Body)"/>
                <a:cs typeface="Arial" panose="020B0604020202020204" pitchFamily="34" charset="0"/>
              </a:rPr>
              <a:t>Thu nhập</a:t>
            </a:r>
            <a:r>
              <a:rPr lang="vi-VN" sz="4000">
                <a:latin typeface="Arial (Body)"/>
                <a:cs typeface="Arial" panose="020B0604020202020204" pitchFamily="34" charset="0"/>
              </a:rPr>
              <a:t>. Tại ô </a:t>
            </a:r>
            <a:r>
              <a:rPr lang="vi-VN" sz="4000">
                <a:solidFill>
                  <a:srgbClr val="7030A0"/>
                </a:solidFill>
                <a:latin typeface="Arial (Body)"/>
                <a:cs typeface="Arial" panose="020B0604020202020204" pitchFamily="34" charset="0"/>
              </a:rPr>
              <a:t>H7</a:t>
            </a:r>
            <a:r>
              <a:rPr lang="vi-VN" sz="4000">
                <a:latin typeface="Arial (Body)"/>
                <a:cs typeface="Arial" panose="020B0604020202020204" pitchFamily="34" charset="0"/>
              </a:rPr>
              <a:t>, nhập công thức </a:t>
            </a:r>
            <a:r>
              <a:rPr lang="vi-VN" sz="4000">
                <a:solidFill>
                  <a:srgbClr val="7030A0"/>
                </a:solidFill>
                <a:latin typeface="Arial (Body)"/>
                <a:cs typeface="Arial" panose="020B0604020202020204" pitchFamily="34" charset="0"/>
              </a:rPr>
              <a:t>=SUM(H2: H6) </a:t>
            </a:r>
            <a:r>
              <a:rPr lang="vi-VN" sz="4000">
                <a:latin typeface="Arial (Body)"/>
                <a:cs typeface="Arial" panose="020B0604020202020204" pitchFamily="34" charset="0"/>
              </a:rPr>
              <a:t>để tính tổng số tiền thu </a:t>
            </a:r>
            <a:r>
              <a:rPr lang="vi-VN" sz="4000">
                <a:latin typeface="Arial (Body)"/>
                <a:cs typeface="Arial" panose="020B0604020202020204" pitchFamily="34" charset="0"/>
              </a:rPr>
              <a:t>nhập</a:t>
            </a:r>
            <a:r>
              <a:rPr lang="vi-VN" sz="4000" smtClean="0">
                <a:latin typeface="Arial (Body)"/>
                <a:cs typeface="Arial" panose="020B0604020202020204" pitchFamily="34" charset="0"/>
              </a:rPr>
              <a:t>.</a:t>
            </a:r>
            <a:endParaRPr lang="vi-VN" sz="4000">
              <a:latin typeface="Arial (Body)"/>
              <a:cs typeface="Arial" panose="020B0604020202020204" pitchFamily="34" charset="0"/>
            </a:endParaRPr>
          </a:p>
        </p:txBody>
      </p:sp>
      <p:sp>
        <p:nvSpPr>
          <p:cNvPr id="13" name="Rectangle 12"/>
          <p:cNvSpPr/>
          <p:nvPr/>
        </p:nvSpPr>
        <p:spPr>
          <a:xfrm>
            <a:off x="480884" y="4611370"/>
            <a:ext cx="10720516" cy="3785652"/>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Nháy </a:t>
            </a:r>
            <a:r>
              <a:rPr lang="vi-VN" sz="4000">
                <a:latin typeface="Arial (Body)"/>
                <a:cs typeface="Arial" panose="020B0604020202020204" pitchFamily="34" charset="0"/>
              </a:rPr>
              <a:t>chuột chọn trang </a:t>
            </a:r>
            <a:r>
              <a:rPr lang="vi-VN" sz="4000">
                <a:latin typeface="Arial (Body)"/>
                <a:cs typeface="Arial" panose="020B0604020202020204" pitchFamily="34" charset="0"/>
              </a:rPr>
              <a:t>tính </a:t>
            </a:r>
            <a:r>
              <a:rPr lang="vi-VN" sz="4000" smtClean="0">
                <a:solidFill>
                  <a:srgbClr val="7030A0"/>
                </a:solidFill>
                <a:latin typeface="Arial (Body)"/>
                <a:cs typeface="Arial" panose="020B0604020202020204" pitchFamily="34" charset="0"/>
              </a:rPr>
              <a:t>Ch</a:t>
            </a:r>
            <a:r>
              <a:rPr lang="en-US" sz="4000" smtClean="0">
                <a:solidFill>
                  <a:srgbClr val="7030A0"/>
                </a:solidFill>
                <a:latin typeface="Arial (Body)"/>
                <a:cs typeface="Arial" panose="020B0604020202020204" pitchFamily="34" charset="0"/>
              </a:rPr>
              <a:t>i</a:t>
            </a:r>
            <a:r>
              <a:rPr lang="vi-VN" sz="4000" smtClean="0">
                <a:solidFill>
                  <a:srgbClr val="7030A0"/>
                </a:solidFill>
                <a:latin typeface="Arial (Body)"/>
                <a:cs typeface="Arial" panose="020B0604020202020204" pitchFamily="34" charset="0"/>
              </a:rPr>
              <a:t> </a:t>
            </a:r>
            <a:r>
              <a:rPr lang="vi-VN" sz="4000">
                <a:solidFill>
                  <a:srgbClr val="7030A0"/>
                </a:solidFill>
                <a:latin typeface="Arial (Body)"/>
                <a:cs typeface="Arial" panose="020B0604020202020204" pitchFamily="34" charset="0"/>
              </a:rPr>
              <a:t>tiêu</a:t>
            </a:r>
            <a:r>
              <a:rPr lang="vi-VN" sz="4000">
                <a:latin typeface="Arial (Body)"/>
                <a:cs typeface="Arial" panose="020B0604020202020204" pitchFamily="34" charset="0"/>
              </a:rPr>
              <a:t>.</a:t>
            </a:r>
          </a:p>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Tại </a:t>
            </a:r>
            <a:r>
              <a:rPr lang="vi-VN" sz="4000">
                <a:latin typeface="Arial (Body)"/>
                <a:cs typeface="Arial" panose="020B0604020202020204" pitchFamily="34" charset="0"/>
              </a:rPr>
              <a:t>ô </a:t>
            </a:r>
            <a:r>
              <a:rPr lang="vi-VN" sz="4000">
                <a:solidFill>
                  <a:srgbClr val="7030A0"/>
                </a:solidFill>
                <a:latin typeface="Arial (Body)"/>
                <a:cs typeface="Arial" panose="020B0604020202020204" pitchFamily="34" charset="0"/>
              </a:rPr>
              <a:t>H11</a:t>
            </a:r>
            <a:r>
              <a:rPr lang="vi-VN" sz="4000">
                <a:latin typeface="Arial (Body)"/>
                <a:cs typeface="Arial" panose="020B0604020202020204" pitchFamily="34" charset="0"/>
              </a:rPr>
              <a:t>, nhập công thức </a:t>
            </a:r>
            <a:r>
              <a:rPr lang="vi-VN" sz="4000">
                <a:solidFill>
                  <a:srgbClr val="7030A0"/>
                </a:solidFill>
                <a:latin typeface="Arial (Body)"/>
                <a:cs typeface="Arial" panose="020B0604020202020204" pitchFamily="34" charset="0"/>
              </a:rPr>
              <a:t>=SUM(H2:H10) </a:t>
            </a:r>
            <a:r>
              <a:rPr lang="vi-VN" sz="4000">
                <a:latin typeface="Arial (Body)"/>
                <a:cs typeface="Arial" panose="020B0604020202020204" pitchFamily="34" charset="0"/>
              </a:rPr>
              <a:t>để tính tổng số tiền đã chi tiêu.</a:t>
            </a:r>
          </a:p>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Lưu </a:t>
            </a:r>
            <a:r>
              <a:rPr lang="vi-VN" sz="4000">
                <a:latin typeface="Arial (Body)"/>
                <a:cs typeface="Arial" panose="020B0604020202020204" pitchFamily="34" charset="0"/>
              </a:rPr>
              <a:t>tệp.</a:t>
            </a:r>
          </a:p>
        </p:txBody>
      </p:sp>
      <p:pic>
        <p:nvPicPr>
          <p:cNvPr id="14" name="Google Shape;253;p4"/>
          <p:cNvPicPr preferRelativeResize="0"/>
          <p:nvPr/>
        </p:nvPicPr>
        <p:blipFill rotWithShape="1">
          <a:blip r:embed="rId20">
            <a:alphaModFix/>
          </a:blip>
          <a:srcRect/>
          <a:stretch/>
        </p:blipFill>
        <p:spPr>
          <a:xfrm>
            <a:off x="381000" y="9502140"/>
            <a:ext cx="2438400" cy="527304"/>
          </a:xfrm>
          <a:prstGeom prst="rect">
            <a:avLst/>
          </a:prstGeom>
          <a:noFill/>
          <a:ln>
            <a:noFill/>
          </a:ln>
        </p:spPr>
      </p:pic>
    </p:spTree>
    <p:extLst>
      <p:ext uri="{BB962C8B-B14F-4D97-AF65-F5344CB8AC3E}">
        <p14:creationId xmlns:p14="http://schemas.microsoft.com/office/powerpoint/2010/main" val="1131407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942053"/>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b) Tạo trang tính </a:t>
            </a:r>
            <a:r>
              <a:rPr lang="en-US" sz="4200" b="1">
                <a:solidFill>
                  <a:srgbClr val="7030A0"/>
                </a:solidFill>
                <a:latin typeface="Arial (Body)"/>
                <a:cs typeface="Arial" panose="020B0604020202020204" pitchFamily="34" charset="0"/>
              </a:rPr>
              <a:t>Tổng hợp</a:t>
            </a:r>
          </a:p>
        </p:txBody>
      </p:sp>
      <p:sp>
        <p:nvSpPr>
          <p:cNvPr id="13" name="Rectangle 12"/>
          <p:cNvSpPr/>
          <p:nvPr/>
        </p:nvSpPr>
        <p:spPr>
          <a:xfrm>
            <a:off x="762000" y="2738601"/>
            <a:ext cx="9525000" cy="5632311"/>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Tạo </a:t>
            </a:r>
            <a:r>
              <a:rPr lang="vi-VN" sz="4000">
                <a:latin typeface="Arial (Body)"/>
                <a:cs typeface="Arial" panose="020B0604020202020204" pitchFamily="34" charset="0"/>
              </a:rPr>
              <a:t>thêm một trang tính mới, đặt tên trang tính là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Tại ô </a:t>
            </a:r>
            <a:r>
              <a:rPr lang="vi-VN" sz="4000">
                <a:solidFill>
                  <a:srgbClr val="7030A0"/>
                </a:solidFill>
                <a:latin typeface="Arial (Body)"/>
                <a:cs typeface="Arial" panose="020B0604020202020204" pitchFamily="34" charset="0"/>
              </a:rPr>
              <a:t>A1</a:t>
            </a:r>
            <a:r>
              <a:rPr lang="vi-VN" sz="4000">
                <a:latin typeface="Arial (Body)"/>
                <a:cs typeface="Arial" panose="020B0604020202020204" pitchFamily="34" charset="0"/>
              </a:rPr>
              <a:t>, nhập tiêu đề bảng tính là </a:t>
            </a:r>
            <a:r>
              <a:rPr lang="vi-VN" sz="4000">
                <a:solidFill>
                  <a:srgbClr val="7030A0"/>
                </a:solidFill>
                <a:latin typeface="Arial (Body)"/>
                <a:cs typeface="Arial" panose="020B0604020202020204" pitchFamily="34" charset="0"/>
              </a:rPr>
              <a:t>Cân đối </a:t>
            </a:r>
            <a:r>
              <a:rPr lang="vi-VN" sz="4000">
                <a:solidFill>
                  <a:srgbClr val="7030A0"/>
                </a:solidFill>
                <a:latin typeface="Arial (Body)"/>
                <a:cs typeface="Arial" panose="020B0604020202020204" pitchFamily="34" charset="0"/>
              </a:rPr>
              <a:t>thu </a:t>
            </a:r>
            <a:r>
              <a:rPr lang="vi-VN" sz="4000" smtClean="0">
                <a:solidFill>
                  <a:srgbClr val="7030A0"/>
                </a:solidFill>
                <a:latin typeface="Arial (Body)"/>
                <a:cs typeface="Arial" panose="020B0604020202020204" pitchFamily="34" charset="0"/>
              </a:rPr>
              <a:t>chi</a:t>
            </a:r>
            <a:r>
              <a:rPr lang="en-US" sz="4000" smtClean="0">
                <a:latin typeface="Arial (Body)"/>
                <a:cs typeface="Arial" panose="020B0604020202020204" pitchFamily="34" charset="0"/>
              </a:rPr>
              <a:t>.</a:t>
            </a:r>
            <a:endParaRPr lang="vi-VN" sz="4000">
              <a:latin typeface="Arial (Body)"/>
              <a:cs typeface="Arial" panose="020B0604020202020204" pitchFamily="34" charset="0"/>
            </a:endParaRPr>
          </a:p>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Tạo </a:t>
            </a:r>
            <a:r>
              <a:rPr lang="vi-VN" sz="4000">
                <a:latin typeface="Arial (Body)"/>
                <a:cs typeface="Arial" panose="020B0604020202020204" pitchFamily="34" charset="0"/>
              </a:rPr>
              <a:t>bảng dữ liệu trong vùng </a:t>
            </a:r>
            <a:r>
              <a:rPr lang="vi-VN" sz="4000">
                <a:solidFill>
                  <a:srgbClr val="7030A0"/>
                </a:solidFill>
                <a:latin typeface="Arial (Body)"/>
                <a:cs typeface="Arial" panose="020B0604020202020204" pitchFamily="34" charset="0"/>
              </a:rPr>
              <a:t>A13:B16</a:t>
            </a:r>
            <a:r>
              <a:rPr lang="vi-VN" sz="4000">
                <a:latin typeface="Arial (Body)"/>
                <a:cs typeface="Arial" panose="020B0604020202020204" pitchFamily="34" charset="0"/>
              </a:rPr>
              <a:t>, trong đó công thức tại ô </a:t>
            </a:r>
            <a:r>
              <a:rPr lang="vi-VN" sz="4000">
                <a:solidFill>
                  <a:srgbClr val="7030A0"/>
                </a:solidFill>
                <a:latin typeface="Arial (Body)"/>
                <a:cs typeface="Arial" panose="020B0604020202020204" pitchFamily="34" charset="0"/>
              </a:rPr>
              <a:t>B14</a:t>
            </a:r>
            <a:r>
              <a:rPr lang="vi-VN" sz="4000">
                <a:latin typeface="Arial (Body)"/>
                <a:cs typeface="Arial" panose="020B0604020202020204" pitchFamily="34" charset="0"/>
              </a:rPr>
              <a:t> và </a:t>
            </a:r>
            <a:r>
              <a:rPr lang="vi-VN" sz="4000">
                <a:solidFill>
                  <a:srgbClr val="7030A0"/>
                </a:solidFill>
                <a:latin typeface="Arial (Body)"/>
                <a:cs typeface="Arial" panose="020B0604020202020204" pitchFamily="34" charset="0"/>
              </a:rPr>
              <a:t>B15</a:t>
            </a:r>
            <a:r>
              <a:rPr lang="vi-VN" sz="4000">
                <a:latin typeface="Arial (Body)"/>
                <a:cs typeface="Arial" panose="020B0604020202020204" pitchFamily="34" charset="0"/>
              </a:rPr>
              <a:t>.</a:t>
            </a:r>
          </a:p>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Công </a:t>
            </a:r>
            <a:r>
              <a:rPr lang="vi-VN" sz="4000">
                <a:latin typeface="Arial (Body)"/>
                <a:cs typeface="Arial" panose="020B0604020202020204" pitchFamily="34" charset="0"/>
              </a:rPr>
              <a:t>thức tại ô </a:t>
            </a:r>
            <a:r>
              <a:rPr lang="vi-VN" sz="4000">
                <a:solidFill>
                  <a:srgbClr val="7030A0"/>
                </a:solidFill>
                <a:latin typeface="Arial (Body)"/>
                <a:cs typeface="Arial" panose="020B0604020202020204" pitchFamily="34" charset="0"/>
              </a:rPr>
              <a:t>B16</a:t>
            </a:r>
            <a:r>
              <a:rPr lang="vi-VN" sz="4000">
                <a:latin typeface="Arial (Body)"/>
                <a:cs typeface="Arial" panose="020B0604020202020204" pitchFamily="34" charset="0"/>
              </a:rPr>
              <a:t> là </a:t>
            </a:r>
            <a:r>
              <a:rPr lang="vi-VN" sz="4000">
                <a:solidFill>
                  <a:srgbClr val="7030A0"/>
                </a:solidFill>
                <a:latin typeface="Arial (Body)"/>
                <a:cs typeface="Arial" panose="020B0604020202020204" pitchFamily="34" charset="0"/>
              </a:rPr>
              <a:t>=B14-B15</a:t>
            </a:r>
            <a:r>
              <a:rPr lang="vi-VN" sz="4000">
                <a:latin typeface="Arial (Body)"/>
                <a:cs typeface="Arial" panose="020B0604020202020204" pitchFamily="34" charset="0"/>
              </a:rPr>
              <a:t>.</a:t>
            </a:r>
          </a:p>
        </p:txBody>
      </p:sp>
      <p:pic>
        <p:nvPicPr>
          <p:cNvPr id="14" name="Picture 13"/>
          <p:cNvPicPr>
            <a:picLocks noChangeAspect="1"/>
          </p:cNvPicPr>
          <p:nvPr/>
        </p:nvPicPr>
        <p:blipFill>
          <a:blip r:embed="rId2"/>
          <a:stretch>
            <a:fillRect/>
          </a:stretch>
        </p:blipFill>
        <p:spPr>
          <a:xfrm>
            <a:off x="11277600" y="3162300"/>
            <a:ext cx="6093135" cy="6043648"/>
          </a:xfrm>
          <a:prstGeom prst="rect">
            <a:avLst/>
          </a:prstGeom>
        </p:spPr>
      </p:pic>
      <p:pic>
        <p:nvPicPr>
          <p:cNvPr id="15" name="Google Shape;253;p4"/>
          <p:cNvPicPr preferRelativeResize="0"/>
          <p:nvPr/>
        </p:nvPicPr>
        <p:blipFill rotWithShape="1">
          <a:blip r:embed="rId3">
            <a:alphaModFix/>
          </a:blip>
          <a:srcRect/>
          <a:stretch/>
        </p:blipFill>
        <p:spPr>
          <a:xfrm>
            <a:off x="381000" y="9502140"/>
            <a:ext cx="2438400" cy="527304"/>
          </a:xfrm>
          <a:prstGeom prst="rect">
            <a:avLst/>
          </a:prstGeom>
          <a:noFill/>
          <a:ln>
            <a:noFill/>
          </a:ln>
        </p:spPr>
      </p:pic>
    </p:spTree>
    <p:extLst>
      <p:ext uri="{BB962C8B-B14F-4D97-AF65-F5344CB8AC3E}">
        <p14:creationId xmlns:p14="http://schemas.microsoft.com/office/powerpoint/2010/main" val="2604616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942053"/>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b) Tạo trang tính </a:t>
            </a:r>
            <a:r>
              <a:rPr lang="en-US" sz="4200" b="1">
                <a:solidFill>
                  <a:srgbClr val="7030A0"/>
                </a:solidFill>
                <a:latin typeface="Arial (Body)"/>
                <a:cs typeface="Arial" panose="020B0604020202020204" pitchFamily="34" charset="0"/>
              </a:rPr>
              <a:t>Tổng hợp</a:t>
            </a:r>
          </a:p>
        </p:txBody>
      </p:sp>
      <p:sp>
        <p:nvSpPr>
          <p:cNvPr id="13" name="Rectangle 12"/>
          <p:cNvSpPr/>
          <p:nvPr/>
        </p:nvSpPr>
        <p:spPr>
          <a:xfrm>
            <a:off x="8382000" y="2862168"/>
            <a:ext cx="8970480" cy="6555641"/>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smtClean="0">
                <a:latin typeface="Arial (Body)"/>
                <a:cs typeface="Arial" panose="020B0604020202020204" pitchFamily="34" charset="0"/>
              </a:rPr>
              <a:t>Tạo </a:t>
            </a:r>
            <a:r>
              <a:rPr lang="vi-VN" sz="4000">
                <a:latin typeface="Arial (Body)"/>
                <a:cs typeface="Arial" panose="020B0604020202020204" pitchFamily="34" charset="0"/>
              </a:rPr>
              <a:t>biểu đồ cột hiển thị trực quan giá trị thu </a:t>
            </a:r>
            <a:r>
              <a:rPr lang="vi-VN" sz="4000">
                <a:latin typeface="Arial (Body)"/>
                <a:cs typeface="Arial" panose="020B0604020202020204" pitchFamily="34" charset="0"/>
              </a:rPr>
              <a:t>và </a:t>
            </a:r>
            <a:r>
              <a:rPr lang="vi-VN" sz="4000" smtClean="0">
                <a:latin typeface="Arial (Body)"/>
                <a:cs typeface="Arial" panose="020B0604020202020204" pitchFamily="34" charset="0"/>
              </a:rPr>
              <a:t>ch</a:t>
            </a:r>
            <a:r>
              <a:rPr lang="en-US" sz="4000" smtClean="0">
                <a:latin typeface="Arial (Body)"/>
                <a:cs typeface="Arial" panose="020B0604020202020204" pitchFamily="34" charset="0"/>
              </a:rPr>
              <a:t>i</a:t>
            </a:r>
            <a:r>
              <a:rPr lang="vi-VN" sz="4000" smtClean="0">
                <a:latin typeface="Arial (Body)"/>
                <a:cs typeface="Arial" panose="020B0604020202020204" pitchFamily="34" charset="0"/>
              </a:rPr>
              <a:t>:</a:t>
            </a:r>
            <a:endParaRPr lang="vi-VN" sz="4000">
              <a:latin typeface="Arial (Body)"/>
              <a:cs typeface="Arial" panose="020B0604020202020204" pitchFamily="34" charset="0"/>
            </a:endParaRPr>
          </a:p>
          <a:p>
            <a:pPr marL="571500" indent="-571500" algn="just">
              <a:lnSpc>
                <a:spcPct val="150000"/>
              </a:lnSpc>
              <a:buFont typeface="Arial" panose="020B0604020202020204" pitchFamily="34" charset="0"/>
              <a:buChar char="•"/>
            </a:pPr>
            <a:r>
              <a:rPr lang="vi-VN" sz="4000" smtClean="0">
                <a:latin typeface="Arial (Body)"/>
                <a:cs typeface="Arial" panose="020B0604020202020204" pitchFamily="34" charset="0"/>
              </a:rPr>
              <a:t>Chọn </a:t>
            </a:r>
            <a:r>
              <a:rPr lang="vi-VN" sz="4000">
                <a:latin typeface="Arial (Body)"/>
                <a:cs typeface="Arial" panose="020B0604020202020204" pitchFamily="34" charset="0"/>
              </a:rPr>
              <a:t>vùng dữ liệu tạo biểu đồ là </a:t>
            </a:r>
            <a:r>
              <a:rPr lang="vi-VN" sz="4000">
                <a:solidFill>
                  <a:srgbClr val="7030A0"/>
                </a:solidFill>
                <a:latin typeface="Arial (Body)"/>
                <a:cs typeface="Arial" panose="020B0604020202020204" pitchFamily="34" charset="0"/>
              </a:rPr>
              <a:t>A13:B15</a:t>
            </a:r>
            <a:r>
              <a:rPr lang="vi-VN"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latin typeface="Arial (Body)"/>
                <a:cs typeface="Arial" panose="020B0604020202020204" pitchFamily="34" charset="0"/>
              </a:rPr>
              <a:t>Trong </a:t>
            </a:r>
            <a:r>
              <a:rPr lang="vi-VN" sz="4000">
                <a:latin typeface="Arial (Body)"/>
                <a:cs typeface="Arial" panose="020B0604020202020204" pitchFamily="34" charset="0"/>
              </a:rPr>
              <a:t>dải lệnh </a:t>
            </a:r>
            <a:r>
              <a:rPr lang="vi-VN" sz="4000" b="1">
                <a:latin typeface="Arial (Body)"/>
                <a:cs typeface="Arial" panose="020B0604020202020204" pitchFamily="34" charset="0"/>
              </a:rPr>
              <a:t>Insert</a:t>
            </a:r>
            <a:r>
              <a:rPr lang="vi-VN" sz="4000">
                <a:latin typeface="Arial (Body)"/>
                <a:cs typeface="Arial" panose="020B0604020202020204" pitchFamily="34" charset="0"/>
              </a:rPr>
              <a:t>, ở nhóm lệnh </a:t>
            </a:r>
            <a:r>
              <a:rPr lang="vi-VN" sz="4000" b="1">
                <a:latin typeface="Arial (Body)"/>
                <a:cs typeface="Arial" panose="020B0604020202020204" pitchFamily="34" charset="0"/>
              </a:rPr>
              <a:t>Charts</a:t>
            </a:r>
            <a:r>
              <a:rPr lang="vi-VN" sz="4000">
                <a:latin typeface="Arial (Body)"/>
                <a:cs typeface="Arial" panose="020B0604020202020204" pitchFamily="34" charset="0"/>
              </a:rPr>
              <a:t>, chọn dạng biểu đồ </a:t>
            </a:r>
            <a:r>
              <a:rPr lang="vi-VN" sz="4000" b="1">
                <a:latin typeface="Arial (Body)"/>
                <a:cs typeface="Arial" panose="020B0604020202020204" pitchFamily="34" charset="0"/>
              </a:rPr>
              <a:t>Clustered Column</a:t>
            </a:r>
            <a:r>
              <a:rPr lang="vi-VN" sz="4000">
                <a:latin typeface="Arial (Body)"/>
                <a:cs typeface="Arial" panose="020B0604020202020204" pitchFamily="34" charset="0"/>
              </a:rPr>
              <a:t>.</a:t>
            </a:r>
          </a:p>
        </p:txBody>
      </p:sp>
      <p:pic>
        <p:nvPicPr>
          <p:cNvPr id="7" name="Picture 6"/>
          <p:cNvPicPr>
            <a:picLocks noChangeAspect="1"/>
          </p:cNvPicPr>
          <p:nvPr/>
        </p:nvPicPr>
        <p:blipFill>
          <a:blip r:embed="rId2"/>
          <a:stretch>
            <a:fillRect/>
          </a:stretch>
        </p:blipFill>
        <p:spPr>
          <a:xfrm>
            <a:off x="-609600" y="3009900"/>
            <a:ext cx="8358528" cy="7540310"/>
          </a:xfrm>
          <a:prstGeom prst="rect">
            <a:avLst/>
          </a:prstGeom>
        </p:spPr>
      </p:pic>
    </p:spTree>
    <p:extLst>
      <p:ext uri="{BB962C8B-B14F-4D97-AF65-F5344CB8AC3E}">
        <p14:creationId xmlns:p14="http://schemas.microsoft.com/office/powerpoint/2010/main" val="2423454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028700" y="0"/>
            <a:ext cx="16140977" cy="1866900"/>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6685904" y="419100"/>
            <a:ext cx="4980851" cy="1107996"/>
          </a:xfrm>
          <a:prstGeom prst="rect">
            <a:avLst/>
          </a:prstGeom>
        </p:spPr>
        <p:txBody>
          <a:bodyPr wrap="none">
            <a:spAutoFit/>
          </a:bodyPr>
          <a:lstStyle/>
          <a:p>
            <a:pPr algn="ctr"/>
            <a:r>
              <a:rPr lang="vi-VN" sz="6600" b="1" smtClean="0">
                <a:solidFill>
                  <a:schemeClr val="bg1"/>
                </a:solidFill>
                <a:latin typeface="Arial" panose="020B0604020202020204" pitchFamily="34" charset="0"/>
                <a:ea typeface="Calibri" panose="020F0502020204030204" pitchFamily="34" charset="0"/>
                <a:cs typeface="Arial" panose="020B0604020202020204" pitchFamily="34" charset="0"/>
              </a:rPr>
              <a:t>LUYỆN TẬP</a:t>
            </a:r>
            <a:endParaRPr lang="en-US" sz="6600" b="1">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99129" y="2493102"/>
            <a:ext cx="16154400" cy="6878806"/>
          </a:xfrm>
          <a:prstGeom prst="rect">
            <a:avLst/>
          </a:prstGeom>
        </p:spPr>
        <p:txBody>
          <a:bodyPr wrap="square">
            <a:spAutoFit/>
          </a:bodyPr>
          <a:lstStyle/>
          <a:p>
            <a:pPr algn="just">
              <a:lnSpc>
                <a:spcPct val="150000"/>
              </a:lnSpc>
            </a:pPr>
            <a:r>
              <a:rPr lang="vi-VN" sz="4200">
                <a:solidFill>
                  <a:srgbClr val="000000"/>
                </a:solidFill>
                <a:cs typeface="Arial" panose="020B0604020202020204" pitchFamily="34" charset="0"/>
              </a:rPr>
              <a:t>Em hãy bổ sung một số dòng dữ liệu thu, chi của gia đình vào cả hai trang tính </a:t>
            </a:r>
            <a:r>
              <a:rPr lang="vi-VN" sz="4200">
                <a:solidFill>
                  <a:srgbClr val="7030A0"/>
                </a:solidFill>
                <a:cs typeface="Arial" panose="020B0604020202020204" pitchFamily="34" charset="0"/>
              </a:rPr>
              <a:t>Thu nhập </a:t>
            </a:r>
            <a:r>
              <a:rPr lang="vi-VN" sz="4200">
                <a:solidFill>
                  <a:srgbClr val="000000"/>
                </a:solidFill>
                <a:cs typeface="Arial" panose="020B0604020202020204" pitchFamily="34" charset="0"/>
              </a:rPr>
              <a:t>và </a:t>
            </a:r>
            <a:r>
              <a:rPr lang="vi-VN" sz="4200">
                <a:solidFill>
                  <a:srgbClr val="7030A0"/>
                </a:solidFill>
                <a:cs typeface="Arial" panose="020B0604020202020204" pitchFamily="34" charset="0"/>
              </a:rPr>
              <a:t>Chi tiêu</a:t>
            </a:r>
            <a:r>
              <a:rPr lang="vi-VN" sz="4200">
                <a:solidFill>
                  <a:srgbClr val="000000"/>
                </a:solidFill>
                <a:cs typeface="Arial" panose="020B0604020202020204" pitchFamily="34" charset="0"/>
              </a:rPr>
              <a:t>. Hãy sửa lại các công thức ở trang tính </a:t>
            </a:r>
            <a:r>
              <a:rPr lang="vi-VN" sz="4200">
                <a:solidFill>
                  <a:srgbClr val="7030A0"/>
                </a:solidFill>
                <a:cs typeface="Arial" panose="020B0604020202020204" pitchFamily="34" charset="0"/>
              </a:rPr>
              <a:t>Thu nhập </a:t>
            </a:r>
            <a:r>
              <a:rPr lang="vi-VN" sz="4200">
                <a:solidFill>
                  <a:srgbClr val="000000"/>
                </a:solidFill>
                <a:cs typeface="Arial" panose="020B0604020202020204" pitchFamily="34" charset="0"/>
              </a:rPr>
              <a:t>và </a:t>
            </a:r>
            <a:r>
              <a:rPr lang="vi-VN" sz="4200">
                <a:solidFill>
                  <a:srgbClr val="7030A0"/>
                </a:solidFill>
                <a:cs typeface="Arial" panose="020B0604020202020204" pitchFamily="34" charset="0"/>
              </a:rPr>
              <a:t>Chi tiêu </a:t>
            </a:r>
            <a:r>
              <a:rPr lang="vi-VN" sz="4200">
                <a:solidFill>
                  <a:srgbClr val="000000"/>
                </a:solidFill>
                <a:cs typeface="Arial" panose="020B0604020202020204" pitchFamily="34" charset="0"/>
              </a:rPr>
              <a:t>để công thức đúng với vùng dữ liệu mới sau khi bổ sung dữ liệu. Quan sát để thấy dữ liệu đã được cập nhật tự động vào trang tính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Từ </a:t>
            </a:r>
            <a:r>
              <a:rPr lang="vi-VN" sz="4200">
                <a:solidFill>
                  <a:srgbClr val="7030A0"/>
                </a:solidFill>
                <a:cs typeface="Arial" panose="020B0604020202020204" pitchFamily="34" charset="0"/>
              </a:rPr>
              <a:t>Giá trị NET </a:t>
            </a:r>
            <a:r>
              <a:rPr lang="vi-VN" sz="4200">
                <a:solidFill>
                  <a:srgbClr val="000000"/>
                </a:solidFill>
                <a:cs typeface="Arial" panose="020B0604020202020204" pitchFamily="34" charset="0"/>
              </a:rPr>
              <a:t>trên trang tính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em hãy đánh giá tình hình tài chính hiện tại của gia đình và đề xuất những điều chỉnh chi tiêu sao cho phù hợp.</a:t>
            </a:r>
            <a:endParaRPr lang="en-US" sz="4200">
              <a:solidFill>
                <a:srgbClr val="000000"/>
              </a:solidFill>
              <a:latin typeface="Arial" panose="020B0604020202020204" pitchFamily="34" charset="0"/>
              <a:cs typeface="Arial" panose="020B0604020202020204" pitchFamily="34" charset="0"/>
            </a:endParaRPr>
          </a:p>
        </p:txBody>
      </p:sp>
      <p:sp>
        <p:nvSpPr>
          <p:cNvPr id="10" name="Freeform 20"/>
          <p:cNvSpPr/>
          <p:nvPr/>
        </p:nvSpPr>
        <p:spPr>
          <a:xfrm rot="937963">
            <a:off x="16263838" y="481839"/>
            <a:ext cx="1541595" cy="1792553"/>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grpSp>
        <p:nvGrpSpPr>
          <p:cNvPr id="2" name="Group 1"/>
          <p:cNvGrpSpPr/>
          <p:nvPr/>
        </p:nvGrpSpPr>
        <p:grpSpPr>
          <a:xfrm>
            <a:off x="489935" y="483197"/>
            <a:ext cx="1981200" cy="1789836"/>
            <a:chOff x="1996172" y="6910411"/>
            <a:chExt cx="2541263" cy="2295802"/>
          </a:xfrm>
        </p:grpSpPr>
        <p:sp>
          <p:nvSpPr>
            <p:cNvPr id="9" name="Freeform 9"/>
            <p:cNvSpPr/>
            <p:nvPr/>
          </p:nvSpPr>
          <p:spPr>
            <a:xfrm rot="486630">
              <a:off x="3879965" y="6910411"/>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10">
                <a:extLst>
                  <a:ext uri="{96DAC541-7B7A-43D3-8B79-37D633B846F1}">
                    <asvg:svgBlip xmlns="" xmlns:asvg="http://schemas.microsoft.com/office/drawing/2016/SVG/main" r:embed="rId5"/>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spTree>
    <p:extLst>
      <p:ext uri="{BB962C8B-B14F-4D97-AF65-F5344CB8AC3E}">
        <p14:creationId xmlns:p14="http://schemas.microsoft.com/office/powerpoint/2010/main" val="1614142270"/>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4" name="Rounded Rectangle 3"/>
          <p:cNvSpPr/>
          <p:nvPr/>
        </p:nvSpPr>
        <p:spPr>
          <a:xfrm>
            <a:off x="-713271" y="442088"/>
            <a:ext cx="4751871" cy="1148209"/>
          </a:xfrm>
          <a:prstGeom prst="roundRect">
            <a:avLst/>
          </a:prstGeom>
          <a:solidFill>
            <a:srgbClr val="E5903B"/>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smtClean="0">
                <a:solidFill>
                  <a:schemeClr val="bg1"/>
                </a:solidFill>
                <a:latin typeface="Arial" panose="020B0604020202020204" pitchFamily="34" charset="0"/>
                <a:cs typeface="Arial" panose="020B0604020202020204" pitchFamily="34" charset="0"/>
              </a:rPr>
              <a:t>    HƯỚNG DẪN</a:t>
            </a:r>
            <a:endParaRPr lang="en-US" sz="4000" b="1">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5773400" y="367320"/>
            <a:ext cx="2121565" cy="1441667"/>
          </a:xfrm>
          <a:prstGeom prst="rect">
            <a:avLst/>
          </a:prstGeom>
        </p:spPr>
      </p:pic>
      <p:sp>
        <p:nvSpPr>
          <p:cNvPr id="7" name="Rectangle 6"/>
          <p:cNvSpPr/>
          <p:nvPr/>
        </p:nvSpPr>
        <p:spPr>
          <a:xfrm>
            <a:off x="794331" y="2019300"/>
            <a:ext cx="16764000" cy="747897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smtClean="0">
                <a:solidFill>
                  <a:srgbClr val="000000"/>
                </a:solidFill>
                <a:cs typeface="Arial" panose="020B0604020202020204" pitchFamily="34" charset="0"/>
              </a:rPr>
              <a:t>Bổ </a:t>
            </a:r>
            <a:r>
              <a:rPr lang="vi-VN" sz="4000">
                <a:solidFill>
                  <a:srgbClr val="000000"/>
                </a:solidFill>
                <a:cs typeface="Arial" panose="020B0604020202020204" pitchFamily="34" charset="0"/>
              </a:rPr>
              <a:t>sung một số dòng dữ liệu thu, chi của gia đình </a:t>
            </a:r>
            <a:r>
              <a:rPr lang="vi-VN" sz="4000">
                <a:solidFill>
                  <a:srgbClr val="000000"/>
                </a:solidFill>
                <a:cs typeface="Arial" panose="020B0604020202020204" pitchFamily="34" charset="0"/>
              </a:rPr>
              <a:t>vào </a:t>
            </a:r>
            <a:r>
              <a:rPr lang="vi-VN" sz="4000" smtClean="0">
                <a:solidFill>
                  <a:srgbClr val="000000"/>
                </a:solidFill>
                <a:cs typeface="Arial" panose="020B0604020202020204" pitchFamily="34" charset="0"/>
              </a:rPr>
              <a:t>hai </a:t>
            </a:r>
            <a:r>
              <a:rPr lang="vi-VN" sz="4000">
                <a:solidFill>
                  <a:srgbClr val="000000"/>
                </a:solidFill>
                <a:cs typeface="Arial" panose="020B0604020202020204" pitchFamily="34" charset="0"/>
              </a:rPr>
              <a:t>trang tính </a:t>
            </a:r>
            <a:r>
              <a:rPr lang="vi-VN" sz="4000">
                <a:solidFill>
                  <a:srgbClr val="7030A0"/>
                </a:solidFill>
                <a:cs typeface="Arial" panose="020B0604020202020204" pitchFamily="34" charset="0"/>
              </a:rPr>
              <a:t>Thu nhập </a:t>
            </a:r>
            <a:r>
              <a:rPr lang="vi-VN" sz="4000">
                <a:solidFill>
                  <a:srgbClr val="000000"/>
                </a:solidFill>
                <a:cs typeface="Arial" panose="020B0604020202020204" pitchFamily="34" charset="0"/>
              </a:rPr>
              <a:t>và </a:t>
            </a:r>
            <a:r>
              <a:rPr lang="vi-VN" sz="4000">
                <a:solidFill>
                  <a:srgbClr val="7030A0"/>
                </a:solidFill>
                <a:cs typeface="Arial" panose="020B0604020202020204" pitchFamily="34" charset="0"/>
              </a:rPr>
              <a:t>Chi tiêu</a:t>
            </a:r>
            <a:r>
              <a:rPr lang="vi-VN" sz="4000">
                <a:solidFill>
                  <a:srgbClr val="000000"/>
                </a:solidFill>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solidFill>
                  <a:srgbClr val="000000"/>
                </a:solidFill>
                <a:cs typeface="Arial" panose="020B0604020202020204" pitchFamily="34" charset="0"/>
              </a:rPr>
              <a:t>Sửa các </a:t>
            </a:r>
            <a:r>
              <a:rPr lang="vi-VN" sz="4000">
                <a:solidFill>
                  <a:srgbClr val="000000"/>
                </a:solidFill>
                <a:cs typeface="Arial" panose="020B0604020202020204" pitchFamily="34" charset="0"/>
              </a:rPr>
              <a:t>công thức tính tổng của các khoản mục ở trang tính </a:t>
            </a:r>
            <a:r>
              <a:rPr lang="vi-VN" sz="4000">
                <a:solidFill>
                  <a:srgbClr val="7030A0"/>
                </a:solidFill>
                <a:cs typeface="Arial" panose="020B0604020202020204" pitchFamily="34" charset="0"/>
              </a:rPr>
              <a:t>Thu nhập </a:t>
            </a:r>
            <a:r>
              <a:rPr lang="vi-VN" sz="4000">
                <a:solidFill>
                  <a:srgbClr val="000000"/>
                </a:solidFill>
                <a:cs typeface="Arial" panose="020B0604020202020204" pitchFamily="34" charset="0"/>
              </a:rPr>
              <a:t>và </a:t>
            </a:r>
            <a:r>
              <a:rPr lang="vi-VN" sz="4000">
                <a:solidFill>
                  <a:srgbClr val="7030A0"/>
                </a:solidFill>
                <a:cs typeface="Arial" panose="020B0604020202020204" pitchFamily="34" charset="0"/>
              </a:rPr>
              <a:t>Chi tiêu </a:t>
            </a:r>
            <a:r>
              <a:rPr lang="vi-VN" sz="4000">
                <a:solidFill>
                  <a:srgbClr val="000000"/>
                </a:solidFill>
                <a:cs typeface="Arial" panose="020B0604020202020204" pitchFamily="34" charset="0"/>
              </a:rPr>
              <a:t>để công thức đúng với vùng dữ liệu mới sau khi bổ sung dữ liệu. Khi đó giá trị tổng  thu nhập (ô </a:t>
            </a:r>
            <a:r>
              <a:rPr lang="vi-VN" sz="4000">
                <a:solidFill>
                  <a:srgbClr val="7030A0"/>
                </a:solidFill>
                <a:cs typeface="Arial" panose="020B0604020202020204" pitchFamily="34" charset="0"/>
              </a:rPr>
              <a:t>H7</a:t>
            </a:r>
            <a:r>
              <a:rPr lang="vi-VN" sz="4000">
                <a:solidFill>
                  <a:srgbClr val="000000"/>
                </a:solidFill>
                <a:cs typeface="Arial" panose="020B0604020202020204" pitchFamily="34" charset="0"/>
              </a:rPr>
              <a:t> của trang tính </a:t>
            </a:r>
            <a:r>
              <a:rPr lang="vi-VN" sz="4000">
                <a:solidFill>
                  <a:srgbClr val="7030A0"/>
                </a:solidFill>
                <a:cs typeface="Arial" panose="020B0604020202020204" pitchFamily="34" charset="0"/>
              </a:rPr>
              <a:t>Thu nhập</a:t>
            </a:r>
            <a:r>
              <a:rPr lang="vi-VN" sz="4000">
                <a:solidFill>
                  <a:srgbClr val="000000"/>
                </a:solidFill>
                <a:cs typeface="Arial" panose="020B0604020202020204" pitchFamily="34" charset="0"/>
              </a:rPr>
              <a:t>) và chi tiêu (</a:t>
            </a:r>
            <a:r>
              <a:rPr lang="vi-VN" sz="4000">
                <a:solidFill>
                  <a:srgbClr val="7030A0"/>
                </a:solidFill>
                <a:cs typeface="Arial" panose="020B0604020202020204" pitchFamily="34" charset="0"/>
              </a:rPr>
              <a:t>H11</a:t>
            </a:r>
            <a:r>
              <a:rPr lang="vi-VN" sz="4000">
                <a:solidFill>
                  <a:srgbClr val="000000"/>
                </a:solidFill>
                <a:cs typeface="Arial" panose="020B0604020202020204" pitchFamily="34" charset="0"/>
              </a:rPr>
              <a:t> của trang tính </a:t>
            </a:r>
            <a:r>
              <a:rPr lang="vi-VN" sz="4000">
                <a:solidFill>
                  <a:srgbClr val="7030A0"/>
                </a:solidFill>
                <a:cs typeface="Arial" panose="020B0604020202020204" pitchFamily="34" charset="0"/>
              </a:rPr>
              <a:t>Chi tiêu</a:t>
            </a:r>
            <a:r>
              <a:rPr lang="vi-VN" sz="4000">
                <a:solidFill>
                  <a:srgbClr val="000000"/>
                </a:solidFill>
                <a:cs typeface="Arial" panose="020B0604020202020204" pitchFamily="34" charset="0"/>
              </a:rPr>
              <a:t>) cũng sẽ thay đổi theo dữ liệu mới.</a:t>
            </a:r>
          </a:p>
          <a:p>
            <a:pPr marL="571500" indent="-571500" algn="just">
              <a:lnSpc>
                <a:spcPct val="150000"/>
              </a:lnSpc>
              <a:buFont typeface="Arial" panose="020B0604020202020204" pitchFamily="34" charset="0"/>
              <a:buChar char="•"/>
            </a:pPr>
            <a:r>
              <a:rPr lang="vi-VN"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Từ </a:t>
            </a:r>
            <a:r>
              <a:rPr lang="vi-VN" sz="4000">
                <a:solidFill>
                  <a:srgbClr val="7030A0"/>
                </a:solidFill>
                <a:cs typeface="Arial" panose="020B0604020202020204" pitchFamily="34" charset="0"/>
              </a:rPr>
              <a:t>Giá trị NET </a:t>
            </a:r>
            <a:r>
              <a:rPr lang="vi-VN" sz="4000">
                <a:solidFill>
                  <a:srgbClr val="000000"/>
                </a:solidFill>
                <a:cs typeface="Arial" panose="020B0604020202020204" pitchFamily="34" charset="0"/>
              </a:rPr>
              <a:t>trên trang tính </a:t>
            </a:r>
            <a:r>
              <a:rPr lang="vi-VN" sz="4000">
                <a:solidFill>
                  <a:srgbClr val="7030A0"/>
                </a:solidFill>
                <a:cs typeface="Arial" panose="020B0604020202020204" pitchFamily="34" charset="0"/>
              </a:rPr>
              <a:t>Tổng hợp</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đánh </a:t>
            </a:r>
            <a:r>
              <a:rPr lang="vi-VN" sz="4000">
                <a:solidFill>
                  <a:srgbClr val="000000"/>
                </a:solidFill>
                <a:cs typeface="Arial" panose="020B0604020202020204" pitchFamily="34" charset="0"/>
              </a:rPr>
              <a:t>giá tình hình tài chính hiện tại của gia đình và đề </a:t>
            </a:r>
            <a:r>
              <a:rPr lang="vi-VN" sz="4000">
                <a:solidFill>
                  <a:srgbClr val="000000"/>
                </a:solidFill>
                <a:cs typeface="Arial" panose="020B0604020202020204" pitchFamily="34" charset="0"/>
              </a:rPr>
              <a:t>xuất </a:t>
            </a:r>
            <a:r>
              <a:rPr lang="vi-VN" sz="4000" smtClean="0">
                <a:solidFill>
                  <a:srgbClr val="000000"/>
                </a:solidFill>
                <a:cs typeface="Arial" panose="020B0604020202020204" pitchFamily="34" charset="0"/>
              </a:rPr>
              <a:t>điều </a:t>
            </a:r>
            <a:r>
              <a:rPr lang="vi-VN" sz="4000">
                <a:solidFill>
                  <a:srgbClr val="000000"/>
                </a:solidFill>
                <a:cs typeface="Arial" panose="020B0604020202020204" pitchFamily="34" charset="0"/>
              </a:rPr>
              <a:t>chỉnh chi </a:t>
            </a:r>
            <a:r>
              <a:rPr lang="vi-VN" sz="4000">
                <a:solidFill>
                  <a:srgbClr val="000000"/>
                </a:solidFill>
                <a:cs typeface="Arial" panose="020B0604020202020204" pitchFamily="34" charset="0"/>
              </a:rPr>
              <a:t>tiêu </a:t>
            </a:r>
            <a:r>
              <a:rPr lang="vi-VN" sz="4000" smtClean="0">
                <a:solidFill>
                  <a:srgbClr val="000000"/>
                </a:solidFill>
                <a:cs typeface="Arial" panose="020B0604020202020204" pitchFamily="34" charset="0"/>
              </a:rPr>
              <a:t>phù </a:t>
            </a:r>
            <a:r>
              <a:rPr lang="vi-VN" sz="4000">
                <a:solidFill>
                  <a:srgbClr val="000000"/>
                </a:solidFill>
                <a:cs typeface="Arial" panose="020B0604020202020204" pitchFamily="34" charset="0"/>
              </a:rPr>
              <a:t>hợp. </a:t>
            </a:r>
          </a:p>
        </p:txBody>
      </p:sp>
    </p:spTree>
    <p:extLst>
      <p:ext uri="{BB962C8B-B14F-4D97-AF65-F5344CB8AC3E}">
        <p14:creationId xmlns:p14="http://schemas.microsoft.com/office/powerpoint/2010/main" val="3862191208"/>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10160000" cy="2857500"/>
          </a:xfrm>
        </p:grpSpPr>
        <p:sp>
          <p:nvSpPr>
            <p:cNvPr id="3" name="Freeform 3"/>
            <p:cNvSpPr/>
            <p:nvPr/>
          </p:nvSpPr>
          <p:spPr>
            <a:xfrm>
              <a:off x="0" y="0"/>
              <a:ext cx="10160000" cy="2857500"/>
            </a:xfrm>
            <a:custGeom>
              <a:avLst/>
              <a:gdLst/>
              <a:ahLst/>
              <a:cxnLst/>
              <a:rect l="l" t="t" r="r" b="b"/>
              <a:pathLst>
                <a:path w="10160000" h="2857500">
                  <a:moveTo>
                    <a:pt x="0" y="0"/>
                  </a:moveTo>
                  <a:lnTo>
                    <a:pt x="10160000" y="0"/>
                  </a:lnTo>
                  <a:lnTo>
                    <a:pt x="10160000" y="2857500"/>
                  </a:lnTo>
                  <a:lnTo>
                    <a:pt x="0" y="2857500"/>
                  </a:lnTo>
                  <a:close/>
                </a:path>
              </a:pathLst>
            </a:custGeom>
            <a:gradFill rotWithShape="1">
              <a:gsLst>
                <a:gs pos="0">
                  <a:srgbClr val="285684">
                    <a:alpha val="100000"/>
                  </a:srgbClr>
                </a:gs>
                <a:gs pos="100000">
                  <a:srgbClr val="799462">
                    <a:alpha val="100000"/>
                  </a:srgbClr>
                </a:gs>
              </a:gsLst>
              <a:lin ang="0"/>
            </a:gradFill>
          </p:spPr>
        </p:sp>
        <p:sp>
          <p:nvSpPr>
            <p:cNvPr id="4" name="TextBox 4"/>
            <p:cNvSpPr txBox="1"/>
            <p:nvPr/>
          </p:nvSpPr>
          <p:spPr>
            <a:xfrm>
              <a:off x="0" y="-19050"/>
              <a:ext cx="10160000" cy="2876550"/>
            </a:xfrm>
            <a:prstGeom prst="rect">
              <a:avLst/>
            </a:prstGeom>
          </p:spPr>
          <p:txBody>
            <a:bodyPr lIns="50800" tIns="50800" rIns="50800" bIns="50800" rtlCol="0" anchor="ctr"/>
            <a:lstStyle/>
            <a:p>
              <a:pPr algn="ctr">
                <a:lnSpc>
                  <a:spcPts val="1260"/>
                </a:lnSpc>
              </a:pPr>
              <a:endParaRPr/>
            </a:p>
          </p:txBody>
        </p:sp>
      </p:grpSp>
      <p:sp>
        <p:nvSpPr>
          <p:cNvPr id="9"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1: Công thức chung của hàm tính tổng giá </a:t>
            </a:r>
            <a:r>
              <a:rPr lang="vi-VN" sz="4000" b="1" noProof="1">
                <a:solidFill>
                  <a:srgbClr val="C00000"/>
                </a:solidFill>
                <a:cs typeface="Arial" panose="020B0604020202020204" pitchFamily="34" charset="0"/>
              </a:rPr>
              <a:t>trị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của </a:t>
            </a:r>
            <a:r>
              <a:rPr lang="vi-VN" sz="4000" b="1" noProof="1">
                <a:solidFill>
                  <a:srgbClr val="C00000"/>
                </a:solidFill>
                <a:cs typeface="Arial" panose="020B0604020202020204" pitchFamily="34" charset="0"/>
              </a:rPr>
              <a:t>những ô thoả mãn một điều kiện nào đó là</a:t>
            </a:r>
            <a:endParaRPr lang="vi-VN" sz="4000" b="1" noProof="1">
              <a:solidFill>
                <a:srgbClr val="C00000"/>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=IF(logical_test, [value_if_true], [value_if_false]).</a:t>
            </a:r>
            <a:endParaRPr lang="vi-VN" sz="4000" noProof="1">
              <a:solidFill>
                <a:srgbClr val="000000"/>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=SUMIF(criteria, [sum_range], range).</a:t>
            </a:r>
            <a:endParaRPr lang="vi-VN" sz="4000" noProof="1">
              <a:solidFill>
                <a:srgbClr val="000000"/>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endParaRPr lang="vi-VN" sz="4000" noProof="1">
              <a:solidFill>
                <a:srgbClr val="000000"/>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=COUNTIF(range, criteria).</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73F5B725-A6FC-F5A2-F2A4-6047B0B0A3CC}"/>
              </a:ext>
            </a:extLst>
          </p:cNvPr>
          <p:cNvSpPr/>
          <p:nvPr/>
        </p:nvSpPr>
        <p:spPr>
          <a:xfrm>
            <a:off x="9541805" y="4100544"/>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endParaRPr lang="vi-VN" sz="4000" noProof="1">
              <a:solidFill>
                <a:srgbClr val="000000"/>
              </a:solidFill>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5" name="Câu hỏi">
            <a:extLst>
              <a:ext uri="{FF2B5EF4-FFF2-40B4-BE49-F238E27FC236}">
                <a16:creationId xmlns:a16="http://schemas.microsoft.com/office/drawing/2014/main" id="{1AB69979-1D5C-6D4F-6590-E0650E70A5B4}"/>
              </a:ext>
            </a:extLst>
          </p:cNvPr>
          <p:cNvSpPr/>
          <p:nvPr/>
        </p:nvSpPr>
        <p:spPr>
          <a:xfrm>
            <a:off x="621756" y="495300"/>
            <a:ext cx="17044485" cy="1295400"/>
          </a:xfrm>
          <a:prstGeom prst="roundRect">
            <a:avLst>
              <a:gd name="adj" fmla="val 2172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latin typeface="Arial (Body)"/>
                <a:cs typeface="Arial" panose="020B0604020202020204" pitchFamily="34" charset="0"/>
              </a:rPr>
              <a:t>Câu 2: Phát biểu nào sau </a:t>
            </a:r>
            <a:r>
              <a:rPr lang="vi-VN" sz="4000" b="1" noProof="1">
                <a:solidFill>
                  <a:srgbClr val="C00000"/>
                </a:solidFill>
                <a:latin typeface="Arial (Body)"/>
                <a:cs typeface="Arial" panose="020B0604020202020204" pitchFamily="34" charset="0"/>
              </a:rPr>
              <a:t>đây </a:t>
            </a:r>
            <a:r>
              <a:rPr lang="en-US" sz="4000" b="1" noProof="1" smtClean="0">
                <a:solidFill>
                  <a:srgbClr val="C00000"/>
                </a:solidFill>
                <a:latin typeface="Arial (Body)"/>
                <a:cs typeface="Arial" panose="020B0604020202020204" pitchFamily="34" charset="0"/>
              </a:rPr>
              <a:t>SAI</a:t>
            </a:r>
            <a:r>
              <a:rPr lang="vi-VN" sz="4000" b="1" noProof="1" smtClean="0">
                <a:solidFill>
                  <a:srgbClr val="C00000"/>
                </a:solidFill>
                <a:latin typeface="Arial (Body)"/>
                <a:cs typeface="Arial" panose="020B0604020202020204" pitchFamily="34" charset="0"/>
              </a:rPr>
              <a:t>?</a:t>
            </a:r>
            <a:endParaRPr lang="vi-VN" sz="4000" b="1" noProof="1">
              <a:solidFill>
                <a:srgbClr val="C00000"/>
              </a:solidFill>
              <a:latin typeface="Arial (Body)"/>
              <a:cs typeface="Arial" panose="020B0604020202020204" pitchFamily="34" charset="0"/>
            </a:endParaRPr>
          </a:p>
        </p:txBody>
      </p:sp>
      <p:sp>
        <p:nvSpPr>
          <p:cNvPr id="26" name="Đáp án đúng">
            <a:extLst>
              <a:ext uri="{FF2B5EF4-FFF2-40B4-BE49-F238E27FC236}">
                <a16:creationId xmlns:a16="http://schemas.microsoft.com/office/drawing/2014/main" id="{2FB644CA-CB55-3594-B5C2-C9F8A867CDF0}"/>
              </a:ext>
            </a:extLst>
          </p:cNvPr>
          <p:cNvSpPr/>
          <p:nvPr/>
        </p:nvSpPr>
        <p:spPr>
          <a:xfrm>
            <a:off x="616839" y="2095500"/>
            <a:ext cx="17049402" cy="7696200"/>
          </a:xfrm>
          <a:prstGeom prst="roundRect">
            <a:avLst>
              <a:gd name="adj" fmla="val 370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Khi sử dụng bảng tính điện tử quản lí tài chính gia đình, dữ liệu thu, chi được lưu trữ, cập nhật và hiển thị trực quan, sinh động, dễ so sánh,… giúp các gia đình kiểm soát chi tiêu hiệu quả.</a:t>
            </a:r>
          </a:p>
          <a:p>
            <a:pPr algn="just">
              <a:lnSpc>
                <a:spcPct val="150000"/>
              </a:lnSpc>
            </a:pPr>
            <a:r>
              <a:rPr lang="vi-VN" sz="4000" noProof="1">
                <a:solidFill>
                  <a:srgbClr val="000000"/>
                </a:solidFill>
                <a:cs typeface="Arial" panose="020B0604020202020204" pitchFamily="34" charset="0"/>
              </a:rPr>
              <a:t>B. Có thể bổ sung biểu đồ để hiển thị số liệu thu và chi một cách trực quan, dễ so sánh, giúp cho việc quản lí tài chính gia đình được dễ dàng và hiệu quả.</a:t>
            </a:r>
          </a:p>
          <a:p>
            <a:pPr algn="just">
              <a:lnSpc>
                <a:spcPct val="150000"/>
              </a:lnSpc>
            </a:pPr>
            <a:r>
              <a:rPr lang="vi-VN" sz="4000" noProof="1">
                <a:solidFill>
                  <a:srgbClr val="000000"/>
                </a:solidFill>
                <a:cs typeface="Arial" panose="020B0604020202020204" pitchFamily="34" charset="0"/>
              </a:rPr>
              <a:t>C. Giá trị NET lớn sẽ cho thấy gia đình đang chi tiêu nhiều.</a:t>
            </a:r>
          </a:p>
          <a:p>
            <a:pPr algn="just">
              <a:lnSpc>
                <a:spcPct val="150000"/>
              </a:lnSpc>
            </a:pPr>
            <a:r>
              <a:rPr lang="vi-VN" sz="4000" noProof="1">
                <a:solidFill>
                  <a:srgbClr val="000000"/>
                </a:solidFill>
                <a:cs typeface="Arial" panose="020B0604020202020204" pitchFamily="34" charset="0"/>
              </a:rPr>
              <a:t>D. Giá trị NET nhỏ sẽ cho thấy gia đình đang chi tiêu nhiều.</a:t>
            </a:r>
          </a:p>
        </p:txBody>
      </p:sp>
      <p:sp>
        <p:nvSpPr>
          <p:cNvPr id="31" name="Oval 30"/>
          <p:cNvSpPr/>
          <p:nvPr/>
        </p:nvSpPr>
        <p:spPr>
          <a:xfrm>
            <a:off x="533400" y="8724900"/>
            <a:ext cx="914400" cy="914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47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4" name="Câu hỏi">
            <a:extLst>
              <a:ext uri="{FF2B5EF4-FFF2-40B4-BE49-F238E27FC236}">
                <a16:creationId xmlns:a16="http://schemas.microsoft.com/office/drawing/2014/main" id="{1AB69979-1D5C-6D4F-6590-E0650E70A5B4}"/>
              </a:ext>
            </a:extLst>
          </p:cNvPr>
          <p:cNvSpPr/>
          <p:nvPr/>
        </p:nvSpPr>
        <p:spPr>
          <a:xfrm>
            <a:off x="621756" y="495300"/>
            <a:ext cx="17044485" cy="1981200"/>
          </a:xfrm>
          <a:prstGeom prst="roundRect">
            <a:avLst>
              <a:gd name="adj" fmla="val 18077"/>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3: Trong công thức chung của </a:t>
            </a:r>
            <a:r>
              <a:rPr lang="vi-VN" sz="4000" b="1" noProof="1">
                <a:solidFill>
                  <a:srgbClr val="7030A0"/>
                </a:solidFill>
                <a:cs typeface="Arial" panose="020B0604020202020204" pitchFamily="34" charset="0"/>
              </a:rPr>
              <a:t>SUMIF</a:t>
            </a:r>
            <a:r>
              <a:rPr lang="vi-VN" sz="4000" b="1" noProof="1">
                <a:solidFill>
                  <a:srgbClr val="C00000"/>
                </a:solidFill>
                <a:cs typeface="Arial" panose="020B0604020202020204" pitchFamily="34" charset="0"/>
              </a:rPr>
              <a:t>,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tham </a:t>
            </a:r>
            <a:r>
              <a:rPr lang="vi-VN" sz="4000" b="1" noProof="1">
                <a:solidFill>
                  <a:srgbClr val="C00000"/>
                </a:solidFill>
                <a:cs typeface="Arial" panose="020B0604020202020204" pitchFamily="34" charset="0"/>
              </a:rPr>
              <a:t>số </a:t>
            </a:r>
            <a:r>
              <a:rPr lang="vi-VN" sz="4000" b="1" noProof="1">
                <a:solidFill>
                  <a:srgbClr val="7030A0"/>
                </a:solidFill>
                <a:cs typeface="Arial" panose="020B0604020202020204" pitchFamily="34" charset="0"/>
              </a:rPr>
              <a:t>sum_range</a:t>
            </a:r>
            <a:r>
              <a:rPr lang="vi-VN" sz="4000" b="1" noProof="1">
                <a:solidFill>
                  <a:srgbClr val="C00000"/>
                </a:solidFill>
                <a:cs typeface="Arial" panose="020B0604020202020204" pitchFamily="34" charset="0"/>
              </a:rPr>
              <a:t> có ý nghĩa gì?</a:t>
            </a:r>
            <a:endParaRPr lang="vi-VN" sz="4000" b="1" noProof="1">
              <a:solidFill>
                <a:srgbClr val="C00000"/>
              </a:solidFill>
              <a:latin typeface="Arial" panose="020B0604020202020204" pitchFamily="34" charset="0"/>
              <a:cs typeface="Arial" panose="020B0604020202020204" pitchFamily="34" charset="0"/>
            </a:endParaRPr>
          </a:p>
        </p:txBody>
      </p:sp>
      <p:sp>
        <p:nvSpPr>
          <p:cNvPr id="25" name="Đáp án đúng">
            <a:extLst>
              <a:ext uri="{FF2B5EF4-FFF2-40B4-BE49-F238E27FC236}">
                <a16:creationId xmlns:a16="http://schemas.microsoft.com/office/drawing/2014/main" id="{2FB644CA-CB55-3594-B5C2-C9F8A867CDF0}"/>
              </a:ext>
            </a:extLst>
          </p:cNvPr>
          <p:cNvSpPr/>
          <p:nvPr/>
        </p:nvSpPr>
        <p:spPr>
          <a:xfrm>
            <a:off x="616839" y="2933700"/>
            <a:ext cx="17049402" cy="6858000"/>
          </a:xfrm>
          <a:prstGeom prst="roundRect">
            <a:avLst>
              <a:gd name="adj" fmla="val 424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Phạm vi chứa các giá trị cần tính tổng, nếu </a:t>
            </a:r>
            <a:r>
              <a:rPr lang="vi-VN" sz="4000" noProof="1">
                <a:solidFill>
                  <a:srgbClr val="7030A0"/>
                </a:solidFill>
                <a:cs typeface="Arial" panose="020B0604020202020204" pitchFamily="34" charset="0"/>
              </a:rPr>
              <a:t>sum</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B. Điều kiện kiểm tra.</a:t>
            </a:r>
          </a:p>
          <a:p>
            <a:pPr algn="just">
              <a:lnSpc>
                <a:spcPct val="150000"/>
              </a:lnSpc>
            </a:pPr>
            <a:r>
              <a:rPr lang="vi-VN" sz="4000" noProof="1">
                <a:solidFill>
                  <a:srgbClr val="000000"/>
                </a:solidFill>
                <a:cs typeface="Arial" panose="020B0604020202020204" pitchFamily="34" charset="0"/>
              </a:rPr>
              <a:t>C. Phạm vi chứa các giá trị cần tính tổng, nếu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D. Phạm vi chứa các giá trị cần kiểm tra hoặc tính tổng các giá trị nếu không có tham số </a:t>
            </a:r>
            <a:r>
              <a:rPr lang="vi-VN" sz="4000" noProof="1">
                <a:solidFill>
                  <a:srgbClr val="7030A0"/>
                </a:solidFill>
                <a:cs typeface="Arial" panose="020B0604020202020204" pitchFamily="34" charset="0"/>
              </a:rPr>
              <a:t>criteria</a:t>
            </a:r>
            <a:r>
              <a:rPr lang="vi-VN" sz="4000" noProof="1">
                <a:solidFill>
                  <a:srgbClr val="000000"/>
                </a:solidFill>
                <a:cs typeface="Arial" panose="020B0604020202020204" pitchFamily="34" charset="0"/>
              </a:rPr>
              <a:t>.</a:t>
            </a:r>
          </a:p>
        </p:txBody>
      </p:sp>
      <p:sp>
        <p:nvSpPr>
          <p:cNvPr id="30" name="Oval 29"/>
          <p:cNvSpPr/>
          <p:nvPr/>
        </p:nvSpPr>
        <p:spPr>
          <a:xfrm>
            <a:off x="533400" y="5905499"/>
            <a:ext cx="997839" cy="99783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128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4: Số tiền chênh lệch giữa thu và </a:t>
            </a:r>
            <a:r>
              <a:rPr lang="vi-VN" sz="4000" b="1" noProof="1">
                <a:solidFill>
                  <a:srgbClr val="C00000"/>
                </a:solidFill>
                <a:cs typeface="Arial" panose="020B0604020202020204" pitchFamily="34" charset="0"/>
              </a:rPr>
              <a:t>chi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được </a:t>
            </a:r>
            <a:r>
              <a:rPr lang="vi-VN" sz="4000" b="1" noProof="1">
                <a:solidFill>
                  <a:srgbClr val="C00000"/>
                </a:solidFill>
                <a:cs typeface="Arial" panose="020B0604020202020204" pitchFamily="34" charset="0"/>
              </a:rPr>
              <a:t>thể hiện bằng giá trị gì?</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Giá trị TEN.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Giá trị NTE.</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Giá trị ENT.</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616839" y="4100544"/>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endParaRPr lang="vi-VN" sz="4000" noProof="1">
              <a:solidFill>
                <a:srgbClr val="000000"/>
              </a:solidFill>
              <a:cs typeface="Arial" panose="020B0604020202020204" pitchFamily="34" charset="0"/>
            </a:endParaRPr>
          </a:p>
        </p:txBody>
      </p:sp>
    </p:spTree>
    <p:extLst>
      <p:ext uri="{BB962C8B-B14F-4D97-AF65-F5344CB8AC3E}">
        <p14:creationId xmlns:p14="http://schemas.microsoft.com/office/powerpoint/2010/main" val="2423610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0" y="2376254"/>
            <a:ext cx="18288000" cy="5524754"/>
            <a:chOff x="0" y="0"/>
            <a:chExt cx="10160000" cy="3069308"/>
          </a:xfrm>
        </p:grpSpPr>
        <p:sp>
          <p:nvSpPr>
            <p:cNvPr id="3" name="Freeform 3"/>
            <p:cNvSpPr/>
            <p:nvPr/>
          </p:nvSpPr>
          <p:spPr>
            <a:xfrm>
              <a:off x="0" y="0"/>
              <a:ext cx="10160000" cy="3069308"/>
            </a:xfrm>
            <a:custGeom>
              <a:avLst/>
              <a:gdLst/>
              <a:ahLst/>
              <a:cxnLst/>
              <a:rect l="l" t="t" r="r" b="b"/>
              <a:pathLst>
                <a:path w="10160000" h="3069308">
                  <a:moveTo>
                    <a:pt x="0" y="0"/>
                  </a:moveTo>
                  <a:lnTo>
                    <a:pt x="10160000" y="0"/>
                  </a:lnTo>
                  <a:lnTo>
                    <a:pt x="10160000" y="3069308"/>
                  </a:lnTo>
                  <a:lnTo>
                    <a:pt x="0" y="3069308"/>
                  </a:lnTo>
                  <a:close/>
                </a:path>
              </a:pathLst>
            </a:custGeom>
            <a:solidFill>
              <a:srgbClr val="FCF5FF"/>
            </a:solidFill>
          </p:spPr>
        </p:sp>
        <p:sp>
          <p:nvSpPr>
            <p:cNvPr id="4" name="TextBox 4"/>
            <p:cNvSpPr txBox="1"/>
            <p:nvPr/>
          </p:nvSpPr>
          <p:spPr>
            <a:xfrm>
              <a:off x="0" y="-19050"/>
              <a:ext cx="10160000" cy="3088358"/>
            </a:xfrm>
            <a:prstGeom prst="rect">
              <a:avLst/>
            </a:prstGeom>
          </p:spPr>
          <p:txBody>
            <a:bodyPr lIns="50800" tIns="50800" rIns="50800" bIns="50800" rtlCol="0" anchor="ctr"/>
            <a:lstStyle/>
            <a:p>
              <a:pPr algn="ctr">
                <a:lnSpc>
                  <a:spcPts val="1260"/>
                </a:lnSpc>
              </a:pPr>
              <a:endParaRPr/>
            </a:p>
          </p:txBody>
        </p:sp>
      </p:grpSp>
      <p:sp>
        <p:nvSpPr>
          <p:cNvPr id="5" name="Freeform 5"/>
          <p:cNvSpPr/>
          <p:nvPr/>
        </p:nvSpPr>
        <p:spPr>
          <a:xfrm>
            <a:off x="12233200" y="4076700"/>
            <a:ext cx="7274000" cy="6564785"/>
          </a:xfrm>
          <a:custGeom>
            <a:avLst/>
            <a:gdLst/>
            <a:ahLst/>
            <a:cxnLst/>
            <a:rect l="l" t="t" r="r" b="b"/>
            <a:pathLst>
              <a:path w="9106384" h="8218512">
                <a:moveTo>
                  <a:pt x="0" y="0"/>
                </a:moveTo>
                <a:lnTo>
                  <a:pt x="9106384" y="0"/>
                </a:lnTo>
                <a:lnTo>
                  <a:pt x="9106384" y="8218512"/>
                </a:lnTo>
                <a:lnTo>
                  <a:pt x="0" y="82185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914400" y="2734126"/>
            <a:ext cx="11318800" cy="4809009"/>
          </a:xfrm>
          <a:prstGeom prst="rect">
            <a:avLst/>
          </a:prstGeom>
        </p:spPr>
        <p:txBody>
          <a:bodyPr wrap="square" lIns="0" tIns="0" rIns="0" bIns="0" rtlCol="0" anchor="t">
            <a:spAutoFit/>
          </a:bodyPr>
          <a:lstStyle/>
          <a:p>
            <a:pPr>
              <a:lnSpc>
                <a:spcPts val="12464"/>
              </a:lnSpc>
              <a:spcBef>
                <a:spcPct val="0"/>
              </a:spcBef>
            </a:pPr>
            <a:r>
              <a:rPr lang="en-US" sz="8000" b="1" smtClean="0">
                <a:solidFill>
                  <a:srgbClr val="F2532E"/>
                </a:solidFill>
                <a:latin typeface="Arial" panose="020B0604020202020204" pitchFamily="34" charset="0"/>
                <a:cs typeface="Arial" panose="020B0604020202020204" pitchFamily="34" charset="0"/>
              </a:rPr>
              <a:t>BÀI 13A: HOÀN THIỆN BẢNG TÍNH QUẢN LÍ </a:t>
            </a:r>
          </a:p>
          <a:p>
            <a:pPr>
              <a:lnSpc>
                <a:spcPts val="12464"/>
              </a:lnSpc>
              <a:spcBef>
                <a:spcPct val="0"/>
              </a:spcBef>
            </a:pPr>
            <a:r>
              <a:rPr lang="en-US" sz="8000" b="1" smtClean="0">
                <a:solidFill>
                  <a:srgbClr val="F2532E"/>
                </a:solidFill>
                <a:latin typeface="Arial" panose="020B0604020202020204" pitchFamily="34" charset="0"/>
                <a:cs typeface="Arial" panose="020B0604020202020204" pitchFamily="34" charset="0"/>
              </a:rPr>
              <a:t>TÀI CHÍNH GIA ĐÌNH</a:t>
            </a:r>
            <a:endParaRPr lang="en-US" sz="8000" b="1">
              <a:solidFill>
                <a:srgbClr val="F2532E"/>
              </a:solidFill>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632459"/>
            <a:ext cx="17044485" cy="3996261"/>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5: Công thức lấy giá trị của ô </a:t>
            </a:r>
            <a:r>
              <a:rPr lang="vi-VN" sz="4000" b="1" noProof="1">
                <a:solidFill>
                  <a:srgbClr val="7030A0"/>
                </a:solidFill>
                <a:cs typeface="Arial" panose="020B0604020202020204" pitchFamily="34" charset="0"/>
              </a:rPr>
              <a:t>K8</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Thu </a:t>
            </a:r>
            <a:r>
              <a:rPr lang="vi-VN" sz="4000" b="1" noProof="1">
                <a:solidFill>
                  <a:srgbClr val="7030A0"/>
                </a:solidFill>
                <a:cs typeface="Arial" panose="020B0604020202020204" pitchFamily="34" charset="0"/>
              </a:rPr>
              <a:t>nhập </a:t>
            </a:r>
            <a:endParaRPr lang="en-US" sz="4000" b="1" noProof="1" smtClean="0">
              <a:solidFill>
                <a:srgbClr val="7030A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đưa </a:t>
            </a:r>
            <a:r>
              <a:rPr lang="vi-VN" sz="4000" b="1" noProof="1">
                <a:solidFill>
                  <a:srgbClr val="C00000"/>
                </a:solidFill>
                <a:cs typeface="Arial" panose="020B0604020202020204" pitchFamily="34" charset="0"/>
              </a:rPr>
              <a:t>vào ô </a:t>
            </a:r>
            <a:r>
              <a:rPr lang="vi-VN" sz="4000" b="1" noProof="1">
                <a:solidFill>
                  <a:srgbClr val="7030A0"/>
                </a:solidFill>
                <a:cs typeface="Arial" panose="020B0604020202020204" pitchFamily="34" charset="0"/>
              </a:rPr>
              <a:t>C15</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để tổng số tiền thu nhập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được cập nhật tự </a:t>
            </a:r>
            <a:r>
              <a:rPr lang="vi-VN" sz="4000" b="1" noProof="1">
                <a:solidFill>
                  <a:srgbClr val="C00000"/>
                </a:solidFill>
                <a:cs typeface="Arial" panose="020B0604020202020204" pitchFamily="34" charset="0"/>
              </a:rPr>
              <a:t>động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từ </a:t>
            </a:r>
            <a:r>
              <a:rPr lang="vi-VN" sz="4000" b="1" noProof="1">
                <a:solidFill>
                  <a:srgbClr val="C00000"/>
                </a:solidFill>
                <a:cs typeface="Arial" panose="020B0604020202020204" pitchFamily="34" charset="0"/>
              </a:rPr>
              <a:t>trang tính </a:t>
            </a:r>
            <a:r>
              <a:rPr lang="vi-VN" sz="4000" b="1" noProof="1">
                <a:solidFill>
                  <a:srgbClr val="7030A0"/>
                </a:solidFill>
                <a:cs typeface="Arial" panose="020B0604020202020204" pitchFamily="34" charset="0"/>
              </a:rPr>
              <a:t>Thu nhập </a:t>
            </a:r>
            <a:r>
              <a:rPr lang="vi-VN" sz="4000" b="1" noProof="1">
                <a:solidFill>
                  <a:srgbClr val="C00000"/>
                </a:solidFill>
                <a:cs typeface="Arial" panose="020B0604020202020204" pitchFamily="34" charset="0"/>
              </a:rPr>
              <a:t>là</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40"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9541806"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='Tổng hợp'!K8.</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9541805"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9541805" y="7703328"/>
            <a:ext cx="8124436" cy="1818354"/>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endParaRPr lang="vi-VN" sz="4000" noProof="1">
              <a:solidFill>
                <a:srgbClr val="000000"/>
              </a:solidFill>
              <a:cs typeface="Arial" panose="020B0604020202020204" pitchFamily="34" charset="0"/>
            </a:endParaRPr>
          </a:p>
        </p:txBody>
      </p:sp>
    </p:spTree>
    <p:extLst>
      <p:ext uri="{BB962C8B-B14F-4D97-AF65-F5344CB8AC3E}">
        <p14:creationId xmlns:p14="http://schemas.microsoft.com/office/powerpoint/2010/main" val="4267472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495299"/>
            <a:ext cx="17044485" cy="2237965"/>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6: Để tạo biểu đồ cột hiển thị trực quan giá trị thu và chi</a:t>
            </a:r>
            <a:r>
              <a:rPr lang="vi-VN" sz="4000" b="1" noProof="1">
                <a:solidFill>
                  <a:srgbClr val="C00000"/>
                </a:solidFill>
                <a:cs typeface="Arial" panose="020B0604020202020204" pitchFamily="34" charset="0"/>
              </a:rPr>
              <a:t>,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em </a:t>
            </a:r>
            <a:r>
              <a:rPr lang="vi-VN" sz="4000" b="1" noProof="1">
                <a:solidFill>
                  <a:srgbClr val="C00000"/>
                </a:solidFill>
                <a:cs typeface="Arial" panose="020B0604020202020204" pitchFamily="34" charset="0"/>
              </a:rPr>
              <a:t>thực hiện như thế nào?</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40" y="3043644"/>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Chọn vùng dữ liệu → Data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6531198"/>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616840" y="478742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Chọn vùng dữ liệu → Chart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608818" y="827893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Chọn vùng dữ liệu → Formulas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608818" y="6531198"/>
            <a:ext cx="17049402" cy="1437354"/>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endParaRPr lang="vi-VN" sz="4000" noProof="1">
              <a:solidFill>
                <a:srgbClr val="000000"/>
              </a:solidFill>
              <a:cs typeface="Arial" panose="020B0604020202020204" pitchFamily="34" charset="0"/>
            </a:endParaRPr>
          </a:p>
        </p:txBody>
      </p:sp>
    </p:spTree>
    <p:extLst>
      <p:ext uri="{BB962C8B-B14F-4D97-AF65-F5344CB8AC3E}">
        <p14:creationId xmlns:p14="http://schemas.microsoft.com/office/powerpoint/2010/main" val="2959015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5"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7: Công thức tính tổng các giá trị trong vùng </a:t>
            </a:r>
            <a:r>
              <a:rPr lang="vi-VN" sz="4000" b="1" noProof="1">
                <a:solidFill>
                  <a:srgbClr val="7030A0"/>
                </a:solidFill>
                <a:cs typeface="Arial" panose="020B0604020202020204" pitchFamily="34" charset="0"/>
              </a:rPr>
              <a:t>F1:F12</a:t>
            </a:r>
            <a:r>
              <a:rPr lang="vi-VN" sz="4000" b="1" noProof="1">
                <a:solidFill>
                  <a:srgbClr val="C00000"/>
                </a:solidFill>
                <a:cs typeface="Arial" panose="020B0604020202020204" pitchFamily="34" charset="0"/>
              </a:rPr>
              <a:t> với các ô tương ứng trong vùng </a:t>
            </a:r>
            <a:r>
              <a:rPr lang="vi-VN" sz="4000" b="1" noProof="1">
                <a:solidFill>
                  <a:srgbClr val="7030A0"/>
                </a:solidFill>
                <a:cs typeface="Arial" panose="020B0604020202020204" pitchFamily="34" charset="0"/>
              </a:rPr>
              <a:t>A1:A12</a:t>
            </a:r>
            <a:r>
              <a:rPr lang="vi-VN" sz="4000" b="1" noProof="1">
                <a:solidFill>
                  <a:srgbClr val="C00000"/>
                </a:solidFill>
                <a:cs typeface="Arial" panose="020B0604020202020204" pitchFamily="34" charset="0"/>
              </a:rPr>
              <a:t> có giá trị bằng </a:t>
            </a:r>
            <a:r>
              <a:rPr lang="vi-VN" sz="4000" b="1" noProof="1">
                <a:solidFill>
                  <a:srgbClr val="7030A0"/>
                </a:solidFill>
                <a:cs typeface="Arial" panose="020B0604020202020204" pitchFamily="34" charset="0"/>
              </a:rPr>
              <a:t>100000</a:t>
            </a:r>
            <a:r>
              <a:rPr lang="vi-VN" sz="4000" b="1" noProof="1">
                <a:solidFill>
                  <a:srgbClr val="C00000"/>
                </a:solidFill>
                <a:cs typeface="Arial" panose="020B0604020202020204" pitchFamily="34" charset="0"/>
              </a:rPr>
              <a:t> là</a:t>
            </a:r>
            <a:endParaRPr lang="vi-VN" sz="4000" b="1" noProof="1">
              <a:solidFill>
                <a:srgbClr val="C00000"/>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=SUM(A1:A12,100000,F1:F12).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7"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=SUMIF(A1:A12,100000,F1:F12).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8"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=SUMIF(A1:A12,10000,F1:F12).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9"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=SUMIF(F1:F12,100000,A1:A12).</a:t>
            </a:r>
            <a:endParaRPr lang="vi-VN" sz="4000" noProof="1">
              <a:solidFill>
                <a:srgbClr val="000000"/>
              </a:solidFill>
              <a:latin typeface="Arial" panose="020B0604020202020204" pitchFamily="34" charset="0"/>
              <a:cs typeface="Arial" panose="020B0604020202020204" pitchFamily="34" charset="0"/>
            </a:endParaRPr>
          </a:p>
        </p:txBody>
      </p:sp>
      <p:sp>
        <p:nvSpPr>
          <p:cNvPr id="30" name="Đáp án đúng">
            <a:extLst>
              <a:ext uri="{FF2B5EF4-FFF2-40B4-BE49-F238E27FC236}">
                <a16:creationId xmlns:a16="http://schemas.microsoft.com/office/drawing/2014/main" id="{73F5B725-A6FC-F5A2-F2A4-6047B0B0A3CC}"/>
              </a:ext>
            </a:extLst>
          </p:cNvPr>
          <p:cNvSpPr/>
          <p:nvPr/>
        </p:nvSpPr>
        <p:spPr>
          <a:xfrm>
            <a:off x="616839" y="7193772"/>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=SUMIF(A1:A12,100000,F1:F12).</a:t>
            </a:r>
            <a:endParaRPr lang="vi-VN" sz="4000" noProof="1">
              <a:solidFill>
                <a:srgbClr val="000000"/>
              </a:solidFill>
              <a:cs typeface="Arial" panose="020B0604020202020204" pitchFamily="34" charset="0"/>
            </a:endParaRPr>
          </a:p>
        </p:txBody>
      </p:sp>
    </p:spTree>
    <p:extLst>
      <p:ext uri="{BB962C8B-B14F-4D97-AF65-F5344CB8AC3E}">
        <p14:creationId xmlns:p14="http://schemas.microsoft.com/office/powerpoint/2010/main" val="2350470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028700" y="0"/>
            <a:ext cx="16140977" cy="1866900"/>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6827771" y="419100"/>
            <a:ext cx="4697120" cy="1107996"/>
          </a:xfrm>
          <a:prstGeom prst="rect">
            <a:avLst/>
          </a:prstGeom>
        </p:spPr>
        <p:txBody>
          <a:bodyPr wrap="none">
            <a:spAutoFit/>
          </a:bodyPr>
          <a:lstStyle/>
          <a:p>
            <a:pPr algn="ctr"/>
            <a:r>
              <a:rPr lang="en-US" sz="6600" b="1" smtClean="0">
                <a:solidFill>
                  <a:schemeClr val="bg1"/>
                </a:solidFill>
                <a:latin typeface="Arial" panose="020B0604020202020204" pitchFamily="34" charset="0"/>
                <a:cs typeface="Arial" panose="020B0604020202020204" pitchFamily="34" charset="0"/>
              </a:rPr>
              <a:t>VẬN DỤNG</a:t>
            </a:r>
            <a:endParaRPr lang="en-US" sz="6600" b="1">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229595" y="2504157"/>
            <a:ext cx="15893471" cy="5909310"/>
          </a:xfrm>
          <a:prstGeom prst="rect">
            <a:avLst/>
          </a:prstGeom>
        </p:spPr>
        <p:txBody>
          <a:bodyPr wrap="square">
            <a:spAutoFit/>
          </a:bodyPr>
          <a:lstStyle/>
          <a:p>
            <a:pPr algn="just">
              <a:lnSpc>
                <a:spcPct val="150000"/>
              </a:lnSpc>
            </a:pPr>
            <a:r>
              <a:rPr lang="vi-VN" sz="4200">
                <a:solidFill>
                  <a:srgbClr val="000000"/>
                </a:solidFill>
                <a:cs typeface="Arial" panose="020B0604020202020204" pitchFamily="34" charset="0"/>
              </a:rPr>
              <a:t>Em hãy tạo trang tính </a:t>
            </a:r>
            <a:r>
              <a:rPr lang="vi-VN" sz="4200">
                <a:solidFill>
                  <a:srgbClr val="7030A0"/>
                </a:solidFill>
                <a:cs typeface="Arial" panose="020B0604020202020204" pitchFamily="34" charset="0"/>
              </a:rPr>
              <a:t>Tổng hợp </a:t>
            </a:r>
            <a:r>
              <a:rPr lang="vi-VN" sz="4200">
                <a:solidFill>
                  <a:srgbClr val="000000"/>
                </a:solidFill>
                <a:cs typeface="Arial" panose="020B0604020202020204" pitchFamily="34" charset="0"/>
              </a:rPr>
              <a:t>tương tự như trong bảng tính quản lí tài chính gia đình để cân đối kinh phí cho dự án </a:t>
            </a:r>
            <a:r>
              <a:rPr lang="vi-VN" sz="4200" b="1">
                <a:solidFill>
                  <a:srgbClr val="000000"/>
                </a:solidFill>
                <a:cs typeface="Arial" panose="020B0604020202020204" pitchFamily="34" charset="0"/>
              </a:rPr>
              <a:t>Triển lãm tin học</a:t>
            </a:r>
            <a:r>
              <a:rPr lang="vi-VN" sz="4200">
                <a:solidFill>
                  <a:srgbClr val="000000"/>
                </a:solidFill>
                <a:cs typeface="Arial" panose="020B0604020202020204" pitchFamily="34" charset="0"/>
              </a:rPr>
              <a:t>, trong đó tiền thu được lấy từ trang tính lưu các khoản thu, tiền chỉ được lấy từ trang tính lưu các khoản chi của triển lãm. Dựa trên dữ liệu của trang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hãy thảo luận với bạn để đánh giá tình hình kinh phí của dự án để có điều chỉnh phù hợp.</a:t>
            </a:r>
            <a:endParaRPr lang="en-US" sz="4200">
              <a:solidFill>
                <a:srgbClr val="000000"/>
              </a:solidFill>
              <a:latin typeface="Arial" panose="020B0604020202020204" pitchFamily="34" charset="0"/>
              <a:cs typeface="Arial" panose="020B0604020202020204" pitchFamily="34" charset="0"/>
            </a:endParaRPr>
          </a:p>
        </p:txBody>
      </p:sp>
      <p:sp>
        <p:nvSpPr>
          <p:cNvPr id="10" name="Freeform 20"/>
          <p:cNvSpPr/>
          <p:nvPr/>
        </p:nvSpPr>
        <p:spPr>
          <a:xfrm rot="937963">
            <a:off x="16263838" y="481839"/>
            <a:ext cx="1541595" cy="1792553"/>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grpSp>
        <p:nvGrpSpPr>
          <p:cNvPr id="2" name="Group 1"/>
          <p:cNvGrpSpPr/>
          <p:nvPr/>
        </p:nvGrpSpPr>
        <p:grpSpPr>
          <a:xfrm>
            <a:off x="489935" y="483197"/>
            <a:ext cx="1981200" cy="1789836"/>
            <a:chOff x="1996172" y="6910411"/>
            <a:chExt cx="2541263" cy="2295802"/>
          </a:xfrm>
        </p:grpSpPr>
        <p:sp>
          <p:nvSpPr>
            <p:cNvPr id="9" name="Freeform 9"/>
            <p:cNvSpPr/>
            <p:nvPr/>
          </p:nvSpPr>
          <p:spPr>
            <a:xfrm rot="486630">
              <a:off x="3879965" y="6910411"/>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10">
                <a:extLst>
                  <a:ext uri="{96DAC541-7B7A-43D3-8B79-37D633B846F1}">
                    <asvg:svgBlip xmlns="" xmlns:asvg="http://schemas.microsoft.com/office/drawing/2016/SVG/main" r:embed="rId5"/>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pic>
        <p:nvPicPr>
          <p:cNvPr id="12" name="Picture 11"/>
          <p:cNvPicPr>
            <a:picLocks noChangeAspect="1"/>
          </p:cNvPicPr>
          <p:nvPr/>
        </p:nvPicPr>
        <p:blipFill>
          <a:blip r:embed="rId13"/>
          <a:stretch>
            <a:fillRect/>
          </a:stretch>
        </p:blipFill>
        <p:spPr>
          <a:xfrm>
            <a:off x="14604869" y="8877300"/>
            <a:ext cx="3247417" cy="1017524"/>
          </a:xfrm>
          <a:prstGeom prst="rect">
            <a:avLst/>
          </a:prstGeom>
        </p:spPr>
      </p:pic>
      <p:grpSp>
        <p:nvGrpSpPr>
          <p:cNvPr id="19" name="Google Shape;6328;p45"/>
          <p:cNvGrpSpPr/>
          <p:nvPr/>
        </p:nvGrpSpPr>
        <p:grpSpPr>
          <a:xfrm>
            <a:off x="501286" y="8583209"/>
            <a:ext cx="2046103" cy="1243053"/>
            <a:chOff x="-3004526" y="3499409"/>
            <a:chExt cx="1131627" cy="687433"/>
          </a:xfrm>
        </p:grpSpPr>
        <p:sp>
          <p:nvSpPr>
            <p:cNvPr id="20" name="Google Shape;6329;p45"/>
            <p:cNvSpPr/>
            <p:nvPr/>
          </p:nvSpPr>
          <p:spPr>
            <a:xfrm>
              <a:off x="-2857871" y="3499409"/>
              <a:ext cx="853239" cy="660618"/>
            </a:xfrm>
            <a:custGeom>
              <a:avLst/>
              <a:gdLst/>
              <a:ahLst/>
              <a:cxnLst/>
              <a:rect l="l" t="t" r="r" b="b"/>
              <a:pathLst>
                <a:path w="26529" h="20540" extrusionOk="0">
                  <a:moveTo>
                    <a:pt x="1" y="10384"/>
                  </a:moveTo>
                  <a:lnTo>
                    <a:pt x="21659" y="1"/>
                  </a:lnTo>
                  <a:lnTo>
                    <a:pt x="26529" y="10157"/>
                  </a:lnTo>
                  <a:lnTo>
                    <a:pt x="4871" y="20540"/>
                  </a:lnTo>
                  <a:lnTo>
                    <a:pt x="1" y="10384"/>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6330;p45"/>
            <p:cNvSpPr/>
            <p:nvPr/>
          </p:nvSpPr>
          <p:spPr>
            <a:xfrm>
              <a:off x="-2798115" y="3558393"/>
              <a:ext cx="734141" cy="543064"/>
            </a:xfrm>
            <a:custGeom>
              <a:avLst/>
              <a:gdLst/>
              <a:ahLst/>
              <a:cxnLst/>
              <a:rect l="l" t="t" r="r" b="b"/>
              <a:pathLst>
                <a:path w="22826" h="16885" extrusionOk="0">
                  <a:moveTo>
                    <a:pt x="0" y="9181"/>
                  </a:moveTo>
                  <a:lnTo>
                    <a:pt x="19134" y="0"/>
                  </a:lnTo>
                  <a:lnTo>
                    <a:pt x="22825" y="7704"/>
                  </a:lnTo>
                  <a:lnTo>
                    <a:pt x="3691" y="16884"/>
                  </a:lnTo>
                  <a:lnTo>
                    <a:pt x="0" y="9181"/>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6331;p45"/>
            <p:cNvSpPr/>
            <p:nvPr/>
          </p:nvSpPr>
          <p:spPr>
            <a:xfrm>
              <a:off x="-2798115" y="3816873"/>
              <a:ext cx="85424" cy="113759"/>
            </a:xfrm>
            <a:custGeom>
              <a:avLst/>
              <a:gdLst/>
              <a:ahLst/>
              <a:cxnLst/>
              <a:rect l="l" t="t" r="r" b="b"/>
              <a:pathLst>
                <a:path w="2656" h="3537" extrusionOk="0">
                  <a:moveTo>
                    <a:pt x="2393" y="1"/>
                  </a:moveTo>
                  <a:lnTo>
                    <a:pt x="2512" y="251"/>
                  </a:lnTo>
                  <a:lnTo>
                    <a:pt x="2632" y="763"/>
                  </a:lnTo>
                  <a:lnTo>
                    <a:pt x="2655" y="1286"/>
                  </a:lnTo>
                  <a:lnTo>
                    <a:pt x="2584" y="1787"/>
                  </a:lnTo>
                  <a:lnTo>
                    <a:pt x="2417" y="2275"/>
                  </a:lnTo>
                  <a:lnTo>
                    <a:pt x="2155" y="2715"/>
                  </a:lnTo>
                  <a:lnTo>
                    <a:pt x="1810" y="3096"/>
                  </a:lnTo>
                  <a:lnTo>
                    <a:pt x="1393" y="3418"/>
                  </a:lnTo>
                  <a:lnTo>
                    <a:pt x="1143" y="3537"/>
                  </a:lnTo>
                  <a:lnTo>
                    <a:pt x="0" y="1144"/>
                  </a:lnTo>
                  <a:lnTo>
                    <a:pt x="2393"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6332;p45"/>
            <p:cNvSpPr/>
            <p:nvPr/>
          </p:nvSpPr>
          <p:spPr>
            <a:xfrm>
              <a:off x="-2260088" y="3558779"/>
              <a:ext cx="114145" cy="85424"/>
            </a:xfrm>
            <a:custGeom>
              <a:avLst/>
              <a:gdLst/>
              <a:ahLst/>
              <a:cxnLst/>
              <a:rect l="l" t="t" r="r" b="b"/>
              <a:pathLst>
                <a:path w="3549" h="2656" extrusionOk="0">
                  <a:moveTo>
                    <a:pt x="0" y="1143"/>
                  </a:moveTo>
                  <a:lnTo>
                    <a:pt x="131" y="1393"/>
                  </a:lnTo>
                  <a:lnTo>
                    <a:pt x="453" y="1810"/>
                  </a:lnTo>
                  <a:lnTo>
                    <a:pt x="834" y="2155"/>
                  </a:lnTo>
                  <a:lnTo>
                    <a:pt x="1274" y="2406"/>
                  </a:lnTo>
                  <a:lnTo>
                    <a:pt x="1762" y="2584"/>
                  </a:lnTo>
                  <a:lnTo>
                    <a:pt x="2262" y="2656"/>
                  </a:lnTo>
                  <a:lnTo>
                    <a:pt x="2774" y="2632"/>
                  </a:lnTo>
                  <a:lnTo>
                    <a:pt x="3286" y="2501"/>
                  </a:lnTo>
                  <a:lnTo>
                    <a:pt x="3548" y="2394"/>
                  </a:lnTo>
                  <a:lnTo>
                    <a:pt x="2393" y="0"/>
                  </a:lnTo>
                  <a:lnTo>
                    <a:pt x="0" y="1143"/>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6333;p45"/>
            <p:cNvSpPr/>
            <p:nvPr/>
          </p:nvSpPr>
          <p:spPr>
            <a:xfrm>
              <a:off x="-2713498" y="4022513"/>
              <a:ext cx="114145" cy="85424"/>
            </a:xfrm>
            <a:custGeom>
              <a:avLst/>
              <a:gdLst/>
              <a:ahLst/>
              <a:cxnLst/>
              <a:rect l="l" t="t" r="r" b="b"/>
              <a:pathLst>
                <a:path w="3549" h="2656" extrusionOk="0">
                  <a:moveTo>
                    <a:pt x="3549" y="1513"/>
                  </a:moveTo>
                  <a:lnTo>
                    <a:pt x="3418" y="1263"/>
                  </a:lnTo>
                  <a:lnTo>
                    <a:pt x="3096" y="846"/>
                  </a:lnTo>
                  <a:lnTo>
                    <a:pt x="2715" y="501"/>
                  </a:lnTo>
                  <a:lnTo>
                    <a:pt x="2263" y="239"/>
                  </a:lnTo>
                  <a:lnTo>
                    <a:pt x="1787" y="72"/>
                  </a:lnTo>
                  <a:lnTo>
                    <a:pt x="1286" y="0"/>
                  </a:lnTo>
                  <a:lnTo>
                    <a:pt x="763" y="24"/>
                  </a:lnTo>
                  <a:lnTo>
                    <a:pt x="251" y="143"/>
                  </a:lnTo>
                  <a:lnTo>
                    <a:pt x="1" y="262"/>
                  </a:lnTo>
                  <a:lnTo>
                    <a:pt x="1155" y="2656"/>
                  </a:lnTo>
                  <a:lnTo>
                    <a:pt x="3549" y="1513"/>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6334;p45"/>
            <p:cNvSpPr/>
            <p:nvPr/>
          </p:nvSpPr>
          <p:spPr>
            <a:xfrm>
              <a:off x="-2146366" y="3736084"/>
              <a:ext cx="85424" cy="113759"/>
            </a:xfrm>
            <a:custGeom>
              <a:avLst/>
              <a:gdLst/>
              <a:ahLst/>
              <a:cxnLst/>
              <a:rect l="l" t="t" r="r" b="b"/>
              <a:pathLst>
                <a:path w="2656" h="3537" extrusionOk="0">
                  <a:moveTo>
                    <a:pt x="262" y="3536"/>
                  </a:moveTo>
                  <a:lnTo>
                    <a:pt x="143" y="3286"/>
                  </a:lnTo>
                  <a:lnTo>
                    <a:pt x="24" y="2774"/>
                  </a:lnTo>
                  <a:lnTo>
                    <a:pt x="0" y="2251"/>
                  </a:lnTo>
                  <a:lnTo>
                    <a:pt x="72" y="1750"/>
                  </a:lnTo>
                  <a:lnTo>
                    <a:pt x="239" y="1262"/>
                  </a:lnTo>
                  <a:lnTo>
                    <a:pt x="501" y="822"/>
                  </a:lnTo>
                  <a:lnTo>
                    <a:pt x="846" y="441"/>
                  </a:lnTo>
                  <a:lnTo>
                    <a:pt x="1263" y="119"/>
                  </a:lnTo>
                  <a:lnTo>
                    <a:pt x="1513" y="0"/>
                  </a:lnTo>
                  <a:lnTo>
                    <a:pt x="2656" y="2393"/>
                  </a:lnTo>
                  <a:lnTo>
                    <a:pt x="262" y="353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6335;p45"/>
            <p:cNvSpPr/>
            <p:nvPr/>
          </p:nvSpPr>
          <p:spPr>
            <a:xfrm>
              <a:off x="-2531980" y="3729170"/>
              <a:ext cx="201852" cy="201852"/>
            </a:xfrm>
            <a:custGeom>
              <a:avLst/>
              <a:gdLst/>
              <a:ahLst/>
              <a:cxnLst/>
              <a:rect l="l" t="t" r="r" b="b"/>
              <a:pathLst>
                <a:path w="6276" h="6276" extrusionOk="0">
                  <a:moveTo>
                    <a:pt x="1786" y="310"/>
                  </a:moveTo>
                  <a:lnTo>
                    <a:pt x="2084" y="179"/>
                  </a:lnTo>
                  <a:lnTo>
                    <a:pt x="2691" y="37"/>
                  </a:lnTo>
                  <a:lnTo>
                    <a:pt x="3298" y="1"/>
                  </a:lnTo>
                  <a:lnTo>
                    <a:pt x="3894" y="96"/>
                  </a:lnTo>
                  <a:lnTo>
                    <a:pt x="4453" y="299"/>
                  </a:lnTo>
                  <a:lnTo>
                    <a:pt x="4977" y="596"/>
                  </a:lnTo>
                  <a:lnTo>
                    <a:pt x="5442" y="1001"/>
                  </a:lnTo>
                  <a:lnTo>
                    <a:pt x="5823" y="1501"/>
                  </a:lnTo>
                  <a:lnTo>
                    <a:pt x="5966" y="1787"/>
                  </a:lnTo>
                  <a:lnTo>
                    <a:pt x="6097" y="2085"/>
                  </a:lnTo>
                  <a:lnTo>
                    <a:pt x="6251" y="2692"/>
                  </a:lnTo>
                  <a:lnTo>
                    <a:pt x="6275" y="3299"/>
                  </a:lnTo>
                  <a:lnTo>
                    <a:pt x="6192" y="3894"/>
                  </a:lnTo>
                  <a:lnTo>
                    <a:pt x="5989" y="4454"/>
                  </a:lnTo>
                  <a:lnTo>
                    <a:pt x="5680" y="4978"/>
                  </a:lnTo>
                  <a:lnTo>
                    <a:pt x="5275" y="5442"/>
                  </a:lnTo>
                  <a:lnTo>
                    <a:pt x="4787" y="5823"/>
                  </a:lnTo>
                  <a:lnTo>
                    <a:pt x="4489" y="5966"/>
                  </a:lnTo>
                  <a:lnTo>
                    <a:pt x="4203" y="6097"/>
                  </a:lnTo>
                  <a:lnTo>
                    <a:pt x="3596" y="6252"/>
                  </a:lnTo>
                  <a:lnTo>
                    <a:pt x="2989" y="6276"/>
                  </a:lnTo>
                  <a:lnTo>
                    <a:pt x="2394" y="6192"/>
                  </a:lnTo>
                  <a:lnTo>
                    <a:pt x="1822" y="5990"/>
                  </a:lnTo>
                  <a:lnTo>
                    <a:pt x="1298" y="5680"/>
                  </a:lnTo>
                  <a:lnTo>
                    <a:pt x="846" y="5276"/>
                  </a:lnTo>
                  <a:lnTo>
                    <a:pt x="465" y="4787"/>
                  </a:lnTo>
                  <a:lnTo>
                    <a:pt x="310" y="4502"/>
                  </a:lnTo>
                  <a:lnTo>
                    <a:pt x="179" y="4204"/>
                  </a:lnTo>
                  <a:lnTo>
                    <a:pt x="36" y="3597"/>
                  </a:lnTo>
                  <a:lnTo>
                    <a:pt x="0" y="2978"/>
                  </a:lnTo>
                  <a:lnTo>
                    <a:pt x="96" y="2382"/>
                  </a:lnTo>
                  <a:lnTo>
                    <a:pt x="298" y="1823"/>
                  </a:lnTo>
                  <a:lnTo>
                    <a:pt x="596" y="1299"/>
                  </a:lnTo>
                  <a:lnTo>
                    <a:pt x="1000" y="834"/>
                  </a:lnTo>
                  <a:lnTo>
                    <a:pt x="1501" y="465"/>
                  </a:lnTo>
                  <a:lnTo>
                    <a:pt x="1786" y="310"/>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6336;p45"/>
            <p:cNvSpPr/>
            <p:nvPr/>
          </p:nvSpPr>
          <p:spPr>
            <a:xfrm>
              <a:off x="-2803872" y="3728044"/>
              <a:ext cx="812650" cy="458798"/>
            </a:xfrm>
            <a:custGeom>
              <a:avLst/>
              <a:gdLst/>
              <a:ahLst/>
              <a:cxnLst/>
              <a:rect l="l" t="t" r="r" b="b"/>
              <a:pathLst>
                <a:path w="25267" h="14265" extrusionOk="0">
                  <a:moveTo>
                    <a:pt x="1" y="11181"/>
                  </a:moveTo>
                  <a:lnTo>
                    <a:pt x="1453" y="0"/>
                  </a:lnTo>
                  <a:lnTo>
                    <a:pt x="25267" y="3084"/>
                  </a:lnTo>
                  <a:lnTo>
                    <a:pt x="23826" y="14264"/>
                  </a:lnTo>
                  <a:lnTo>
                    <a:pt x="1" y="11181"/>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6337;p45"/>
            <p:cNvSpPr/>
            <p:nvPr/>
          </p:nvSpPr>
          <p:spPr>
            <a:xfrm>
              <a:off x="-2753700" y="3777058"/>
              <a:ext cx="712303" cy="359995"/>
            </a:xfrm>
            <a:custGeom>
              <a:avLst/>
              <a:gdLst/>
              <a:ahLst/>
              <a:cxnLst/>
              <a:rect l="l" t="t" r="r" b="b"/>
              <a:pathLst>
                <a:path w="22147" h="11193" extrusionOk="0">
                  <a:moveTo>
                    <a:pt x="0" y="8478"/>
                  </a:moveTo>
                  <a:lnTo>
                    <a:pt x="1096" y="0"/>
                  </a:lnTo>
                  <a:lnTo>
                    <a:pt x="22147" y="2727"/>
                  </a:lnTo>
                  <a:lnTo>
                    <a:pt x="21051" y="11193"/>
                  </a:lnTo>
                  <a:lnTo>
                    <a:pt x="0" y="8478"/>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6338;p45"/>
            <p:cNvSpPr/>
            <p:nvPr/>
          </p:nvSpPr>
          <p:spPr>
            <a:xfrm>
              <a:off x="-2729193" y="3776672"/>
              <a:ext cx="95780" cy="85424"/>
            </a:xfrm>
            <a:custGeom>
              <a:avLst/>
              <a:gdLst/>
              <a:ahLst/>
              <a:cxnLst/>
              <a:rect l="l" t="t" r="r" b="b"/>
              <a:pathLst>
                <a:path w="2978" h="2656" extrusionOk="0">
                  <a:moveTo>
                    <a:pt x="2977" y="346"/>
                  </a:moveTo>
                  <a:lnTo>
                    <a:pt x="2929" y="608"/>
                  </a:lnTo>
                  <a:lnTo>
                    <a:pt x="2763" y="1108"/>
                  </a:lnTo>
                  <a:lnTo>
                    <a:pt x="2501" y="1560"/>
                  </a:lnTo>
                  <a:lnTo>
                    <a:pt x="2155" y="1941"/>
                  </a:lnTo>
                  <a:lnTo>
                    <a:pt x="1751" y="2251"/>
                  </a:lnTo>
                  <a:lnTo>
                    <a:pt x="1298" y="2489"/>
                  </a:lnTo>
                  <a:lnTo>
                    <a:pt x="798" y="2620"/>
                  </a:lnTo>
                  <a:lnTo>
                    <a:pt x="274" y="2656"/>
                  </a:lnTo>
                  <a:lnTo>
                    <a:pt x="0" y="2632"/>
                  </a:lnTo>
                  <a:lnTo>
                    <a:pt x="346" y="0"/>
                  </a:lnTo>
                  <a:lnTo>
                    <a:pt x="2977" y="34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6339;p45"/>
            <p:cNvSpPr/>
            <p:nvPr/>
          </p:nvSpPr>
          <p:spPr>
            <a:xfrm>
              <a:off x="-2126844" y="3853634"/>
              <a:ext cx="85424" cy="95780"/>
            </a:xfrm>
            <a:custGeom>
              <a:avLst/>
              <a:gdLst/>
              <a:ahLst/>
              <a:cxnLst/>
              <a:rect l="l" t="t" r="r" b="b"/>
              <a:pathLst>
                <a:path w="2656" h="2978" extrusionOk="0">
                  <a:moveTo>
                    <a:pt x="24" y="1"/>
                  </a:moveTo>
                  <a:lnTo>
                    <a:pt x="1" y="274"/>
                  </a:lnTo>
                  <a:lnTo>
                    <a:pt x="36" y="798"/>
                  </a:lnTo>
                  <a:lnTo>
                    <a:pt x="167" y="1298"/>
                  </a:lnTo>
                  <a:lnTo>
                    <a:pt x="405" y="1751"/>
                  </a:lnTo>
                  <a:lnTo>
                    <a:pt x="715" y="2156"/>
                  </a:lnTo>
                  <a:lnTo>
                    <a:pt x="1096" y="2501"/>
                  </a:lnTo>
                  <a:lnTo>
                    <a:pt x="1549" y="2763"/>
                  </a:lnTo>
                  <a:lnTo>
                    <a:pt x="2049" y="2930"/>
                  </a:lnTo>
                  <a:lnTo>
                    <a:pt x="2322" y="2977"/>
                  </a:lnTo>
                  <a:lnTo>
                    <a:pt x="2656" y="346"/>
                  </a:lnTo>
                  <a:lnTo>
                    <a:pt x="24"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6340;p45"/>
            <p:cNvSpPr/>
            <p:nvPr/>
          </p:nvSpPr>
          <p:spPr>
            <a:xfrm>
              <a:off x="-2754472" y="3971955"/>
              <a:ext cx="85424" cy="95780"/>
            </a:xfrm>
            <a:custGeom>
              <a:avLst/>
              <a:gdLst/>
              <a:ahLst/>
              <a:cxnLst/>
              <a:rect l="l" t="t" r="r" b="b"/>
              <a:pathLst>
                <a:path w="2656" h="2978" extrusionOk="0">
                  <a:moveTo>
                    <a:pt x="2632" y="2977"/>
                  </a:moveTo>
                  <a:lnTo>
                    <a:pt x="2656" y="2704"/>
                  </a:lnTo>
                  <a:lnTo>
                    <a:pt x="2620" y="2168"/>
                  </a:lnTo>
                  <a:lnTo>
                    <a:pt x="2489" y="1680"/>
                  </a:lnTo>
                  <a:lnTo>
                    <a:pt x="2251" y="1215"/>
                  </a:lnTo>
                  <a:lnTo>
                    <a:pt x="1941" y="810"/>
                  </a:lnTo>
                  <a:lnTo>
                    <a:pt x="1560" y="477"/>
                  </a:lnTo>
                  <a:lnTo>
                    <a:pt x="1108" y="215"/>
                  </a:lnTo>
                  <a:lnTo>
                    <a:pt x="608" y="48"/>
                  </a:lnTo>
                  <a:lnTo>
                    <a:pt x="334" y="1"/>
                  </a:lnTo>
                  <a:lnTo>
                    <a:pt x="1" y="2632"/>
                  </a:lnTo>
                  <a:lnTo>
                    <a:pt x="2632" y="2977"/>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6341;p45"/>
            <p:cNvSpPr/>
            <p:nvPr/>
          </p:nvSpPr>
          <p:spPr>
            <a:xfrm>
              <a:off x="-2162446" y="4058501"/>
              <a:ext cx="95780" cy="85810"/>
            </a:xfrm>
            <a:custGeom>
              <a:avLst/>
              <a:gdLst/>
              <a:ahLst/>
              <a:cxnLst/>
              <a:rect l="l" t="t" r="r" b="b"/>
              <a:pathLst>
                <a:path w="2978" h="2668" extrusionOk="0">
                  <a:moveTo>
                    <a:pt x="0" y="2322"/>
                  </a:moveTo>
                  <a:lnTo>
                    <a:pt x="48" y="2049"/>
                  </a:lnTo>
                  <a:lnTo>
                    <a:pt x="215" y="1549"/>
                  </a:lnTo>
                  <a:lnTo>
                    <a:pt x="477" y="1108"/>
                  </a:lnTo>
                  <a:lnTo>
                    <a:pt x="822" y="715"/>
                  </a:lnTo>
                  <a:lnTo>
                    <a:pt x="1227" y="405"/>
                  </a:lnTo>
                  <a:lnTo>
                    <a:pt x="1679" y="179"/>
                  </a:lnTo>
                  <a:lnTo>
                    <a:pt x="2179" y="36"/>
                  </a:lnTo>
                  <a:lnTo>
                    <a:pt x="2703" y="1"/>
                  </a:lnTo>
                  <a:lnTo>
                    <a:pt x="2977" y="36"/>
                  </a:lnTo>
                  <a:lnTo>
                    <a:pt x="2632" y="2668"/>
                  </a:lnTo>
                  <a:lnTo>
                    <a:pt x="0" y="232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6342;p45"/>
            <p:cNvSpPr/>
            <p:nvPr/>
          </p:nvSpPr>
          <p:spPr>
            <a:xfrm>
              <a:off x="-2498661" y="3855949"/>
              <a:ext cx="202206" cy="202206"/>
            </a:xfrm>
            <a:custGeom>
              <a:avLst/>
              <a:gdLst/>
              <a:ahLst/>
              <a:cxnLst/>
              <a:rect l="l" t="t" r="r" b="b"/>
              <a:pathLst>
                <a:path w="6287" h="6287" extrusionOk="0">
                  <a:moveTo>
                    <a:pt x="3548" y="36"/>
                  </a:moveTo>
                  <a:lnTo>
                    <a:pt x="3870" y="83"/>
                  </a:lnTo>
                  <a:lnTo>
                    <a:pt x="4453" y="286"/>
                  </a:lnTo>
                  <a:lnTo>
                    <a:pt x="4977" y="595"/>
                  </a:lnTo>
                  <a:lnTo>
                    <a:pt x="5442" y="988"/>
                  </a:lnTo>
                  <a:lnTo>
                    <a:pt x="5811" y="1465"/>
                  </a:lnTo>
                  <a:lnTo>
                    <a:pt x="6073" y="2012"/>
                  </a:lnTo>
                  <a:lnTo>
                    <a:pt x="6239" y="2596"/>
                  </a:lnTo>
                  <a:lnTo>
                    <a:pt x="6287" y="3227"/>
                  </a:lnTo>
                  <a:lnTo>
                    <a:pt x="6263" y="3548"/>
                  </a:lnTo>
                  <a:lnTo>
                    <a:pt x="6204" y="3870"/>
                  </a:lnTo>
                  <a:lnTo>
                    <a:pt x="6001" y="4453"/>
                  </a:lnTo>
                  <a:lnTo>
                    <a:pt x="5692" y="4989"/>
                  </a:lnTo>
                  <a:lnTo>
                    <a:pt x="5299" y="5441"/>
                  </a:lnTo>
                  <a:lnTo>
                    <a:pt x="4822" y="5810"/>
                  </a:lnTo>
                  <a:lnTo>
                    <a:pt x="4287" y="6072"/>
                  </a:lnTo>
                  <a:lnTo>
                    <a:pt x="3691" y="6239"/>
                  </a:lnTo>
                  <a:lnTo>
                    <a:pt x="3072" y="6287"/>
                  </a:lnTo>
                  <a:lnTo>
                    <a:pt x="2751" y="6251"/>
                  </a:lnTo>
                  <a:lnTo>
                    <a:pt x="2429" y="6203"/>
                  </a:lnTo>
                  <a:lnTo>
                    <a:pt x="1834" y="6001"/>
                  </a:lnTo>
                  <a:lnTo>
                    <a:pt x="1310" y="5691"/>
                  </a:lnTo>
                  <a:lnTo>
                    <a:pt x="858" y="5299"/>
                  </a:lnTo>
                  <a:lnTo>
                    <a:pt x="488" y="4822"/>
                  </a:lnTo>
                  <a:lnTo>
                    <a:pt x="215" y="4275"/>
                  </a:lnTo>
                  <a:lnTo>
                    <a:pt x="48" y="3691"/>
                  </a:lnTo>
                  <a:lnTo>
                    <a:pt x="0" y="3060"/>
                  </a:lnTo>
                  <a:lnTo>
                    <a:pt x="36" y="2739"/>
                  </a:lnTo>
                  <a:lnTo>
                    <a:pt x="84" y="2429"/>
                  </a:lnTo>
                  <a:lnTo>
                    <a:pt x="286" y="1834"/>
                  </a:lnTo>
                  <a:lnTo>
                    <a:pt x="596" y="1310"/>
                  </a:lnTo>
                  <a:lnTo>
                    <a:pt x="1000" y="857"/>
                  </a:lnTo>
                  <a:lnTo>
                    <a:pt x="1477" y="488"/>
                  </a:lnTo>
                  <a:lnTo>
                    <a:pt x="2012" y="214"/>
                  </a:lnTo>
                  <a:lnTo>
                    <a:pt x="2608" y="48"/>
                  </a:lnTo>
                  <a:lnTo>
                    <a:pt x="3227" y="0"/>
                  </a:lnTo>
                  <a:lnTo>
                    <a:pt x="3548" y="3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6343;p45"/>
            <p:cNvSpPr/>
            <p:nvPr/>
          </p:nvSpPr>
          <p:spPr>
            <a:xfrm>
              <a:off x="-2705844" y="3629244"/>
              <a:ext cx="832944" cy="520840"/>
            </a:xfrm>
            <a:custGeom>
              <a:avLst/>
              <a:gdLst/>
              <a:ahLst/>
              <a:cxnLst/>
              <a:rect l="l" t="t" r="r" b="b"/>
              <a:pathLst>
                <a:path w="25898" h="16194" extrusionOk="0">
                  <a:moveTo>
                    <a:pt x="1" y="5192"/>
                  </a:moveTo>
                  <a:lnTo>
                    <a:pt x="23457" y="0"/>
                  </a:lnTo>
                  <a:lnTo>
                    <a:pt x="25898" y="11002"/>
                  </a:lnTo>
                  <a:lnTo>
                    <a:pt x="2442" y="16193"/>
                  </a:lnTo>
                  <a:lnTo>
                    <a:pt x="1" y="519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6344;p45"/>
            <p:cNvSpPr/>
            <p:nvPr/>
          </p:nvSpPr>
          <p:spPr>
            <a:xfrm>
              <a:off x="-2652231" y="3681314"/>
              <a:ext cx="725715" cy="415925"/>
            </a:xfrm>
            <a:custGeom>
              <a:avLst/>
              <a:gdLst/>
              <a:ahLst/>
              <a:cxnLst/>
              <a:rect l="l" t="t" r="r" b="b"/>
              <a:pathLst>
                <a:path w="22564" h="12932" extrusionOk="0">
                  <a:moveTo>
                    <a:pt x="1" y="4597"/>
                  </a:moveTo>
                  <a:lnTo>
                    <a:pt x="20718" y="1"/>
                  </a:lnTo>
                  <a:lnTo>
                    <a:pt x="22564" y="8347"/>
                  </a:lnTo>
                  <a:lnTo>
                    <a:pt x="1846" y="12931"/>
                  </a:lnTo>
                  <a:lnTo>
                    <a:pt x="1" y="4597"/>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6345;p45"/>
            <p:cNvSpPr/>
            <p:nvPr/>
          </p:nvSpPr>
          <p:spPr>
            <a:xfrm>
              <a:off x="-2652617" y="3811117"/>
              <a:ext cx="85810" cy="101923"/>
            </a:xfrm>
            <a:custGeom>
              <a:avLst/>
              <a:gdLst/>
              <a:ahLst/>
              <a:cxnLst/>
              <a:rect l="l" t="t" r="r" b="b"/>
              <a:pathLst>
                <a:path w="2668" h="3169" extrusionOk="0">
                  <a:moveTo>
                    <a:pt x="2608" y="1"/>
                  </a:moveTo>
                  <a:lnTo>
                    <a:pt x="2656" y="263"/>
                  </a:lnTo>
                  <a:lnTo>
                    <a:pt x="2668" y="799"/>
                  </a:lnTo>
                  <a:lnTo>
                    <a:pt x="2573" y="1311"/>
                  </a:lnTo>
                  <a:lnTo>
                    <a:pt x="2382" y="1787"/>
                  </a:lnTo>
                  <a:lnTo>
                    <a:pt x="2108" y="2216"/>
                  </a:lnTo>
                  <a:lnTo>
                    <a:pt x="1751" y="2585"/>
                  </a:lnTo>
                  <a:lnTo>
                    <a:pt x="1334" y="2882"/>
                  </a:lnTo>
                  <a:lnTo>
                    <a:pt x="846" y="3097"/>
                  </a:lnTo>
                  <a:lnTo>
                    <a:pt x="584" y="3168"/>
                  </a:lnTo>
                  <a:lnTo>
                    <a:pt x="1" y="584"/>
                  </a:lnTo>
                  <a:lnTo>
                    <a:pt x="2608"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6346;p45"/>
            <p:cNvSpPr/>
            <p:nvPr/>
          </p:nvSpPr>
          <p:spPr>
            <a:xfrm>
              <a:off x="-2069018" y="3682471"/>
              <a:ext cx="101891" cy="85038"/>
            </a:xfrm>
            <a:custGeom>
              <a:avLst/>
              <a:gdLst/>
              <a:ahLst/>
              <a:cxnLst/>
              <a:rect l="l" t="t" r="r" b="b"/>
              <a:pathLst>
                <a:path w="3168" h="2644" extrusionOk="0">
                  <a:moveTo>
                    <a:pt x="1" y="560"/>
                  </a:moveTo>
                  <a:lnTo>
                    <a:pt x="60" y="822"/>
                  </a:lnTo>
                  <a:lnTo>
                    <a:pt x="274" y="1310"/>
                  </a:lnTo>
                  <a:lnTo>
                    <a:pt x="584" y="1727"/>
                  </a:lnTo>
                  <a:lnTo>
                    <a:pt x="953" y="2084"/>
                  </a:lnTo>
                  <a:lnTo>
                    <a:pt x="1382" y="2358"/>
                  </a:lnTo>
                  <a:lnTo>
                    <a:pt x="1858" y="2548"/>
                  </a:lnTo>
                  <a:lnTo>
                    <a:pt x="2370" y="2644"/>
                  </a:lnTo>
                  <a:lnTo>
                    <a:pt x="2894" y="2632"/>
                  </a:lnTo>
                  <a:lnTo>
                    <a:pt x="3168" y="2584"/>
                  </a:lnTo>
                  <a:lnTo>
                    <a:pt x="2584" y="0"/>
                  </a:lnTo>
                  <a:lnTo>
                    <a:pt x="1" y="560"/>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6347;p45"/>
            <p:cNvSpPr/>
            <p:nvPr/>
          </p:nvSpPr>
          <p:spPr>
            <a:xfrm>
              <a:off x="-2609328" y="4019458"/>
              <a:ext cx="101891" cy="85038"/>
            </a:xfrm>
            <a:custGeom>
              <a:avLst/>
              <a:gdLst/>
              <a:ahLst/>
              <a:cxnLst/>
              <a:rect l="l" t="t" r="r" b="b"/>
              <a:pathLst>
                <a:path w="3168" h="2644" extrusionOk="0">
                  <a:moveTo>
                    <a:pt x="3167" y="2084"/>
                  </a:moveTo>
                  <a:lnTo>
                    <a:pt x="3096" y="1810"/>
                  </a:lnTo>
                  <a:lnTo>
                    <a:pt x="2882" y="1334"/>
                  </a:lnTo>
                  <a:lnTo>
                    <a:pt x="2584" y="905"/>
                  </a:lnTo>
                  <a:lnTo>
                    <a:pt x="2215" y="560"/>
                  </a:lnTo>
                  <a:lnTo>
                    <a:pt x="1774" y="286"/>
                  </a:lnTo>
                  <a:lnTo>
                    <a:pt x="1298" y="95"/>
                  </a:lnTo>
                  <a:lnTo>
                    <a:pt x="786" y="0"/>
                  </a:lnTo>
                  <a:lnTo>
                    <a:pt x="262" y="0"/>
                  </a:lnTo>
                  <a:lnTo>
                    <a:pt x="0" y="60"/>
                  </a:lnTo>
                  <a:lnTo>
                    <a:pt x="572" y="2643"/>
                  </a:lnTo>
                  <a:lnTo>
                    <a:pt x="3167" y="2084"/>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6348;p45"/>
            <p:cNvSpPr/>
            <p:nvPr/>
          </p:nvSpPr>
          <p:spPr>
            <a:xfrm>
              <a:off x="-2010034" y="3873928"/>
              <a:ext cx="85424" cy="101891"/>
            </a:xfrm>
            <a:custGeom>
              <a:avLst/>
              <a:gdLst/>
              <a:ahLst/>
              <a:cxnLst/>
              <a:rect l="l" t="t" r="r" b="b"/>
              <a:pathLst>
                <a:path w="2656" h="3168" extrusionOk="0">
                  <a:moveTo>
                    <a:pt x="60" y="3168"/>
                  </a:moveTo>
                  <a:lnTo>
                    <a:pt x="0" y="2894"/>
                  </a:lnTo>
                  <a:lnTo>
                    <a:pt x="0" y="2370"/>
                  </a:lnTo>
                  <a:lnTo>
                    <a:pt x="95" y="1858"/>
                  </a:lnTo>
                  <a:lnTo>
                    <a:pt x="274" y="1382"/>
                  </a:lnTo>
                  <a:lnTo>
                    <a:pt x="548" y="953"/>
                  </a:lnTo>
                  <a:lnTo>
                    <a:pt x="905" y="572"/>
                  </a:lnTo>
                  <a:lnTo>
                    <a:pt x="1322" y="274"/>
                  </a:lnTo>
                  <a:lnTo>
                    <a:pt x="1810" y="60"/>
                  </a:lnTo>
                  <a:lnTo>
                    <a:pt x="2072" y="1"/>
                  </a:lnTo>
                  <a:lnTo>
                    <a:pt x="2655" y="2584"/>
                  </a:lnTo>
                  <a:lnTo>
                    <a:pt x="60" y="3168"/>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 name="Google Shape;6349;p45"/>
            <p:cNvSpPr/>
            <p:nvPr/>
          </p:nvSpPr>
          <p:spPr>
            <a:xfrm>
              <a:off x="-2389537" y="3789311"/>
              <a:ext cx="201080" cy="201080"/>
            </a:xfrm>
            <a:custGeom>
              <a:avLst/>
              <a:gdLst/>
              <a:ahLst/>
              <a:cxnLst/>
              <a:rect l="l" t="t" r="r" b="b"/>
              <a:pathLst>
                <a:path w="6252" h="6252" extrusionOk="0">
                  <a:moveTo>
                    <a:pt x="2442" y="72"/>
                  </a:moveTo>
                  <a:lnTo>
                    <a:pt x="2763" y="12"/>
                  </a:lnTo>
                  <a:lnTo>
                    <a:pt x="3382" y="0"/>
                  </a:lnTo>
                  <a:lnTo>
                    <a:pt x="3989" y="107"/>
                  </a:lnTo>
                  <a:lnTo>
                    <a:pt x="4549" y="322"/>
                  </a:lnTo>
                  <a:lnTo>
                    <a:pt x="5061" y="655"/>
                  </a:lnTo>
                  <a:lnTo>
                    <a:pt x="5490" y="1060"/>
                  </a:lnTo>
                  <a:lnTo>
                    <a:pt x="5847" y="1560"/>
                  </a:lnTo>
                  <a:lnTo>
                    <a:pt x="6109" y="2132"/>
                  </a:lnTo>
                  <a:lnTo>
                    <a:pt x="6180" y="2453"/>
                  </a:lnTo>
                  <a:lnTo>
                    <a:pt x="6240" y="2763"/>
                  </a:lnTo>
                  <a:lnTo>
                    <a:pt x="6252" y="3382"/>
                  </a:lnTo>
                  <a:lnTo>
                    <a:pt x="6145" y="3989"/>
                  </a:lnTo>
                  <a:lnTo>
                    <a:pt x="5918" y="4549"/>
                  </a:lnTo>
                  <a:lnTo>
                    <a:pt x="5597" y="5061"/>
                  </a:lnTo>
                  <a:lnTo>
                    <a:pt x="5180" y="5489"/>
                  </a:lnTo>
                  <a:lnTo>
                    <a:pt x="4692" y="5846"/>
                  </a:lnTo>
                  <a:lnTo>
                    <a:pt x="4120" y="6108"/>
                  </a:lnTo>
                  <a:lnTo>
                    <a:pt x="3799" y="6180"/>
                  </a:lnTo>
                  <a:lnTo>
                    <a:pt x="3489" y="6239"/>
                  </a:lnTo>
                  <a:lnTo>
                    <a:pt x="2858" y="6251"/>
                  </a:lnTo>
                  <a:lnTo>
                    <a:pt x="2263" y="6144"/>
                  </a:lnTo>
                  <a:lnTo>
                    <a:pt x="1703" y="5918"/>
                  </a:lnTo>
                  <a:lnTo>
                    <a:pt x="1191" y="5596"/>
                  </a:lnTo>
                  <a:lnTo>
                    <a:pt x="751" y="5180"/>
                  </a:lnTo>
                  <a:lnTo>
                    <a:pt x="405" y="4691"/>
                  </a:lnTo>
                  <a:lnTo>
                    <a:pt x="144" y="4120"/>
                  </a:lnTo>
                  <a:lnTo>
                    <a:pt x="60" y="3798"/>
                  </a:lnTo>
                  <a:lnTo>
                    <a:pt x="13" y="3489"/>
                  </a:lnTo>
                  <a:lnTo>
                    <a:pt x="1" y="2858"/>
                  </a:lnTo>
                  <a:lnTo>
                    <a:pt x="108" y="2263"/>
                  </a:lnTo>
                  <a:lnTo>
                    <a:pt x="322" y="1703"/>
                  </a:lnTo>
                  <a:lnTo>
                    <a:pt x="656" y="1191"/>
                  </a:lnTo>
                  <a:lnTo>
                    <a:pt x="1060" y="750"/>
                  </a:lnTo>
                  <a:lnTo>
                    <a:pt x="1560" y="405"/>
                  </a:lnTo>
                  <a:lnTo>
                    <a:pt x="2132" y="143"/>
                  </a:lnTo>
                  <a:lnTo>
                    <a:pt x="2442" y="7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 name="Google Shape;6350;p45"/>
            <p:cNvSpPr/>
            <p:nvPr/>
          </p:nvSpPr>
          <p:spPr>
            <a:xfrm>
              <a:off x="-3004526" y="3692409"/>
              <a:ext cx="800396" cy="488291"/>
            </a:xfrm>
            <a:custGeom>
              <a:avLst/>
              <a:gdLst/>
              <a:ahLst/>
              <a:cxnLst/>
              <a:rect l="l" t="t" r="r" b="b"/>
              <a:pathLst>
                <a:path w="24886" h="15182" extrusionOk="0">
                  <a:moveTo>
                    <a:pt x="2132" y="1"/>
                  </a:moveTo>
                  <a:lnTo>
                    <a:pt x="22754" y="1"/>
                  </a:lnTo>
                  <a:lnTo>
                    <a:pt x="22980" y="1"/>
                  </a:lnTo>
                  <a:lnTo>
                    <a:pt x="23385" y="96"/>
                  </a:lnTo>
                  <a:lnTo>
                    <a:pt x="23766" y="251"/>
                  </a:lnTo>
                  <a:lnTo>
                    <a:pt x="24112" y="477"/>
                  </a:lnTo>
                  <a:lnTo>
                    <a:pt x="24397" y="775"/>
                  </a:lnTo>
                  <a:lnTo>
                    <a:pt x="24635" y="1108"/>
                  </a:lnTo>
                  <a:lnTo>
                    <a:pt x="24790" y="1489"/>
                  </a:lnTo>
                  <a:lnTo>
                    <a:pt x="24886" y="1906"/>
                  </a:lnTo>
                  <a:lnTo>
                    <a:pt x="24886" y="2132"/>
                  </a:lnTo>
                  <a:lnTo>
                    <a:pt x="24886" y="13051"/>
                  </a:lnTo>
                  <a:lnTo>
                    <a:pt x="24886" y="13265"/>
                  </a:lnTo>
                  <a:lnTo>
                    <a:pt x="24790" y="13682"/>
                  </a:lnTo>
                  <a:lnTo>
                    <a:pt x="24635" y="14063"/>
                  </a:lnTo>
                  <a:lnTo>
                    <a:pt x="24409" y="14396"/>
                  </a:lnTo>
                  <a:lnTo>
                    <a:pt x="24112" y="14694"/>
                  </a:lnTo>
                  <a:lnTo>
                    <a:pt x="23778" y="14920"/>
                  </a:lnTo>
                  <a:lnTo>
                    <a:pt x="23397" y="15087"/>
                  </a:lnTo>
                  <a:lnTo>
                    <a:pt x="22980" y="15170"/>
                  </a:lnTo>
                  <a:lnTo>
                    <a:pt x="22754" y="15182"/>
                  </a:lnTo>
                  <a:lnTo>
                    <a:pt x="2132" y="15182"/>
                  </a:lnTo>
                  <a:lnTo>
                    <a:pt x="1917" y="15170"/>
                  </a:lnTo>
                  <a:lnTo>
                    <a:pt x="1501" y="15087"/>
                  </a:lnTo>
                  <a:lnTo>
                    <a:pt x="1120" y="14920"/>
                  </a:lnTo>
                  <a:lnTo>
                    <a:pt x="786" y="14694"/>
                  </a:lnTo>
                  <a:lnTo>
                    <a:pt x="489" y="14408"/>
                  </a:lnTo>
                  <a:lnTo>
                    <a:pt x="262" y="14063"/>
                  </a:lnTo>
                  <a:lnTo>
                    <a:pt x="96" y="13682"/>
                  </a:lnTo>
                  <a:lnTo>
                    <a:pt x="12" y="13265"/>
                  </a:lnTo>
                  <a:lnTo>
                    <a:pt x="0" y="13051"/>
                  </a:lnTo>
                  <a:lnTo>
                    <a:pt x="0" y="2132"/>
                  </a:lnTo>
                  <a:lnTo>
                    <a:pt x="12" y="1906"/>
                  </a:lnTo>
                  <a:lnTo>
                    <a:pt x="96" y="1489"/>
                  </a:lnTo>
                  <a:lnTo>
                    <a:pt x="262" y="1108"/>
                  </a:lnTo>
                  <a:lnTo>
                    <a:pt x="489" y="775"/>
                  </a:lnTo>
                  <a:lnTo>
                    <a:pt x="774" y="477"/>
                  </a:lnTo>
                  <a:lnTo>
                    <a:pt x="1120" y="251"/>
                  </a:lnTo>
                  <a:lnTo>
                    <a:pt x="1501" y="96"/>
                  </a:lnTo>
                  <a:lnTo>
                    <a:pt x="1917" y="1"/>
                  </a:lnTo>
                  <a:lnTo>
                    <a:pt x="2132" y="1"/>
                  </a:lnTo>
                  <a:close/>
                </a:path>
              </a:pathLst>
            </a:custGeom>
            <a:solidFill>
              <a:srgbClr val="8738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6351;p45"/>
            <p:cNvSpPr/>
            <p:nvPr/>
          </p:nvSpPr>
          <p:spPr>
            <a:xfrm>
              <a:off x="-2960883" y="3734155"/>
              <a:ext cx="712335" cy="404829"/>
            </a:xfrm>
            <a:custGeom>
              <a:avLst/>
              <a:gdLst/>
              <a:ahLst/>
              <a:cxnLst/>
              <a:rect l="l" t="t" r="r" b="b"/>
              <a:pathLst>
                <a:path w="22148" h="12587" fill="none" extrusionOk="0">
                  <a:moveTo>
                    <a:pt x="1370" y="1"/>
                  </a:moveTo>
                  <a:lnTo>
                    <a:pt x="20778" y="1"/>
                  </a:lnTo>
                  <a:lnTo>
                    <a:pt x="21052" y="13"/>
                  </a:lnTo>
                  <a:lnTo>
                    <a:pt x="21540" y="227"/>
                  </a:lnTo>
                  <a:lnTo>
                    <a:pt x="21921" y="596"/>
                  </a:lnTo>
                  <a:lnTo>
                    <a:pt x="22124" y="1084"/>
                  </a:lnTo>
                  <a:lnTo>
                    <a:pt x="22147" y="1370"/>
                  </a:lnTo>
                  <a:lnTo>
                    <a:pt x="22147" y="11217"/>
                  </a:lnTo>
                  <a:lnTo>
                    <a:pt x="22124" y="11491"/>
                  </a:lnTo>
                  <a:lnTo>
                    <a:pt x="21921" y="11979"/>
                  </a:lnTo>
                  <a:lnTo>
                    <a:pt x="21552" y="12360"/>
                  </a:lnTo>
                  <a:lnTo>
                    <a:pt x="21064" y="12562"/>
                  </a:lnTo>
                  <a:lnTo>
                    <a:pt x="20778" y="12586"/>
                  </a:lnTo>
                  <a:lnTo>
                    <a:pt x="1370" y="12586"/>
                  </a:lnTo>
                  <a:lnTo>
                    <a:pt x="1096" y="12562"/>
                  </a:lnTo>
                  <a:lnTo>
                    <a:pt x="608" y="12360"/>
                  </a:lnTo>
                  <a:lnTo>
                    <a:pt x="227" y="11991"/>
                  </a:lnTo>
                  <a:lnTo>
                    <a:pt x="25" y="11503"/>
                  </a:lnTo>
                  <a:lnTo>
                    <a:pt x="1" y="11217"/>
                  </a:lnTo>
                  <a:lnTo>
                    <a:pt x="1" y="1370"/>
                  </a:lnTo>
                  <a:lnTo>
                    <a:pt x="25" y="1084"/>
                  </a:lnTo>
                  <a:lnTo>
                    <a:pt x="239" y="596"/>
                  </a:lnTo>
                  <a:lnTo>
                    <a:pt x="608" y="227"/>
                  </a:lnTo>
                  <a:lnTo>
                    <a:pt x="1096" y="13"/>
                  </a:lnTo>
                  <a:lnTo>
                    <a:pt x="1370" y="1"/>
                  </a:lnTo>
                  <a:close/>
                </a:path>
              </a:pathLst>
            </a:custGeom>
            <a:noFill/>
            <a:ln w="11600" cap="rnd" cmpd="sng">
              <a:solidFill>
                <a:srgbClr val="C9928F"/>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6352;p45"/>
            <p:cNvSpPr/>
            <p:nvPr/>
          </p:nvSpPr>
          <p:spPr>
            <a:xfrm>
              <a:off x="-2670981" y="3671729"/>
              <a:ext cx="132895" cy="161649"/>
            </a:xfrm>
            <a:custGeom>
              <a:avLst/>
              <a:gdLst/>
              <a:ahLst/>
              <a:cxnLst/>
              <a:rect l="l" t="t" r="r" b="b"/>
              <a:pathLst>
                <a:path w="4132" h="5026" extrusionOk="0">
                  <a:moveTo>
                    <a:pt x="584" y="1"/>
                  </a:moveTo>
                  <a:lnTo>
                    <a:pt x="3548" y="1"/>
                  </a:lnTo>
                  <a:lnTo>
                    <a:pt x="3667" y="13"/>
                  </a:lnTo>
                  <a:lnTo>
                    <a:pt x="3870" y="96"/>
                  </a:lnTo>
                  <a:lnTo>
                    <a:pt x="4025" y="251"/>
                  </a:lnTo>
                  <a:lnTo>
                    <a:pt x="4120" y="465"/>
                  </a:lnTo>
                  <a:lnTo>
                    <a:pt x="4132" y="584"/>
                  </a:lnTo>
                  <a:lnTo>
                    <a:pt x="4132" y="4454"/>
                  </a:lnTo>
                  <a:lnTo>
                    <a:pt x="4120" y="4561"/>
                  </a:lnTo>
                  <a:lnTo>
                    <a:pt x="4037" y="4775"/>
                  </a:lnTo>
                  <a:lnTo>
                    <a:pt x="3882" y="4930"/>
                  </a:lnTo>
                  <a:lnTo>
                    <a:pt x="3667" y="5026"/>
                  </a:lnTo>
                  <a:lnTo>
                    <a:pt x="3548" y="5026"/>
                  </a:lnTo>
                  <a:lnTo>
                    <a:pt x="584" y="5026"/>
                  </a:lnTo>
                  <a:lnTo>
                    <a:pt x="476" y="5026"/>
                  </a:lnTo>
                  <a:lnTo>
                    <a:pt x="262" y="4942"/>
                  </a:lnTo>
                  <a:lnTo>
                    <a:pt x="107" y="4775"/>
                  </a:lnTo>
                  <a:lnTo>
                    <a:pt x="12" y="4573"/>
                  </a:lnTo>
                  <a:lnTo>
                    <a:pt x="0" y="4454"/>
                  </a:lnTo>
                  <a:lnTo>
                    <a:pt x="0" y="584"/>
                  </a:lnTo>
                  <a:lnTo>
                    <a:pt x="24" y="465"/>
                  </a:lnTo>
                  <a:lnTo>
                    <a:pt x="107" y="263"/>
                  </a:lnTo>
                  <a:lnTo>
                    <a:pt x="262" y="96"/>
                  </a:lnTo>
                  <a:lnTo>
                    <a:pt x="476" y="13"/>
                  </a:lnTo>
                  <a:lnTo>
                    <a:pt x="584" y="1"/>
                  </a:lnTo>
                  <a:close/>
                </a:path>
              </a:pathLst>
            </a:custGeom>
            <a:solidFill>
              <a:srgbClr val="C992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6353;p45"/>
            <p:cNvSpPr/>
            <p:nvPr/>
          </p:nvSpPr>
          <p:spPr>
            <a:xfrm>
              <a:off x="-2638820" y="3750621"/>
              <a:ext cx="68185" cy="68217"/>
            </a:xfrm>
            <a:custGeom>
              <a:avLst/>
              <a:gdLst/>
              <a:ahLst/>
              <a:cxnLst/>
              <a:rect l="l" t="t" r="r" b="b"/>
              <a:pathLst>
                <a:path w="2120" h="2121" extrusionOk="0">
                  <a:moveTo>
                    <a:pt x="1060" y="2120"/>
                  </a:moveTo>
                  <a:lnTo>
                    <a:pt x="1274" y="2108"/>
                  </a:lnTo>
                  <a:lnTo>
                    <a:pt x="1655" y="1941"/>
                  </a:lnTo>
                  <a:lnTo>
                    <a:pt x="1941" y="1656"/>
                  </a:lnTo>
                  <a:lnTo>
                    <a:pt x="2096" y="1275"/>
                  </a:lnTo>
                  <a:lnTo>
                    <a:pt x="2120" y="1060"/>
                  </a:lnTo>
                  <a:lnTo>
                    <a:pt x="2096" y="846"/>
                  </a:lnTo>
                  <a:lnTo>
                    <a:pt x="1941" y="465"/>
                  </a:lnTo>
                  <a:lnTo>
                    <a:pt x="1655" y="179"/>
                  </a:lnTo>
                  <a:lnTo>
                    <a:pt x="1274" y="24"/>
                  </a:lnTo>
                  <a:lnTo>
                    <a:pt x="1060" y="1"/>
                  </a:lnTo>
                  <a:lnTo>
                    <a:pt x="846" y="24"/>
                  </a:lnTo>
                  <a:lnTo>
                    <a:pt x="465" y="179"/>
                  </a:lnTo>
                  <a:lnTo>
                    <a:pt x="179" y="465"/>
                  </a:lnTo>
                  <a:lnTo>
                    <a:pt x="24" y="846"/>
                  </a:lnTo>
                  <a:lnTo>
                    <a:pt x="0" y="1060"/>
                  </a:lnTo>
                  <a:lnTo>
                    <a:pt x="24" y="1275"/>
                  </a:lnTo>
                  <a:lnTo>
                    <a:pt x="191" y="1656"/>
                  </a:lnTo>
                  <a:lnTo>
                    <a:pt x="477" y="1941"/>
                  </a:lnTo>
                  <a:lnTo>
                    <a:pt x="846" y="2108"/>
                  </a:lnTo>
                  <a:lnTo>
                    <a:pt x="1060" y="2120"/>
                  </a:lnTo>
                  <a:close/>
                </a:path>
              </a:pathLst>
            </a:custGeom>
            <a:solidFill>
              <a:srgbClr val="8738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08068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4" name="Title 3"/>
          <p:cNvSpPr txBox="1">
            <a:spLocks/>
          </p:cNvSpPr>
          <p:nvPr/>
        </p:nvSpPr>
        <p:spPr>
          <a:xfrm>
            <a:off x="1472331" y="1016214"/>
            <a:ext cx="15408000" cy="114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2pPr>
            <a:lvl3pPr marR="0" lvl="2"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3pPr>
            <a:lvl4pPr marR="0" lvl="3"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4pPr>
            <a:lvl5pPr marR="0" lvl="4"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5pPr>
            <a:lvl6pPr marR="0" lvl="5"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6pPr>
            <a:lvl7pPr marR="0" lvl="6"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7pPr>
            <a:lvl8pPr marR="0" lvl="7"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8pPr>
            <a:lvl9pPr marR="0" lvl="8"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9pPr>
          </a:lstStyle>
          <a:p>
            <a:pPr algn="ctr"/>
            <a:r>
              <a:rPr lang="vi-VN" sz="6600" b="1" kern="0" smtClean="0">
                <a:solidFill>
                  <a:srgbClr val="285684"/>
                </a:solidFill>
                <a:latin typeface="Arial" panose="020B0604020202020204" pitchFamily="34" charset="0"/>
                <a:cs typeface="Arial" panose="020B0604020202020204" pitchFamily="34" charset="0"/>
              </a:rPr>
              <a:t>HƯỚNG DẪN VỀ NHÀ</a:t>
            </a:r>
            <a:endParaRPr lang="en-US" sz="6600" b="1" kern="0">
              <a:solidFill>
                <a:srgbClr val="285684"/>
              </a:solidFill>
              <a:latin typeface="Arial" panose="020B0604020202020204" pitchFamily="34" charset="0"/>
              <a:cs typeface="Arial" panose="020B0604020202020204" pitchFamily="34" charset="0"/>
            </a:endParaRPr>
          </a:p>
        </p:txBody>
      </p:sp>
      <p:cxnSp>
        <p:nvCxnSpPr>
          <p:cNvPr id="5" name="Google Shape;3094;p32"/>
          <p:cNvCxnSpPr/>
          <p:nvPr/>
        </p:nvCxnSpPr>
        <p:spPr>
          <a:xfrm>
            <a:off x="685800" y="5219700"/>
            <a:ext cx="12854840" cy="0"/>
          </a:xfrm>
          <a:prstGeom prst="straightConnector1">
            <a:avLst/>
          </a:prstGeom>
          <a:noFill/>
          <a:ln w="28575" cap="flat" cmpd="sng">
            <a:solidFill>
              <a:srgbClr val="000000"/>
            </a:solidFill>
            <a:prstDash val="solid"/>
            <a:round/>
            <a:headEnd type="none" w="med" len="med"/>
            <a:tailEnd type="none" w="med" len="med"/>
          </a:ln>
        </p:spPr>
      </p:cxnSp>
      <p:grpSp>
        <p:nvGrpSpPr>
          <p:cNvPr id="6" name="Google Shape;3103;p32"/>
          <p:cNvGrpSpPr/>
          <p:nvPr/>
        </p:nvGrpSpPr>
        <p:grpSpPr>
          <a:xfrm>
            <a:off x="12386512" y="2747995"/>
            <a:ext cx="5594389" cy="6609604"/>
            <a:chOff x="5538975" y="1134575"/>
            <a:chExt cx="3746770" cy="3595825"/>
          </a:xfrm>
        </p:grpSpPr>
        <p:sp>
          <p:nvSpPr>
            <p:cNvPr id="7" name="Google Shape;3104;p32"/>
            <p:cNvSpPr/>
            <p:nvPr/>
          </p:nvSpPr>
          <p:spPr>
            <a:xfrm>
              <a:off x="7797240" y="4544465"/>
              <a:ext cx="991325" cy="185933"/>
            </a:xfrm>
            <a:custGeom>
              <a:avLst/>
              <a:gdLst/>
              <a:ahLst/>
              <a:cxnLst/>
              <a:rect l="l" t="t" r="r" b="b"/>
              <a:pathLst>
                <a:path w="11431" h="2144" extrusionOk="0">
                  <a:moveTo>
                    <a:pt x="286" y="0"/>
                  </a:moveTo>
                  <a:lnTo>
                    <a:pt x="188" y="9"/>
                  </a:lnTo>
                  <a:lnTo>
                    <a:pt x="36" y="143"/>
                  </a:lnTo>
                  <a:lnTo>
                    <a:pt x="9" y="241"/>
                  </a:lnTo>
                  <a:lnTo>
                    <a:pt x="0" y="259"/>
                  </a:lnTo>
                  <a:lnTo>
                    <a:pt x="0" y="286"/>
                  </a:lnTo>
                  <a:lnTo>
                    <a:pt x="0" y="1858"/>
                  </a:lnTo>
                  <a:lnTo>
                    <a:pt x="0" y="1885"/>
                  </a:lnTo>
                  <a:lnTo>
                    <a:pt x="9" y="1902"/>
                  </a:lnTo>
                  <a:lnTo>
                    <a:pt x="9" y="1929"/>
                  </a:lnTo>
                  <a:lnTo>
                    <a:pt x="18" y="1956"/>
                  </a:lnTo>
                  <a:lnTo>
                    <a:pt x="27" y="1974"/>
                  </a:lnTo>
                  <a:lnTo>
                    <a:pt x="36" y="2001"/>
                  </a:lnTo>
                  <a:lnTo>
                    <a:pt x="81" y="2054"/>
                  </a:lnTo>
                  <a:lnTo>
                    <a:pt x="134" y="2099"/>
                  </a:lnTo>
                  <a:lnTo>
                    <a:pt x="143" y="2108"/>
                  </a:lnTo>
                  <a:lnTo>
                    <a:pt x="152" y="2108"/>
                  </a:lnTo>
                  <a:lnTo>
                    <a:pt x="170" y="2117"/>
                  </a:lnTo>
                  <a:lnTo>
                    <a:pt x="188" y="2126"/>
                  </a:lnTo>
                  <a:lnTo>
                    <a:pt x="206" y="2135"/>
                  </a:lnTo>
                  <a:lnTo>
                    <a:pt x="241" y="2135"/>
                  </a:lnTo>
                  <a:lnTo>
                    <a:pt x="259" y="2144"/>
                  </a:lnTo>
                  <a:lnTo>
                    <a:pt x="11172" y="2144"/>
                  </a:lnTo>
                  <a:lnTo>
                    <a:pt x="11198" y="2135"/>
                  </a:lnTo>
                  <a:lnTo>
                    <a:pt x="11225" y="2135"/>
                  </a:lnTo>
                  <a:lnTo>
                    <a:pt x="11243" y="2126"/>
                  </a:lnTo>
                  <a:lnTo>
                    <a:pt x="11270" y="2117"/>
                  </a:lnTo>
                  <a:lnTo>
                    <a:pt x="11279" y="2108"/>
                  </a:lnTo>
                  <a:lnTo>
                    <a:pt x="11288" y="2108"/>
                  </a:lnTo>
                  <a:lnTo>
                    <a:pt x="11297" y="2099"/>
                  </a:lnTo>
                  <a:lnTo>
                    <a:pt x="11306" y="2099"/>
                  </a:lnTo>
                  <a:lnTo>
                    <a:pt x="11315" y="2090"/>
                  </a:lnTo>
                  <a:lnTo>
                    <a:pt x="11332" y="2081"/>
                  </a:lnTo>
                  <a:lnTo>
                    <a:pt x="11332" y="2072"/>
                  </a:lnTo>
                  <a:lnTo>
                    <a:pt x="11368" y="2036"/>
                  </a:lnTo>
                  <a:lnTo>
                    <a:pt x="11395" y="2001"/>
                  </a:lnTo>
                  <a:lnTo>
                    <a:pt x="11404" y="1974"/>
                  </a:lnTo>
                  <a:lnTo>
                    <a:pt x="11413" y="1956"/>
                  </a:lnTo>
                  <a:lnTo>
                    <a:pt x="11422" y="1929"/>
                  </a:lnTo>
                  <a:lnTo>
                    <a:pt x="11431" y="1902"/>
                  </a:lnTo>
                  <a:lnTo>
                    <a:pt x="11431" y="1885"/>
                  </a:lnTo>
                  <a:lnTo>
                    <a:pt x="11431" y="1858"/>
                  </a:lnTo>
                  <a:lnTo>
                    <a:pt x="11431" y="286"/>
                  </a:lnTo>
                  <a:lnTo>
                    <a:pt x="11431" y="259"/>
                  </a:lnTo>
                  <a:lnTo>
                    <a:pt x="11431" y="241"/>
                  </a:lnTo>
                  <a:lnTo>
                    <a:pt x="11404" y="143"/>
                  </a:lnTo>
                  <a:lnTo>
                    <a:pt x="11252"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 name="Google Shape;3105;p32"/>
            <p:cNvSpPr/>
            <p:nvPr/>
          </p:nvSpPr>
          <p:spPr>
            <a:xfrm>
              <a:off x="7883962"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 name="Google Shape;3106;p32"/>
            <p:cNvSpPr/>
            <p:nvPr/>
          </p:nvSpPr>
          <p:spPr>
            <a:xfrm>
              <a:off x="8017949"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 name="Google Shape;3107;p32"/>
            <p:cNvSpPr/>
            <p:nvPr/>
          </p:nvSpPr>
          <p:spPr>
            <a:xfrm>
              <a:off x="8492671" y="4544465"/>
              <a:ext cx="209175" cy="185933"/>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 name="Google Shape;3108;p32"/>
            <p:cNvSpPr/>
            <p:nvPr/>
          </p:nvSpPr>
          <p:spPr>
            <a:xfrm>
              <a:off x="7798020" y="4544465"/>
              <a:ext cx="990544" cy="20987"/>
            </a:xfrm>
            <a:custGeom>
              <a:avLst/>
              <a:gdLst/>
              <a:ahLst/>
              <a:cxnLst/>
              <a:rect l="l" t="t" r="r" b="b"/>
              <a:pathLst>
                <a:path w="11422" h="242" extrusionOk="0">
                  <a:moveTo>
                    <a:pt x="277" y="0"/>
                  </a:moveTo>
                  <a:lnTo>
                    <a:pt x="179" y="9"/>
                  </a:lnTo>
                  <a:lnTo>
                    <a:pt x="27" y="143"/>
                  </a:lnTo>
                  <a:lnTo>
                    <a:pt x="0" y="241"/>
                  </a:lnTo>
                  <a:lnTo>
                    <a:pt x="11422" y="241"/>
                  </a:lnTo>
                  <a:lnTo>
                    <a:pt x="11395" y="143"/>
                  </a:lnTo>
                  <a:lnTo>
                    <a:pt x="11243" y="9"/>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 name="Google Shape;3109;p32"/>
            <p:cNvSpPr/>
            <p:nvPr/>
          </p:nvSpPr>
          <p:spPr>
            <a:xfrm>
              <a:off x="7798020" y="4709414"/>
              <a:ext cx="990544" cy="20987"/>
            </a:xfrm>
            <a:custGeom>
              <a:avLst/>
              <a:gdLst/>
              <a:ahLst/>
              <a:cxnLst/>
              <a:rect l="l" t="t" r="r" b="b"/>
              <a:pathLst>
                <a:path w="11422" h="242" extrusionOk="0">
                  <a:moveTo>
                    <a:pt x="0" y="0"/>
                  </a:moveTo>
                  <a:lnTo>
                    <a:pt x="0" y="27"/>
                  </a:lnTo>
                  <a:lnTo>
                    <a:pt x="9" y="54"/>
                  </a:lnTo>
                  <a:lnTo>
                    <a:pt x="18" y="72"/>
                  </a:lnTo>
                  <a:lnTo>
                    <a:pt x="27" y="99"/>
                  </a:lnTo>
                  <a:lnTo>
                    <a:pt x="72" y="152"/>
                  </a:lnTo>
                  <a:lnTo>
                    <a:pt x="125" y="197"/>
                  </a:lnTo>
                  <a:lnTo>
                    <a:pt x="134" y="206"/>
                  </a:lnTo>
                  <a:lnTo>
                    <a:pt x="143" y="206"/>
                  </a:lnTo>
                  <a:lnTo>
                    <a:pt x="161" y="215"/>
                  </a:lnTo>
                  <a:lnTo>
                    <a:pt x="179" y="224"/>
                  </a:lnTo>
                  <a:lnTo>
                    <a:pt x="197" y="233"/>
                  </a:lnTo>
                  <a:lnTo>
                    <a:pt x="232" y="233"/>
                  </a:lnTo>
                  <a:lnTo>
                    <a:pt x="250" y="242"/>
                  </a:lnTo>
                  <a:lnTo>
                    <a:pt x="11163" y="242"/>
                  </a:lnTo>
                  <a:lnTo>
                    <a:pt x="11189" y="233"/>
                  </a:lnTo>
                  <a:lnTo>
                    <a:pt x="11216" y="233"/>
                  </a:lnTo>
                  <a:lnTo>
                    <a:pt x="11234" y="224"/>
                  </a:lnTo>
                  <a:lnTo>
                    <a:pt x="11261" y="215"/>
                  </a:lnTo>
                  <a:lnTo>
                    <a:pt x="11270" y="206"/>
                  </a:lnTo>
                  <a:lnTo>
                    <a:pt x="11279" y="206"/>
                  </a:lnTo>
                  <a:lnTo>
                    <a:pt x="11288" y="197"/>
                  </a:lnTo>
                  <a:lnTo>
                    <a:pt x="11297" y="197"/>
                  </a:lnTo>
                  <a:lnTo>
                    <a:pt x="11306" y="188"/>
                  </a:lnTo>
                  <a:lnTo>
                    <a:pt x="11323" y="179"/>
                  </a:lnTo>
                  <a:lnTo>
                    <a:pt x="11323" y="170"/>
                  </a:lnTo>
                  <a:lnTo>
                    <a:pt x="11359" y="134"/>
                  </a:lnTo>
                  <a:lnTo>
                    <a:pt x="11386" y="99"/>
                  </a:lnTo>
                  <a:lnTo>
                    <a:pt x="11395" y="72"/>
                  </a:lnTo>
                  <a:lnTo>
                    <a:pt x="11404" y="54"/>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 name="Google Shape;3110;p32"/>
            <p:cNvSpPr/>
            <p:nvPr/>
          </p:nvSpPr>
          <p:spPr>
            <a:xfrm>
              <a:off x="7997049" y="4358616"/>
              <a:ext cx="992105" cy="185933"/>
            </a:xfrm>
            <a:custGeom>
              <a:avLst/>
              <a:gdLst/>
              <a:ahLst/>
              <a:cxnLst/>
              <a:rect l="l" t="t" r="r" b="b"/>
              <a:pathLst>
                <a:path w="11440" h="2144" extrusionOk="0">
                  <a:moveTo>
                    <a:pt x="286" y="0"/>
                  </a:moveTo>
                  <a:lnTo>
                    <a:pt x="188" y="18"/>
                  </a:lnTo>
                  <a:lnTo>
                    <a:pt x="36" y="143"/>
                  </a:lnTo>
                  <a:lnTo>
                    <a:pt x="9" y="241"/>
                  </a:lnTo>
                  <a:lnTo>
                    <a:pt x="0" y="268"/>
                  </a:lnTo>
                  <a:lnTo>
                    <a:pt x="0" y="286"/>
                  </a:lnTo>
                  <a:lnTo>
                    <a:pt x="0" y="1858"/>
                  </a:lnTo>
                  <a:lnTo>
                    <a:pt x="0" y="1884"/>
                  </a:lnTo>
                  <a:lnTo>
                    <a:pt x="9" y="1911"/>
                  </a:lnTo>
                  <a:lnTo>
                    <a:pt x="9" y="1938"/>
                  </a:lnTo>
                  <a:lnTo>
                    <a:pt x="18" y="1956"/>
                  </a:lnTo>
                  <a:lnTo>
                    <a:pt x="27" y="1983"/>
                  </a:lnTo>
                  <a:lnTo>
                    <a:pt x="45" y="2000"/>
                  </a:lnTo>
                  <a:lnTo>
                    <a:pt x="81" y="2063"/>
                  </a:lnTo>
                  <a:lnTo>
                    <a:pt x="143" y="2108"/>
                  </a:lnTo>
                  <a:lnTo>
                    <a:pt x="152" y="2117"/>
                  </a:lnTo>
                  <a:lnTo>
                    <a:pt x="170" y="2125"/>
                  </a:lnTo>
                  <a:lnTo>
                    <a:pt x="188" y="2125"/>
                  </a:lnTo>
                  <a:lnTo>
                    <a:pt x="206" y="2134"/>
                  </a:lnTo>
                  <a:lnTo>
                    <a:pt x="232" y="2143"/>
                  </a:lnTo>
                  <a:lnTo>
                    <a:pt x="11207" y="2143"/>
                  </a:lnTo>
                  <a:lnTo>
                    <a:pt x="11225" y="2134"/>
                  </a:lnTo>
                  <a:lnTo>
                    <a:pt x="11252" y="2125"/>
                  </a:lnTo>
                  <a:lnTo>
                    <a:pt x="11270" y="2125"/>
                  </a:lnTo>
                  <a:lnTo>
                    <a:pt x="11288" y="2117"/>
                  </a:lnTo>
                  <a:lnTo>
                    <a:pt x="11288" y="2108"/>
                  </a:lnTo>
                  <a:lnTo>
                    <a:pt x="11297" y="2108"/>
                  </a:lnTo>
                  <a:lnTo>
                    <a:pt x="11306" y="2099"/>
                  </a:lnTo>
                  <a:lnTo>
                    <a:pt x="11323" y="2090"/>
                  </a:lnTo>
                  <a:lnTo>
                    <a:pt x="11332" y="2081"/>
                  </a:lnTo>
                  <a:lnTo>
                    <a:pt x="11368" y="2045"/>
                  </a:lnTo>
                  <a:lnTo>
                    <a:pt x="11395" y="2000"/>
                  </a:lnTo>
                  <a:lnTo>
                    <a:pt x="11413" y="1983"/>
                  </a:lnTo>
                  <a:lnTo>
                    <a:pt x="11422" y="1956"/>
                  </a:lnTo>
                  <a:lnTo>
                    <a:pt x="11422" y="1938"/>
                  </a:lnTo>
                  <a:lnTo>
                    <a:pt x="11431" y="1911"/>
                  </a:lnTo>
                  <a:lnTo>
                    <a:pt x="11439" y="1884"/>
                  </a:lnTo>
                  <a:lnTo>
                    <a:pt x="11439" y="1858"/>
                  </a:lnTo>
                  <a:lnTo>
                    <a:pt x="11439" y="286"/>
                  </a:lnTo>
                  <a:lnTo>
                    <a:pt x="11439" y="268"/>
                  </a:lnTo>
                  <a:lnTo>
                    <a:pt x="11431" y="241"/>
                  </a:lnTo>
                  <a:lnTo>
                    <a:pt x="11404" y="143"/>
                  </a:lnTo>
                  <a:lnTo>
                    <a:pt x="11252"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4" name="Google Shape;3111;p32"/>
            <p:cNvSpPr/>
            <p:nvPr/>
          </p:nvSpPr>
          <p:spPr>
            <a:xfrm>
              <a:off x="8083772"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5" name="Google Shape;3112;p32"/>
            <p:cNvSpPr/>
            <p:nvPr/>
          </p:nvSpPr>
          <p:spPr>
            <a:xfrm>
              <a:off x="8218539"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6" name="Google Shape;3113;p32"/>
            <p:cNvSpPr/>
            <p:nvPr/>
          </p:nvSpPr>
          <p:spPr>
            <a:xfrm>
              <a:off x="8693261" y="4358616"/>
              <a:ext cx="209175" cy="185933"/>
            </a:xfrm>
            <a:custGeom>
              <a:avLst/>
              <a:gdLst/>
              <a:ahLst/>
              <a:cxnLst/>
              <a:rect l="l" t="t" r="r" b="b"/>
              <a:pathLst>
                <a:path w="2412" h="2144" extrusionOk="0">
                  <a:moveTo>
                    <a:pt x="0" y="0"/>
                  </a:moveTo>
                  <a:lnTo>
                    <a:pt x="0" y="2143"/>
                  </a:lnTo>
                  <a:lnTo>
                    <a:pt x="2411" y="2143"/>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7" name="Google Shape;3114;p32"/>
            <p:cNvSpPr/>
            <p:nvPr/>
          </p:nvSpPr>
          <p:spPr>
            <a:xfrm>
              <a:off x="7997830" y="4358616"/>
              <a:ext cx="990544" cy="20987"/>
            </a:xfrm>
            <a:custGeom>
              <a:avLst/>
              <a:gdLst/>
              <a:ahLst/>
              <a:cxnLst/>
              <a:rect l="l" t="t" r="r" b="b"/>
              <a:pathLst>
                <a:path w="11422" h="242" extrusionOk="0">
                  <a:moveTo>
                    <a:pt x="277" y="0"/>
                  </a:moveTo>
                  <a:lnTo>
                    <a:pt x="179" y="18"/>
                  </a:lnTo>
                  <a:lnTo>
                    <a:pt x="27" y="143"/>
                  </a:lnTo>
                  <a:lnTo>
                    <a:pt x="0" y="241"/>
                  </a:lnTo>
                  <a:lnTo>
                    <a:pt x="11422" y="241"/>
                  </a:lnTo>
                  <a:lnTo>
                    <a:pt x="11395" y="143"/>
                  </a:lnTo>
                  <a:lnTo>
                    <a:pt x="11243"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8" name="Google Shape;3115;p32"/>
            <p:cNvSpPr/>
            <p:nvPr/>
          </p:nvSpPr>
          <p:spPr>
            <a:xfrm>
              <a:off x="7997830" y="4524345"/>
              <a:ext cx="990544" cy="20206"/>
            </a:xfrm>
            <a:custGeom>
              <a:avLst/>
              <a:gdLst/>
              <a:ahLst/>
              <a:cxnLst/>
              <a:rect l="l" t="t" r="r" b="b"/>
              <a:pathLst>
                <a:path w="11422" h="233" extrusionOk="0">
                  <a:moveTo>
                    <a:pt x="0" y="0"/>
                  </a:moveTo>
                  <a:lnTo>
                    <a:pt x="0" y="27"/>
                  </a:lnTo>
                  <a:lnTo>
                    <a:pt x="9" y="45"/>
                  </a:lnTo>
                  <a:lnTo>
                    <a:pt x="18" y="72"/>
                  </a:lnTo>
                  <a:lnTo>
                    <a:pt x="36" y="89"/>
                  </a:lnTo>
                  <a:lnTo>
                    <a:pt x="72" y="152"/>
                  </a:lnTo>
                  <a:lnTo>
                    <a:pt x="134" y="197"/>
                  </a:lnTo>
                  <a:lnTo>
                    <a:pt x="143" y="206"/>
                  </a:lnTo>
                  <a:lnTo>
                    <a:pt x="161" y="214"/>
                  </a:lnTo>
                  <a:lnTo>
                    <a:pt x="179" y="214"/>
                  </a:lnTo>
                  <a:lnTo>
                    <a:pt x="197" y="223"/>
                  </a:lnTo>
                  <a:lnTo>
                    <a:pt x="223" y="232"/>
                  </a:lnTo>
                  <a:lnTo>
                    <a:pt x="11198" y="232"/>
                  </a:lnTo>
                  <a:lnTo>
                    <a:pt x="11216" y="223"/>
                  </a:lnTo>
                  <a:lnTo>
                    <a:pt x="11243" y="214"/>
                  </a:lnTo>
                  <a:lnTo>
                    <a:pt x="11261" y="214"/>
                  </a:lnTo>
                  <a:lnTo>
                    <a:pt x="11279" y="206"/>
                  </a:lnTo>
                  <a:lnTo>
                    <a:pt x="11279" y="197"/>
                  </a:lnTo>
                  <a:lnTo>
                    <a:pt x="11288" y="197"/>
                  </a:lnTo>
                  <a:lnTo>
                    <a:pt x="11297" y="188"/>
                  </a:lnTo>
                  <a:lnTo>
                    <a:pt x="11314" y="179"/>
                  </a:lnTo>
                  <a:lnTo>
                    <a:pt x="11323" y="170"/>
                  </a:lnTo>
                  <a:lnTo>
                    <a:pt x="11359" y="134"/>
                  </a:lnTo>
                  <a:lnTo>
                    <a:pt x="11386" y="89"/>
                  </a:lnTo>
                  <a:lnTo>
                    <a:pt x="11404"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9" name="Google Shape;3116;p32"/>
            <p:cNvSpPr/>
            <p:nvPr/>
          </p:nvSpPr>
          <p:spPr>
            <a:xfrm>
              <a:off x="6392426" y="2024874"/>
              <a:ext cx="992088" cy="255575"/>
            </a:xfrm>
            <a:custGeom>
              <a:avLst/>
              <a:gdLst/>
              <a:ahLst/>
              <a:cxnLst/>
              <a:rect l="l" t="t" r="r" b="b"/>
              <a:pathLst>
                <a:path w="10368" h="2671" extrusionOk="0">
                  <a:moveTo>
                    <a:pt x="1027" y="0"/>
                  </a:moveTo>
                  <a:lnTo>
                    <a:pt x="822" y="18"/>
                  </a:lnTo>
                  <a:lnTo>
                    <a:pt x="447" y="170"/>
                  </a:lnTo>
                  <a:lnTo>
                    <a:pt x="170" y="456"/>
                  </a:lnTo>
                  <a:lnTo>
                    <a:pt x="9" y="822"/>
                  </a:lnTo>
                  <a:lnTo>
                    <a:pt x="0" y="1036"/>
                  </a:lnTo>
                  <a:lnTo>
                    <a:pt x="0" y="1643"/>
                  </a:lnTo>
                  <a:lnTo>
                    <a:pt x="9" y="1849"/>
                  </a:lnTo>
                  <a:lnTo>
                    <a:pt x="170" y="2224"/>
                  </a:lnTo>
                  <a:lnTo>
                    <a:pt x="447" y="2501"/>
                  </a:lnTo>
                  <a:lnTo>
                    <a:pt x="822" y="2661"/>
                  </a:lnTo>
                  <a:lnTo>
                    <a:pt x="1027" y="2670"/>
                  </a:lnTo>
                  <a:lnTo>
                    <a:pt x="9332" y="2670"/>
                  </a:lnTo>
                  <a:lnTo>
                    <a:pt x="9546" y="2661"/>
                  </a:lnTo>
                  <a:lnTo>
                    <a:pt x="9912" y="2501"/>
                  </a:lnTo>
                  <a:lnTo>
                    <a:pt x="10189" y="2224"/>
                  </a:lnTo>
                  <a:lnTo>
                    <a:pt x="10350" y="1849"/>
                  </a:lnTo>
                  <a:lnTo>
                    <a:pt x="10368" y="1643"/>
                  </a:lnTo>
                  <a:lnTo>
                    <a:pt x="10368" y="1036"/>
                  </a:lnTo>
                  <a:lnTo>
                    <a:pt x="10350" y="822"/>
                  </a:lnTo>
                  <a:lnTo>
                    <a:pt x="10189" y="456"/>
                  </a:lnTo>
                  <a:lnTo>
                    <a:pt x="9912" y="170"/>
                  </a:lnTo>
                  <a:lnTo>
                    <a:pt x="9546" y="18"/>
                  </a:lnTo>
                  <a:lnTo>
                    <a:pt x="933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0" name="Google Shape;3117;p32"/>
            <p:cNvSpPr/>
            <p:nvPr/>
          </p:nvSpPr>
          <p:spPr>
            <a:xfrm>
              <a:off x="6684324" y="1480776"/>
              <a:ext cx="846585" cy="293556"/>
            </a:xfrm>
            <a:custGeom>
              <a:avLst/>
              <a:gdLst/>
              <a:ahLst/>
              <a:cxnLst/>
              <a:rect l="l" t="t" r="r" b="b"/>
              <a:pathLst>
                <a:path w="9762" h="3385" extrusionOk="0">
                  <a:moveTo>
                    <a:pt x="6413" y="0"/>
                  </a:moveTo>
                  <a:lnTo>
                    <a:pt x="5537" y="81"/>
                  </a:lnTo>
                  <a:lnTo>
                    <a:pt x="4323" y="304"/>
                  </a:lnTo>
                  <a:lnTo>
                    <a:pt x="3135" y="626"/>
                  </a:lnTo>
                  <a:lnTo>
                    <a:pt x="1528" y="1161"/>
                  </a:lnTo>
                  <a:lnTo>
                    <a:pt x="144" y="1715"/>
                  </a:lnTo>
                  <a:lnTo>
                    <a:pt x="1" y="1778"/>
                  </a:lnTo>
                  <a:lnTo>
                    <a:pt x="7484" y="3385"/>
                  </a:lnTo>
                  <a:lnTo>
                    <a:pt x="9351" y="2108"/>
                  </a:lnTo>
                  <a:lnTo>
                    <a:pt x="9752" y="1027"/>
                  </a:lnTo>
                  <a:lnTo>
                    <a:pt x="9761" y="1010"/>
                  </a:lnTo>
                  <a:lnTo>
                    <a:pt x="9726" y="849"/>
                  </a:lnTo>
                  <a:lnTo>
                    <a:pt x="9627" y="697"/>
                  </a:lnTo>
                  <a:lnTo>
                    <a:pt x="9413" y="536"/>
                  </a:lnTo>
                  <a:lnTo>
                    <a:pt x="9056" y="367"/>
                  </a:lnTo>
                  <a:lnTo>
                    <a:pt x="8502" y="206"/>
                  </a:lnTo>
                  <a:lnTo>
                    <a:pt x="7725" y="72"/>
                  </a:lnTo>
                  <a:lnTo>
                    <a:pt x="7234" y="18"/>
                  </a:lnTo>
                  <a:lnTo>
                    <a:pt x="696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1" name="Google Shape;3118;p32"/>
            <p:cNvSpPr/>
            <p:nvPr/>
          </p:nvSpPr>
          <p:spPr>
            <a:xfrm>
              <a:off x="6136062" y="1481557"/>
              <a:ext cx="1397967" cy="553029"/>
            </a:xfrm>
            <a:custGeom>
              <a:avLst/>
              <a:gdLst/>
              <a:ahLst/>
              <a:cxnLst/>
              <a:rect l="l" t="t" r="r" b="b"/>
              <a:pathLst>
                <a:path w="16120" h="6377" extrusionOk="0">
                  <a:moveTo>
                    <a:pt x="3028" y="0"/>
                  </a:moveTo>
                  <a:lnTo>
                    <a:pt x="2242" y="45"/>
                  </a:lnTo>
                  <a:lnTo>
                    <a:pt x="1751" y="125"/>
                  </a:lnTo>
                  <a:lnTo>
                    <a:pt x="1295" y="250"/>
                  </a:lnTo>
                  <a:lnTo>
                    <a:pt x="893" y="438"/>
                  </a:lnTo>
                  <a:lnTo>
                    <a:pt x="545" y="679"/>
                  </a:lnTo>
                  <a:lnTo>
                    <a:pt x="277" y="983"/>
                  </a:lnTo>
                  <a:lnTo>
                    <a:pt x="90" y="1367"/>
                  </a:lnTo>
                  <a:lnTo>
                    <a:pt x="0" y="1813"/>
                  </a:lnTo>
                  <a:lnTo>
                    <a:pt x="0" y="2072"/>
                  </a:lnTo>
                  <a:lnTo>
                    <a:pt x="18" y="2340"/>
                  </a:lnTo>
                  <a:lnTo>
                    <a:pt x="125" y="2840"/>
                  </a:lnTo>
                  <a:lnTo>
                    <a:pt x="313" y="3313"/>
                  </a:lnTo>
                  <a:lnTo>
                    <a:pt x="563" y="3751"/>
                  </a:lnTo>
                  <a:lnTo>
                    <a:pt x="867" y="4153"/>
                  </a:lnTo>
                  <a:lnTo>
                    <a:pt x="1224" y="4519"/>
                  </a:lnTo>
                  <a:lnTo>
                    <a:pt x="1795" y="5019"/>
                  </a:lnTo>
                  <a:lnTo>
                    <a:pt x="2599" y="5555"/>
                  </a:lnTo>
                  <a:lnTo>
                    <a:pt x="3340" y="5966"/>
                  </a:lnTo>
                  <a:lnTo>
                    <a:pt x="4189" y="6332"/>
                  </a:lnTo>
                  <a:lnTo>
                    <a:pt x="4323" y="6376"/>
                  </a:lnTo>
                  <a:lnTo>
                    <a:pt x="12860" y="6376"/>
                  </a:lnTo>
                  <a:lnTo>
                    <a:pt x="13217" y="6225"/>
                  </a:lnTo>
                  <a:lnTo>
                    <a:pt x="13842" y="5867"/>
                  </a:lnTo>
                  <a:lnTo>
                    <a:pt x="14378" y="5474"/>
                  </a:lnTo>
                  <a:lnTo>
                    <a:pt x="14815" y="5055"/>
                  </a:lnTo>
                  <a:lnTo>
                    <a:pt x="15181" y="4626"/>
                  </a:lnTo>
                  <a:lnTo>
                    <a:pt x="15476" y="4180"/>
                  </a:lnTo>
                  <a:lnTo>
                    <a:pt x="15699" y="3733"/>
                  </a:lnTo>
                  <a:lnTo>
                    <a:pt x="15869" y="3287"/>
                  </a:lnTo>
                  <a:lnTo>
                    <a:pt x="16030" y="2662"/>
                  </a:lnTo>
                  <a:lnTo>
                    <a:pt x="16119" y="1920"/>
                  </a:lnTo>
                  <a:lnTo>
                    <a:pt x="16092" y="1135"/>
                  </a:lnTo>
                  <a:lnTo>
                    <a:pt x="16074" y="1018"/>
                  </a:lnTo>
                  <a:lnTo>
                    <a:pt x="16048" y="1117"/>
                  </a:lnTo>
                  <a:lnTo>
                    <a:pt x="15949" y="1295"/>
                  </a:lnTo>
                  <a:lnTo>
                    <a:pt x="15744" y="1518"/>
                  </a:lnTo>
                  <a:lnTo>
                    <a:pt x="15351" y="1751"/>
                  </a:lnTo>
                  <a:lnTo>
                    <a:pt x="14833" y="1894"/>
                  </a:lnTo>
                  <a:lnTo>
                    <a:pt x="14208" y="1974"/>
                  </a:lnTo>
                  <a:lnTo>
                    <a:pt x="13512" y="1992"/>
                  </a:lnTo>
                  <a:lnTo>
                    <a:pt x="12368" y="1929"/>
                  </a:lnTo>
                  <a:lnTo>
                    <a:pt x="10725" y="1697"/>
                  </a:lnTo>
                  <a:lnTo>
                    <a:pt x="9118" y="1367"/>
                  </a:lnTo>
                  <a:lnTo>
                    <a:pt x="7689" y="1009"/>
                  </a:lnTo>
                  <a:lnTo>
                    <a:pt x="6600" y="688"/>
                  </a:lnTo>
                  <a:lnTo>
                    <a:pt x="6260" y="563"/>
                  </a:lnTo>
                  <a:lnTo>
                    <a:pt x="5939" y="447"/>
                  </a:lnTo>
                  <a:lnTo>
                    <a:pt x="5091" y="233"/>
                  </a:lnTo>
                  <a:lnTo>
                    <a:pt x="4090" y="72"/>
                  </a:lnTo>
                  <a:lnTo>
                    <a:pt x="3028"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2" name="Google Shape;3119;p32"/>
            <p:cNvSpPr/>
            <p:nvPr/>
          </p:nvSpPr>
          <p:spPr>
            <a:xfrm>
              <a:off x="5538975" y="2265279"/>
              <a:ext cx="2672614" cy="2463526"/>
            </a:xfrm>
            <a:custGeom>
              <a:avLst/>
              <a:gdLst/>
              <a:ahLst/>
              <a:cxnLst/>
              <a:rect l="l" t="t" r="r" b="b"/>
              <a:pathLst>
                <a:path w="30818" h="28407" extrusionOk="0">
                  <a:moveTo>
                    <a:pt x="11136" y="0"/>
                  </a:moveTo>
                  <a:lnTo>
                    <a:pt x="11091" y="9"/>
                  </a:lnTo>
                  <a:lnTo>
                    <a:pt x="10591" y="117"/>
                  </a:lnTo>
                  <a:lnTo>
                    <a:pt x="9940" y="358"/>
                  </a:lnTo>
                  <a:lnTo>
                    <a:pt x="9404" y="617"/>
                  </a:lnTo>
                  <a:lnTo>
                    <a:pt x="8805" y="965"/>
                  </a:lnTo>
                  <a:lnTo>
                    <a:pt x="8136" y="1429"/>
                  </a:lnTo>
                  <a:lnTo>
                    <a:pt x="7421" y="2019"/>
                  </a:lnTo>
                  <a:lnTo>
                    <a:pt x="6680" y="2760"/>
                  </a:lnTo>
                  <a:lnTo>
                    <a:pt x="5903" y="3644"/>
                  </a:lnTo>
                  <a:lnTo>
                    <a:pt x="5126" y="4716"/>
                  </a:lnTo>
                  <a:lnTo>
                    <a:pt x="4340" y="5966"/>
                  </a:lnTo>
                  <a:lnTo>
                    <a:pt x="3564" y="7421"/>
                  </a:lnTo>
                  <a:lnTo>
                    <a:pt x="2822" y="9100"/>
                  </a:lnTo>
                  <a:lnTo>
                    <a:pt x="2108" y="11011"/>
                  </a:lnTo>
                  <a:lnTo>
                    <a:pt x="1778" y="12074"/>
                  </a:lnTo>
                  <a:lnTo>
                    <a:pt x="1456" y="13136"/>
                  </a:lnTo>
                  <a:lnTo>
                    <a:pt x="920" y="15110"/>
                  </a:lnTo>
                  <a:lnTo>
                    <a:pt x="518" y="16905"/>
                  </a:lnTo>
                  <a:lnTo>
                    <a:pt x="233" y="18539"/>
                  </a:lnTo>
                  <a:lnTo>
                    <a:pt x="63" y="20004"/>
                  </a:lnTo>
                  <a:lnTo>
                    <a:pt x="0" y="21325"/>
                  </a:lnTo>
                  <a:lnTo>
                    <a:pt x="36" y="22504"/>
                  </a:lnTo>
                  <a:lnTo>
                    <a:pt x="161" y="23549"/>
                  </a:lnTo>
                  <a:lnTo>
                    <a:pt x="384" y="24469"/>
                  </a:lnTo>
                  <a:lnTo>
                    <a:pt x="679" y="25281"/>
                  </a:lnTo>
                  <a:lnTo>
                    <a:pt x="1054" y="25987"/>
                  </a:lnTo>
                  <a:lnTo>
                    <a:pt x="1492" y="26594"/>
                  </a:lnTo>
                  <a:lnTo>
                    <a:pt x="1992" y="27121"/>
                  </a:lnTo>
                  <a:lnTo>
                    <a:pt x="2546" y="27567"/>
                  </a:lnTo>
                  <a:lnTo>
                    <a:pt x="3153" y="27942"/>
                  </a:lnTo>
                  <a:lnTo>
                    <a:pt x="3796" y="28264"/>
                  </a:lnTo>
                  <a:lnTo>
                    <a:pt x="4135" y="28407"/>
                  </a:lnTo>
                  <a:lnTo>
                    <a:pt x="26889" y="28407"/>
                  </a:lnTo>
                  <a:lnTo>
                    <a:pt x="27228" y="28264"/>
                  </a:lnTo>
                  <a:lnTo>
                    <a:pt x="27871" y="27942"/>
                  </a:lnTo>
                  <a:lnTo>
                    <a:pt x="28460" y="27567"/>
                  </a:lnTo>
                  <a:lnTo>
                    <a:pt x="28996" y="27121"/>
                  </a:lnTo>
                  <a:lnTo>
                    <a:pt x="29478" y="26594"/>
                  </a:lnTo>
                  <a:lnTo>
                    <a:pt x="29898" y="25987"/>
                  </a:lnTo>
                  <a:lnTo>
                    <a:pt x="30246" y="25281"/>
                  </a:lnTo>
                  <a:lnTo>
                    <a:pt x="30514" y="24469"/>
                  </a:lnTo>
                  <a:lnTo>
                    <a:pt x="30702" y="23549"/>
                  </a:lnTo>
                  <a:lnTo>
                    <a:pt x="30809" y="22504"/>
                  </a:lnTo>
                  <a:lnTo>
                    <a:pt x="30818" y="21325"/>
                  </a:lnTo>
                  <a:lnTo>
                    <a:pt x="30737" y="20004"/>
                  </a:lnTo>
                  <a:lnTo>
                    <a:pt x="30541" y="18539"/>
                  </a:lnTo>
                  <a:lnTo>
                    <a:pt x="30246" y="16905"/>
                  </a:lnTo>
                  <a:lnTo>
                    <a:pt x="29827" y="15110"/>
                  </a:lnTo>
                  <a:lnTo>
                    <a:pt x="29291" y="13136"/>
                  </a:lnTo>
                  <a:lnTo>
                    <a:pt x="28969" y="12074"/>
                  </a:lnTo>
                  <a:lnTo>
                    <a:pt x="28630" y="11011"/>
                  </a:lnTo>
                  <a:lnTo>
                    <a:pt x="27933" y="9100"/>
                  </a:lnTo>
                  <a:lnTo>
                    <a:pt x="27201" y="7421"/>
                  </a:lnTo>
                  <a:lnTo>
                    <a:pt x="26451" y="5966"/>
                  </a:lnTo>
                  <a:lnTo>
                    <a:pt x="25692" y="4716"/>
                  </a:lnTo>
                  <a:lnTo>
                    <a:pt x="24942" y="3644"/>
                  </a:lnTo>
                  <a:lnTo>
                    <a:pt x="24201" y="2760"/>
                  </a:lnTo>
                  <a:lnTo>
                    <a:pt x="23495" y="2019"/>
                  </a:lnTo>
                  <a:lnTo>
                    <a:pt x="22817" y="1429"/>
                  </a:lnTo>
                  <a:lnTo>
                    <a:pt x="22182" y="965"/>
                  </a:lnTo>
                  <a:lnTo>
                    <a:pt x="21611" y="617"/>
                  </a:lnTo>
                  <a:lnTo>
                    <a:pt x="21111" y="358"/>
                  </a:lnTo>
                  <a:lnTo>
                    <a:pt x="20495" y="117"/>
                  </a:lnTo>
                  <a:lnTo>
                    <a:pt x="20030" y="9"/>
                  </a:lnTo>
                  <a:lnTo>
                    <a:pt x="19986"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3" name="Google Shape;3120;p32"/>
            <p:cNvSpPr/>
            <p:nvPr/>
          </p:nvSpPr>
          <p:spPr>
            <a:xfrm>
              <a:off x="6232845" y="2770185"/>
              <a:ext cx="1289564" cy="1289564"/>
            </a:xfrm>
            <a:custGeom>
              <a:avLst/>
              <a:gdLst/>
              <a:ahLst/>
              <a:cxnLst/>
              <a:rect l="l" t="t" r="r" b="b"/>
              <a:pathLst>
                <a:path w="14870" h="14870" extrusionOk="0">
                  <a:moveTo>
                    <a:pt x="7430" y="1"/>
                  </a:moveTo>
                  <a:lnTo>
                    <a:pt x="7046" y="10"/>
                  </a:lnTo>
                  <a:lnTo>
                    <a:pt x="6296" y="81"/>
                  </a:lnTo>
                  <a:lnTo>
                    <a:pt x="5573" y="233"/>
                  </a:lnTo>
                  <a:lnTo>
                    <a:pt x="4876" y="447"/>
                  </a:lnTo>
                  <a:lnTo>
                    <a:pt x="4207" y="733"/>
                  </a:lnTo>
                  <a:lnTo>
                    <a:pt x="3573" y="1072"/>
                  </a:lnTo>
                  <a:lnTo>
                    <a:pt x="2983" y="1474"/>
                  </a:lnTo>
                  <a:lnTo>
                    <a:pt x="2430" y="1930"/>
                  </a:lnTo>
                  <a:lnTo>
                    <a:pt x="1930" y="2430"/>
                  </a:lnTo>
                  <a:lnTo>
                    <a:pt x="1474" y="2983"/>
                  </a:lnTo>
                  <a:lnTo>
                    <a:pt x="1072" y="3582"/>
                  </a:lnTo>
                  <a:lnTo>
                    <a:pt x="733" y="4207"/>
                  </a:lnTo>
                  <a:lnTo>
                    <a:pt x="447" y="4877"/>
                  </a:lnTo>
                  <a:lnTo>
                    <a:pt x="233" y="5573"/>
                  </a:lnTo>
                  <a:lnTo>
                    <a:pt x="81" y="6296"/>
                  </a:lnTo>
                  <a:lnTo>
                    <a:pt x="10" y="7047"/>
                  </a:lnTo>
                  <a:lnTo>
                    <a:pt x="1" y="7431"/>
                  </a:lnTo>
                  <a:lnTo>
                    <a:pt x="10" y="7815"/>
                  </a:lnTo>
                  <a:lnTo>
                    <a:pt x="81" y="8565"/>
                  </a:lnTo>
                  <a:lnTo>
                    <a:pt x="233" y="9297"/>
                  </a:lnTo>
                  <a:lnTo>
                    <a:pt x="447" y="9993"/>
                  </a:lnTo>
                  <a:lnTo>
                    <a:pt x="733" y="10654"/>
                  </a:lnTo>
                  <a:lnTo>
                    <a:pt x="1072" y="11288"/>
                  </a:lnTo>
                  <a:lnTo>
                    <a:pt x="1474" y="11887"/>
                  </a:lnTo>
                  <a:lnTo>
                    <a:pt x="1930" y="12431"/>
                  </a:lnTo>
                  <a:lnTo>
                    <a:pt x="2430" y="12940"/>
                  </a:lnTo>
                  <a:lnTo>
                    <a:pt x="2983" y="13396"/>
                  </a:lnTo>
                  <a:lnTo>
                    <a:pt x="3573" y="13789"/>
                  </a:lnTo>
                  <a:lnTo>
                    <a:pt x="4207" y="14137"/>
                  </a:lnTo>
                  <a:lnTo>
                    <a:pt x="4876" y="14423"/>
                  </a:lnTo>
                  <a:lnTo>
                    <a:pt x="5573" y="14637"/>
                  </a:lnTo>
                  <a:lnTo>
                    <a:pt x="6296" y="14780"/>
                  </a:lnTo>
                  <a:lnTo>
                    <a:pt x="7046" y="14860"/>
                  </a:lnTo>
                  <a:lnTo>
                    <a:pt x="7430" y="14869"/>
                  </a:lnTo>
                  <a:lnTo>
                    <a:pt x="7814" y="14860"/>
                  </a:lnTo>
                  <a:lnTo>
                    <a:pt x="8565" y="14780"/>
                  </a:lnTo>
                  <a:lnTo>
                    <a:pt x="9288" y="14637"/>
                  </a:lnTo>
                  <a:lnTo>
                    <a:pt x="9993" y="14423"/>
                  </a:lnTo>
                  <a:lnTo>
                    <a:pt x="10654" y="14137"/>
                  </a:lnTo>
                  <a:lnTo>
                    <a:pt x="11288" y="13789"/>
                  </a:lnTo>
                  <a:lnTo>
                    <a:pt x="11878" y="13396"/>
                  </a:lnTo>
                  <a:lnTo>
                    <a:pt x="12431" y="12940"/>
                  </a:lnTo>
                  <a:lnTo>
                    <a:pt x="12940" y="12431"/>
                  </a:lnTo>
                  <a:lnTo>
                    <a:pt x="13387" y="11887"/>
                  </a:lnTo>
                  <a:lnTo>
                    <a:pt x="13789" y="11288"/>
                  </a:lnTo>
                  <a:lnTo>
                    <a:pt x="14137" y="10654"/>
                  </a:lnTo>
                  <a:lnTo>
                    <a:pt x="14414" y="9993"/>
                  </a:lnTo>
                  <a:lnTo>
                    <a:pt x="14637" y="9297"/>
                  </a:lnTo>
                  <a:lnTo>
                    <a:pt x="14780" y="8565"/>
                  </a:lnTo>
                  <a:lnTo>
                    <a:pt x="14860" y="7815"/>
                  </a:lnTo>
                  <a:lnTo>
                    <a:pt x="14869" y="7431"/>
                  </a:lnTo>
                  <a:lnTo>
                    <a:pt x="14860" y="7047"/>
                  </a:lnTo>
                  <a:lnTo>
                    <a:pt x="14780" y="6296"/>
                  </a:lnTo>
                  <a:lnTo>
                    <a:pt x="14637" y="5573"/>
                  </a:lnTo>
                  <a:lnTo>
                    <a:pt x="14414" y="4877"/>
                  </a:lnTo>
                  <a:lnTo>
                    <a:pt x="14137" y="4207"/>
                  </a:lnTo>
                  <a:lnTo>
                    <a:pt x="13789" y="3582"/>
                  </a:lnTo>
                  <a:lnTo>
                    <a:pt x="13387" y="2983"/>
                  </a:lnTo>
                  <a:lnTo>
                    <a:pt x="12940" y="2430"/>
                  </a:lnTo>
                  <a:lnTo>
                    <a:pt x="12431" y="1930"/>
                  </a:lnTo>
                  <a:lnTo>
                    <a:pt x="11878" y="1474"/>
                  </a:lnTo>
                  <a:lnTo>
                    <a:pt x="11288" y="1072"/>
                  </a:lnTo>
                  <a:lnTo>
                    <a:pt x="10654" y="733"/>
                  </a:lnTo>
                  <a:lnTo>
                    <a:pt x="9993" y="447"/>
                  </a:lnTo>
                  <a:lnTo>
                    <a:pt x="9288" y="233"/>
                  </a:lnTo>
                  <a:lnTo>
                    <a:pt x="8565" y="81"/>
                  </a:lnTo>
                  <a:lnTo>
                    <a:pt x="7814" y="10"/>
                  </a:lnTo>
                  <a:lnTo>
                    <a:pt x="7430"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4" name="Google Shape;3121;p32"/>
            <p:cNvSpPr/>
            <p:nvPr/>
          </p:nvSpPr>
          <p:spPr>
            <a:xfrm>
              <a:off x="6600724" y="2975460"/>
              <a:ext cx="570027" cy="849620"/>
            </a:xfrm>
            <a:custGeom>
              <a:avLst/>
              <a:gdLst/>
              <a:ahLst/>
              <a:cxnLst/>
              <a:rect l="l" t="t" r="r" b="b"/>
              <a:pathLst>
                <a:path w="6573" h="9797" extrusionOk="0">
                  <a:moveTo>
                    <a:pt x="2679" y="0"/>
                  </a:moveTo>
                  <a:lnTo>
                    <a:pt x="2679" y="1134"/>
                  </a:lnTo>
                  <a:lnTo>
                    <a:pt x="2358" y="1188"/>
                  </a:lnTo>
                  <a:lnTo>
                    <a:pt x="1804" y="1340"/>
                  </a:lnTo>
                  <a:lnTo>
                    <a:pt x="1322" y="1563"/>
                  </a:lnTo>
                  <a:lnTo>
                    <a:pt x="920" y="1831"/>
                  </a:lnTo>
                  <a:lnTo>
                    <a:pt x="599" y="2152"/>
                  </a:lnTo>
                  <a:lnTo>
                    <a:pt x="358" y="2510"/>
                  </a:lnTo>
                  <a:lnTo>
                    <a:pt x="197" y="2902"/>
                  </a:lnTo>
                  <a:lnTo>
                    <a:pt x="117" y="3322"/>
                  </a:lnTo>
                  <a:lnTo>
                    <a:pt x="108" y="3545"/>
                  </a:lnTo>
                  <a:lnTo>
                    <a:pt x="117" y="3795"/>
                  </a:lnTo>
                  <a:lnTo>
                    <a:pt x="206" y="4224"/>
                  </a:lnTo>
                  <a:lnTo>
                    <a:pt x="376" y="4590"/>
                  </a:lnTo>
                  <a:lnTo>
                    <a:pt x="608" y="4894"/>
                  </a:lnTo>
                  <a:lnTo>
                    <a:pt x="885" y="5135"/>
                  </a:lnTo>
                  <a:lnTo>
                    <a:pt x="1215" y="5331"/>
                  </a:lnTo>
                  <a:lnTo>
                    <a:pt x="1751" y="5564"/>
                  </a:lnTo>
                  <a:lnTo>
                    <a:pt x="2885" y="5840"/>
                  </a:lnTo>
                  <a:lnTo>
                    <a:pt x="3787" y="6064"/>
                  </a:lnTo>
                  <a:lnTo>
                    <a:pt x="4046" y="6224"/>
                  </a:lnTo>
                  <a:lnTo>
                    <a:pt x="4135" y="6358"/>
                  </a:lnTo>
                  <a:lnTo>
                    <a:pt x="4144" y="6448"/>
                  </a:lnTo>
                  <a:lnTo>
                    <a:pt x="4135" y="6537"/>
                  </a:lnTo>
                  <a:lnTo>
                    <a:pt x="4037" y="6680"/>
                  </a:lnTo>
                  <a:lnTo>
                    <a:pt x="3814" y="6778"/>
                  </a:lnTo>
                  <a:lnTo>
                    <a:pt x="3447" y="6832"/>
                  </a:lnTo>
                  <a:lnTo>
                    <a:pt x="3197" y="6841"/>
                  </a:lnTo>
                  <a:lnTo>
                    <a:pt x="2894" y="6832"/>
                  </a:lnTo>
                  <a:lnTo>
                    <a:pt x="2260" y="6742"/>
                  </a:lnTo>
                  <a:lnTo>
                    <a:pt x="1644" y="6564"/>
                  </a:lnTo>
                  <a:lnTo>
                    <a:pt x="1054" y="6323"/>
                  </a:lnTo>
                  <a:lnTo>
                    <a:pt x="786" y="6171"/>
                  </a:lnTo>
                  <a:lnTo>
                    <a:pt x="0" y="7966"/>
                  </a:lnTo>
                  <a:lnTo>
                    <a:pt x="242" y="8109"/>
                  </a:lnTo>
                  <a:lnTo>
                    <a:pt x="840" y="8350"/>
                  </a:lnTo>
                  <a:lnTo>
                    <a:pt x="1536" y="8537"/>
                  </a:lnTo>
                  <a:lnTo>
                    <a:pt x="2287" y="8662"/>
                  </a:lnTo>
                  <a:lnTo>
                    <a:pt x="2679" y="8698"/>
                  </a:lnTo>
                  <a:lnTo>
                    <a:pt x="2679" y="9796"/>
                  </a:lnTo>
                  <a:lnTo>
                    <a:pt x="4144" y="9796"/>
                  </a:lnTo>
                  <a:lnTo>
                    <a:pt x="4144" y="8644"/>
                  </a:lnTo>
                  <a:lnTo>
                    <a:pt x="4439" y="8582"/>
                  </a:lnTo>
                  <a:lnTo>
                    <a:pt x="4974" y="8421"/>
                  </a:lnTo>
                  <a:lnTo>
                    <a:pt x="5430" y="8189"/>
                  </a:lnTo>
                  <a:lnTo>
                    <a:pt x="5805" y="7921"/>
                  </a:lnTo>
                  <a:lnTo>
                    <a:pt x="6109" y="7609"/>
                  </a:lnTo>
                  <a:lnTo>
                    <a:pt x="6341" y="7251"/>
                  </a:lnTo>
                  <a:lnTo>
                    <a:pt x="6493" y="6867"/>
                  </a:lnTo>
                  <a:lnTo>
                    <a:pt x="6573" y="6466"/>
                  </a:lnTo>
                  <a:lnTo>
                    <a:pt x="6573" y="6251"/>
                  </a:lnTo>
                  <a:lnTo>
                    <a:pt x="6564" y="6010"/>
                  </a:lnTo>
                  <a:lnTo>
                    <a:pt x="6475" y="5581"/>
                  </a:lnTo>
                  <a:lnTo>
                    <a:pt x="6314" y="5224"/>
                  </a:lnTo>
                  <a:lnTo>
                    <a:pt x="6082" y="4930"/>
                  </a:lnTo>
                  <a:lnTo>
                    <a:pt x="5796" y="4680"/>
                  </a:lnTo>
                  <a:lnTo>
                    <a:pt x="5475" y="4492"/>
                  </a:lnTo>
                  <a:lnTo>
                    <a:pt x="4939" y="4260"/>
                  </a:lnTo>
                  <a:lnTo>
                    <a:pt x="3805" y="3992"/>
                  </a:lnTo>
                  <a:lnTo>
                    <a:pt x="2903" y="3778"/>
                  </a:lnTo>
                  <a:lnTo>
                    <a:pt x="2635" y="3626"/>
                  </a:lnTo>
                  <a:lnTo>
                    <a:pt x="2545" y="3501"/>
                  </a:lnTo>
                  <a:lnTo>
                    <a:pt x="2537" y="3420"/>
                  </a:lnTo>
                  <a:lnTo>
                    <a:pt x="2545" y="3331"/>
                  </a:lnTo>
                  <a:lnTo>
                    <a:pt x="2644" y="3161"/>
                  </a:lnTo>
                  <a:lnTo>
                    <a:pt x="2867" y="3036"/>
                  </a:lnTo>
                  <a:lnTo>
                    <a:pt x="3233" y="2965"/>
                  </a:lnTo>
                  <a:lnTo>
                    <a:pt x="3733" y="2965"/>
                  </a:lnTo>
                  <a:lnTo>
                    <a:pt x="4224" y="3036"/>
                  </a:lnTo>
                  <a:lnTo>
                    <a:pt x="4733" y="3170"/>
                  </a:lnTo>
                  <a:lnTo>
                    <a:pt x="5251" y="3376"/>
                  </a:lnTo>
                  <a:lnTo>
                    <a:pt x="5519" y="3501"/>
                  </a:lnTo>
                  <a:lnTo>
                    <a:pt x="6260" y="1724"/>
                  </a:lnTo>
                  <a:lnTo>
                    <a:pt x="6037" y="1599"/>
                  </a:lnTo>
                  <a:lnTo>
                    <a:pt x="5537" y="1402"/>
                  </a:lnTo>
                  <a:lnTo>
                    <a:pt x="5001" y="1250"/>
                  </a:lnTo>
                  <a:lnTo>
                    <a:pt x="4439" y="1143"/>
                  </a:lnTo>
                  <a:lnTo>
                    <a:pt x="4144" y="1116"/>
                  </a:lnTo>
                  <a:lnTo>
                    <a:pt x="4144"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5" name="Google Shape;3122;p32"/>
            <p:cNvSpPr/>
            <p:nvPr/>
          </p:nvSpPr>
          <p:spPr>
            <a:xfrm>
              <a:off x="6414876" y="2268401"/>
              <a:ext cx="380278" cy="312895"/>
            </a:xfrm>
            <a:custGeom>
              <a:avLst/>
              <a:gdLst/>
              <a:ahLst/>
              <a:cxnLst/>
              <a:rect l="l" t="t" r="r" b="b"/>
              <a:pathLst>
                <a:path w="4385" h="3608" extrusionOk="0">
                  <a:moveTo>
                    <a:pt x="3251" y="0"/>
                  </a:moveTo>
                  <a:lnTo>
                    <a:pt x="3188" y="27"/>
                  </a:lnTo>
                  <a:lnTo>
                    <a:pt x="2590" y="420"/>
                  </a:lnTo>
                  <a:lnTo>
                    <a:pt x="1884" y="1027"/>
                  </a:lnTo>
                  <a:lnTo>
                    <a:pt x="1349" y="1581"/>
                  </a:lnTo>
                  <a:lnTo>
                    <a:pt x="795" y="2277"/>
                  </a:lnTo>
                  <a:lnTo>
                    <a:pt x="250" y="3117"/>
                  </a:lnTo>
                  <a:lnTo>
                    <a:pt x="0" y="3608"/>
                  </a:lnTo>
                  <a:lnTo>
                    <a:pt x="72" y="3519"/>
                  </a:lnTo>
                  <a:lnTo>
                    <a:pt x="804" y="2688"/>
                  </a:lnTo>
                  <a:lnTo>
                    <a:pt x="1715" y="1795"/>
                  </a:lnTo>
                  <a:lnTo>
                    <a:pt x="2420" y="1188"/>
                  </a:lnTo>
                  <a:lnTo>
                    <a:pt x="3188" y="625"/>
                  </a:lnTo>
                  <a:lnTo>
                    <a:pt x="3983" y="161"/>
                  </a:lnTo>
                  <a:lnTo>
                    <a:pt x="4385"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6" name="Google Shape;3123;p32"/>
            <p:cNvSpPr/>
            <p:nvPr/>
          </p:nvSpPr>
          <p:spPr>
            <a:xfrm>
              <a:off x="6950737" y="2268401"/>
              <a:ext cx="380365" cy="312895"/>
            </a:xfrm>
            <a:custGeom>
              <a:avLst/>
              <a:gdLst/>
              <a:ahLst/>
              <a:cxnLst/>
              <a:rect l="l" t="t" r="r" b="b"/>
              <a:pathLst>
                <a:path w="4386" h="3608" extrusionOk="0">
                  <a:moveTo>
                    <a:pt x="1" y="0"/>
                  </a:moveTo>
                  <a:lnTo>
                    <a:pt x="403" y="161"/>
                  </a:lnTo>
                  <a:lnTo>
                    <a:pt x="1197" y="625"/>
                  </a:lnTo>
                  <a:lnTo>
                    <a:pt x="1956" y="1188"/>
                  </a:lnTo>
                  <a:lnTo>
                    <a:pt x="2671" y="1795"/>
                  </a:lnTo>
                  <a:lnTo>
                    <a:pt x="3573" y="2688"/>
                  </a:lnTo>
                  <a:lnTo>
                    <a:pt x="4314" y="3519"/>
                  </a:lnTo>
                  <a:lnTo>
                    <a:pt x="4385" y="3608"/>
                  </a:lnTo>
                  <a:lnTo>
                    <a:pt x="4126" y="3117"/>
                  </a:lnTo>
                  <a:lnTo>
                    <a:pt x="3582" y="2277"/>
                  </a:lnTo>
                  <a:lnTo>
                    <a:pt x="3037" y="1581"/>
                  </a:lnTo>
                  <a:lnTo>
                    <a:pt x="2501" y="1027"/>
                  </a:lnTo>
                  <a:lnTo>
                    <a:pt x="1787" y="420"/>
                  </a:lnTo>
                  <a:lnTo>
                    <a:pt x="1188" y="27"/>
                  </a:lnTo>
                  <a:lnTo>
                    <a:pt x="112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7" name="Google Shape;3124;p32"/>
            <p:cNvSpPr/>
            <p:nvPr/>
          </p:nvSpPr>
          <p:spPr>
            <a:xfrm>
              <a:off x="5888880" y="4544395"/>
              <a:ext cx="991383" cy="185928"/>
            </a:xfrm>
            <a:custGeom>
              <a:avLst/>
              <a:gdLst/>
              <a:ahLst/>
              <a:cxnLst/>
              <a:rect l="l" t="t" r="r" b="b"/>
              <a:pathLst>
                <a:path w="11432" h="2144" extrusionOk="0">
                  <a:moveTo>
                    <a:pt x="286" y="0"/>
                  </a:moveTo>
                  <a:lnTo>
                    <a:pt x="179" y="9"/>
                  </a:lnTo>
                  <a:lnTo>
                    <a:pt x="36" y="143"/>
                  </a:lnTo>
                  <a:lnTo>
                    <a:pt x="1" y="241"/>
                  </a:lnTo>
                  <a:lnTo>
                    <a:pt x="1" y="259"/>
                  </a:lnTo>
                  <a:lnTo>
                    <a:pt x="1" y="286"/>
                  </a:lnTo>
                  <a:lnTo>
                    <a:pt x="1" y="1858"/>
                  </a:lnTo>
                  <a:lnTo>
                    <a:pt x="1" y="1885"/>
                  </a:lnTo>
                  <a:lnTo>
                    <a:pt x="1" y="1902"/>
                  </a:lnTo>
                  <a:lnTo>
                    <a:pt x="10" y="1929"/>
                  </a:lnTo>
                  <a:lnTo>
                    <a:pt x="19" y="1956"/>
                  </a:lnTo>
                  <a:lnTo>
                    <a:pt x="27" y="1974"/>
                  </a:lnTo>
                  <a:lnTo>
                    <a:pt x="36" y="2001"/>
                  </a:lnTo>
                  <a:lnTo>
                    <a:pt x="81" y="2054"/>
                  </a:lnTo>
                  <a:lnTo>
                    <a:pt x="135" y="2099"/>
                  </a:lnTo>
                  <a:lnTo>
                    <a:pt x="144" y="2108"/>
                  </a:lnTo>
                  <a:lnTo>
                    <a:pt x="161" y="2117"/>
                  </a:lnTo>
                  <a:lnTo>
                    <a:pt x="188" y="2126"/>
                  </a:lnTo>
                  <a:lnTo>
                    <a:pt x="206" y="2135"/>
                  </a:lnTo>
                  <a:lnTo>
                    <a:pt x="233" y="2135"/>
                  </a:lnTo>
                  <a:lnTo>
                    <a:pt x="260" y="2144"/>
                  </a:lnTo>
                  <a:lnTo>
                    <a:pt x="11172" y="2144"/>
                  </a:lnTo>
                  <a:lnTo>
                    <a:pt x="11190" y="2135"/>
                  </a:lnTo>
                  <a:lnTo>
                    <a:pt x="11226" y="2135"/>
                  </a:lnTo>
                  <a:lnTo>
                    <a:pt x="11244" y="2126"/>
                  </a:lnTo>
                  <a:lnTo>
                    <a:pt x="11261" y="2117"/>
                  </a:lnTo>
                  <a:lnTo>
                    <a:pt x="11279" y="2108"/>
                  </a:lnTo>
                  <a:lnTo>
                    <a:pt x="11288" y="2099"/>
                  </a:lnTo>
                  <a:lnTo>
                    <a:pt x="11297" y="2099"/>
                  </a:lnTo>
                  <a:lnTo>
                    <a:pt x="11315" y="2090"/>
                  </a:lnTo>
                  <a:lnTo>
                    <a:pt x="11324" y="2081"/>
                  </a:lnTo>
                  <a:lnTo>
                    <a:pt x="11333" y="2072"/>
                  </a:lnTo>
                  <a:lnTo>
                    <a:pt x="11369" y="2036"/>
                  </a:lnTo>
                  <a:lnTo>
                    <a:pt x="11395" y="2001"/>
                  </a:lnTo>
                  <a:lnTo>
                    <a:pt x="11404" y="1974"/>
                  </a:lnTo>
                  <a:lnTo>
                    <a:pt x="11413" y="1956"/>
                  </a:lnTo>
                  <a:lnTo>
                    <a:pt x="11422" y="1929"/>
                  </a:lnTo>
                  <a:lnTo>
                    <a:pt x="11422" y="1902"/>
                  </a:lnTo>
                  <a:lnTo>
                    <a:pt x="11431" y="1885"/>
                  </a:lnTo>
                  <a:lnTo>
                    <a:pt x="11431" y="1858"/>
                  </a:lnTo>
                  <a:lnTo>
                    <a:pt x="11431" y="286"/>
                  </a:lnTo>
                  <a:lnTo>
                    <a:pt x="11431" y="259"/>
                  </a:lnTo>
                  <a:lnTo>
                    <a:pt x="11422" y="241"/>
                  </a:lnTo>
                  <a:lnTo>
                    <a:pt x="11395" y="143"/>
                  </a:lnTo>
                  <a:lnTo>
                    <a:pt x="11244"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8" name="Google Shape;3125;p32"/>
            <p:cNvSpPr/>
            <p:nvPr/>
          </p:nvSpPr>
          <p:spPr>
            <a:xfrm>
              <a:off x="5975601"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9" name="Google Shape;3126;p32"/>
            <p:cNvSpPr/>
            <p:nvPr/>
          </p:nvSpPr>
          <p:spPr>
            <a:xfrm>
              <a:off x="6109587"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0" name="Google Shape;3127;p32"/>
            <p:cNvSpPr/>
            <p:nvPr/>
          </p:nvSpPr>
          <p:spPr>
            <a:xfrm>
              <a:off x="6584302" y="4544395"/>
              <a:ext cx="209169" cy="185928"/>
            </a:xfrm>
            <a:custGeom>
              <a:avLst/>
              <a:gdLst/>
              <a:ahLst/>
              <a:cxnLst/>
              <a:rect l="l" t="t" r="r" b="b"/>
              <a:pathLst>
                <a:path w="2412" h="2144" extrusionOk="0">
                  <a:moveTo>
                    <a:pt x="1" y="0"/>
                  </a:moveTo>
                  <a:lnTo>
                    <a:pt x="1" y="2144"/>
                  </a:lnTo>
                  <a:lnTo>
                    <a:pt x="2412" y="2144"/>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1" name="Google Shape;3128;p32"/>
            <p:cNvSpPr/>
            <p:nvPr/>
          </p:nvSpPr>
          <p:spPr>
            <a:xfrm>
              <a:off x="5888880" y="4544395"/>
              <a:ext cx="990603" cy="20986"/>
            </a:xfrm>
            <a:custGeom>
              <a:avLst/>
              <a:gdLst/>
              <a:ahLst/>
              <a:cxnLst/>
              <a:rect l="l" t="t" r="r" b="b"/>
              <a:pathLst>
                <a:path w="11423" h="242" extrusionOk="0">
                  <a:moveTo>
                    <a:pt x="286" y="0"/>
                  </a:moveTo>
                  <a:lnTo>
                    <a:pt x="179" y="9"/>
                  </a:lnTo>
                  <a:lnTo>
                    <a:pt x="36" y="143"/>
                  </a:lnTo>
                  <a:lnTo>
                    <a:pt x="1" y="241"/>
                  </a:lnTo>
                  <a:lnTo>
                    <a:pt x="11422" y="241"/>
                  </a:lnTo>
                  <a:lnTo>
                    <a:pt x="11395" y="143"/>
                  </a:lnTo>
                  <a:lnTo>
                    <a:pt x="11244" y="9"/>
                  </a:lnTo>
                  <a:lnTo>
                    <a:pt x="1114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2" name="Google Shape;3129;p32"/>
            <p:cNvSpPr/>
            <p:nvPr/>
          </p:nvSpPr>
          <p:spPr>
            <a:xfrm>
              <a:off x="5888880" y="4709341"/>
              <a:ext cx="990603" cy="20986"/>
            </a:xfrm>
            <a:custGeom>
              <a:avLst/>
              <a:gdLst/>
              <a:ahLst/>
              <a:cxnLst/>
              <a:rect l="l" t="t" r="r" b="b"/>
              <a:pathLst>
                <a:path w="11423" h="242" extrusionOk="0">
                  <a:moveTo>
                    <a:pt x="1" y="0"/>
                  </a:moveTo>
                  <a:lnTo>
                    <a:pt x="10" y="27"/>
                  </a:lnTo>
                  <a:lnTo>
                    <a:pt x="19" y="54"/>
                  </a:lnTo>
                  <a:lnTo>
                    <a:pt x="27" y="72"/>
                  </a:lnTo>
                  <a:lnTo>
                    <a:pt x="36" y="99"/>
                  </a:lnTo>
                  <a:lnTo>
                    <a:pt x="81" y="152"/>
                  </a:lnTo>
                  <a:lnTo>
                    <a:pt x="135" y="197"/>
                  </a:lnTo>
                  <a:lnTo>
                    <a:pt x="144" y="206"/>
                  </a:lnTo>
                  <a:lnTo>
                    <a:pt x="152" y="206"/>
                  </a:lnTo>
                  <a:lnTo>
                    <a:pt x="161" y="215"/>
                  </a:lnTo>
                  <a:lnTo>
                    <a:pt x="188" y="224"/>
                  </a:lnTo>
                  <a:lnTo>
                    <a:pt x="206" y="233"/>
                  </a:lnTo>
                  <a:lnTo>
                    <a:pt x="233" y="233"/>
                  </a:lnTo>
                  <a:lnTo>
                    <a:pt x="260" y="242"/>
                  </a:lnTo>
                  <a:lnTo>
                    <a:pt x="11172" y="242"/>
                  </a:lnTo>
                  <a:lnTo>
                    <a:pt x="11190" y="233"/>
                  </a:lnTo>
                  <a:lnTo>
                    <a:pt x="11226" y="233"/>
                  </a:lnTo>
                  <a:lnTo>
                    <a:pt x="11244" y="224"/>
                  </a:lnTo>
                  <a:lnTo>
                    <a:pt x="11261" y="215"/>
                  </a:lnTo>
                  <a:lnTo>
                    <a:pt x="11279" y="206"/>
                  </a:lnTo>
                  <a:lnTo>
                    <a:pt x="11288" y="197"/>
                  </a:lnTo>
                  <a:lnTo>
                    <a:pt x="11297" y="197"/>
                  </a:lnTo>
                  <a:lnTo>
                    <a:pt x="11315" y="188"/>
                  </a:lnTo>
                  <a:lnTo>
                    <a:pt x="11324" y="179"/>
                  </a:lnTo>
                  <a:lnTo>
                    <a:pt x="11333" y="170"/>
                  </a:lnTo>
                  <a:lnTo>
                    <a:pt x="11369" y="134"/>
                  </a:lnTo>
                  <a:lnTo>
                    <a:pt x="11395" y="99"/>
                  </a:lnTo>
                  <a:lnTo>
                    <a:pt x="11404"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3" name="Google Shape;3130;p32"/>
            <p:cNvSpPr/>
            <p:nvPr/>
          </p:nvSpPr>
          <p:spPr>
            <a:xfrm>
              <a:off x="6969174" y="4544395"/>
              <a:ext cx="991383" cy="185928"/>
            </a:xfrm>
            <a:custGeom>
              <a:avLst/>
              <a:gdLst/>
              <a:ahLst/>
              <a:cxnLst/>
              <a:rect l="l" t="t" r="r" b="b"/>
              <a:pathLst>
                <a:path w="11432" h="2144" extrusionOk="0">
                  <a:moveTo>
                    <a:pt x="287" y="0"/>
                  </a:moveTo>
                  <a:lnTo>
                    <a:pt x="180" y="9"/>
                  </a:lnTo>
                  <a:lnTo>
                    <a:pt x="37" y="143"/>
                  </a:lnTo>
                  <a:lnTo>
                    <a:pt x="1" y="241"/>
                  </a:lnTo>
                  <a:lnTo>
                    <a:pt x="1" y="259"/>
                  </a:lnTo>
                  <a:lnTo>
                    <a:pt x="1" y="286"/>
                  </a:lnTo>
                  <a:lnTo>
                    <a:pt x="1" y="1858"/>
                  </a:lnTo>
                  <a:lnTo>
                    <a:pt x="1" y="1885"/>
                  </a:lnTo>
                  <a:lnTo>
                    <a:pt x="1" y="1902"/>
                  </a:lnTo>
                  <a:lnTo>
                    <a:pt x="10" y="1929"/>
                  </a:lnTo>
                  <a:lnTo>
                    <a:pt x="19" y="1956"/>
                  </a:lnTo>
                  <a:lnTo>
                    <a:pt x="28" y="1974"/>
                  </a:lnTo>
                  <a:lnTo>
                    <a:pt x="37" y="2001"/>
                  </a:lnTo>
                  <a:lnTo>
                    <a:pt x="81" y="2054"/>
                  </a:lnTo>
                  <a:lnTo>
                    <a:pt x="135" y="2099"/>
                  </a:lnTo>
                  <a:lnTo>
                    <a:pt x="144" y="2108"/>
                  </a:lnTo>
                  <a:lnTo>
                    <a:pt x="153" y="2108"/>
                  </a:lnTo>
                  <a:lnTo>
                    <a:pt x="162" y="2117"/>
                  </a:lnTo>
                  <a:lnTo>
                    <a:pt x="189" y="2126"/>
                  </a:lnTo>
                  <a:lnTo>
                    <a:pt x="206" y="2135"/>
                  </a:lnTo>
                  <a:lnTo>
                    <a:pt x="233" y="2135"/>
                  </a:lnTo>
                  <a:lnTo>
                    <a:pt x="260" y="2144"/>
                  </a:lnTo>
                  <a:lnTo>
                    <a:pt x="11172" y="2144"/>
                  </a:lnTo>
                  <a:lnTo>
                    <a:pt x="11190" y="2135"/>
                  </a:lnTo>
                  <a:lnTo>
                    <a:pt x="11226" y="2135"/>
                  </a:lnTo>
                  <a:lnTo>
                    <a:pt x="11244" y="2126"/>
                  </a:lnTo>
                  <a:lnTo>
                    <a:pt x="11262" y="2117"/>
                  </a:lnTo>
                  <a:lnTo>
                    <a:pt x="11280" y="2108"/>
                  </a:lnTo>
                  <a:lnTo>
                    <a:pt x="11288" y="2099"/>
                  </a:lnTo>
                  <a:lnTo>
                    <a:pt x="11306" y="2099"/>
                  </a:lnTo>
                  <a:lnTo>
                    <a:pt x="11315" y="2090"/>
                  </a:lnTo>
                  <a:lnTo>
                    <a:pt x="11324" y="2081"/>
                  </a:lnTo>
                  <a:lnTo>
                    <a:pt x="11333" y="2072"/>
                  </a:lnTo>
                  <a:lnTo>
                    <a:pt x="11369" y="2036"/>
                  </a:lnTo>
                  <a:lnTo>
                    <a:pt x="11396" y="2001"/>
                  </a:lnTo>
                  <a:lnTo>
                    <a:pt x="11405" y="1974"/>
                  </a:lnTo>
                  <a:lnTo>
                    <a:pt x="11413" y="1956"/>
                  </a:lnTo>
                  <a:lnTo>
                    <a:pt x="11422" y="1929"/>
                  </a:lnTo>
                  <a:lnTo>
                    <a:pt x="11422" y="1902"/>
                  </a:lnTo>
                  <a:lnTo>
                    <a:pt x="11431" y="1885"/>
                  </a:lnTo>
                  <a:lnTo>
                    <a:pt x="11431" y="1858"/>
                  </a:lnTo>
                  <a:lnTo>
                    <a:pt x="11431" y="286"/>
                  </a:lnTo>
                  <a:lnTo>
                    <a:pt x="11431" y="259"/>
                  </a:lnTo>
                  <a:lnTo>
                    <a:pt x="11422" y="241"/>
                  </a:lnTo>
                  <a:lnTo>
                    <a:pt x="11396" y="143"/>
                  </a:lnTo>
                  <a:lnTo>
                    <a:pt x="11244" y="9"/>
                  </a:lnTo>
                  <a:lnTo>
                    <a:pt x="11146"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4" name="Google Shape;3131;p32"/>
            <p:cNvSpPr/>
            <p:nvPr/>
          </p:nvSpPr>
          <p:spPr>
            <a:xfrm>
              <a:off x="7055982" y="4544395"/>
              <a:ext cx="83685" cy="185928"/>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5" name="Google Shape;3132;p32"/>
            <p:cNvSpPr/>
            <p:nvPr/>
          </p:nvSpPr>
          <p:spPr>
            <a:xfrm>
              <a:off x="7189968" y="4544395"/>
              <a:ext cx="83685" cy="185928"/>
            </a:xfrm>
            <a:custGeom>
              <a:avLst/>
              <a:gdLst/>
              <a:ahLst/>
              <a:cxnLst/>
              <a:rect l="l" t="t" r="r" b="b"/>
              <a:pathLst>
                <a:path w="965" h="2144" extrusionOk="0">
                  <a:moveTo>
                    <a:pt x="0" y="0"/>
                  </a:moveTo>
                  <a:lnTo>
                    <a:pt x="0" y="2144"/>
                  </a:lnTo>
                  <a:lnTo>
                    <a:pt x="964" y="2144"/>
                  </a:lnTo>
                  <a:lnTo>
                    <a:pt x="964"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6" name="Google Shape;3133;p32"/>
            <p:cNvSpPr/>
            <p:nvPr/>
          </p:nvSpPr>
          <p:spPr>
            <a:xfrm>
              <a:off x="7664683" y="4544395"/>
              <a:ext cx="209169" cy="185928"/>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7" name="Google Shape;3134;p32"/>
            <p:cNvSpPr/>
            <p:nvPr/>
          </p:nvSpPr>
          <p:spPr>
            <a:xfrm>
              <a:off x="6969174" y="4544395"/>
              <a:ext cx="990603" cy="20986"/>
            </a:xfrm>
            <a:custGeom>
              <a:avLst/>
              <a:gdLst/>
              <a:ahLst/>
              <a:cxnLst/>
              <a:rect l="l" t="t" r="r" b="b"/>
              <a:pathLst>
                <a:path w="11423" h="242" extrusionOk="0">
                  <a:moveTo>
                    <a:pt x="287" y="0"/>
                  </a:moveTo>
                  <a:lnTo>
                    <a:pt x="180" y="9"/>
                  </a:lnTo>
                  <a:lnTo>
                    <a:pt x="37" y="143"/>
                  </a:lnTo>
                  <a:lnTo>
                    <a:pt x="1" y="241"/>
                  </a:lnTo>
                  <a:lnTo>
                    <a:pt x="11422" y="241"/>
                  </a:lnTo>
                  <a:lnTo>
                    <a:pt x="11396" y="143"/>
                  </a:lnTo>
                  <a:lnTo>
                    <a:pt x="11244" y="9"/>
                  </a:lnTo>
                  <a:lnTo>
                    <a:pt x="1114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8" name="Google Shape;3135;p32"/>
            <p:cNvSpPr/>
            <p:nvPr/>
          </p:nvSpPr>
          <p:spPr>
            <a:xfrm>
              <a:off x="6969174" y="4709341"/>
              <a:ext cx="990603" cy="20986"/>
            </a:xfrm>
            <a:custGeom>
              <a:avLst/>
              <a:gdLst/>
              <a:ahLst/>
              <a:cxnLst/>
              <a:rect l="l" t="t" r="r" b="b"/>
              <a:pathLst>
                <a:path w="11423" h="242" extrusionOk="0">
                  <a:moveTo>
                    <a:pt x="1" y="0"/>
                  </a:moveTo>
                  <a:lnTo>
                    <a:pt x="10" y="27"/>
                  </a:lnTo>
                  <a:lnTo>
                    <a:pt x="19" y="54"/>
                  </a:lnTo>
                  <a:lnTo>
                    <a:pt x="28" y="72"/>
                  </a:lnTo>
                  <a:lnTo>
                    <a:pt x="37" y="99"/>
                  </a:lnTo>
                  <a:lnTo>
                    <a:pt x="81" y="152"/>
                  </a:lnTo>
                  <a:lnTo>
                    <a:pt x="135" y="197"/>
                  </a:lnTo>
                  <a:lnTo>
                    <a:pt x="144" y="206"/>
                  </a:lnTo>
                  <a:lnTo>
                    <a:pt x="153" y="206"/>
                  </a:lnTo>
                  <a:lnTo>
                    <a:pt x="162" y="215"/>
                  </a:lnTo>
                  <a:lnTo>
                    <a:pt x="189" y="224"/>
                  </a:lnTo>
                  <a:lnTo>
                    <a:pt x="206" y="233"/>
                  </a:lnTo>
                  <a:lnTo>
                    <a:pt x="233" y="233"/>
                  </a:lnTo>
                  <a:lnTo>
                    <a:pt x="260" y="242"/>
                  </a:lnTo>
                  <a:lnTo>
                    <a:pt x="11172" y="242"/>
                  </a:lnTo>
                  <a:lnTo>
                    <a:pt x="11190" y="233"/>
                  </a:lnTo>
                  <a:lnTo>
                    <a:pt x="11226" y="233"/>
                  </a:lnTo>
                  <a:lnTo>
                    <a:pt x="11244" y="224"/>
                  </a:lnTo>
                  <a:lnTo>
                    <a:pt x="11262" y="215"/>
                  </a:lnTo>
                  <a:lnTo>
                    <a:pt x="11280" y="206"/>
                  </a:lnTo>
                  <a:lnTo>
                    <a:pt x="11288" y="197"/>
                  </a:lnTo>
                  <a:lnTo>
                    <a:pt x="11306" y="197"/>
                  </a:lnTo>
                  <a:lnTo>
                    <a:pt x="11315" y="188"/>
                  </a:lnTo>
                  <a:lnTo>
                    <a:pt x="11324" y="179"/>
                  </a:lnTo>
                  <a:lnTo>
                    <a:pt x="11333" y="170"/>
                  </a:lnTo>
                  <a:lnTo>
                    <a:pt x="11369" y="134"/>
                  </a:lnTo>
                  <a:lnTo>
                    <a:pt x="11396" y="99"/>
                  </a:lnTo>
                  <a:lnTo>
                    <a:pt x="11405"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9" name="Google Shape;3136;p32"/>
            <p:cNvSpPr/>
            <p:nvPr/>
          </p:nvSpPr>
          <p:spPr>
            <a:xfrm>
              <a:off x="6273751" y="4173396"/>
              <a:ext cx="991383" cy="186014"/>
            </a:xfrm>
            <a:custGeom>
              <a:avLst/>
              <a:gdLst/>
              <a:ahLst/>
              <a:cxnLst/>
              <a:rect l="l" t="t" r="r" b="b"/>
              <a:pathLst>
                <a:path w="11432" h="2145" extrusionOk="0">
                  <a:moveTo>
                    <a:pt x="287" y="1"/>
                  </a:moveTo>
                  <a:lnTo>
                    <a:pt x="179" y="10"/>
                  </a:lnTo>
                  <a:lnTo>
                    <a:pt x="37" y="144"/>
                  </a:lnTo>
                  <a:lnTo>
                    <a:pt x="10" y="233"/>
                  </a:lnTo>
                  <a:lnTo>
                    <a:pt x="1" y="260"/>
                  </a:lnTo>
                  <a:lnTo>
                    <a:pt x="1" y="287"/>
                  </a:lnTo>
                  <a:lnTo>
                    <a:pt x="1" y="1858"/>
                  </a:lnTo>
                  <a:lnTo>
                    <a:pt x="1" y="1885"/>
                  </a:lnTo>
                  <a:lnTo>
                    <a:pt x="10" y="1903"/>
                  </a:lnTo>
                  <a:lnTo>
                    <a:pt x="10" y="1930"/>
                  </a:lnTo>
                  <a:lnTo>
                    <a:pt x="19" y="1957"/>
                  </a:lnTo>
                  <a:lnTo>
                    <a:pt x="28" y="1974"/>
                  </a:lnTo>
                  <a:lnTo>
                    <a:pt x="37" y="2001"/>
                  </a:lnTo>
                  <a:lnTo>
                    <a:pt x="81" y="2055"/>
                  </a:lnTo>
                  <a:lnTo>
                    <a:pt x="135" y="2099"/>
                  </a:lnTo>
                  <a:lnTo>
                    <a:pt x="144" y="2099"/>
                  </a:lnTo>
                  <a:lnTo>
                    <a:pt x="153" y="2108"/>
                  </a:lnTo>
                  <a:lnTo>
                    <a:pt x="171" y="2117"/>
                  </a:lnTo>
                  <a:lnTo>
                    <a:pt x="188" y="2126"/>
                  </a:lnTo>
                  <a:lnTo>
                    <a:pt x="206" y="2135"/>
                  </a:lnTo>
                  <a:lnTo>
                    <a:pt x="233" y="2135"/>
                  </a:lnTo>
                  <a:lnTo>
                    <a:pt x="260" y="2144"/>
                  </a:lnTo>
                  <a:lnTo>
                    <a:pt x="11172" y="2144"/>
                  </a:lnTo>
                  <a:lnTo>
                    <a:pt x="11199" y="2135"/>
                  </a:lnTo>
                  <a:lnTo>
                    <a:pt x="11226" y="2135"/>
                  </a:lnTo>
                  <a:lnTo>
                    <a:pt x="11244" y="2126"/>
                  </a:lnTo>
                  <a:lnTo>
                    <a:pt x="11262" y="2117"/>
                  </a:lnTo>
                  <a:lnTo>
                    <a:pt x="11279" y="2108"/>
                  </a:lnTo>
                  <a:lnTo>
                    <a:pt x="11288" y="2108"/>
                  </a:lnTo>
                  <a:lnTo>
                    <a:pt x="11297" y="2099"/>
                  </a:lnTo>
                  <a:lnTo>
                    <a:pt x="11306" y="2099"/>
                  </a:lnTo>
                  <a:lnTo>
                    <a:pt x="11315" y="2090"/>
                  </a:lnTo>
                  <a:lnTo>
                    <a:pt x="11324" y="2082"/>
                  </a:lnTo>
                  <a:lnTo>
                    <a:pt x="11333" y="2082"/>
                  </a:lnTo>
                  <a:lnTo>
                    <a:pt x="11333" y="2073"/>
                  </a:lnTo>
                  <a:lnTo>
                    <a:pt x="11369" y="2037"/>
                  </a:lnTo>
                  <a:lnTo>
                    <a:pt x="11396" y="2001"/>
                  </a:lnTo>
                  <a:lnTo>
                    <a:pt x="11404" y="1974"/>
                  </a:lnTo>
                  <a:lnTo>
                    <a:pt x="11413" y="1957"/>
                  </a:lnTo>
                  <a:lnTo>
                    <a:pt x="11422" y="1930"/>
                  </a:lnTo>
                  <a:lnTo>
                    <a:pt x="11431" y="1903"/>
                  </a:lnTo>
                  <a:lnTo>
                    <a:pt x="11431" y="1885"/>
                  </a:lnTo>
                  <a:lnTo>
                    <a:pt x="11431" y="1858"/>
                  </a:lnTo>
                  <a:lnTo>
                    <a:pt x="11431" y="287"/>
                  </a:lnTo>
                  <a:lnTo>
                    <a:pt x="11431" y="260"/>
                  </a:lnTo>
                  <a:lnTo>
                    <a:pt x="11431" y="233"/>
                  </a:lnTo>
                  <a:lnTo>
                    <a:pt x="11396" y="144"/>
                  </a:lnTo>
                  <a:lnTo>
                    <a:pt x="11253" y="10"/>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0" name="Google Shape;3137;p32"/>
            <p:cNvSpPr/>
            <p:nvPr/>
          </p:nvSpPr>
          <p:spPr>
            <a:xfrm>
              <a:off x="6360560" y="4173396"/>
              <a:ext cx="83685" cy="186014"/>
            </a:xfrm>
            <a:custGeom>
              <a:avLst/>
              <a:gdLst/>
              <a:ahLst/>
              <a:cxnLst/>
              <a:rect l="l" t="t" r="r" b="b"/>
              <a:pathLst>
                <a:path w="965" h="2145" extrusionOk="0">
                  <a:moveTo>
                    <a:pt x="0" y="1"/>
                  </a:moveTo>
                  <a:lnTo>
                    <a:pt x="0" y="2144"/>
                  </a:lnTo>
                  <a:lnTo>
                    <a:pt x="964" y="2144"/>
                  </a:lnTo>
                  <a:lnTo>
                    <a:pt x="96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1" name="Google Shape;3138;p32"/>
            <p:cNvSpPr/>
            <p:nvPr/>
          </p:nvSpPr>
          <p:spPr>
            <a:xfrm>
              <a:off x="6494458" y="4173396"/>
              <a:ext cx="83772" cy="186014"/>
            </a:xfrm>
            <a:custGeom>
              <a:avLst/>
              <a:gdLst/>
              <a:ahLst/>
              <a:cxnLst/>
              <a:rect l="l" t="t" r="r" b="b"/>
              <a:pathLst>
                <a:path w="966" h="2145"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2" name="Google Shape;3139;p32"/>
            <p:cNvSpPr/>
            <p:nvPr/>
          </p:nvSpPr>
          <p:spPr>
            <a:xfrm>
              <a:off x="6969174" y="4173396"/>
              <a:ext cx="209255" cy="186014"/>
            </a:xfrm>
            <a:custGeom>
              <a:avLst/>
              <a:gdLst/>
              <a:ahLst/>
              <a:cxnLst/>
              <a:rect l="l" t="t" r="r" b="b"/>
              <a:pathLst>
                <a:path w="2413" h="2145" extrusionOk="0">
                  <a:moveTo>
                    <a:pt x="1" y="1"/>
                  </a:moveTo>
                  <a:lnTo>
                    <a:pt x="1"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3" name="Google Shape;3140;p32"/>
            <p:cNvSpPr/>
            <p:nvPr/>
          </p:nvSpPr>
          <p:spPr>
            <a:xfrm>
              <a:off x="6274532" y="4173396"/>
              <a:ext cx="990603" cy="20292"/>
            </a:xfrm>
            <a:custGeom>
              <a:avLst/>
              <a:gdLst/>
              <a:ahLst/>
              <a:cxnLst/>
              <a:rect l="l" t="t" r="r" b="b"/>
              <a:pathLst>
                <a:path w="11423" h="234" extrusionOk="0">
                  <a:moveTo>
                    <a:pt x="278" y="1"/>
                  </a:moveTo>
                  <a:lnTo>
                    <a:pt x="170" y="10"/>
                  </a:lnTo>
                  <a:lnTo>
                    <a:pt x="28" y="144"/>
                  </a:lnTo>
                  <a:lnTo>
                    <a:pt x="1" y="233"/>
                  </a:lnTo>
                  <a:lnTo>
                    <a:pt x="11422" y="233"/>
                  </a:lnTo>
                  <a:lnTo>
                    <a:pt x="11387" y="144"/>
                  </a:lnTo>
                  <a:lnTo>
                    <a:pt x="11244" y="10"/>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4" name="Google Shape;3141;p32"/>
            <p:cNvSpPr/>
            <p:nvPr/>
          </p:nvSpPr>
          <p:spPr>
            <a:xfrm>
              <a:off x="6274532" y="4338342"/>
              <a:ext cx="990603" cy="21073"/>
            </a:xfrm>
            <a:custGeom>
              <a:avLst/>
              <a:gdLst/>
              <a:ahLst/>
              <a:cxnLst/>
              <a:rect l="l" t="t" r="r" b="b"/>
              <a:pathLst>
                <a:path w="11423" h="243" extrusionOk="0">
                  <a:moveTo>
                    <a:pt x="1" y="1"/>
                  </a:moveTo>
                  <a:lnTo>
                    <a:pt x="1" y="28"/>
                  </a:lnTo>
                  <a:lnTo>
                    <a:pt x="10" y="55"/>
                  </a:lnTo>
                  <a:lnTo>
                    <a:pt x="19" y="72"/>
                  </a:lnTo>
                  <a:lnTo>
                    <a:pt x="28" y="99"/>
                  </a:lnTo>
                  <a:lnTo>
                    <a:pt x="72" y="153"/>
                  </a:lnTo>
                  <a:lnTo>
                    <a:pt x="126" y="197"/>
                  </a:lnTo>
                  <a:lnTo>
                    <a:pt x="135" y="197"/>
                  </a:lnTo>
                  <a:lnTo>
                    <a:pt x="144" y="206"/>
                  </a:lnTo>
                  <a:lnTo>
                    <a:pt x="162" y="215"/>
                  </a:lnTo>
                  <a:lnTo>
                    <a:pt x="179" y="224"/>
                  </a:lnTo>
                  <a:lnTo>
                    <a:pt x="197" y="233"/>
                  </a:lnTo>
                  <a:lnTo>
                    <a:pt x="224" y="233"/>
                  </a:lnTo>
                  <a:lnTo>
                    <a:pt x="251" y="242"/>
                  </a:lnTo>
                  <a:lnTo>
                    <a:pt x="11163" y="242"/>
                  </a:lnTo>
                  <a:lnTo>
                    <a:pt x="11190" y="233"/>
                  </a:lnTo>
                  <a:lnTo>
                    <a:pt x="11217" y="233"/>
                  </a:lnTo>
                  <a:lnTo>
                    <a:pt x="11235" y="224"/>
                  </a:lnTo>
                  <a:lnTo>
                    <a:pt x="11253" y="215"/>
                  </a:lnTo>
                  <a:lnTo>
                    <a:pt x="11270" y="206"/>
                  </a:lnTo>
                  <a:lnTo>
                    <a:pt x="11279" y="206"/>
                  </a:lnTo>
                  <a:lnTo>
                    <a:pt x="11288" y="197"/>
                  </a:lnTo>
                  <a:lnTo>
                    <a:pt x="11297" y="197"/>
                  </a:lnTo>
                  <a:lnTo>
                    <a:pt x="11306" y="188"/>
                  </a:lnTo>
                  <a:lnTo>
                    <a:pt x="11315" y="180"/>
                  </a:lnTo>
                  <a:lnTo>
                    <a:pt x="11315" y="171"/>
                  </a:lnTo>
                  <a:lnTo>
                    <a:pt x="11324" y="180"/>
                  </a:lnTo>
                  <a:lnTo>
                    <a:pt x="11324" y="171"/>
                  </a:lnTo>
                  <a:lnTo>
                    <a:pt x="11360" y="135"/>
                  </a:lnTo>
                  <a:lnTo>
                    <a:pt x="11387" y="99"/>
                  </a:lnTo>
                  <a:lnTo>
                    <a:pt x="11395" y="72"/>
                  </a:lnTo>
                  <a:lnTo>
                    <a:pt x="11404" y="55"/>
                  </a:lnTo>
                  <a:lnTo>
                    <a:pt x="11413" y="28"/>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5" name="Google Shape;3142;p32"/>
            <p:cNvSpPr/>
            <p:nvPr/>
          </p:nvSpPr>
          <p:spPr>
            <a:xfrm>
              <a:off x="6400799" y="3987550"/>
              <a:ext cx="991296" cy="185928"/>
            </a:xfrm>
            <a:custGeom>
              <a:avLst/>
              <a:gdLst/>
              <a:ahLst/>
              <a:cxnLst/>
              <a:rect l="l" t="t" r="r" b="b"/>
              <a:pathLst>
                <a:path w="11431" h="2144" extrusionOk="0">
                  <a:moveTo>
                    <a:pt x="286" y="1"/>
                  </a:moveTo>
                  <a:lnTo>
                    <a:pt x="188" y="19"/>
                  </a:lnTo>
                  <a:lnTo>
                    <a:pt x="36" y="144"/>
                  </a:lnTo>
                  <a:lnTo>
                    <a:pt x="9" y="242"/>
                  </a:lnTo>
                  <a:lnTo>
                    <a:pt x="0" y="269"/>
                  </a:lnTo>
                  <a:lnTo>
                    <a:pt x="0" y="286"/>
                  </a:lnTo>
                  <a:lnTo>
                    <a:pt x="0" y="1858"/>
                  </a:lnTo>
                  <a:lnTo>
                    <a:pt x="0" y="1885"/>
                  </a:lnTo>
                  <a:lnTo>
                    <a:pt x="9" y="1912"/>
                  </a:lnTo>
                  <a:lnTo>
                    <a:pt x="9" y="1938"/>
                  </a:lnTo>
                  <a:lnTo>
                    <a:pt x="18" y="1956"/>
                  </a:lnTo>
                  <a:lnTo>
                    <a:pt x="27" y="1983"/>
                  </a:lnTo>
                  <a:lnTo>
                    <a:pt x="36" y="2001"/>
                  </a:lnTo>
                  <a:lnTo>
                    <a:pt x="81" y="2064"/>
                  </a:lnTo>
                  <a:lnTo>
                    <a:pt x="134" y="2108"/>
                  </a:lnTo>
                  <a:lnTo>
                    <a:pt x="152" y="2108"/>
                  </a:lnTo>
                  <a:lnTo>
                    <a:pt x="170" y="2117"/>
                  </a:lnTo>
                  <a:lnTo>
                    <a:pt x="188" y="2126"/>
                  </a:lnTo>
                  <a:lnTo>
                    <a:pt x="206" y="2135"/>
                  </a:lnTo>
                  <a:lnTo>
                    <a:pt x="233" y="2144"/>
                  </a:lnTo>
                  <a:lnTo>
                    <a:pt x="11207" y="2144"/>
                  </a:lnTo>
                  <a:lnTo>
                    <a:pt x="11225" y="2135"/>
                  </a:lnTo>
                  <a:lnTo>
                    <a:pt x="11252" y="2126"/>
                  </a:lnTo>
                  <a:lnTo>
                    <a:pt x="11270" y="2117"/>
                  </a:lnTo>
                  <a:lnTo>
                    <a:pt x="11288" y="2108"/>
                  </a:lnTo>
                  <a:lnTo>
                    <a:pt x="11297" y="2108"/>
                  </a:lnTo>
                  <a:lnTo>
                    <a:pt x="11306" y="2099"/>
                  </a:lnTo>
                  <a:lnTo>
                    <a:pt x="11315" y="2090"/>
                  </a:lnTo>
                  <a:lnTo>
                    <a:pt x="11333" y="2081"/>
                  </a:lnTo>
                  <a:lnTo>
                    <a:pt x="11368" y="2046"/>
                  </a:lnTo>
                  <a:lnTo>
                    <a:pt x="11395" y="2001"/>
                  </a:lnTo>
                  <a:lnTo>
                    <a:pt x="11404" y="1983"/>
                  </a:lnTo>
                  <a:lnTo>
                    <a:pt x="11413" y="1956"/>
                  </a:lnTo>
                  <a:lnTo>
                    <a:pt x="11422" y="1938"/>
                  </a:lnTo>
                  <a:lnTo>
                    <a:pt x="11431" y="1912"/>
                  </a:lnTo>
                  <a:lnTo>
                    <a:pt x="11431" y="1885"/>
                  </a:lnTo>
                  <a:lnTo>
                    <a:pt x="11431" y="1858"/>
                  </a:lnTo>
                  <a:lnTo>
                    <a:pt x="11431" y="286"/>
                  </a:lnTo>
                  <a:lnTo>
                    <a:pt x="11431" y="269"/>
                  </a:lnTo>
                  <a:lnTo>
                    <a:pt x="11431" y="242"/>
                  </a:lnTo>
                  <a:lnTo>
                    <a:pt x="11404" y="144"/>
                  </a:lnTo>
                  <a:lnTo>
                    <a:pt x="11252" y="19"/>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6" name="Google Shape;3143;p32"/>
            <p:cNvSpPr/>
            <p:nvPr/>
          </p:nvSpPr>
          <p:spPr>
            <a:xfrm>
              <a:off x="6487521" y="3987550"/>
              <a:ext cx="83685" cy="185928"/>
            </a:xfrm>
            <a:custGeom>
              <a:avLst/>
              <a:gdLst/>
              <a:ahLst/>
              <a:cxnLst/>
              <a:rect l="l" t="t" r="r" b="b"/>
              <a:pathLst>
                <a:path w="965" h="2144"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7" name="Google Shape;3144;p32"/>
            <p:cNvSpPr/>
            <p:nvPr/>
          </p:nvSpPr>
          <p:spPr>
            <a:xfrm>
              <a:off x="6622286" y="3987550"/>
              <a:ext cx="82904" cy="185928"/>
            </a:xfrm>
            <a:custGeom>
              <a:avLst/>
              <a:gdLst/>
              <a:ahLst/>
              <a:cxnLst/>
              <a:rect l="l" t="t" r="r" b="b"/>
              <a:pathLst>
                <a:path w="956" h="2144" extrusionOk="0">
                  <a:moveTo>
                    <a:pt x="0" y="1"/>
                  </a:moveTo>
                  <a:lnTo>
                    <a:pt x="0" y="2144"/>
                  </a:lnTo>
                  <a:lnTo>
                    <a:pt x="956" y="2144"/>
                  </a:lnTo>
                  <a:lnTo>
                    <a:pt x="95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8" name="Google Shape;3145;p32"/>
            <p:cNvSpPr/>
            <p:nvPr/>
          </p:nvSpPr>
          <p:spPr>
            <a:xfrm>
              <a:off x="7097002" y="3987550"/>
              <a:ext cx="209169" cy="185928"/>
            </a:xfrm>
            <a:custGeom>
              <a:avLst/>
              <a:gdLst/>
              <a:ahLst/>
              <a:cxnLst/>
              <a:rect l="l" t="t" r="r" b="b"/>
              <a:pathLst>
                <a:path w="2412" h="2144" extrusionOk="0">
                  <a:moveTo>
                    <a:pt x="0" y="1"/>
                  </a:moveTo>
                  <a:lnTo>
                    <a:pt x="0"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9" name="Google Shape;3146;p32"/>
            <p:cNvSpPr/>
            <p:nvPr/>
          </p:nvSpPr>
          <p:spPr>
            <a:xfrm>
              <a:off x="6401579" y="3987550"/>
              <a:ext cx="990516" cy="20986"/>
            </a:xfrm>
            <a:custGeom>
              <a:avLst/>
              <a:gdLst/>
              <a:ahLst/>
              <a:cxnLst/>
              <a:rect l="l" t="t" r="r" b="b"/>
              <a:pathLst>
                <a:path w="11422" h="242" extrusionOk="0">
                  <a:moveTo>
                    <a:pt x="277" y="1"/>
                  </a:moveTo>
                  <a:lnTo>
                    <a:pt x="179" y="19"/>
                  </a:lnTo>
                  <a:lnTo>
                    <a:pt x="27" y="144"/>
                  </a:lnTo>
                  <a:lnTo>
                    <a:pt x="0" y="242"/>
                  </a:lnTo>
                  <a:lnTo>
                    <a:pt x="11422" y="242"/>
                  </a:lnTo>
                  <a:lnTo>
                    <a:pt x="11395" y="144"/>
                  </a:lnTo>
                  <a:lnTo>
                    <a:pt x="11243" y="19"/>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0" name="Google Shape;3147;p32"/>
            <p:cNvSpPr/>
            <p:nvPr/>
          </p:nvSpPr>
          <p:spPr>
            <a:xfrm>
              <a:off x="6401579" y="4153277"/>
              <a:ext cx="990516" cy="20206"/>
            </a:xfrm>
            <a:custGeom>
              <a:avLst/>
              <a:gdLst/>
              <a:ahLst/>
              <a:cxnLst/>
              <a:rect l="l" t="t" r="r" b="b"/>
              <a:pathLst>
                <a:path w="11422" h="233" extrusionOk="0">
                  <a:moveTo>
                    <a:pt x="0" y="1"/>
                  </a:moveTo>
                  <a:lnTo>
                    <a:pt x="0" y="27"/>
                  </a:lnTo>
                  <a:lnTo>
                    <a:pt x="9" y="45"/>
                  </a:lnTo>
                  <a:lnTo>
                    <a:pt x="18" y="72"/>
                  </a:lnTo>
                  <a:lnTo>
                    <a:pt x="27" y="90"/>
                  </a:lnTo>
                  <a:lnTo>
                    <a:pt x="72" y="153"/>
                  </a:lnTo>
                  <a:lnTo>
                    <a:pt x="125" y="197"/>
                  </a:lnTo>
                  <a:lnTo>
                    <a:pt x="143" y="197"/>
                  </a:lnTo>
                  <a:lnTo>
                    <a:pt x="161" y="206"/>
                  </a:lnTo>
                  <a:lnTo>
                    <a:pt x="179" y="215"/>
                  </a:lnTo>
                  <a:lnTo>
                    <a:pt x="197" y="224"/>
                  </a:lnTo>
                  <a:lnTo>
                    <a:pt x="224" y="233"/>
                  </a:lnTo>
                  <a:lnTo>
                    <a:pt x="11198" y="233"/>
                  </a:lnTo>
                  <a:lnTo>
                    <a:pt x="11216" y="224"/>
                  </a:lnTo>
                  <a:lnTo>
                    <a:pt x="11243" y="215"/>
                  </a:lnTo>
                  <a:lnTo>
                    <a:pt x="11261" y="206"/>
                  </a:lnTo>
                  <a:lnTo>
                    <a:pt x="11279" y="197"/>
                  </a:lnTo>
                  <a:lnTo>
                    <a:pt x="11288" y="197"/>
                  </a:lnTo>
                  <a:lnTo>
                    <a:pt x="11297" y="188"/>
                  </a:lnTo>
                  <a:lnTo>
                    <a:pt x="11306" y="179"/>
                  </a:lnTo>
                  <a:lnTo>
                    <a:pt x="11324" y="170"/>
                  </a:lnTo>
                  <a:lnTo>
                    <a:pt x="11359" y="135"/>
                  </a:lnTo>
                  <a:lnTo>
                    <a:pt x="11386" y="90"/>
                  </a:lnTo>
                  <a:lnTo>
                    <a:pt x="11395" y="72"/>
                  </a:lnTo>
                  <a:lnTo>
                    <a:pt x="11404" y="45"/>
                  </a:lnTo>
                  <a:lnTo>
                    <a:pt x="11413" y="27"/>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1" name="Google Shape;3148;p32"/>
            <p:cNvSpPr/>
            <p:nvPr/>
          </p:nvSpPr>
          <p:spPr>
            <a:xfrm>
              <a:off x="6473558" y="4358549"/>
              <a:ext cx="991383" cy="185928"/>
            </a:xfrm>
            <a:custGeom>
              <a:avLst/>
              <a:gdLst/>
              <a:ahLst/>
              <a:cxnLst/>
              <a:rect l="l" t="t" r="r" b="b"/>
              <a:pathLst>
                <a:path w="11432" h="2144" extrusionOk="0">
                  <a:moveTo>
                    <a:pt x="287" y="0"/>
                  </a:moveTo>
                  <a:lnTo>
                    <a:pt x="188" y="18"/>
                  </a:lnTo>
                  <a:lnTo>
                    <a:pt x="37" y="143"/>
                  </a:lnTo>
                  <a:lnTo>
                    <a:pt x="10" y="241"/>
                  </a:lnTo>
                  <a:lnTo>
                    <a:pt x="1" y="268"/>
                  </a:lnTo>
                  <a:lnTo>
                    <a:pt x="1" y="286"/>
                  </a:lnTo>
                  <a:lnTo>
                    <a:pt x="1" y="1858"/>
                  </a:lnTo>
                  <a:lnTo>
                    <a:pt x="1" y="1884"/>
                  </a:lnTo>
                  <a:lnTo>
                    <a:pt x="10" y="1911"/>
                  </a:lnTo>
                  <a:lnTo>
                    <a:pt x="10" y="1938"/>
                  </a:lnTo>
                  <a:lnTo>
                    <a:pt x="19" y="1956"/>
                  </a:lnTo>
                  <a:lnTo>
                    <a:pt x="28" y="1983"/>
                  </a:lnTo>
                  <a:lnTo>
                    <a:pt x="45" y="2000"/>
                  </a:lnTo>
                  <a:lnTo>
                    <a:pt x="81" y="2063"/>
                  </a:lnTo>
                  <a:lnTo>
                    <a:pt x="135" y="2108"/>
                  </a:lnTo>
                  <a:lnTo>
                    <a:pt x="144" y="2108"/>
                  </a:lnTo>
                  <a:lnTo>
                    <a:pt x="153" y="2117"/>
                  </a:lnTo>
                  <a:lnTo>
                    <a:pt x="170" y="2125"/>
                  </a:lnTo>
                  <a:lnTo>
                    <a:pt x="188" y="2125"/>
                  </a:lnTo>
                  <a:lnTo>
                    <a:pt x="206" y="2134"/>
                  </a:lnTo>
                  <a:lnTo>
                    <a:pt x="233" y="2143"/>
                  </a:lnTo>
                  <a:lnTo>
                    <a:pt x="11208" y="2143"/>
                  </a:lnTo>
                  <a:lnTo>
                    <a:pt x="11226" y="2134"/>
                  </a:lnTo>
                  <a:lnTo>
                    <a:pt x="11253" y="2125"/>
                  </a:lnTo>
                  <a:lnTo>
                    <a:pt x="11270" y="2125"/>
                  </a:lnTo>
                  <a:lnTo>
                    <a:pt x="11288" y="2117"/>
                  </a:lnTo>
                  <a:lnTo>
                    <a:pt x="11288" y="2108"/>
                  </a:lnTo>
                  <a:lnTo>
                    <a:pt x="11297" y="2108"/>
                  </a:lnTo>
                  <a:lnTo>
                    <a:pt x="11306" y="2099"/>
                  </a:lnTo>
                  <a:lnTo>
                    <a:pt x="11315" y="2090"/>
                  </a:lnTo>
                  <a:lnTo>
                    <a:pt x="11333" y="2081"/>
                  </a:lnTo>
                  <a:lnTo>
                    <a:pt x="11369" y="2045"/>
                  </a:lnTo>
                  <a:lnTo>
                    <a:pt x="11395" y="2000"/>
                  </a:lnTo>
                  <a:lnTo>
                    <a:pt x="11404" y="1983"/>
                  </a:lnTo>
                  <a:lnTo>
                    <a:pt x="11422" y="1956"/>
                  </a:lnTo>
                  <a:lnTo>
                    <a:pt x="11422" y="1938"/>
                  </a:lnTo>
                  <a:lnTo>
                    <a:pt x="11431" y="1911"/>
                  </a:lnTo>
                  <a:lnTo>
                    <a:pt x="11431" y="1884"/>
                  </a:lnTo>
                  <a:lnTo>
                    <a:pt x="11431" y="1858"/>
                  </a:lnTo>
                  <a:lnTo>
                    <a:pt x="11431" y="286"/>
                  </a:lnTo>
                  <a:lnTo>
                    <a:pt x="11431" y="268"/>
                  </a:lnTo>
                  <a:lnTo>
                    <a:pt x="11431" y="241"/>
                  </a:lnTo>
                  <a:lnTo>
                    <a:pt x="11404" y="143"/>
                  </a:lnTo>
                  <a:lnTo>
                    <a:pt x="11253"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2" name="Google Shape;3149;p32"/>
            <p:cNvSpPr/>
            <p:nvPr/>
          </p:nvSpPr>
          <p:spPr>
            <a:xfrm>
              <a:off x="6560280"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3" name="Google Shape;3150;p32"/>
            <p:cNvSpPr/>
            <p:nvPr/>
          </p:nvSpPr>
          <p:spPr>
            <a:xfrm>
              <a:off x="6695046"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4" name="Google Shape;3151;p32"/>
            <p:cNvSpPr/>
            <p:nvPr/>
          </p:nvSpPr>
          <p:spPr>
            <a:xfrm>
              <a:off x="7169761" y="4358549"/>
              <a:ext cx="209169" cy="185928"/>
            </a:xfrm>
            <a:custGeom>
              <a:avLst/>
              <a:gdLst/>
              <a:ahLst/>
              <a:cxnLst/>
              <a:rect l="l" t="t" r="r" b="b"/>
              <a:pathLst>
                <a:path w="2412" h="2144" extrusionOk="0">
                  <a:moveTo>
                    <a:pt x="1" y="0"/>
                  </a:moveTo>
                  <a:lnTo>
                    <a:pt x="1" y="2143"/>
                  </a:lnTo>
                  <a:lnTo>
                    <a:pt x="2412" y="2143"/>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5" name="Google Shape;3152;p32"/>
            <p:cNvSpPr/>
            <p:nvPr/>
          </p:nvSpPr>
          <p:spPr>
            <a:xfrm>
              <a:off x="6474339" y="4358549"/>
              <a:ext cx="990603" cy="20986"/>
            </a:xfrm>
            <a:custGeom>
              <a:avLst/>
              <a:gdLst/>
              <a:ahLst/>
              <a:cxnLst/>
              <a:rect l="l" t="t" r="r" b="b"/>
              <a:pathLst>
                <a:path w="11423" h="242" extrusionOk="0">
                  <a:moveTo>
                    <a:pt x="278" y="0"/>
                  </a:moveTo>
                  <a:lnTo>
                    <a:pt x="179" y="18"/>
                  </a:lnTo>
                  <a:lnTo>
                    <a:pt x="28" y="143"/>
                  </a:lnTo>
                  <a:lnTo>
                    <a:pt x="1" y="241"/>
                  </a:lnTo>
                  <a:lnTo>
                    <a:pt x="11422" y="241"/>
                  </a:lnTo>
                  <a:lnTo>
                    <a:pt x="11395" y="143"/>
                  </a:lnTo>
                  <a:lnTo>
                    <a:pt x="11244"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6" name="Google Shape;3153;p32"/>
            <p:cNvSpPr/>
            <p:nvPr/>
          </p:nvSpPr>
          <p:spPr>
            <a:xfrm>
              <a:off x="6474339" y="4524275"/>
              <a:ext cx="990603" cy="20206"/>
            </a:xfrm>
            <a:custGeom>
              <a:avLst/>
              <a:gdLst/>
              <a:ahLst/>
              <a:cxnLst/>
              <a:rect l="l" t="t" r="r" b="b"/>
              <a:pathLst>
                <a:path w="11423" h="233" extrusionOk="0">
                  <a:moveTo>
                    <a:pt x="1" y="0"/>
                  </a:moveTo>
                  <a:lnTo>
                    <a:pt x="1" y="27"/>
                  </a:lnTo>
                  <a:lnTo>
                    <a:pt x="10" y="45"/>
                  </a:lnTo>
                  <a:lnTo>
                    <a:pt x="19" y="72"/>
                  </a:lnTo>
                  <a:lnTo>
                    <a:pt x="36" y="89"/>
                  </a:lnTo>
                  <a:lnTo>
                    <a:pt x="72" y="152"/>
                  </a:lnTo>
                  <a:lnTo>
                    <a:pt x="126" y="197"/>
                  </a:lnTo>
                  <a:lnTo>
                    <a:pt x="135" y="197"/>
                  </a:lnTo>
                  <a:lnTo>
                    <a:pt x="144" y="206"/>
                  </a:lnTo>
                  <a:lnTo>
                    <a:pt x="161" y="214"/>
                  </a:lnTo>
                  <a:lnTo>
                    <a:pt x="179" y="214"/>
                  </a:lnTo>
                  <a:lnTo>
                    <a:pt x="197" y="223"/>
                  </a:lnTo>
                  <a:lnTo>
                    <a:pt x="224" y="232"/>
                  </a:lnTo>
                  <a:lnTo>
                    <a:pt x="11199" y="232"/>
                  </a:lnTo>
                  <a:lnTo>
                    <a:pt x="11217" y="223"/>
                  </a:lnTo>
                  <a:lnTo>
                    <a:pt x="11244" y="214"/>
                  </a:lnTo>
                  <a:lnTo>
                    <a:pt x="11261" y="214"/>
                  </a:lnTo>
                  <a:lnTo>
                    <a:pt x="11279" y="206"/>
                  </a:lnTo>
                  <a:lnTo>
                    <a:pt x="11279" y="197"/>
                  </a:lnTo>
                  <a:lnTo>
                    <a:pt x="11288" y="197"/>
                  </a:lnTo>
                  <a:lnTo>
                    <a:pt x="11297" y="188"/>
                  </a:lnTo>
                  <a:lnTo>
                    <a:pt x="11306" y="179"/>
                  </a:lnTo>
                  <a:lnTo>
                    <a:pt x="11324" y="170"/>
                  </a:lnTo>
                  <a:lnTo>
                    <a:pt x="11360" y="134"/>
                  </a:lnTo>
                  <a:lnTo>
                    <a:pt x="11386" y="89"/>
                  </a:lnTo>
                  <a:lnTo>
                    <a:pt x="11395"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7" name="Google Shape;3154;p32"/>
            <p:cNvSpPr/>
            <p:nvPr/>
          </p:nvSpPr>
          <p:spPr>
            <a:xfrm>
              <a:off x="7887865" y="2827509"/>
              <a:ext cx="1397880" cy="1901304"/>
            </a:xfrm>
            <a:custGeom>
              <a:avLst/>
              <a:gdLst/>
              <a:ahLst/>
              <a:cxnLst/>
              <a:rect l="l" t="t" r="r" b="b"/>
              <a:pathLst>
                <a:path w="16119" h="21924" extrusionOk="0">
                  <a:moveTo>
                    <a:pt x="8055" y="1"/>
                  </a:moveTo>
                  <a:lnTo>
                    <a:pt x="7975" y="10"/>
                  </a:lnTo>
                  <a:lnTo>
                    <a:pt x="7832" y="99"/>
                  </a:lnTo>
                  <a:lnTo>
                    <a:pt x="7796" y="179"/>
                  </a:lnTo>
                  <a:lnTo>
                    <a:pt x="18" y="21549"/>
                  </a:lnTo>
                  <a:lnTo>
                    <a:pt x="0" y="21602"/>
                  </a:lnTo>
                  <a:lnTo>
                    <a:pt x="0" y="21718"/>
                  </a:lnTo>
                  <a:lnTo>
                    <a:pt x="45" y="21808"/>
                  </a:lnTo>
                  <a:lnTo>
                    <a:pt x="125" y="21888"/>
                  </a:lnTo>
                  <a:lnTo>
                    <a:pt x="179" y="21906"/>
                  </a:lnTo>
                  <a:lnTo>
                    <a:pt x="232" y="21924"/>
                  </a:lnTo>
                  <a:lnTo>
                    <a:pt x="339" y="21915"/>
                  </a:lnTo>
                  <a:lnTo>
                    <a:pt x="438" y="21870"/>
                  </a:lnTo>
                  <a:lnTo>
                    <a:pt x="509" y="21790"/>
                  </a:lnTo>
                  <a:lnTo>
                    <a:pt x="536" y="21745"/>
                  </a:lnTo>
                  <a:lnTo>
                    <a:pt x="8055" y="1081"/>
                  </a:lnTo>
                  <a:lnTo>
                    <a:pt x="15583" y="21745"/>
                  </a:lnTo>
                  <a:lnTo>
                    <a:pt x="15619" y="21816"/>
                  </a:lnTo>
                  <a:lnTo>
                    <a:pt x="15761" y="21915"/>
                  </a:lnTo>
                  <a:lnTo>
                    <a:pt x="15842" y="21924"/>
                  </a:lnTo>
                  <a:lnTo>
                    <a:pt x="15886" y="21924"/>
                  </a:lnTo>
                  <a:lnTo>
                    <a:pt x="15940" y="21906"/>
                  </a:lnTo>
                  <a:lnTo>
                    <a:pt x="15985" y="21888"/>
                  </a:lnTo>
                  <a:lnTo>
                    <a:pt x="16065" y="21808"/>
                  </a:lnTo>
                  <a:lnTo>
                    <a:pt x="16110" y="21718"/>
                  </a:lnTo>
                  <a:lnTo>
                    <a:pt x="16119" y="21602"/>
                  </a:lnTo>
                  <a:lnTo>
                    <a:pt x="16101" y="21549"/>
                  </a:lnTo>
                  <a:lnTo>
                    <a:pt x="8314" y="179"/>
                  </a:lnTo>
                  <a:lnTo>
                    <a:pt x="8278" y="99"/>
                  </a:lnTo>
                  <a:lnTo>
                    <a:pt x="8144" y="10"/>
                  </a:lnTo>
                  <a:lnTo>
                    <a:pt x="8055"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8" name="Google Shape;3155;p32"/>
            <p:cNvSpPr/>
            <p:nvPr/>
          </p:nvSpPr>
          <p:spPr>
            <a:xfrm>
              <a:off x="8285143" y="3041283"/>
              <a:ext cx="403520" cy="47350"/>
            </a:xfrm>
            <a:custGeom>
              <a:avLst/>
              <a:gdLst/>
              <a:ahLst/>
              <a:cxnLst/>
              <a:rect l="l" t="t" r="r" b="b"/>
              <a:pathLst>
                <a:path w="4653" h="546" extrusionOk="0">
                  <a:moveTo>
                    <a:pt x="223" y="0"/>
                  </a:moveTo>
                  <a:lnTo>
                    <a:pt x="125" y="45"/>
                  </a:lnTo>
                  <a:lnTo>
                    <a:pt x="45" y="116"/>
                  </a:lnTo>
                  <a:lnTo>
                    <a:pt x="9" y="215"/>
                  </a:lnTo>
                  <a:lnTo>
                    <a:pt x="0" y="277"/>
                  </a:lnTo>
                  <a:lnTo>
                    <a:pt x="9" y="331"/>
                  </a:lnTo>
                  <a:lnTo>
                    <a:pt x="45" y="429"/>
                  </a:lnTo>
                  <a:lnTo>
                    <a:pt x="125" y="500"/>
                  </a:lnTo>
                  <a:lnTo>
                    <a:pt x="223" y="545"/>
                  </a:lnTo>
                  <a:lnTo>
                    <a:pt x="4429" y="545"/>
                  </a:lnTo>
                  <a:lnTo>
                    <a:pt x="4528" y="500"/>
                  </a:lnTo>
                  <a:lnTo>
                    <a:pt x="4608" y="429"/>
                  </a:lnTo>
                  <a:lnTo>
                    <a:pt x="4644" y="331"/>
                  </a:lnTo>
                  <a:lnTo>
                    <a:pt x="4653" y="277"/>
                  </a:lnTo>
                  <a:lnTo>
                    <a:pt x="4644" y="215"/>
                  </a:lnTo>
                  <a:lnTo>
                    <a:pt x="4608" y="116"/>
                  </a:lnTo>
                  <a:lnTo>
                    <a:pt x="4528" y="45"/>
                  </a:lnTo>
                  <a:lnTo>
                    <a:pt x="442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9" name="Google Shape;3156;p32"/>
            <p:cNvSpPr/>
            <p:nvPr/>
          </p:nvSpPr>
          <p:spPr>
            <a:xfrm>
              <a:off x="8393546" y="3302235"/>
              <a:ext cx="386522" cy="48131"/>
            </a:xfrm>
            <a:custGeom>
              <a:avLst/>
              <a:gdLst/>
              <a:ahLst/>
              <a:cxnLst/>
              <a:rect l="l" t="t" r="r" b="b"/>
              <a:pathLst>
                <a:path w="4457" h="555" extrusionOk="0">
                  <a:moveTo>
                    <a:pt x="215" y="1"/>
                  </a:moveTo>
                  <a:lnTo>
                    <a:pt x="116" y="45"/>
                  </a:lnTo>
                  <a:lnTo>
                    <a:pt x="45" y="126"/>
                  </a:lnTo>
                  <a:lnTo>
                    <a:pt x="0" y="224"/>
                  </a:lnTo>
                  <a:lnTo>
                    <a:pt x="0" y="278"/>
                  </a:lnTo>
                  <a:lnTo>
                    <a:pt x="0" y="331"/>
                  </a:lnTo>
                  <a:lnTo>
                    <a:pt x="45" y="429"/>
                  </a:lnTo>
                  <a:lnTo>
                    <a:pt x="116" y="510"/>
                  </a:lnTo>
                  <a:lnTo>
                    <a:pt x="215" y="554"/>
                  </a:lnTo>
                  <a:lnTo>
                    <a:pt x="4233" y="554"/>
                  </a:lnTo>
                  <a:lnTo>
                    <a:pt x="4331" y="510"/>
                  </a:lnTo>
                  <a:lnTo>
                    <a:pt x="4412" y="429"/>
                  </a:lnTo>
                  <a:lnTo>
                    <a:pt x="4447" y="331"/>
                  </a:lnTo>
                  <a:lnTo>
                    <a:pt x="4456" y="278"/>
                  </a:lnTo>
                  <a:lnTo>
                    <a:pt x="4447" y="224"/>
                  </a:lnTo>
                  <a:lnTo>
                    <a:pt x="4412" y="126"/>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0" name="Google Shape;3157;p32"/>
            <p:cNvSpPr/>
            <p:nvPr/>
          </p:nvSpPr>
          <p:spPr>
            <a:xfrm>
              <a:off x="8032606" y="3302235"/>
              <a:ext cx="370305" cy="48131"/>
            </a:xfrm>
            <a:custGeom>
              <a:avLst/>
              <a:gdLst/>
              <a:ahLst/>
              <a:cxnLst/>
              <a:rect l="l" t="t" r="r" b="b"/>
              <a:pathLst>
                <a:path w="4270" h="555" extrusionOk="0">
                  <a:moveTo>
                    <a:pt x="215" y="1"/>
                  </a:moveTo>
                  <a:lnTo>
                    <a:pt x="117" y="45"/>
                  </a:lnTo>
                  <a:lnTo>
                    <a:pt x="19" y="170"/>
                  </a:lnTo>
                  <a:lnTo>
                    <a:pt x="1" y="278"/>
                  </a:lnTo>
                  <a:lnTo>
                    <a:pt x="19" y="385"/>
                  </a:lnTo>
                  <a:lnTo>
                    <a:pt x="117" y="510"/>
                  </a:lnTo>
                  <a:lnTo>
                    <a:pt x="215" y="554"/>
                  </a:lnTo>
                  <a:lnTo>
                    <a:pt x="4064" y="554"/>
                  </a:lnTo>
                  <a:lnTo>
                    <a:pt x="4153" y="510"/>
                  </a:lnTo>
                  <a:lnTo>
                    <a:pt x="4252" y="385"/>
                  </a:lnTo>
                  <a:lnTo>
                    <a:pt x="4269" y="278"/>
                  </a:lnTo>
                  <a:lnTo>
                    <a:pt x="4252" y="170"/>
                  </a:lnTo>
                  <a:lnTo>
                    <a:pt x="4153" y="45"/>
                  </a:lnTo>
                  <a:lnTo>
                    <a:pt x="4064"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1" name="Google Shape;3158;p32"/>
            <p:cNvSpPr/>
            <p:nvPr/>
          </p:nvSpPr>
          <p:spPr>
            <a:xfrm>
              <a:off x="8484952" y="3564053"/>
              <a:ext cx="386522" cy="48044"/>
            </a:xfrm>
            <a:custGeom>
              <a:avLst/>
              <a:gdLst/>
              <a:ahLst/>
              <a:cxnLst/>
              <a:rect l="l" t="t" r="r" b="b"/>
              <a:pathLst>
                <a:path w="4457" h="554" extrusionOk="0">
                  <a:moveTo>
                    <a:pt x="214" y="0"/>
                  </a:moveTo>
                  <a:lnTo>
                    <a:pt x="116" y="45"/>
                  </a:lnTo>
                  <a:lnTo>
                    <a:pt x="45" y="116"/>
                  </a:lnTo>
                  <a:lnTo>
                    <a:pt x="0" y="214"/>
                  </a:lnTo>
                  <a:lnTo>
                    <a:pt x="0" y="277"/>
                  </a:lnTo>
                  <a:lnTo>
                    <a:pt x="0" y="330"/>
                  </a:lnTo>
                  <a:lnTo>
                    <a:pt x="45" y="429"/>
                  </a:lnTo>
                  <a:lnTo>
                    <a:pt x="116" y="500"/>
                  </a:lnTo>
                  <a:lnTo>
                    <a:pt x="214" y="545"/>
                  </a:lnTo>
                  <a:lnTo>
                    <a:pt x="277" y="554"/>
                  </a:lnTo>
                  <a:lnTo>
                    <a:pt x="4179" y="554"/>
                  </a:lnTo>
                  <a:lnTo>
                    <a:pt x="4233" y="545"/>
                  </a:lnTo>
                  <a:lnTo>
                    <a:pt x="4331" y="500"/>
                  </a:lnTo>
                  <a:lnTo>
                    <a:pt x="4411" y="429"/>
                  </a:lnTo>
                  <a:lnTo>
                    <a:pt x="4447" y="330"/>
                  </a:lnTo>
                  <a:lnTo>
                    <a:pt x="4456" y="277"/>
                  </a:lnTo>
                  <a:lnTo>
                    <a:pt x="4447" y="214"/>
                  </a:lnTo>
                  <a:lnTo>
                    <a:pt x="4411" y="116"/>
                  </a:lnTo>
                  <a:lnTo>
                    <a:pt x="4331" y="45"/>
                  </a:lnTo>
                  <a:lnTo>
                    <a:pt x="4233"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2" name="Google Shape;3159;p32"/>
            <p:cNvSpPr/>
            <p:nvPr/>
          </p:nvSpPr>
          <p:spPr>
            <a:xfrm>
              <a:off x="7946663" y="3564053"/>
              <a:ext cx="386522" cy="48044"/>
            </a:xfrm>
            <a:custGeom>
              <a:avLst/>
              <a:gdLst/>
              <a:ahLst/>
              <a:cxnLst/>
              <a:rect l="l" t="t" r="r" b="b"/>
              <a:pathLst>
                <a:path w="4457" h="554" extrusionOk="0">
                  <a:moveTo>
                    <a:pt x="224" y="0"/>
                  </a:moveTo>
                  <a:lnTo>
                    <a:pt x="126" y="45"/>
                  </a:lnTo>
                  <a:lnTo>
                    <a:pt x="45" y="116"/>
                  </a:lnTo>
                  <a:lnTo>
                    <a:pt x="1" y="214"/>
                  </a:lnTo>
                  <a:lnTo>
                    <a:pt x="1" y="277"/>
                  </a:lnTo>
                  <a:lnTo>
                    <a:pt x="1" y="330"/>
                  </a:lnTo>
                  <a:lnTo>
                    <a:pt x="45" y="429"/>
                  </a:lnTo>
                  <a:lnTo>
                    <a:pt x="126" y="500"/>
                  </a:lnTo>
                  <a:lnTo>
                    <a:pt x="224" y="545"/>
                  </a:lnTo>
                  <a:lnTo>
                    <a:pt x="278" y="554"/>
                  </a:lnTo>
                  <a:lnTo>
                    <a:pt x="4180" y="554"/>
                  </a:lnTo>
                  <a:lnTo>
                    <a:pt x="4234" y="545"/>
                  </a:lnTo>
                  <a:lnTo>
                    <a:pt x="4341" y="500"/>
                  </a:lnTo>
                  <a:lnTo>
                    <a:pt x="4412" y="429"/>
                  </a:lnTo>
                  <a:lnTo>
                    <a:pt x="4457" y="330"/>
                  </a:lnTo>
                  <a:lnTo>
                    <a:pt x="4457" y="277"/>
                  </a:lnTo>
                  <a:lnTo>
                    <a:pt x="4457" y="214"/>
                  </a:lnTo>
                  <a:lnTo>
                    <a:pt x="4412" y="116"/>
                  </a:lnTo>
                  <a:lnTo>
                    <a:pt x="4341" y="45"/>
                  </a:lnTo>
                  <a:lnTo>
                    <a:pt x="4234"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3" name="Google Shape;3160;p32"/>
            <p:cNvSpPr/>
            <p:nvPr/>
          </p:nvSpPr>
          <p:spPr>
            <a:xfrm>
              <a:off x="8576271" y="3825005"/>
              <a:ext cx="386522" cy="48131"/>
            </a:xfrm>
            <a:custGeom>
              <a:avLst/>
              <a:gdLst/>
              <a:ahLst/>
              <a:cxnLst/>
              <a:rect l="l" t="t" r="r" b="b"/>
              <a:pathLst>
                <a:path w="4457" h="555" extrusionOk="0">
                  <a:moveTo>
                    <a:pt x="278" y="0"/>
                  </a:moveTo>
                  <a:lnTo>
                    <a:pt x="224" y="9"/>
                  </a:lnTo>
                  <a:lnTo>
                    <a:pt x="117" y="45"/>
                  </a:lnTo>
                  <a:lnTo>
                    <a:pt x="45" y="125"/>
                  </a:lnTo>
                  <a:lnTo>
                    <a:pt x="1" y="224"/>
                  </a:lnTo>
                  <a:lnTo>
                    <a:pt x="1" y="277"/>
                  </a:lnTo>
                  <a:lnTo>
                    <a:pt x="1" y="331"/>
                  </a:lnTo>
                  <a:lnTo>
                    <a:pt x="45" y="429"/>
                  </a:lnTo>
                  <a:lnTo>
                    <a:pt x="117" y="509"/>
                  </a:lnTo>
                  <a:lnTo>
                    <a:pt x="224" y="554"/>
                  </a:lnTo>
                  <a:lnTo>
                    <a:pt x="4234" y="554"/>
                  </a:lnTo>
                  <a:lnTo>
                    <a:pt x="4332" y="509"/>
                  </a:lnTo>
                  <a:lnTo>
                    <a:pt x="4412" y="429"/>
                  </a:lnTo>
                  <a:lnTo>
                    <a:pt x="4448" y="331"/>
                  </a:lnTo>
                  <a:lnTo>
                    <a:pt x="4457" y="277"/>
                  </a:lnTo>
                  <a:lnTo>
                    <a:pt x="4448" y="224"/>
                  </a:lnTo>
                  <a:lnTo>
                    <a:pt x="4412" y="125"/>
                  </a:lnTo>
                  <a:lnTo>
                    <a:pt x="4332" y="45"/>
                  </a:lnTo>
                  <a:lnTo>
                    <a:pt x="4234"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4" name="Google Shape;3161;p32"/>
            <p:cNvSpPr/>
            <p:nvPr/>
          </p:nvSpPr>
          <p:spPr>
            <a:xfrm>
              <a:off x="7846758" y="3825005"/>
              <a:ext cx="387303" cy="48131"/>
            </a:xfrm>
            <a:custGeom>
              <a:avLst/>
              <a:gdLst/>
              <a:ahLst/>
              <a:cxnLst/>
              <a:rect l="l" t="t" r="r" b="b"/>
              <a:pathLst>
                <a:path w="4466" h="555" extrusionOk="0">
                  <a:moveTo>
                    <a:pt x="278" y="0"/>
                  </a:moveTo>
                  <a:lnTo>
                    <a:pt x="224" y="9"/>
                  </a:lnTo>
                  <a:lnTo>
                    <a:pt x="126" y="45"/>
                  </a:lnTo>
                  <a:lnTo>
                    <a:pt x="54" y="125"/>
                  </a:lnTo>
                  <a:lnTo>
                    <a:pt x="10" y="224"/>
                  </a:lnTo>
                  <a:lnTo>
                    <a:pt x="1" y="277"/>
                  </a:lnTo>
                  <a:lnTo>
                    <a:pt x="10" y="331"/>
                  </a:lnTo>
                  <a:lnTo>
                    <a:pt x="54" y="429"/>
                  </a:lnTo>
                  <a:lnTo>
                    <a:pt x="126" y="509"/>
                  </a:lnTo>
                  <a:lnTo>
                    <a:pt x="224" y="554"/>
                  </a:lnTo>
                  <a:lnTo>
                    <a:pt x="4243" y="554"/>
                  </a:lnTo>
                  <a:lnTo>
                    <a:pt x="4341" y="509"/>
                  </a:lnTo>
                  <a:lnTo>
                    <a:pt x="4412" y="429"/>
                  </a:lnTo>
                  <a:lnTo>
                    <a:pt x="4457" y="331"/>
                  </a:lnTo>
                  <a:lnTo>
                    <a:pt x="4466" y="277"/>
                  </a:lnTo>
                  <a:lnTo>
                    <a:pt x="4457" y="224"/>
                  </a:lnTo>
                  <a:lnTo>
                    <a:pt x="4412" y="125"/>
                  </a:lnTo>
                  <a:lnTo>
                    <a:pt x="4341" y="45"/>
                  </a:lnTo>
                  <a:lnTo>
                    <a:pt x="4243" y="9"/>
                  </a:lnTo>
                  <a:lnTo>
                    <a:pt x="418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5" name="Google Shape;3162;p32"/>
            <p:cNvSpPr/>
            <p:nvPr/>
          </p:nvSpPr>
          <p:spPr>
            <a:xfrm>
              <a:off x="8667677" y="4086737"/>
              <a:ext cx="386522" cy="48131"/>
            </a:xfrm>
            <a:custGeom>
              <a:avLst/>
              <a:gdLst/>
              <a:ahLst/>
              <a:cxnLst/>
              <a:rect l="l" t="t" r="r" b="b"/>
              <a:pathLst>
                <a:path w="4457" h="555" extrusionOk="0">
                  <a:moveTo>
                    <a:pt x="224" y="1"/>
                  </a:moveTo>
                  <a:lnTo>
                    <a:pt x="117" y="45"/>
                  </a:lnTo>
                  <a:lnTo>
                    <a:pt x="45" y="117"/>
                  </a:lnTo>
                  <a:lnTo>
                    <a:pt x="1" y="215"/>
                  </a:lnTo>
                  <a:lnTo>
                    <a:pt x="1" y="278"/>
                  </a:lnTo>
                  <a:lnTo>
                    <a:pt x="1" y="331"/>
                  </a:lnTo>
                  <a:lnTo>
                    <a:pt x="45" y="429"/>
                  </a:lnTo>
                  <a:lnTo>
                    <a:pt x="117" y="501"/>
                  </a:lnTo>
                  <a:lnTo>
                    <a:pt x="224" y="545"/>
                  </a:lnTo>
                  <a:lnTo>
                    <a:pt x="277" y="554"/>
                  </a:lnTo>
                  <a:lnTo>
                    <a:pt x="4180" y="554"/>
                  </a:lnTo>
                  <a:lnTo>
                    <a:pt x="4233" y="545"/>
                  </a:lnTo>
                  <a:lnTo>
                    <a:pt x="4332" y="501"/>
                  </a:lnTo>
                  <a:lnTo>
                    <a:pt x="4412" y="429"/>
                  </a:lnTo>
                  <a:lnTo>
                    <a:pt x="4457" y="331"/>
                  </a:lnTo>
                  <a:lnTo>
                    <a:pt x="4457" y="278"/>
                  </a:lnTo>
                  <a:lnTo>
                    <a:pt x="4457" y="215"/>
                  </a:lnTo>
                  <a:lnTo>
                    <a:pt x="4412" y="117"/>
                  </a:lnTo>
                  <a:lnTo>
                    <a:pt x="4332"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6" name="Google Shape;3163;p32"/>
            <p:cNvSpPr/>
            <p:nvPr/>
          </p:nvSpPr>
          <p:spPr>
            <a:xfrm>
              <a:off x="7755439" y="4086737"/>
              <a:ext cx="386522" cy="48131"/>
            </a:xfrm>
            <a:custGeom>
              <a:avLst/>
              <a:gdLst/>
              <a:ahLst/>
              <a:cxnLst/>
              <a:rect l="l" t="t" r="r" b="b"/>
              <a:pathLst>
                <a:path w="4457" h="555" extrusionOk="0">
                  <a:moveTo>
                    <a:pt x="223" y="1"/>
                  </a:moveTo>
                  <a:lnTo>
                    <a:pt x="116" y="45"/>
                  </a:lnTo>
                  <a:lnTo>
                    <a:pt x="45" y="117"/>
                  </a:lnTo>
                  <a:lnTo>
                    <a:pt x="0" y="215"/>
                  </a:lnTo>
                  <a:lnTo>
                    <a:pt x="0" y="278"/>
                  </a:lnTo>
                  <a:lnTo>
                    <a:pt x="0" y="331"/>
                  </a:lnTo>
                  <a:lnTo>
                    <a:pt x="45" y="429"/>
                  </a:lnTo>
                  <a:lnTo>
                    <a:pt x="116" y="501"/>
                  </a:lnTo>
                  <a:lnTo>
                    <a:pt x="223" y="545"/>
                  </a:lnTo>
                  <a:lnTo>
                    <a:pt x="277" y="554"/>
                  </a:lnTo>
                  <a:lnTo>
                    <a:pt x="4179" y="554"/>
                  </a:lnTo>
                  <a:lnTo>
                    <a:pt x="4233" y="545"/>
                  </a:lnTo>
                  <a:lnTo>
                    <a:pt x="4331" y="501"/>
                  </a:lnTo>
                  <a:lnTo>
                    <a:pt x="4411" y="429"/>
                  </a:lnTo>
                  <a:lnTo>
                    <a:pt x="4456" y="331"/>
                  </a:lnTo>
                  <a:lnTo>
                    <a:pt x="4456" y="278"/>
                  </a:lnTo>
                  <a:lnTo>
                    <a:pt x="4456" y="215"/>
                  </a:lnTo>
                  <a:lnTo>
                    <a:pt x="4411" y="117"/>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7" name="Google Shape;3164;p32"/>
            <p:cNvSpPr/>
            <p:nvPr/>
          </p:nvSpPr>
          <p:spPr>
            <a:xfrm>
              <a:off x="8759083" y="4347776"/>
              <a:ext cx="386522" cy="48044"/>
            </a:xfrm>
            <a:custGeom>
              <a:avLst/>
              <a:gdLst/>
              <a:ahLst/>
              <a:cxnLst/>
              <a:rect l="l" t="t" r="r" b="b"/>
              <a:pathLst>
                <a:path w="4457" h="554" extrusionOk="0">
                  <a:moveTo>
                    <a:pt x="277" y="0"/>
                  </a:moveTo>
                  <a:lnTo>
                    <a:pt x="224" y="9"/>
                  </a:lnTo>
                  <a:lnTo>
                    <a:pt x="125" y="45"/>
                  </a:lnTo>
                  <a:lnTo>
                    <a:pt x="45" y="125"/>
                  </a:lnTo>
                  <a:lnTo>
                    <a:pt x="0" y="223"/>
                  </a:lnTo>
                  <a:lnTo>
                    <a:pt x="0" y="277"/>
                  </a:lnTo>
                  <a:lnTo>
                    <a:pt x="0" y="331"/>
                  </a:lnTo>
                  <a:lnTo>
                    <a:pt x="45" y="438"/>
                  </a:lnTo>
                  <a:lnTo>
                    <a:pt x="125" y="509"/>
                  </a:lnTo>
                  <a:lnTo>
                    <a:pt x="224" y="554"/>
                  </a:lnTo>
                  <a:lnTo>
                    <a:pt x="4233" y="554"/>
                  </a:lnTo>
                  <a:lnTo>
                    <a:pt x="4331" y="509"/>
                  </a:lnTo>
                  <a:lnTo>
                    <a:pt x="4412" y="438"/>
                  </a:lnTo>
                  <a:lnTo>
                    <a:pt x="4456" y="331"/>
                  </a:lnTo>
                  <a:lnTo>
                    <a:pt x="4456" y="277"/>
                  </a:lnTo>
                  <a:lnTo>
                    <a:pt x="4456" y="223"/>
                  </a:lnTo>
                  <a:lnTo>
                    <a:pt x="4412" y="125"/>
                  </a:lnTo>
                  <a:lnTo>
                    <a:pt x="4331" y="45"/>
                  </a:lnTo>
                  <a:lnTo>
                    <a:pt x="4233" y="9"/>
                  </a:lnTo>
                  <a:lnTo>
                    <a:pt x="417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8" name="Google Shape;3165;p32"/>
            <p:cNvSpPr/>
            <p:nvPr/>
          </p:nvSpPr>
          <p:spPr>
            <a:xfrm>
              <a:off x="7660911" y="4347776"/>
              <a:ext cx="386522" cy="48044"/>
            </a:xfrm>
            <a:custGeom>
              <a:avLst/>
              <a:gdLst/>
              <a:ahLst/>
              <a:cxnLst/>
              <a:rect l="l" t="t" r="r" b="b"/>
              <a:pathLst>
                <a:path w="4457" h="554" extrusionOk="0">
                  <a:moveTo>
                    <a:pt x="277" y="0"/>
                  </a:moveTo>
                  <a:lnTo>
                    <a:pt x="224" y="9"/>
                  </a:lnTo>
                  <a:lnTo>
                    <a:pt x="126" y="45"/>
                  </a:lnTo>
                  <a:lnTo>
                    <a:pt x="54" y="125"/>
                  </a:lnTo>
                  <a:lnTo>
                    <a:pt x="10" y="223"/>
                  </a:lnTo>
                  <a:lnTo>
                    <a:pt x="1" y="277"/>
                  </a:lnTo>
                  <a:lnTo>
                    <a:pt x="10" y="331"/>
                  </a:lnTo>
                  <a:lnTo>
                    <a:pt x="54" y="438"/>
                  </a:lnTo>
                  <a:lnTo>
                    <a:pt x="126" y="509"/>
                  </a:lnTo>
                  <a:lnTo>
                    <a:pt x="224" y="554"/>
                  </a:lnTo>
                  <a:lnTo>
                    <a:pt x="4242" y="554"/>
                  </a:lnTo>
                  <a:lnTo>
                    <a:pt x="4341" y="509"/>
                  </a:lnTo>
                  <a:lnTo>
                    <a:pt x="4412" y="438"/>
                  </a:lnTo>
                  <a:lnTo>
                    <a:pt x="4457" y="331"/>
                  </a:lnTo>
                  <a:lnTo>
                    <a:pt x="4457" y="277"/>
                  </a:lnTo>
                  <a:lnTo>
                    <a:pt x="4457" y="223"/>
                  </a:lnTo>
                  <a:lnTo>
                    <a:pt x="4412" y="125"/>
                  </a:lnTo>
                  <a:lnTo>
                    <a:pt x="4341" y="45"/>
                  </a:lnTo>
                  <a:lnTo>
                    <a:pt x="4242"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9" name="Google Shape;3166;p32"/>
            <p:cNvSpPr/>
            <p:nvPr/>
          </p:nvSpPr>
          <p:spPr>
            <a:xfrm>
              <a:off x="8205358" y="2827509"/>
              <a:ext cx="403520" cy="47350"/>
            </a:xfrm>
            <a:custGeom>
              <a:avLst/>
              <a:gdLst/>
              <a:ahLst/>
              <a:cxnLst/>
              <a:rect l="l" t="t" r="r" b="b"/>
              <a:pathLst>
                <a:path w="4653" h="546" extrusionOk="0">
                  <a:moveTo>
                    <a:pt x="224" y="1"/>
                  </a:moveTo>
                  <a:lnTo>
                    <a:pt x="125" y="45"/>
                  </a:lnTo>
                  <a:lnTo>
                    <a:pt x="54" y="117"/>
                  </a:lnTo>
                  <a:lnTo>
                    <a:pt x="9" y="215"/>
                  </a:lnTo>
                  <a:lnTo>
                    <a:pt x="0" y="277"/>
                  </a:lnTo>
                  <a:lnTo>
                    <a:pt x="9" y="331"/>
                  </a:lnTo>
                  <a:lnTo>
                    <a:pt x="54" y="429"/>
                  </a:lnTo>
                  <a:lnTo>
                    <a:pt x="125" y="501"/>
                  </a:lnTo>
                  <a:lnTo>
                    <a:pt x="224" y="545"/>
                  </a:lnTo>
                  <a:lnTo>
                    <a:pt x="4430" y="545"/>
                  </a:lnTo>
                  <a:lnTo>
                    <a:pt x="4528" y="501"/>
                  </a:lnTo>
                  <a:lnTo>
                    <a:pt x="4608" y="429"/>
                  </a:lnTo>
                  <a:lnTo>
                    <a:pt x="4653" y="331"/>
                  </a:lnTo>
                  <a:lnTo>
                    <a:pt x="4653" y="277"/>
                  </a:lnTo>
                  <a:lnTo>
                    <a:pt x="4653" y="215"/>
                  </a:lnTo>
                  <a:lnTo>
                    <a:pt x="4608" y="117"/>
                  </a:lnTo>
                  <a:lnTo>
                    <a:pt x="4528" y="45"/>
                  </a:lnTo>
                  <a:lnTo>
                    <a:pt x="4430"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0" name="Google Shape;3167;p32"/>
            <p:cNvSpPr/>
            <p:nvPr/>
          </p:nvSpPr>
          <p:spPr>
            <a:xfrm>
              <a:off x="7527705" y="2827509"/>
              <a:ext cx="1397967" cy="1901304"/>
            </a:xfrm>
            <a:custGeom>
              <a:avLst/>
              <a:gdLst/>
              <a:ahLst/>
              <a:cxnLst/>
              <a:rect l="l" t="t" r="r" b="b"/>
              <a:pathLst>
                <a:path w="16120" h="21924" extrusionOk="0">
                  <a:moveTo>
                    <a:pt x="8055" y="1"/>
                  </a:moveTo>
                  <a:lnTo>
                    <a:pt x="7975" y="10"/>
                  </a:lnTo>
                  <a:lnTo>
                    <a:pt x="7832" y="99"/>
                  </a:lnTo>
                  <a:lnTo>
                    <a:pt x="7796" y="179"/>
                  </a:lnTo>
                  <a:lnTo>
                    <a:pt x="10" y="21549"/>
                  </a:lnTo>
                  <a:lnTo>
                    <a:pt x="1" y="21602"/>
                  </a:lnTo>
                  <a:lnTo>
                    <a:pt x="1" y="21718"/>
                  </a:lnTo>
                  <a:lnTo>
                    <a:pt x="45" y="21808"/>
                  </a:lnTo>
                  <a:lnTo>
                    <a:pt x="126" y="21888"/>
                  </a:lnTo>
                  <a:lnTo>
                    <a:pt x="179" y="21906"/>
                  </a:lnTo>
                  <a:lnTo>
                    <a:pt x="233" y="21924"/>
                  </a:lnTo>
                  <a:lnTo>
                    <a:pt x="340" y="21915"/>
                  </a:lnTo>
                  <a:lnTo>
                    <a:pt x="438" y="21870"/>
                  </a:lnTo>
                  <a:lnTo>
                    <a:pt x="510" y="21790"/>
                  </a:lnTo>
                  <a:lnTo>
                    <a:pt x="536" y="21745"/>
                  </a:lnTo>
                  <a:lnTo>
                    <a:pt x="8055" y="1081"/>
                  </a:lnTo>
                  <a:lnTo>
                    <a:pt x="15583" y="21745"/>
                  </a:lnTo>
                  <a:lnTo>
                    <a:pt x="15619" y="21816"/>
                  </a:lnTo>
                  <a:lnTo>
                    <a:pt x="15753" y="21915"/>
                  </a:lnTo>
                  <a:lnTo>
                    <a:pt x="15842" y="21924"/>
                  </a:lnTo>
                  <a:lnTo>
                    <a:pt x="15887" y="21924"/>
                  </a:lnTo>
                  <a:lnTo>
                    <a:pt x="15932" y="21906"/>
                  </a:lnTo>
                  <a:lnTo>
                    <a:pt x="15985" y="21888"/>
                  </a:lnTo>
                  <a:lnTo>
                    <a:pt x="16066" y="21808"/>
                  </a:lnTo>
                  <a:lnTo>
                    <a:pt x="16110" y="21718"/>
                  </a:lnTo>
                  <a:lnTo>
                    <a:pt x="16119" y="21602"/>
                  </a:lnTo>
                  <a:lnTo>
                    <a:pt x="16101" y="21549"/>
                  </a:lnTo>
                  <a:lnTo>
                    <a:pt x="8314" y="179"/>
                  </a:lnTo>
                  <a:lnTo>
                    <a:pt x="8279" y="99"/>
                  </a:lnTo>
                  <a:lnTo>
                    <a:pt x="8145" y="10"/>
                  </a:lnTo>
                  <a:lnTo>
                    <a:pt x="8055" y="1"/>
                  </a:lnTo>
                  <a:close/>
                </a:path>
              </a:pathLst>
            </a:custGeom>
            <a:solidFill>
              <a:srgbClr val="4180FD"/>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1" name="Google Shape;3168;p32"/>
            <p:cNvSpPr/>
            <p:nvPr/>
          </p:nvSpPr>
          <p:spPr>
            <a:xfrm>
              <a:off x="7500647" y="1134575"/>
              <a:ext cx="799235" cy="798541"/>
            </a:xfrm>
            <a:custGeom>
              <a:avLst/>
              <a:gdLst/>
              <a:ahLst/>
              <a:cxnLst/>
              <a:rect l="l" t="t" r="r" b="b"/>
              <a:pathLst>
                <a:path w="9216" h="9208" extrusionOk="0">
                  <a:moveTo>
                    <a:pt x="4367" y="1"/>
                  </a:moveTo>
                  <a:lnTo>
                    <a:pt x="3902" y="45"/>
                  </a:lnTo>
                  <a:lnTo>
                    <a:pt x="3456" y="144"/>
                  </a:lnTo>
                  <a:lnTo>
                    <a:pt x="3027" y="278"/>
                  </a:lnTo>
                  <a:lnTo>
                    <a:pt x="2608" y="447"/>
                  </a:lnTo>
                  <a:lnTo>
                    <a:pt x="2215" y="662"/>
                  </a:lnTo>
                  <a:lnTo>
                    <a:pt x="1849" y="912"/>
                  </a:lnTo>
                  <a:lnTo>
                    <a:pt x="1509" y="1188"/>
                  </a:lnTo>
                  <a:lnTo>
                    <a:pt x="1197" y="1501"/>
                  </a:lnTo>
                  <a:lnTo>
                    <a:pt x="920" y="1849"/>
                  </a:lnTo>
                  <a:lnTo>
                    <a:pt x="670" y="2215"/>
                  </a:lnTo>
                  <a:lnTo>
                    <a:pt x="455" y="2608"/>
                  </a:lnTo>
                  <a:lnTo>
                    <a:pt x="277" y="3019"/>
                  </a:lnTo>
                  <a:lnTo>
                    <a:pt x="143" y="3448"/>
                  </a:lnTo>
                  <a:lnTo>
                    <a:pt x="54" y="3903"/>
                  </a:lnTo>
                  <a:lnTo>
                    <a:pt x="9" y="4368"/>
                  </a:lnTo>
                  <a:lnTo>
                    <a:pt x="0" y="4600"/>
                  </a:lnTo>
                  <a:lnTo>
                    <a:pt x="9" y="4841"/>
                  </a:lnTo>
                  <a:lnTo>
                    <a:pt x="54" y="5305"/>
                  </a:lnTo>
                  <a:lnTo>
                    <a:pt x="143" y="5752"/>
                  </a:lnTo>
                  <a:lnTo>
                    <a:pt x="277" y="6189"/>
                  </a:lnTo>
                  <a:lnTo>
                    <a:pt x="455" y="6600"/>
                  </a:lnTo>
                  <a:lnTo>
                    <a:pt x="670" y="6993"/>
                  </a:lnTo>
                  <a:lnTo>
                    <a:pt x="920" y="7359"/>
                  </a:lnTo>
                  <a:lnTo>
                    <a:pt x="1197" y="7698"/>
                  </a:lnTo>
                  <a:lnTo>
                    <a:pt x="1509" y="8011"/>
                  </a:lnTo>
                  <a:lnTo>
                    <a:pt x="1849" y="8297"/>
                  </a:lnTo>
                  <a:lnTo>
                    <a:pt x="2215" y="8538"/>
                  </a:lnTo>
                  <a:lnTo>
                    <a:pt x="2608" y="8752"/>
                  </a:lnTo>
                  <a:lnTo>
                    <a:pt x="3027" y="8931"/>
                  </a:lnTo>
                  <a:lnTo>
                    <a:pt x="3456" y="9065"/>
                  </a:lnTo>
                  <a:lnTo>
                    <a:pt x="3902" y="9154"/>
                  </a:lnTo>
                  <a:lnTo>
                    <a:pt x="4367" y="9199"/>
                  </a:lnTo>
                  <a:lnTo>
                    <a:pt x="4608" y="9208"/>
                  </a:lnTo>
                  <a:lnTo>
                    <a:pt x="4840" y="9199"/>
                  </a:lnTo>
                  <a:lnTo>
                    <a:pt x="5304" y="9154"/>
                  </a:lnTo>
                  <a:lnTo>
                    <a:pt x="5760" y="9065"/>
                  </a:lnTo>
                  <a:lnTo>
                    <a:pt x="6189" y="8931"/>
                  </a:lnTo>
                  <a:lnTo>
                    <a:pt x="6608" y="8752"/>
                  </a:lnTo>
                  <a:lnTo>
                    <a:pt x="6992" y="8538"/>
                  </a:lnTo>
                  <a:lnTo>
                    <a:pt x="7367" y="8297"/>
                  </a:lnTo>
                  <a:lnTo>
                    <a:pt x="7707" y="8011"/>
                  </a:lnTo>
                  <a:lnTo>
                    <a:pt x="8019" y="7698"/>
                  </a:lnTo>
                  <a:lnTo>
                    <a:pt x="8296" y="7359"/>
                  </a:lnTo>
                  <a:lnTo>
                    <a:pt x="8546" y="6993"/>
                  </a:lnTo>
                  <a:lnTo>
                    <a:pt x="8760" y="6600"/>
                  </a:lnTo>
                  <a:lnTo>
                    <a:pt x="8930" y="6189"/>
                  </a:lnTo>
                  <a:lnTo>
                    <a:pt x="9073" y="5752"/>
                  </a:lnTo>
                  <a:lnTo>
                    <a:pt x="9162" y="5305"/>
                  </a:lnTo>
                  <a:lnTo>
                    <a:pt x="9207" y="4841"/>
                  </a:lnTo>
                  <a:lnTo>
                    <a:pt x="9216" y="4600"/>
                  </a:lnTo>
                  <a:lnTo>
                    <a:pt x="9207" y="4368"/>
                  </a:lnTo>
                  <a:lnTo>
                    <a:pt x="9162" y="3903"/>
                  </a:lnTo>
                  <a:lnTo>
                    <a:pt x="9073" y="3448"/>
                  </a:lnTo>
                  <a:lnTo>
                    <a:pt x="8930" y="3019"/>
                  </a:lnTo>
                  <a:lnTo>
                    <a:pt x="8760" y="2608"/>
                  </a:lnTo>
                  <a:lnTo>
                    <a:pt x="8546" y="2215"/>
                  </a:lnTo>
                  <a:lnTo>
                    <a:pt x="8296" y="1849"/>
                  </a:lnTo>
                  <a:lnTo>
                    <a:pt x="8019" y="1501"/>
                  </a:lnTo>
                  <a:lnTo>
                    <a:pt x="7707" y="1188"/>
                  </a:lnTo>
                  <a:lnTo>
                    <a:pt x="7367" y="912"/>
                  </a:lnTo>
                  <a:lnTo>
                    <a:pt x="6992" y="662"/>
                  </a:lnTo>
                  <a:lnTo>
                    <a:pt x="6608" y="447"/>
                  </a:lnTo>
                  <a:lnTo>
                    <a:pt x="6189" y="278"/>
                  </a:lnTo>
                  <a:lnTo>
                    <a:pt x="5760" y="144"/>
                  </a:lnTo>
                  <a:lnTo>
                    <a:pt x="5304" y="45"/>
                  </a:lnTo>
                  <a:lnTo>
                    <a:pt x="4840"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2" name="Google Shape;3169;p32"/>
            <p:cNvSpPr/>
            <p:nvPr/>
          </p:nvSpPr>
          <p:spPr>
            <a:xfrm>
              <a:off x="7586590" y="1220605"/>
              <a:ext cx="626570" cy="626570"/>
            </a:xfrm>
            <a:custGeom>
              <a:avLst/>
              <a:gdLst/>
              <a:ahLst/>
              <a:cxnLst/>
              <a:rect l="l" t="t" r="r" b="b"/>
              <a:pathLst>
                <a:path w="7225" h="7225" extrusionOk="0">
                  <a:moveTo>
                    <a:pt x="3617" y="0"/>
                  </a:moveTo>
                  <a:lnTo>
                    <a:pt x="3242" y="9"/>
                  </a:lnTo>
                  <a:lnTo>
                    <a:pt x="2536" y="152"/>
                  </a:lnTo>
                  <a:lnTo>
                    <a:pt x="1893" y="429"/>
                  </a:lnTo>
                  <a:lnTo>
                    <a:pt x="1313" y="822"/>
                  </a:lnTo>
                  <a:lnTo>
                    <a:pt x="822" y="1313"/>
                  </a:lnTo>
                  <a:lnTo>
                    <a:pt x="438" y="1884"/>
                  </a:lnTo>
                  <a:lnTo>
                    <a:pt x="161" y="2536"/>
                  </a:lnTo>
                  <a:lnTo>
                    <a:pt x="18" y="3242"/>
                  </a:lnTo>
                  <a:lnTo>
                    <a:pt x="0" y="3608"/>
                  </a:lnTo>
                  <a:lnTo>
                    <a:pt x="18" y="3983"/>
                  </a:lnTo>
                  <a:lnTo>
                    <a:pt x="161" y="4688"/>
                  </a:lnTo>
                  <a:lnTo>
                    <a:pt x="438" y="5331"/>
                  </a:lnTo>
                  <a:lnTo>
                    <a:pt x="822" y="5912"/>
                  </a:lnTo>
                  <a:lnTo>
                    <a:pt x="1313" y="6403"/>
                  </a:lnTo>
                  <a:lnTo>
                    <a:pt x="1893" y="6787"/>
                  </a:lnTo>
                  <a:lnTo>
                    <a:pt x="2536" y="7064"/>
                  </a:lnTo>
                  <a:lnTo>
                    <a:pt x="3242" y="7206"/>
                  </a:lnTo>
                  <a:lnTo>
                    <a:pt x="3617" y="7224"/>
                  </a:lnTo>
                  <a:lnTo>
                    <a:pt x="3983" y="7206"/>
                  </a:lnTo>
                  <a:lnTo>
                    <a:pt x="4689" y="7064"/>
                  </a:lnTo>
                  <a:lnTo>
                    <a:pt x="5340" y="6787"/>
                  </a:lnTo>
                  <a:lnTo>
                    <a:pt x="5921" y="6403"/>
                  </a:lnTo>
                  <a:lnTo>
                    <a:pt x="6403" y="5912"/>
                  </a:lnTo>
                  <a:lnTo>
                    <a:pt x="6796" y="5331"/>
                  </a:lnTo>
                  <a:lnTo>
                    <a:pt x="7073" y="4688"/>
                  </a:lnTo>
                  <a:lnTo>
                    <a:pt x="7216" y="3983"/>
                  </a:lnTo>
                  <a:lnTo>
                    <a:pt x="7225" y="3608"/>
                  </a:lnTo>
                  <a:lnTo>
                    <a:pt x="7216" y="3242"/>
                  </a:lnTo>
                  <a:lnTo>
                    <a:pt x="7073" y="2536"/>
                  </a:lnTo>
                  <a:lnTo>
                    <a:pt x="6796" y="1884"/>
                  </a:lnTo>
                  <a:lnTo>
                    <a:pt x="6403" y="1313"/>
                  </a:lnTo>
                  <a:lnTo>
                    <a:pt x="5921" y="822"/>
                  </a:lnTo>
                  <a:lnTo>
                    <a:pt x="5340" y="429"/>
                  </a:lnTo>
                  <a:lnTo>
                    <a:pt x="4689" y="152"/>
                  </a:lnTo>
                  <a:lnTo>
                    <a:pt x="3983" y="9"/>
                  </a:lnTo>
                  <a:lnTo>
                    <a:pt x="3617"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3" name="Google Shape;3170;p32"/>
            <p:cNvSpPr/>
            <p:nvPr/>
          </p:nvSpPr>
          <p:spPr>
            <a:xfrm>
              <a:off x="7760035" y="1328229"/>
              <a:ext cx="276558" cy="411325"/>
            </a:xfrm>
            <a:custGeom>
              <a:avLst/>
              <a:gdLst/>
              <a:ahLst/>
              <a:cxnLst/>
              <a:rect l="l" t="t" r="r" b="b"/>
              <a:pathLst>
                <a:path w="3189" h="4743" extrusionOk="0">
                  <a:moveTo>
                    <a:pt x="1295" y="0"/>
                  </a:moveTo>
                  <a:lnTo>
                    <a:pt x="1295" y="554"/>
                  </a:lnTo>
                  <a:lnTo>
                    <a:pt x="1001" y="608"/>
                  </a:lnTo>
                  <a:lnTo>
                    <a:pt x="644" y="759"/>
                  </a:lnTo>
                  <a:lnTo>
                    <a:pt x="447" y="893"/>
                  </a:lnTo>
                  <a:lnTo>
                    <a:pt x="295" y="1045"/>
                  </a:lnTo>
                  <a:lnTo>
                    <a:pt x="179" y="1215"/>
                  </a:lnTo>
                  <a:lnTo>
                    <a:pt x="72" y="1509"/>
                  </a:lnTo>
                  <a:lnTo>
                    <a:pt x="54" y="1715"/>
                  </a:lnTo>
                  <a:lnTo>
                    <a:pt x="63" y="1840"/>
                  </a:lnTo>
                  <a:lnTo>
                    <a:pt x="108" y="2045"/>
                  </a:lnTo>
                  <a:lnTo>
                    <a:pt x="233" y="2304"/>
                  </a:lnTo>
                  <a:lnTo>
                    <a:pt x="510" y="2545"/>
                  </a:lnTo>
                  <a:lnTo>
                    <a:pt x="849" y="2697"/>
                  </a:lnTo>
                  <a:lnTo>
                    <a:pt x="1403" y="2831"/>
                  </a:lnTo>
                  <a:lnTo>
                    <a:pt x="1840" y="2938"/>
                  </a:lnTo>
                  <a:lnTo>
                    <a:pt x="1965" y="3019"/>
                  </a:lnTo>
                  <a:lnTo>
                    <a:pt x="2010" y="3081"/>
                  </a:lnTo>
                  <a:lnTo>
                    <a:pt x="2010" y="3117"/>
                  </a:lnTo>
                  <a:lnTo>
                    <a:pt x="2010" y="3161"/>
                  </a:lnTo>
                  <a:lnTo>
                    <a:pt x="1956" y="3233"/>
                  </a:lnTo>
                  <a:lnTo>
                    <a:pt x="1778" y="3304"/>
                  </a:lnTo>
                  <a:lnTo>
                    <a:pt x="1554" y="3313"/>
                  </a:lnTo>
                  <a:lnTo>
                    <a:pt x="1251" y="3295"/>
                  </a:lnTo>
                  <a:lnTo>
                    <a:pt x="652" y="3126"/>
                  </a:lnTo>
                  <a:lnTo>
                    <a:pt x="385" y="2992"/>
                  </a:lnTo>
                  <a:lnTo>
                    <a:pt x="1" y="3858"/>
                  </a:lnTo>
                  <a:lnTo>
                    <a:pt x="126" y="3929"/>
                  </a:lnTo>
                  <a:lnTo>
                    <a:pt x="411" y="4046"/>
                  </a:lnTo>
                  <a:lnTo>
                    <a:pt x="920" y="4179"/>
                  </a:lnTo>
                  <a:lnTo>
                    <a:pt x="1295" y="4215"/>
                  </a:lnTo>
                  <a:lnTo>
                    <a:pt x="1295" y="4742"/>
                  </a:lnTo>
                  <a:lnTo>
                    <a:pt x="2010" y="4742"/>
                  </a:lnTo>
                  <a:lnTo>
                    <a:pt x="2010" y="4188"/>
                  </a:lnTo>
                  <a:lnTo>
                    <a:pt x="2296" y="4126"/>
                  </a:lnTo>
                  <a:lnTo>
                    <a:pt x="2733" y="3912"/>
                  </a:lnTo>
                  <a:lnTo>
                    <a:pt x="3028" y="3599"/>
                  </a:lnTo>
                  <a:lnTo>
                    <a:pt x="3171" y="3233"/>
                  </a:lnTo>
                  <a:lnTo>
                    <a:pt x="3189" y="3028"/>
                  </a:lnTo>
                  <a:lnTo>
                    <a:pt x="3180" y="2911"/>
                  </a:lnTo>
                  <a:lnTo>
                    <a:pt x="3144" y="2706"/>
                  </a:lnTo>
                  <a:lnTo>
                    <a:pt x="3010" y="2447"/>
                  </a:lnTo>
                  <a:lnTo>
                    <a:pt x="2733" y="2215"/>
                  </a:lnTo>
                  <a:lnTo>
                    <a:pt x="2394" y="2063"/>
                  </a:lnTo>
                  <a:lnTo>
                    <a:pt x="1840" y="1929"/>
                  </a:lnTo>
                  <a:lnTo>
                    <a:pt x="1412" y="1831"/>
                  </a:lnTo>
                  <a:lnTo>
                    <a:pt x="1251" y="1733"/>
                  </a:lnTo>
                  <a:lnTo>
                    <a:pt x="1233" y="1661"/>
                  </a:lnTo>
                  <a:lnTo>
                    <a:pt x="1242" y="1617"/>
                  </a:lnTo>
                  <a:lnTo>
                    <a:pt x="1287" y="1536"/>
                  </a:lnTo>
                  <a:lnTo>
                    <a:pt x="1394" y="1474"/>
                  </a:lnTo>
                  <a:lnTo>
                    <a:pt x="1572" y="1438"/>
                  </a:lnTo>
                  <a:lnTo>
                    <a:pt x="1697" y="1438"/>
                  </a:lnTo>
                  <a:lnTo>
                    <a:pt x="1929" y="1447"/>
                  </a:lnTo>
                  <a:lnTo>
                    <a:pt x="2421" y="1572"/>
                  </a:lnTo>
                  <a:lnTo>
                    <a:pt x="2680" y="1697"/>
                  </a:lnTo>
                  <a:lnTo>
                    <a:pt x="3037" y="831"/>
                  </a:lnTo>
                  <a:lnTo>
                    <a:pt x="2814" y="724"/>
                  </a:lnTo>
                  <a:lnTo>
                    <a:pt x="2287" y="572"/>
                  </a:lnTo>
                  <a:lnTo>
                    <a:pt x="2010" y="545"/>
                  </a:lnTo>
                  <a:lnTo>
                    <a:pt x="2010"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4" name="Google Shape;3171;p32"/>
            <p:cNvSpPr/>
            <p:nvPr/>
          </p:nvSpPr>
          <p:spPr>
            <a:xfrm>
              <a:off x="7815018" y="1919858"/>
              <a:ext cx="137975" cy="66690"/>
            </a:xfrm>
            <a:custGeom>
              <a:avLst/>
              <a:gdLst/>
              <a:ahLst/>
              <a:cxnLst/>
              <a:rect l="l" t="t" r="r" b="b"/>
              <a:pathLst>
                <a:path w="1591" h="769" extrusionOk="0">
                  <a:moveTo>
                    <a:pt x="170" y="1"/>
                  </a:moveTo>
                  <a:lnTo>
                    <a:pt x="54" y="28"/>
                  </a:lnTo>
                  <a:lnTo>
                    <a:pt x="1" y="126"/>
                  </a:lnTo>
                  <a:lnTo>
                    <a:pt x="18" y="278"/>
                  </a:lnTo>
                  <a:lnTo>
                    <a:pt x="99" y="447"/>
                  </a:lnTo>
                  <a:lnTo>
                    <a:pt x="242" y="608"/>
                  </a:lnTo>
                  <a:lnTo>
                    <a:pt x="456" y="724"/>
                  </a:lnTo>
                  <a:lnTo>
                    <a:pt x="742" y="769"/>
                  </a:lnTo>
                  <a:lnTo>
                    <a:pt x="911" y="751"/>
                  </a:lnTo>
                  <a:lnTo>
                    <a:pt x="1126" y="706"/>
                  </a:lnTo>
                  <a:lnTo>
                    <a:pt x="1412" y="563"/>
                  </a:lnTo>
                  <a:lnTo>
                    <a:pt x="1519" y="492"/>
                  </a:lnTo>
                  <a:lnTo>
                    <a:pt x="1572" y="429"/>
                  </a:lnTo>
                  <a:lnTo>
                    <a:pt x="1590" y="269"/>
                  </a:lnTo>
                  <a:lnTo>
                    <a:pt x="1519" y="108"/>
                  </a:lnTo>
                  <a:lnTo>
                    <a:pt x="1394" y="10"/>
                  </a:lnTo>
                  <a:lnTo>
                    <a:pt x="1322" y="19"/>
                  </a:lnTo>
                  <a:lnTo>
                    <a:pt x="1054" y="81"/>
                  </a:lnTo>
                  <a:lnTo>
                    <a:pt x="617" y="117"/>
                  </a:lnTo>
                  <a:lnTo>
                    <a:pt x="358" y="81"/>
                  </a:lnTo>
                  <a:lnTo>
                    <a:pt x="251" y="36"/>
                  </a:lnTo>
                  <a:lnTo>
                    <a:pt x="170"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5" name="Google Shape;3172;p32"/>
            <p:cNvSpPr/>
            <p:nvPr/>
          </p:nvSpPr>
          <p:spPr>
            <a:xfrm>
              <a:off x="7893242" y="1926883"/>
              <a:ext cx="103113" cy="100772"/>
            </a:xfrm>
            <a:custGeom>
              <a:avLst/>
              <a:gdLst/>
              <a:ahLst/>
              <a:cxnLst/>
              <a:rect l="l" t="t" r="r" b="b"/>
              <a:pathLst>
                <a:path w="1189" h="1162" extrusionOk="0">
                  <a:moveTo>
                    <a:pt x="599" y="0"/>
                  </a:moveTo>
                  <a:lnTo>
                    <a:pt x="1" y="366"/>
                  </a:lnTo>
                  <a:lnTo>
                    <a:pt x="938" y="1161"/>
                  </a:lnTo>
                  <a:lnTo>
                    <a:pt x="1188" y="607"/>
                  </a:lnTo>
                  <a:lnTo>
                    <a:pt x="599"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6" name="Google Shape;3173;p32"/>
            <p:cNvSpPr/>
            <p:nvPr/>
          </p:nvSpPr>
          <p:spPr>
            <a:xfrm>
              <a:off x="7914923" y="1907457"/>
              <a:ext cx="460063" cy="272742"/>
            </a:xfrm>
            <a:custGeom>
              <a:avLst/>
              <a:gdLst/>
              <a:ahLst/>
              <a:cxnLst/>
              <a:rect l="l" t="t" r="r" b="b"/>
              <a:pathLst>
                <a:path w="5305" h="3145" extrusionOk="0">
                  <a:moveTo>
                    <a:pt x="4716" y="1"/>
                  </a:moveTo>
                  <a:lnTo>
                    <a:pt x="2885" y="1715"/>
                  </a:lnTo>
                  <a:lnTo>
                    <a:pt x="742" y="251"/>
                  </a:lnTo>
                  <a:lnTo>
                    <a:pt x="1" y="1242"/>
                  </a:lnTo>
                  <a:lnTo>
                    <a:pt x="2581" y="3019"/>
                  </a:lnTo>
                  <a:lnTo>
                    <a:pt x="2671" y="3082"/>
                  </a:lnTo>
                  <a:lnTo>
                    <a:pt x="2858" y="3135"/>
                  </a:lnTo>
                  <a:lnTo>
                    <a:pt x="2947" y="3144"/>
                  </a:lnTo>
                  <a:lnTo>
                    <a:pt x="3073" y="3135"/>
                  </a:lnTo>
                  <a:lnTo>
                    <a:pt x="3296" y="3046"/>
                  </a:lnTo>
                  <a:lnTo>
                    <a:pt x="3394" y="2957"/>
                  </a:lnTo>
                  <a:lnTo>
                    <a:pt x="5305" y="983"/>
                  </a:lnTo>
                  <a:lnTo>
                    <a:pt x="4716" y="1"/>
                  </a:lnTo>
                  <a:close/>
                </a:path>
              </a:pathLst>
            </a:custGeom>
            <a:solidFill>
              <a:srgbClr val="5A358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7" name="Google Shape;3174;p32"/>
            <p:cNvSpPr/>
            <p:nvPr/>
          </p:nvSpPr>
          <p:spPr>
            <a:xfrm>
              <a:off x="8183677" y="2794987"/>
              <a:ext cx="143352" cy="180556"/>
            </a:xfrm>
            <a:custGeom>
              <a:avLst/>
              <a:gdLst/>
              <a:ahLst/>
              <a:cxnLst/>
              <a:rect l="l" t="t" r="r" b="b"/>
              <a:pathLst>
                <a:path w="1653" h="2082" extrusionOk="0">
                  <a:moveTo>
                    <a:pt x="0" y="1"/>
                  </a:moveTo>
                  <a:lnTo>
                    <a:pt x="733" y="2081"/>
                  </a:lnTo>
                  <a:lnTo>
                    <a:pt x="1652" y="1938"/>
                  </a:lnTo>
                  <a:lnTo>
                    <a:pt x="1045" y="170"/>
                  </a:lnTo>
                  <a:lnTo>
                    <a:pt x="0" y="1"/>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8" name="Google Shape;3175;p32"/>
            <p:cNvSpPr/>
            <p:nvPr/>
          </p:nvSpPr>
          <p:spPr>
            <a:xfrm>
              <a:off x="8125572" y="2963058"/>
              <a:ext cx="224698" cy="103113"/>
            </a:xfrm>
            <a:custGeom>
              <a:avLst/>
              <a:gdLst/>
              <a:ahLst/>
              <a:cxnLst/>
              <a:rect l="l" t="t" r="r" b="b"/>
              <a:pathLst>
                <a:path w="2591" h="1189" extrusionOk="0">
                  <a:moveTo>
                    <a:pt x="2322" y="0"/>
                  </a:moveTo>
                  <a:lnTo>
                    <a:pt x="1403" y="45"/>
                  </a:lnTo>
                  <a:lnTo>
                    <a:pt x="54" y="893"/>
                  </a:lnTo>
                  <a:lnTo>
                    <a:pt x="9" y="965"/>
                  </a:lnTo>
                  <a:lnTo>
                    <a:pt x="1" y="1045"/>
                  </a:lnTo>
                  <a:lnTo>
                    <a:pt x="27" y="1108"/>
                  </a:lnTo>
                  <a:lnTo>
                    <a:pt x="126" y="1188"/>
                  </a:lnTo>
                  <a:lnTo>
                    <a:pt x="197" y="1188"/>
                  </a:lnTo>
                  <a:lnTo>
                    <a:pt x="2421" y="911"/>
                  </a:lnTo>
                  <a:lnTo>
                    <a:pt x="2492" y="893"/>
                  </a:lnTo>
                  <a:lnTo>
                    <a:pt x="2590" y="768"/>
                  </a:lnTo>
                  <a:lnTo>
                    <a:pt x="2590" y="679"/>
                  </a:lnTo>
                  <a:lnTo>
                    <a:pt x="2322"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9" name="Google Shape;3176;p32"/>
            <p:cNvSpPr/>
            <p:nvPr/>
          </p:nvSpPr>
          <p:spPr>
            <a:xfrm>
              <a:off x="8049690" y="2386866"/>
              <a:ext cx="496486" cy="515825"/>
            </a:xfrm>
            <a:custGeom>
              <a:avLst/>
              <a:gdLst/>
              <a:ahLst/>
              <a:cxnLst/>
              <a:rect l="l" t="t" r="r" b="b"/>
              <a:pathLst>
                <a:path w="5725" h="5948" extrusionOk="0">
                  <a:moveTo>
                    <a:pt x="3054" y="1"/>
                  </a:moveTo>
                  <a:lnTo>
                    <a:pt x="286" y="1376"/>
                  </a:lnTo>
                  <a:lnTo>
                    <a:pt x="224" y="1411"/>
                  </a:lnTo>
                  <a:lnTo>
                    <a:pt x="108" y="1510"/>
                  </a:lnTo>
                  <a:lnTo>
                    <a:pt x="36" y="1635"/>
                  </a:lnTo>
                  <a:lnTo>
                    <a:pt x="0" y="1778"/>
                  </a:lnTo>
                  <a:lnTo>
                    <a:pt x="9" y="1858"/>
                  </a:lnTo>
                  <a:lnTo>
                    <a:pt x="1554" y="5948"/>
                  </a:lnTo>
                  <a:lnTo>
                    <a:pt x="3135" y="5644"/>
                  </a:lnTo>
                  <a:lnTo>
                    <a:pt x="1894" y="2340"/>
                  </a:lnTo>
                  <a:lnTo>
                    <a:pt x="5725" y="965"/>
                  </a:lnTo>
                  <a:lnTo>
                    <a:pt x="3054"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0" name="Google Shape;3177;p32"/>
            <p:cNvSpPr/>
            <p:nvPr/>
          </p:nvSpPr>
          <p:spPr>
            <a:xfrm>
              <a:off x="8296763" y="2336566"/>
              <a:ext cx="303615" cy="146388"/>
            </a:xfrm>
            <a:custGeom>
              <a:avLst/>
              <a:gdLst/>
              <a:ahLst/>
              <a:cxnLst/>
              <a:rect l="l" t="t" r="r" b="b"/>
              <a:pathLst>
                <a:path w="3501" h="1688" extrusionOk="0">
                  <a:moveTo>
                    <a:pt x="2733" y="0"/>
                  </a:moveTo>
                  <a:lnTo>
                    <a:pt x="2027" y="45"/>
                  </a:lnTo>
                  <a:lnTo>
                    <a:pt x="572" y="348"/>
                  </a:lnTo>
                  <a:lnTo>
                    <a:pt x="277" y="438"/>
                  </a:lnTo>
                  <a:lnTo>
                    <a:pt x="0" y="1536"/>
                  </a:lnTo>
                  <a:lnTo>
                    <a:pt x="3331" y="1688"/>
                  </a:lnTo>
                  <a:lnTo>
                    <a:pt x="3385" y="1527"/>
                  </a:lnTo>
                  <a:lnTo>
                    <a:pt x="3501" y="732"/>
                  </a:lnTo>
                  <a:lnTo>
                    <a:pt x="3438" y="366"/>
                  </a:lnTo>
                  <a:lnTo>
                    <a:pt x="3331" y="170"/>
                  </a:lnTo>
                  <a:lnTo>
                    <a:pt x="3242" y="107"/>
                  </a:lnTo>
                  <a:lnTo>
                    <a:pt x="3108" y="45"/>
                  </a:lnTo>
                  <a:lnTo>
                    <a:pt x="2733" y="0"/>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1" name="Google Shape;3178;p32"/>
            <p:cNvSpPr/>
            <p:nvPr/>
          </p:nvSpPr>
          <p:spPr>
            <a:xfrm>
              <a:off x="8594917" y="3086206"/>
              <a:ext cx="127829" cy="166594"/>
            </a:xfrm>
            <a:custGeom>
              <a:avLst/>
              <a:gdLst/>
              <a:ahLst/>
              <a:cxnLst/>
              <a:rect l="l" t="t" r="r" b="b"/>
              <a:pathLst>
                <a:path w="1474" h="1921" extrusionOk="0">
                  <a:moveTo>
                    <a:pt x="911" y="0"/>
                  </a:moveTo>
                  <a:lnTo>
                    <a:pt x="0" y="63"/>
                  </a:lnTo>
                  <a:lnTo>
                    <a:pt x="625" y="1920"/>
                  </a:lnTo>
                  <a:lnTo>
                    <a:pt x="1474" y="1545"/>
                  </a:lnTo>
                  <a:lnTo>
                    <a:pt x="911" y="0"/>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2" name="Google Shape;3179;p32"/>
            <p:cNvSpPr/>
            <p:nvPr/>
          </p:nvSpPr>
          <p:spPr>
            <a:xfrm>
              <a:off x="8524411" y="3220194"/>
              <a:ext cx="211516" cy="84468"/>
            </a:xfrm>
            <a:custGeom>
              <a:avLst/>
              <a:gdLst/>
              <a:ahLst/>
              <a:cxnLst/>
              <a:rect l="l" t="t" r="r" b="b"/>
              <a:pathLst>
                <a:path w="2439" h="974" extrusionOk="0">
                  <a:moveTo>
                    <a:pt x="1277" y="0"/>
                  </a:moveTo>
                  <a:lnTo>
                    <a:pt x="63" y="670"/>
                  </a:lnTo>
                  <a:lnTo>
                    <a:pt x="9" y="723"/>
                  </a:lnTo>
                  <a:lnTo>
                    <a:pt x="0" y="804"/>
                  </a:lnTo>
                  <a:lnTo>
                    <a:pt x="9" y="875"/>
                  </a:lnTo>
                  <a:lnTo>
                    <a:pt x="99" y="965"/>
                  </a:lnTo>
                  <a:lnTo>
                    <a:pt x="170" y="973"/>
                  </a:lnTo>
                  <a:lnTo>
                    <a:pt x="2233" y="973"/>
                  </a:lnTo>
                  <a:lnTo>
                    <a:pt x="2313" y="965"/>
                  </a:lnTo>
                  <a:lnTo>
                    <a:pt x="2421" y="857"/>
                  </a:lnTo>
                  <a:lnTo>
                    <a:pt x="2438" y="777"/>
                  </a:lnTo>
                  <a:lnTo>
                    <a:pt x="230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3" name="Google Shape;3180;p32"/>
            <p:cNvSpPr/>
            <p:nvPr/>
          </p:nvSpPr>
          <p:spPr>
            <a:xfrm>
              <a:off x="8418349" y="2431008"/>
              <a:ext cx="310553" cy="742778"/>
            </a:xfrm>
            <a:custGeom>
              <a:avLst/>
              <a:gdLst/>
              <a:ahLst/>
              <a:cxnLst/>
              <a:rect l="l" t="t" r="r" b="b"/>
              <a:pathLst>
                <a:path w="3581" h="8565" extrusionOk="0">
                  <a:moveTo>
                    <a:pt x="0" y="1"/>
                  </a:moveTo>
                  <a:lnTo>
                    <a:pt x="473" y="3840"/>
                  </a:lnTo>
                  <a:lnTo>
                    <a:pt x="2090" y="8564"/>
                  </a:lnTo>
                  <a:lnTo>
                    <a:pt x="3581" y="8520"/>
                  </a:lnTo>
                  <a:lnTo>
                    <a:pt x="2090" y="3787"/>
                  </a:lnTo>
                  <a:lnTo>
                    <a:pt x="1929" y="599"/>
                  </a:lnTo>
                  <a:lnTo>
                    <a:pt x="0"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4" name="Google Shape;3181;p32"/>
            <p:cNvSpPr/>
            <p:nvPr/>
          </p:nvSpPr>
          <p:spPr>
            <a:xfrm>
              <a:off x="8289739" y="1881960"/>
              <a:ext cx="337784" cy="534384"/>
            </a:xfrm>
            <a:custGeom>
              <a:avLst/>
              <a:gdLst/>
              <a:ahLst/>
              <a:cxnLst/>
              <a:rect l="l" t="t" r="r" b="b"/>
              <a:pathLst>
                <a:path w="3895" h="6162" extrusionOk="0">
                  <a:moveTo>
                    <a:pt x="2215" y="0"/>
                  </a:moveTo>
                  <a:lnTo>
                    <a:pt x="1331" y="36"/>
                  </a:lnTo>
                  <a:lnTo>
                    <a:pt x="858" y="98"/>
                  </a:lnTo>
                  <a:lnTo>
                    <a:pt x="706" y="134"/>
                  </a:lnTo>
                  <a:lnTo>
                    <a:pt x="447" y="259"/>
                  </a:lnTo>
                  <a:lnTo>
                    <a:pt x="233" y="447"/>
                  </a:lnTo>
                  <a:lnTo>
                    <a:pt x="81" y="697"/>
                  </a:lnTo>
                  <a:lnTo>
                    <a:pt x="36" y="840"/>
                  </a:lnTo>
                  <a:lnTo>
                    <a:pt x="1" y="1081"/>
                  </a:lnTo>
                  <a:lnTo>
                    <a:pt x="1" y="1438"/>
                  </a:lnTo>
                  <a:lnTo>
                    <a:pt x="10" y="1474"/>
                  </a:lnTo>
                  <a:lnTo>
                    <a:pt x="90" y="5644"/>
                  </a:lnTo>
                  <a:lnTo>
                    <a:pt x="447" y="5823"/>
                  </a:lnTo>
                  <a:lnTo>
                    <a:pt x="1144" y="6046"/>
                  </a:lnTo>
                  <a:lnTo>
                    <a:pt x="1813" y="6153"/>
                  </a:lnTo>
                  <a:lnTo>
                    <a:pt x="2430" y="6162"/>
                  </a:lnTo>
                  <a:lnTo>
                    <a:pt x="3207" y="6073"/>
                  </a:lnTo>
                  <a:lnTo>
                    <a:pt x="3841" y="5903"/>
                  </a:lnTo>
                  <a:lnTo>
                    <a:pt x="3894" y="5876"/>
                  </a:lnTo>
                  <a:lnTo>
                    <a:pt x="3841" y="5555"/>
                  </a:lnTo>
                  <a:lnTo>
                    <a:pt x="3599" y="3903"/>
                  </a:lnTo>
                  <a:lnTo>
                    <a:pt x="3492" y="2813"/>
                  </a:lnTo>
                  <a:lnTo>
                    <a:pt x="3492" y="2420"/>
                  </a:lnTo>
                  <a:lnTo>
                    <a:pt x="3510" y="2063"/>
                  </a:lnTo>
                  <a:lnTo>
                    <a:pt x="3474" y="1474"/>
                  </a:lnTo>
                  <a:lnTo>
                    <a:pt x="3403" y="1018"/>
                  </a:lnTo>
                  <a:lnTo>
                    <a:pt x="3296" y="679"/>
                  </a:lnTo>
                  <a:lnTo>
                    <a:pt x="3108" y="348"/>
                  </a:lnTo>
                  <a:lnTo>
                    <a:pt x="2921" y="170"/>
                  </a:lnTo>
                  <a:lnTo>
                    <a:pt x="2903" y="161"/>
                  </a:lnTo>
                  <a:lnTo>
                    <a:pt x="2814" y="116"/>
                  </a:lnTo>
                  <a:lnTo>
                    <a:pt x="2599" y="54"/>
                  </a:lnTo>
                  <a:lnTo>
                    <a:pt x="2215" y="0"/>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5" name="Google Shape;3182;p32"/>
            <p:cNvSpPr/>
            <p:nvPr/>
          </p:nvSpPr>
          <p:spPr>
            <a:xfrm>
              <a:off x="8148814" y="1670528"/>
              <a:ext cx="115428" cy="115428"/>
            </a:xfrm>
            <a:custGeom>
              <a:avLst/>
              <a:gdLst/>
              <a:ahLst/>
              <a:cxnLst/>
              <a:rect l="l" t="t" r="r" b="b"/>
              <a:pathLst>
                <a:path w="1331" h="1331" extrusionOk="0">
                  <a:moveTo>
                    <a:pt x="572" y="0"/>
                  </a:moveTo>
                  <a:lnTo>
                    <a:pt x="331" y="90"/>
                  </a:lnTo>
                  <a:lnTo>
                    <a:pt x="134" y="259"/>
                  </a:lnTo>
                  <a:lnTo>
                    <a:pt x="18" y="491"/>
                  </a:lnTo>
                  <a:lnTo>
                    <a:pt x="0" y="625"/>
                  </a:lnTo>
                  <a:lnTo>
                    <a:pt x="0" y="759"/>
                  </a:lnTo>
                  <a:lnTo>
                    <a:pt x="81" y="1000"/>
                  </a:lnTo>
                  <a:lnTo>
                    <a:pt x="250" y="1197"/>
                  </a:lnTo>
                  <a:lnTo>
                    <a:pt x="483" y="1313"/>
                  </a:lnTo>
                  <a:lnTo>
                    <a:pt x="617" y="1331"/>
                  </a:lnTo>
                  <a:lnTo>
                    <a:pt x="751" y="1331"/>
                  </a:lnTo>
                  <a:lnTo>
                    <a:pt x="1001" y="1250"/>
                  </a:lnTo>
                  <a:lnTo>
                    <a:pt x="1188" y="1081"/>
                  </a:lnTo>
                  <a:lnTo>
                    <a:pt x="1313" y="849"/>
                  </a:lnTo>
                  <a:lnTo>
                    <a:pt x="1331" y="715"/>
                  </a:lnTo>
                  <a:lnTo>
                    <a:pt x="1331" y="581"/>
                  </a:lnTo>
                  <a:lnTo>
                    <a:pt x="1242" y="331"/>
                  </a:lnTo>
                  <a:lnTo>
                    <a:pt x="1072" y="143"/>
                  </a:lnTo>
                  <a:lnTo>
                    <a:pt x="840" y="18"/>
                  </a:lnTo>
                  <a:lnTo>
                    <a:pt x="70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6" name="Google Shape;3183;p32"/>
            <p:cNvSpPr/>
            <p:nvPr/>
          </p:nvSpPr>
          <p:spPr>
            <a:xfrm>
              <a:off x="8172056" y="1736351"/>
              <a:ext cx="98430" cy="146474"/>
            </a:xfrm>
            <a:custGeom>
              <a:avLst/>
              <a:gdLst/>
              <a:ahLst/>
              <a:cxnLst/>
              <a:rect l="l" t="t" r="r" b="b"/>
              <a:pathLst>
                <a:path w="1135" h="1689" extrusionOk="0">
                  <a:moveTo>
                    <a:pt x="786" y="0"/>
                  </a:moveTo>
                  <a:lnTo>
                    <a:pt x="0" y="259"/>
                  </a:lnTo>
                  <a:lnTo>
                    <a:pt x="420" y="1688"/>
                  </a:lnTo>
                  <a:lnTo>
                    <a:pt x="1134" y="1527"/>
                  </a:lnTo>
                  <a:lnTo>
                    <a:pt x="78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7" name="Google Shape;3184;p32"/>
            <p:cNvSpPr/>
            <p:nvPr/>
          </p:nvSpPr>
          <p:spPr>
            <a:xfrm>
              <a:off x="8166592" y="1799052"/>
              <a:ext cx="388083" cy="338565"/>
            </a:xfrm>
            <a:custGeom>
              <a:avLst/>
              <a:gdLst/>
              <a:ahLst/>
              <a:cxnLst/>
              <a:rect l="l" t="t" r="r" b="b"/>
              <a:pathLst>
                <a:path w="4475" h="3904" extrusionOk="0">
                  <a:moveTo>
                    <a:pt x="1180" y="1"/>
                  </a:moveTo>
                  <a:lnTo>
                    <a:pt x="1" y="331"/>
                  </a:lnTo>
                  <a:lnTo>
                    <a:pt x="867" y="3457"/>
                  </a:lnTo>
                  <a:lnTo>
                    <a:pt x="921" y="3591"/>
                  </a:lnTo>
                  <a:lnTo>
                    <a:pt x="1108" y="3796"/>
                  </a:lnTo>
                  <a:lnTo>
                    <a:pt x="1233" y="3858"/>
                  </a:lnTo>
                  <a:lnTo>
                    <a:pt x="1278" y="3876"/>
                  </a:lnTo>
                  <a:lnTo>
                    <a:pt x="1314" y="3885"/>
                  </a:lnTo>
                  <a:lnTo>
                    <a:pt x="1439" y="3903"/>
                  </a:lnTo>
                  <a:lnTo>
                    <a:pt x="1671" y="3867"/>
                  </a:lnTo>
                  <a:lnTo>
                    <a:pt x="1787" y="3814"/>
                  </a:lnTo>
                  <a:lnTo>
                    <a:pt x="4475" y="2162"/>
                  </a:lnTo>
                  <a:lnTo>
                    <a:pt x="3832" y="1117"/>
                  </a:lnTo>
                  <a:lnTo>
                    <a:pt x="1831" y="2340"/>
                  </a:lnTo>
                  <a:lnTo>
                    <a:pt x="1180" y="1"/>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8" name="Google Shape;3185;p32"/>
            <p:cNvSpPr/>
            <p:nvPr/>
          </p:nvSpPr>
          <p:spPr>
            <a:xfrm>
              <a:off x="8302140" y="1719266"/>
              <a:ext cx="31827" cy="62874"/>
            </a:xfrm>
            <a:custGeom>
              <a:avLst/>
              <a:gdLst/>
              <a:ahLst/>
              <a:cxnLst/>
              <a:rect l="l" t="t" r="r" b="b"/>
              <a:pathLst>
                <a:path w="367" h="725" extrusionOk="0">
                  <a:moveTo>
                    <a:pt x="143" y="1"/>
                  </a:moveTo>
                  <a:lnTo>
                    <a:pt x="117" y="19"/>
                  </a:lnTo>
                  <a:lnTo>
                    <a:pt x="18" y="233"/>
                  </a:lnTo>
                  <a:lnTo>
                    <a:pt x="1" y="519"/>
                  </a:lnTo>
                  <a:lnTo>
                    <a:pt x="18" y="724"/>
                  </a:lnTo>
                  <a:lnTo>
                    <a:pt x="367" y="171"/>
                  </a:lnTo>
                  <a:lnTo>
                    <a:pt x="143"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9" name="Google Shape;3186;p32"/>
            <p:cNvSpPr/>
            <p:nvPr/>
          </p:nvSpPr>
          <p:spPr>
            <a:xfrm>
              <a:off x="8388863" y="1730887"/>
              <a:ext cx="119330" cy="196860"/>
            </a:xfrm>
            <a:custGeom>
              <a:avLst/>
              <a:gdLst/>
              <a:ahLst/>
              <a:cxnLst/>
              <a:rect l="l" t="t" r="r" b="b"/>
              <a:pathLst>
                <a:path w="1376" h="2270" extrusionOk="0">
                  <a:moveTo>
                    <a:pt x="1376" y="1"/>
                  </a:moveTo>
                  <a:lnTo>
                    <a:pt x="117" y="242"/>
                  </a:lnTo>
                  <a:lnTo>
                    <a:pt x="10" y="1706"/>
                  </a:lnTo>
                  <a:lnTo>
                    <a:pt x="1" y="1823"/>
                  </a:lnTo>
                  <a:lnTo>
                    <a:pt x="45" y="2019"/>
                  </a:lnTo>
                  <a:lnTo>
                    <a:pt x="153" y="2162"/>
                  </a:lnTo>
                  <a:lnTo>
                    <a:pt x="331" y="2242"/>
                  </a:lnTo>
                  <a:lnTo>
                    <a:pt x="447" y="2260"/>
                  </a:lnTo>
                  <a:lnTo>
                    <a:pt x="545" y="2269"/>
                  </a:lnTo>
                  <a:lnTo>
                    <a:pt x="670" y="2269"/>
                  </a:lnTo>
                  <a:lnTo>
                    <a:pt x="885" y="2207"/>
                  </a:lnTo>
                  <a:lnTo>
                    <a:pt x="1054" y="2073"/>
                  </a:lnTo>
                  <a:lnTo>
                    <a:pt x="1162" y="1885"/>
                  </a:lnTo>
                  <a:lnTo>
                    <a:pt x="1179" y="1769"/>
                  </a:lnTo>
                  <a:lnTo>
                    <a:pt x="1376"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0" name="Google Shape;3187;p32"/>
            <p:cNvSpPr/>
            <p:nvPr/>
          </p:nvSpPr>
          <p:spPr>
            <a:xfrm>
              <a:off x="8309078" y="1607740"/>
              <a:ext cx="222356" cy="243257"/>
            </a:xfrm>
            <a:custGeom>
              <a:avLst/>
              <a:gdLst/>
              <a:ahLst/>
              <a:cxnLst/>
              <a:rect l="l" t="t" r="r" b="b"/>
              <a:pathLst>
                <a:path w="2564" h="2805" extrusionOk="0">
                  <a:moveTo>
                    <a:pt x="814" y="1"/>
                  </a:moveTo>
                  <a:lnTo>
                    <a:pt x="617" y="28"/>
                  </a:lnTo>
                  <a:lnTo>
                    <a:pt x="447" y="126"/>
                  </a:lnTo>
                  <a:lnTo>
                    <a:pt x="322" y="287"/>
                  </a:lnTo>
                  <a:lnTo>
                    <a:pt x="296" y="394"/>
                  </a:lnTo>
                  <a:lnTo>
                    <a:pt x="37" y="1394"/>
                  </a:lnTo>
                  <a:lnTo>
                    <a:pt x="10" y="1510"/>
                  </a:lnTo>
                  <a:lnTo>
                    <a:pt x="1" y="1733"/>
                  </a:lnTo>
                  <a:lnTo>
                    <a:pt x="55" y="2055"/>
                  </a:lnTo>
                  <a:lnTo>
                    <a:pt x="278" y="2421"/>
                  </a:lnTo>
                  <a:lnTo>
                    <a:pt x="528" y="2626"/>
                  </a:lnTo>
                  <a:lnTo>
                    <a:pt x="733" y="2725"/>
                  </a:lnTo>
                  <a:lnTo>
                    <a:pt x="840" y="2751"/>
                  </a:lnTo>
                  <a:lnTo>
                    <a:pt x="885" y="2769"/>
                  </a:lnTo>
                  <a:lnTo>
                    <a:pt x="992" y="2787"/>
                  </a:lnTo>
                  <a:lnTo>
                    <a:pt x="1215" y="2805"/>
                  </a:lnTo>
                  <a:lnTo>
                    <a:pt x="1537" y="2742"/>
                  </a:lnTo>
                  <a:lnTo>
                    <a:pt x="1912" y="2519"/>
                  </a:lnTo>
                  <a:lnTo>
                    <a:pt x="2117" y="2269"/>
                  </a:lnTo>
                  <a:lnTo>
                    <a:pt x="2216" y="2073"/>
                  </a:lnTo>
                  <a:lnTo>
                    <a:pt x="2242" y="1957"/>
                  </a:lnTo>
                  <a:lnTo>
                    <a:pt x="2555" y="733"/>
                  </a:lnTo>
                  <a:lnTo>
                    <a:pt x="2564" y="680"/>
                  </a:lnTo>
                  <a:lnTo>
                    <a:pt x="2555" y="564"/>
                  </a:lnTo>
                  <a:lnTo>
                    <a:pt x="2492" y="465"/>
                  </a:lnTo>
                  <a:lnTo>
                    <a:pt x="2403" y="403"/>
                  </a:lnTo>
                  <a:lnTo>
                    <a:pt x="2350" y="385"/>
                  </a:lnTo>
                  <a:lnTo>
                    <a:pt x="921" y="19"/>
                  </a:lnTo>
                  <a:lnTo>
                    <a:pt x="814"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1" name="Google Shape;3188;p32"/>
            <p:cNvSpPr/>
            <p:nvPr/>
          </p:nvSpPr>
          <p:spPr>
            <a:xfrm>
              <a:off x="8486426" y="1598460"/>
              <a:ext cx="64435" cy="132512"/>
            </a:xfrm>
            <a:custGeom>
              <a:avLst/>
              <a:gdLst/>
              <a:ahLst/>
              <a:cxnLst/>
              <a:rect l="l" t="t" r="r" b="b"/>
              <a:pathLst>
                <a:path w="743" h="1528" extrusionOk="0">
                  <a:moveTo>
                    <a:pt x="171" y="1"/>
                  </a:moveTo>
                  <a:lnTo>
                    <a:pt x="1" y="1403"/>
                  </a:lnTo>
                  <a:lnTo>
                    <a:pt x="519" y="1528"/>
                  </a:lnTo>
                  <a:lnTo>
                    <a:pt x="715" y="706"/>
                  </a:lnTo>
                  <a:lnTo>
                    <a:pt x="733" y="617"/>
                  </a:lnTo>
                  <a:lnTo>
                    <a:pt x="742" y="429"/>
                  </a:lnTo>
                  <a:lnTo>
                    <a:pt x="697" y="260"/>
                  </a:lnTo>
                  <a:lnTo>
                    <a:pt x="555" y="117"/>
                  </a:lnTo>
                  <a:lnTo>
                    <a:pt x="438" y="63"/>
                  </a:lnTo>
                  <a:lnTo>
                    <a:pt x="171"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2" name="Google Shape;3189;p32"/>
            <p:cNvSpPr/>
            <p:nvPr/>
          </p:nvSpPr>
          <p:spPr>
            <a:xfrm>
              <a:off x="8488768" y="1713890"/>
              <a:ext cx="65909" cy="66690"/>
            </a:xfrm>
            <a:custGeom>
              <a:avLst/>
              <a:gdLst/>
              <a:ahLst/>
              <a:cxnLst/>
              <a:rect l="l" t="t" r="r" b="b"/>
              <a:pathLst>
                <a:path w="760" h="769" extrusionOk="0">
                  <a:moveTo>
                    <a:pt x="403" y="0"/>
                  </a:moveTo>
                  <a:lnTo>
                    <a:pt x="251" y="27"/>
                  </a:lnTo>
                  <a:lnTo>
                    <a:pt x="126" y="99"/>
                  </a:lnTo>
                  <a:lnTo>
                    <a:pt x="36" y="215"/>
                  </a:lnTo>
                  <a:lnTo>
                    <a:pt x="19" y="295"/>
                  </a:lnTo>
                  <a:lnTo>
                    <a:pt x="1" y="367"/>
                  </a:lnTo>
                  <a:lnTo>
                    <a:pt x="27" y="509"/>
                  </a:lnTo>
                  <a:lnTo>
                    <a:pt x="99" y="634"/>
                  </a:lnTo>
                  <a:lnTo>
                    <a:pt x="215" y="724"/>
                  </a:lnTo>
                  <a:lnTo>
                    <a:pt x="286" y="750"/>
                  </a:lnTo>
                  <a:lnTo>
                    <a:pt x="367" y="768"/>
                  </a:lnTo>
                  <a:lnTo>
                    <a:pt x="510" y="742"/>
                  </a:lnTo>
                  <a:lnTo>
                    <a:pt x="635" y="670"/>
                  </a:lnTo>
                  <a:lnTo>
                    <a:pt x="724" y="554"/>
                  </a:lnTo>
                  <a:lnTo>
                    <a:pt x="751" y="474"/>
                  </a:lnTo>
                  <a:lnTo>
                    <a:pt x="760" y="402"/>
                  </a:lnTo>
                  <a:lnTo>
                    <a:pt x="742" y="259"/>
                  </a:lnTo>
                  <a:lnTo>
                    <a:pt x="662" y="134"/>
                  </a:lnTo>
                  <a:lnTo>
                    <a:pt x="545" y="45"/>
                  </a:lnTo>
                  <a:lnTo>
                    <a:pt x="474" y="18"/>
                  </a:lnTo>
                  <a:lnTo>
                    <a:pt x="403"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3" name="Google Shape;3190;p32"/>
            <p:cNvSpPr/>
            <p:nvPr/>
          </p:nvSpPr>
          <p:spPr>
            <a:xfrm>
              <a:off x="8310639" y="1533418"/>
              <a:ext cx="213858" cy="228601"/>
            </a:xfrm>
            <a:custGeom>
              <a:avLst/>
              <a:gdLst/>
              <a:ahLst/>
              <a:cxnLst/>
              <a:rect l="l" t="t" r="r" b="b"/>
              <a:pathLst>
                <a:path w="2466" h="2636" extrusionOk="0">
                  <a:moveTo>
                    <a:pt x="572" y="1"/>
                  </a:moveTo>
                  <a:lnTo>
                    <a:pt x="367" y="63"/>
                  </a:lnTo>
                  <a:lnTo>
                    <a:pt x="206" y="179"/>
                  </a:lnTo>
                  <a:lnTo>
                    <a:pt x="90" y="340"/>
                  </a:lnTo>
                  <a:lnTo>
                    <a:pt x="19" y="528"/>
                  </a:lnTo>
                  <a:lnTo>
                    <a:pt x="1" y="724"/>
                  </a:lnTo>
                  <a:lnTo>
                    <a:pt x="28" y="912"/>
                  </a:lnTo>
                  <a:lnTo>
                    <a:pt x="117" y="1063"/>
                  </a:lnTo>
                  <a:lnTo>
                    <a:pt x="179" y="1126"/>
                  </a:lnTo>
                  <a:lnTo>
                    <a:pt x="251" y="1179"/>
                  </a:lnTo>
                  <a:lnTo>
                    <a:pt x="429" y="1251"/>
                  </a:lnTo>
                  <a:lnTo>
                    <a:pt x="742" y="1287"/>
                  </a:lnTo>
                  <a:lnTo>
                    <a:pt x="1367" y="1215"/>
                  </a:lnTo>
                  <a:lnTo>
                    <a:pt x="1564" y="1153"/>
                  </a:lnTo>
                  <a:lnTo>
                    <a:pt x="1626" y="1135"/>
                  </a:lnTo>
                  <a:lnTo>
                    <a:pt x="1814" y="1135"/>
                  </a:lnTo>
                  <a:lnTo>
                    <a:pt x="1992" y="1206"/>
                  </a:lnTo>
                  <a:lnTo>
                    <a:pt x="2055" y="1313"/>
                  </a:lnTo>
                  <a:lnTo>
                    <a:pt x="2037" y="1412"/>
                  </a:lnTo>
                  <a:lnTo>
                    <a:pt x="2001" y="1474"/>
                  </a:lnTo>
                  <a:lnTo>
                    <a:pt x="1930" y="1599"/>
                  </a:lnTo>
                  <a:lnTo>
                    <a:pt x="1912" y="1778"/>
                  </a:lnTo>
                  <a:lnTo>
                    <a:pt x="2001" y="1939"/>
                  </a:lnTo>
                  <a:lnTo>
                    <a:pt x="2037" y="1956"/>
                  </a:lnTo>
                  <a:lnTo>
                    <a:pt x="1885" y="2573"/>
                  </a:lnTo>
                  <a:lnTo>
                    <a:pt x="2135" y="2635"/>
                  </a:lnTo>
                  <a:lnTo>
                    <a:pt x="2260" y="2135"/>
                  </a:lnTo>
                  <a:lnTo>
                    <a:pt x="2465" y="813"/>
                  </a:lnTo>
                  <a:lnTo>
                    <a:pt x="1814" y="599"/>
                  </a:lnTo>
                  <a:lnTo>
                    <a:pt x="1769" y="528"/>
                  </a:lnTo>
                  <a:lnTo>
                    <a:pt x="1385" y="215"/>
                  </a:lnTo>
                  <a:lnTo>
                    <a:pt x="956" y="36"/>
                  </a:lnTo>
                  <a:lnTo>
                    <a:pt x="688"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4" name="Google Shape;3191;p32"/>
            <p:cNvSpPr/>
            <p:nvPr/>
          </p:nvSpPr>
          <p:spPr>
            <a:xfrm>
              <a:off x="8301360" y="1748753"/>
              <a:ext cx="194519" cy="103807"/>
            </a:xfrm>
            <a:custGeom>
              <a:avLst/>
              <a:gdLst/>
              <a:ahLst/>
              <a:cxnLst/>
              <a:rect l="l" t="t" r="r" b="b"/>
              <a:pathLst>
                <a:path w="2243" h="1197" extrusionOk="0">
                  <a:moveTo>
                    <a:pt x="286" y="0"/>
                  </a:moveTo>
                  <a:lnTo>
                    <a:pt x="45" y="90"/>
                  </a:lnTo>
                  <a:lnTo>
                    <a:pt x="19" y="116"/>
                  </a:lnTo>
                  <a:lnTo>
                    <a:pt x="1" y="197"/>
                  </a:lnTo>
                  <a:lnTo>
                    <a:pt x="108" y="643"/>
                  </a:lnTo>
                  <a:lnTo>
                    <a:pt x="277" y="875"/>
                  </a:lnTo>
                  <a:lnTo>
                    <a:pt x="456" y="1000"/>
                  </a:lnTo>
                  <a:lnTo>
                    <a:pt x="572" y="1054"/>
                  </a:lnTo>
                  <a:lnTo>
                    <a:pt x="831" y="1143"/>
                  </a:lnTo>
                  <a:lnTo>
                    <a:pt x="1233" y="1197"/>
                  </a:lnTo>
                  <a:lnTo>
                    <a:pt x="1501" y="1179"/>
                  </a:lnTo>
                  <a:lnTo>
                    <a:pt x="1742" y="1099"/>
                  </a:lnTo>
                  <a:lnTo>
                    <a:pt x="1956" y="947"/>
                  </a:lnTo>
                  <a:lnTo>
                    <a:pt x="2117" y="706"/>
                  </a:lnTo>
                  <a:lnTo>
                    <a:pt x="2224" y="366"/>
                  </a:lnTo>
                  <a:lnTo>
                    <a:pt x="2242" y="152"/>
                  </a:lnTo>
                  <a:lnTo>
                    <a:pt x="1992" y="90"/>
                  </a:lnTo>
                  <a:lnTo>
                    <a:pt x="1965" y="72"/>
                  </a:lnTo>
                  <a:lnTo>
                    <a:pt x="1805" y="45"/>
                  </a:lnTo>
                  <a:lnTo>
                    <a:pt x="1688" y="107"/>
                  </a:lnTo>
                  <a:lnTo>
                    <a:pt x="1635" y="188"/>
                  </a:lnTo>
                  <a:lnTo>
                    <a:pt x="1554" y="357"/>
                  </a:lnTo>
                  <a:lnTo>
                    <a:pt x="1456" y="482"/>
                  </a:lnTo>
                  <a:lnTo>
                    <a:pt x="1376" y="500"/>
                  </a:lnTo>
                  <a:lnTo>
                    <a:pt x="1313" y="482"/>
                  </a:lnTo>
                  <a:lnTo>
                    <a:pt x="1304" y="438"/>
                  </a:lnTo>
                  <a:lnTo>
                    <a:pt x="1117" y="223"/>
                  </a:lnTo>
                  <a:lnTo>
                    <a:pt x="885" y="81"/>
                  </a:lnTo>
                  <a:lnTo>
                    <a:pt x="724" y="27"/>
                  </a:lnTo>
                  <a:lnTo>
                    <a:pt x="55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grpSp>
      <p:grpSp>
        <p:nvGrpSpPr>
          <p:cNvPr id="113" name="Group 112"/>
          <p:cNvGrpSpPr/>
          <p:nvPr/>
        </p:nvGrpSpPr>
        <p:grpSpPr>
          <a:xfrm>
            <a:off x="349248" y="3188862"/>
            <a:ext cx="2632468" cy="5885848"/>
            <a:chOff x="912315" y="3243889"/>
            <a:chExt cx="2632468" cy="5885848"/>
          </a:xfrm>
        </p:grpSpPr>
        <p:sp>
          <p:nvSpPr>
            <p:cNvPr id="96" name="Google Shape;3097;p32"/>
            <p:cNvSpPr/>
            <p:nvPr/>
          </p:nvSpPr>
          <p:spPr>
            <a:xfrm>
              <a:off x="912315" y="6059537"/>
              <a:ext cx="2632468"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7" name="Google Shape;3098;p32"/>
            <p:cNvSpPr/>
            <p:nvPr/>
          </p:nvSpPr>
          <p:spPr>
            <a:xfrm>
              <a:off x="1955307" y="4884425"/>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8" name="Google Shape;3102;p32"/>
            <p:cNvSpPr/>
            <p:nvPr/>
          </p:nvSpPr>
          <p:spPr>
            <a:xfrm>
              <a:off x="1517151" y="3243889"/>
              <a:ext cx="1422794" cy="1422794"/>
            </a:xfrm>
            <a:prstGeom prst="ellipse">
              <a:avLst/>
            </a:prstGeom>
            <a:solidFill>
              <a:srgbClr val="F39A20"/>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01</a:t>
              </a:r>
              <a:endParaRPr sz="4000" b="1" kern="0">
                <a:solidFill>
                  <a:srgbClr val="FFFFFF"/>
                </a:solidFill>
                <a:latin typeface="Arial"/>
                <a:ea typeface="Fira Sans Extra Condensed"/>
                <a:cs typeface="Arial" panose="020B0604020202020204" pitchFamily="34" charset="0"/>
                <a:sym typeface="Fira Sans Extra Condensed"/>
              </a:endParaRPr>
            </a:p>
          </p:txBody>
        </p:sp>
        <p:sp>
          <p:nvSpPr>
            <p:cNvPr id="99" name="TextBox 98"/>
            <p:cNvSpPr txBox="1"/>
            <p:nvPr/>
          </p:nvSpPr>
          <p:spPr>
            <a:xfrm>
              <a:off x="1073650" y="6141773"/>
              <a:ext cx="2309797"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Ôn tập kiến thức đã học</a:t>
              </a:r>
              <a:endParaRPr lang="en-US" sz="4000" kern="0">
                <a:solidFill>
                  <a:srgbClr val="000000"/>
                </a:solidFill>
                <a:latin typeface="Arial"/>
                <a:cs typeface="Arial"/>
                <a:sym typeface="Arial"/>
              </a:endParaRPr>
            </a:p>
          </p:txBody>
        </p:sp>
      </p:grpSp>
      <p:grpSp>
        <p:nvGrpSpPr>
          <p:cNvPr id="112" name="Group 111"/>
          <p:cNvGrpSpPr/>
          <p:nvPr/>
        </p:nvGrpSpPr>
        <p:grpSpPr>
          <a:xfrm>
            <a:off x="3212602" y="3188862"/>
            <a:ext cx="2947122" cy="5885848"/>
            <a:chOff x="4224165" y="3243889"/>
            <a:chExt cx="2947122" cy="5885848"/>
          </a:xfrm>
        </p:grpSpPr>
        <p:sp>
          <p:nvSpPr>
            <p:cNvPr id="101" name="Google Shape;3193;p32"/>
            <p:cNvSpPr/>
            <p:nvPr/>
          </p:nvSpPr>
          <p:spPr>
            <a:xfrm>
              <a:off x="4224165" y="6059537"/>
              <a:ext cx="2947122"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2" name="Google Shape;3194;p32"/>
            <p:cNvSpPr/>
            <p:nvPr/>
          </p:nvSpPr>
          <p:spPr>
            <a:xfrm>
              <a:off x="5424485" y="4884425"/>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3" name="Google Shape;3198;p32"/>
            <p:cNvSpPr/>
            <p:nvPr/>
          </p:nvSpPr>
          <p:spPr>
            <a:xfrm>
              <a:off x="4936106" y="3243889"/>
              <a:ext cx="1422794" cy="1422794"/>
            </a:xfrm>
            <a:prstGeom prst="ellipse">
              <a:avLst/>
            </a:prstGeom>
            <a:solidFill>
              <a:srgbClr val="FFCF01"/>
            </a:solidFill>
            <a:ln>
              <a:noFill/>
            </a:ln>
          </p:spPr>
          <p:txBody>
            <a:bodyPr spcFirstLastPara="1" wrap="square" lIns="182850" tIns="182850" rIns="182850" bIns="182850" anchor="ctr" anchorCtr="0">
              <a:noAutofit/>
            </a:bodyPr>
            <a:lstStyle/>
            <a:p>
              <a:pPr algn="ctr">
                <a:defRPr/>
              </a:pPr>
              <a:r>
                <a:rPr lang="en" sz="4000" b="1" kern="0">
                  <a:solidFill>
                    <a:srgbClr val="000000"/>
                  </a:solidFill>
                  <a:latin typeface="Arial"/>
                  <a:ea typeface="Fira Sans Extra Condensed"/>
                  <a:cs typeface="Arial" panose="020B0604020202020204" pitchFamily="34" charset="0"/>
                  <a:sym typeface="Fira Sans Extra Condensed"/>
                </a:rPr>
                <a:t>02</a:t>
              </a:r>
              <a:endParaRPr sz="2800" b="1" kern="0">
                <a:solidFill>
                  <a:srgbClr val="000000"/>
                </a:solidFill>
                <a:latin typeface="Arial"/>
                <a:ea typeface="Fira Sans Extra Condensed"/>
                <a:cs typeface="Arial" panose="020B0604020202020204" pitchFamily="34" charset="0"/>
                <a:sym typeface="Fira Sans Extra Condensed"/>
              </a:endParaRPr>
            </a:p>
          </p:txBody>
        </p:sp>
        <p:sp>
          <p:nvSpPr>
            <p:cNvPr id="104" name="TextBox 103"/>
            <p:cNvSpPr txBox="1"/>
            <p:nvPr/>
          </p:nvSpPr>
          <p:spPr>
            <a:xfrm>
              <a:off x="4226417" y="6141773"/>
              <a:ext cx="2842172"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Hoàn thành bài tập trong SBT</a:t>
              </a:r>
              <a:endParaRPr lang="en-US" sz="4000" kern="0">
                <a:solidFill>
                  <a:srgbClr val="000000"/>
                </a:solidFill>
                <a:latin typeface="Arial"/>
                <a:cs typeface="Arial"/>
                <a:sym typeface="Arial"/>
              </a:endParaRPr>
            </a:p>
          </p:txBody>
        </p:sp>
      </p:grpSp>
      <p:grpSp>
        <p:nvGrpSpPr>
          <p:cNvPr id="111" name="Group 110"/>
          <p:cNvGrpSpPr/>
          <p:nvPr/>
        </p:nvGrpSpPr>
        <p:grpSpPr>
          <a:xfrm>
            <a:off x="6390611" y="3193969"/>
            <a:ext cx="5713816" cy="5880741"/>
            <a:chOff x="6507110" y="3248996"/>
            <a:chExt cx="5713816" cy="5880741"/>
          </a:xfrm>
        </p:grpSpPr>
        <p:sp>
          <p:nvSpPr>
            <p:cNvPr id="107" name="Google Shape;3201;p32"/>
            <p:cNvSpPr/>
            <p:nvPr/>
          </p:nvSpPr>
          <p:spPr>
            <a:xfrm>
              <a:off x="9094396" y="4888018"/>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8" name="Google Shape;3205;p32"/>
            <p:cNvSpPr/>
            <p:nvPr/>
          </p:nvSpPr>
          <p:spPr>
            <a:xfrm>
              <a:off x="8652621" y="3248996"/>
              <a:ext cx="1422794" cy="1422794"/>
            </a:xfrm>
            <a:prstGeom prst="ellipse">
              <a:avLst/>
            </a:prstGeom>
            <a:solidFill>
              <a:srgbClr val="00857B"/>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03</a:t>
              </a:r>
              <a:endParaRPr sz="2800" b="1" kern="0">
                <a:solidFill>
                  <a:srgbClr val="FFFFFF"/>
                </a:solidFill>
                <a:latin typeface="Arial"/>
                <a:ea typeface="Fira Sans Extra Condensed"/>
                <a:cs typeface="Arial" panose="020B0604020202020204" pitchFamily="34" charset="0"/>
                <a:sym typeface="Fira Sans Extra Condensed"/>
              </a:endParaRPr>
            </a:p>
          </p:txBody>
        </p:sp>
        <p:grpSp>
          <p:nvGrpSpPr>
            <p:cNvPr id="110" name="Group 109"/>
            <p:cNvGrpSpPr/>
            <p:nvPr/>
          </p:nvGrpSpPr>
          <p:grpSpPr>
            <a:xfrm>
              <a:off x="6507110" y="6059537"/>
              <a:ext cx="5713816" cy="3070200"/>
              <a:chOff x="6507110" y="6059537"/>
              <a:chExt cx="5713816" cy="3070200"/>
            </a:xfrm>
          </p:grpSpPr>
          <p:sp>
            <p:nvSpPr>
              <p:cNvPr id="106" name="Google Shape;3200;p32"/>
              <p:cNvSpPr/>
              <p:nvPr/>
            </p:nvSpPr>
            <p:spPr>
              <a:xfrm>
                <a:off x="6507110" y="6059537"/>
                <a:ext cx="5713816"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9" name="TextBox 108"/>
              <p:cNvSpPr txBox="1"/>
              <p:nvPr/>
            </p:nvSpPr>
            <p:spPr>
              <a:xfrm>
                <a:off x="6522573" y="6141773"/>
                <a:ext cx="5690128"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Xem trước </a:t>
                </a:r>
                <a:r>
                  <a:rPr lang="vi-VN" sz="4000" b="1" kern="0">
                    <a:solidFill>
                      <a:srgbClr val="000000"/>
                    </a:solidFill>
                    <a:cs typeface="Arial"/>
                    <a:sym typeface="Arial"/>
                  </a:rPr>
                  <a:t>Bài 9b: Các chức năng chính của phần mềm </a:t>
                </a:r>
                <a:r>
                  <a:rPr lang="vi-VN" sz="4000" b="1" kern="0">
                    <a:solidFill>
                      <a:srgbClr val="000000"/>
                    </a:solidFill>
                    <a:cs typeface="Arial"/>
                    <a:sym typeface="Arial"/>
                  </a:rPr>
                  <a:t>làm </a:t>
                </a:r>
                <a:r>
                  <a:rPr lang="vi-VN" sz="4000" b="1" kern="0" smtClean="0">
                    <a:solidFill>
                      <a:srgbClr val="000000"/>
                    </a:solidFill>
                    <a:cs typeface="Arial"/>
                    <a:sym typeface="Arial"/>
                  </a:rPr>
                  <a:t>video</a:t>
                </a:r>
                <a:endParaRPr lang="en-US" sz="4000" b="1" kern="0">
                  <a:solidFill>
                    <a:srgbClr val="000000"/>
                  </a:solidFill>
                  <a:latin typeface="Arial"/>
                  <a:cs typeface="Arial"/>
                  <a:sym typeface="Arial"/>
                </a:endParaRPr>
              </a:p>
            </p:txBody>
          </p:sp>
        </p:grpSp>
      </p:grpSp>
    </p:spTree>
    <p:extLst>
      <p:ext uri="{BB962C8B-B14F-4D97-AF65-F5344CB8AC3E}">
        <p14:creationId xmlns:p14="http://schemas.microsoft.com/office/powerpoint/2010/main" val="2789389851"/>
      </p:ext>
    </p:extLst>
  </p:cSld>
  <p:clrMapOvr>
    <a:masterClrMapping/>
  </p:clrMapOvr>
  <p:transition spd="med">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28700"/>
            <a:ext cx="18288000" cy="8229600"/>
            <a:chOff x="0" y="0"/>
            <a:chExt cx="10160000" cy="4572000"/>
          </a:xfrm>
        </p:grpSpPr>
        <p:sp>
          <p:nvSpPr>
            <p:cNvPr id="3" name="Freeform 3"/>
            <p:cNvSpPr/>
            <p:nvPr/>
          </p:nvSpPr>
          <p:spPr>
            <a:xfrm>
              <a:off x="0" y="0"/>
              <a:ext cx="10160000" cy="4572000"/>
            </a:xfrm>
            <a:custGeom>
              <a:avLst/>
              <a:gdLst/>
              <a:ahLst/>
              <a:cxnLst/>
              <a:rect l="l" t="t" r="r" b="b"/>
              <a:pathLst>
                <a:path w="10160000" h="4572000">
                  <a:moveTo>
                    <a:pt x="0" y="0"/>
                  </a:moveTo>
                  <a:lnTo>
                    <a:pt x="10160000" y="0"/>
                  </a:lnTo>
                  <a:lnTo>
                    <a:pt x="10160000" y="4572000"/>
                  </a:lnTo>
                  <a:lnTo>
                    <a:pt x="0" y="4572000"/>
                  </a:lnTo>
                  <a:close/>
                </a:path>
              </a:pathLst>
            </a:custGeom>
            <a:gradFill rotWithShape="1">
              <a:gsLst>
                <a:gs pos="0">
                  <a:srgbClr val="285684">
                    <a:alpha val="100000"/>
                  </a:srgbClr>
                </a:gs>
                <a:gs pos="100000">
                  <a:srgbClr val="799462">
                    <a:alpha val="100000"/>
                  </a:srgbClr>
                </a:gs>
              </a:gsLst>
              <a:lin ang="0"/>
            </a:gradFill>
          </p:spPr>
        </p:sp>
        <p:sp>
          <p:nvSpPr>
            <p:cNvPr id="4" name="TextBox 4"/>
            <p:cNvSpPr txBox="1"/>
            <p:nvPr/>
          </p:nvSpPr>
          <p:spPr>
            <a:xfrm>
              <a:off x="0" y="-19050"/>
              <a:ext cx="10160000" cy="4591050"/>
            </a:xfrm>
            <a:prstGeom prst="rect">
              <a:avLst/>
            </a:prstGeom>
          </p:spPr>
          <p:txBody>
            <a:bodyPr lIns="50800" tIns="50800" rIns="50800" bIns="50800" rtlCol="0" anchor="ctr"/>
            <a:lstStyle/>
            <a:p>
              <a:pPr algn="ctr">
                <a:lnSpc>
                  <a:spcPts val="1260"/>
                </a:lnSpc>
              </a:pPr>
              <a:endParaRPr/>
            </a:p>
          </p:txBody>
        </p:sp>
      </p:grpSp>
      <p:sp>
        <p:nvSpPr>
          <p:cNvPr id="5" name="Freeform 5"/>
          <p:cNvSpPr/>
          <p:nvPr/>
        </p:nvSpPr>
        <p:spPr>
          <a:xfrm>
            <a:off x="525366" y="1456346"/>
            <a:ext cx="2903634" cy="7374308"/>
          </a:xfrm>
          <a:custGeom>
            <a:avLst/>
            <a:gdLst/>
            <a:ahLst/>
            <a:cxnLst/>
            <a:rect l="l" t="t" r="r" b="b"/>
            <a:pathLst>
              <a:path w="2903634" h="7374308">
                <a:moveTo>
                  <a:pt x="0" y="0"/>
                </a:moveTo>
                <a:lnTo>
                  <a:pt x="2903634" y="0"/>
                </a:lnTo>
                <a:lnTo>
                  <a:pt x="2903634" y="7374308"/>
                </a:lnTo>
                <a:lnTo>
                  <a:pt x="0" y="73743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3173275" y="2946032"/>
            <a:ext cx="11941450" cy="3465179"/>
          </a:xfrm>
          <a:prstGeom prst="rect">
            <a:avLst/>
          </a:prstGeom>
        </p:spPr>
        <p:txBody>
          <a:bodyPr wrap="square" lIns="0" tIns="0" rIns="0" bIns="0" rtlCol="0" anchor="t">
            <a:spAutoFit/>
          </a:bodyPr>
          <a:lstStyle/>
          <a:p>
            <a:pPr algn="ctr">
              <a:lnSpc>
                <a:spcPct val="150000"/>
              </a:lnSpc>
            </a:pPr>
            <a:r>
              <a:rPr lang="vi-VN" sz="8000" b="1" smtClean="0">
                <a:solidFill>
                  <a:schemeClr val="bg1"/>
                </a:solidFill>
                <a:latin typeface="Arial" panose="020B0604020202020204" pitchFamily="34" charset="0"/>
                <a:cs typeface="Arial" panose="020B0604020202020204" pitchFamily="34" charset="0"/>
              </a:rPr>
              <a:t>HẸN GẶP LẠI CÁC EM TRONG TIẾT HỌC SAU!</a:t>
            </a:r>
            <a:endParaRPr lang="en-US" sz="8000" b="1">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4554200" y="6716106"/>
            <a:ext cx="3509100" cy="3224874"/>
          </a:xfrm>
          <a:prstGeom prst="rect">
            <a:avLst/>
          </a:prstGeom>
        </p:spPr>
      </p:pic>
      <p:pic>
        <p:nvPicPr>
          <p:cNvPr id="9" name="Picture 8"/>
          <p:cNvPicPr>
            <a:picLocks noChangeAspect="1"/>
          </p:cNvPicPr>
          <p:nvPr/>
        </p:nvPicPr>
        <p:blipFill>
          <a:blip r:embed="rId5"/>
          <a:stretch>
            <a:fillRect/>
          </a:stretch>
        </p:blipFill>
        <p:spPr>
          <a:xfrm>
            <a:off x="13944600" y="8167627"/>
            <a:ext cx="3048000" cy="20712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 name="Group 2"/>
          <p:cNvGrpSpPr/>
          <p:nvPr/>
        </p:nvGrpSpPr>
        <p:grpSpPr>
          <a:xfrm>
            <a:off x="-2294407" y="7330030"/>
            <a:ext cx="22876813" cy="5384444"/>
            <a:chOff x="0" y="0"/>
            <a:chExt cx="3871671" cy="911263"/>
          </a:xfrm>
        </p:grpSpPr>
        <p:sp>
          <p:nvSpPr>
            <p:cNvPr id="3" name="Freeform 3"/>
            <p:cNvSpPr/>
            <p:nvPr/>
          </p:nvSpPr>
          <p:spPr>
            <a:xfrm>
              <a:off x="0" y="0"/>
              <a:ext cx="3871671" cy="911263"/>
            </a:xfrm>
            <a:custGeom>
              <a:avLst/>
              <a:gdLst/>
              <a:ahLst/>
              <a:cxnLst/>
              <a:rect l="l" t="t" r="r" b="b"/>
              <a:pathLst>
                <a:path w="3871671" h="911263">
                  <a:moveTo>
                    <a:pt x="1935835" y="0"/>
                  </a:moveTo>
                  <a:cubicBezTo>
                    <a:pt x="866703" y="0"/>
                    <a:pt x="0" y="203993"/>
                    <a:pt x="0" y="455631"/>
                  </a:cubicBezTo>
                  <a:cubicBezTo>
                    <a:pt x="0" y="707270"/>
                    <a:pt x="866703" y="911263"/>
                    <a:pt x="1935835" y="911263"/>
                  </a:cubicBezTo>
                  <a:cubicBezTo>
                    <a:pt x="3004968" y="911263"/>
                    <a:pt x="3871671" y="707270"/>
                    <a:pt x="3871671" y="455631"/>
                  </a:cubicBezTo>
                  <a:cubicBezTo>
                    <a:pt x="3871671" y="203993"/>
                    <a:pt x="3004968" y="0"/>
                    <a:pt x="1935835" y="0"/>
                  </a:cubicBezTo>
                  <a:close/>
                </a:path>
              </a:pathLst>
            </a:custGeom>
            <a:solidFill>
              <a:srgbClr val="5BA698"/>
            </a:solidFill>
          </p:spPr>
        </p:sp>
        <p:sp>
          <p:nvSpPr>
            <p:cNvPr id="4" name="TextBox 4"/>
            <p:cNvSpPr txBox="1"/>
            <p:nvPr/>
          </p:nvSpPr>
          <p:spPr>
            <a:xfrm>
              <a:off x="362969" y="47331"/>
              <a:ext cx="3145732" cy="7785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951160" y="4360688"/>
            <a:ext cx="5965700" cy="4868741"/>
            <a:chOff x="0" y="-38100"/>
            <a:chExt cx="1571213" cy="1282302"/>
          </a:xfrm>
        </p:grpSpPr>
        <p:sp>
          <p:nvSpPr>
            <p:cNvPr id="6" name="Freeform 6"/>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solidFill>
              <a:srgbClr val="EBD5C4"/>
            </a:solidFill>
            <a:ln cap="rnd">
              <a:noFill/>
              <a:prstDash val="solid"/>
              <a:round/>
            </a:ln>
          </p:spPr>
        </p:sp>
        <p:sp>
          <p:nvSpPr>
            <p:cNvPr id="7" name="TextBox 7"/>
            <p:cNvSpPr txBox="1"/>
            <p:nvPr/>
          </p:nvSpPr>
          <p:spPr>
            <a:xfrm>
              <a:off x="0" y="-38100"/>
              <a:ext cx="1571213" cy="1110419"/>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39"/>
          <p:cNvGrpSpPr/>
          <p:nvPr/>
        </p:nvGrpSpPr>
        <p:grpSpPr>
          <a:xfrm>
            <a:off x="2956841" y="3327140"/>
            <a:ext cx="5965700" cy="1620797"/>
            <a:chOff x="2887788" y="4268446"/>
            <a:chExt cx="5965700" cy="1620797"/>
          </a:xfrm>
        </p:grpSpPr>
        <p:grpSp>
          <p:nvGrpSpPr>
            <p:cNvPr id="9" name="Group 9"/>
            <p:cNvGrpSpPr/>
            <p:nvPr/>
          </p:nvGrpSpPr>
          <p:grpSpPr>
            <a:xfrm>
              <a:off x="2887788" y="4268446"/>
              <a:ext cx="5965700" cy="1620797"/>
              <a:chOff x="0" y="0"/>
              <a:chExt cx="1571213" cy="426877"/>
            </a:xfrm>
          </p:grpSpPr>
          <p:sp>
            <p:nvSpPr>
              <p:cNvPr id="10" name="Freeform 10"/>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1" name="TextBox 11"/>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675034" y="4914801"/>
              <a:ext cx="4234328" cy="551433"/>
            </a:xfrm>
            <a:prstGeom prst="rect">
              <a:avLst/>
            </a:prstGeom>
          </p:spPr>
          <p:txBody>
            <a:bodyPr lIns="0" tIns="0" rIns="0" bIns="0" rtlCol="0" anchor="ctr">
              <a:spAutoFit/>
            </a:bodyPr>
            <a:lstStyle/>
            <a:p>
              <a:pPr algn="ctr">
                <a:lnSpc>
                  <a:spcPts val="4320"/>
                </a:lnSpc>
              </a:pPr>
              <a:r>
                <a:rPr lang="vi-VN" sz="6000" b="1" smtClean="0">
                  <a:solidFill>
                    <a:srgbClr val="FFFFFF"/>
                  </a:solidFill>
                  <a:latin typeface="Arial" panose="020B0604020202020204" pitchFamily="34" charset="0"/>
                  <a:cs typeface="Arial" panose="020B0604020202020204" pitchFamily="34" charset="0"/>
                </a:rPr>
                <a:t>01</a:t>
              </a:r>
              <a:endParaRPr lang="en-US" sz="6000" b="1">
                <a:solidFill>
                  <a:srgbClr val="FFFFFF"/>
                </a:solidFill>
                <a:latin typeface="Arial" panose="020B0604020202020204" pitchFamily="34" charset="0"/>
                <a:cs typeface="Arial" panose="020B0604020202020204" pitchFamily="34" charset="0"/>
              </a:endParaRPr>
            </a:p>
          </p:txBody>
        </p:sp>
      </p:grpSp>
      <p:grpSp>
        <p:nvGrpSpPr>
          <p:cNvPr id="13" name="Group 13"/>
          <p:cNvGrpSpPr/>
          <p:nvPr/>
        </p:nvGrpSpPr>
        <p:grpSpPr>
          <a:xfrm>
            <a:off x="9497884" y="4360688"/>
            <a:ext cx="5965700" cy="4868741"/>
            <a:chOff x="0" y="-38100"/>
            <a:chExt cx="1571213" cy="1282302"/>
          </a:xfrm>
        </p:grpSpPr>
        <p:sp>
          <p:nvSpPr>
            <p:cNvPr id="14" name="Freeform 14"/>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solidFill>
              <a:srgbClr val="EBD5C4"/>
            </a:solidFill>
            <a:ln cap="rnd">
              <a:noFill/>
              <a:prstDash val="solid"/>
              <a:round/>
            </a:ln>
          </p:spPr>
        </p:sp>
        <p:sp>
          <p:nvSpPr>
            <p:cNvPr id="15" name="TextBox 15"/>
            <p:cNvSpPr txBox="1"/>
            <p:nvPr/>
          </p:nvSpPr>
          <p:spPr>
            <a:xfrm>
              <a:off x="0" y="-38100"/>
              <a:ext cx="1571213" cy="1110419"/>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0"/>
          <p:cNvGrpSpPr/>
          <p:nvPr/>
        </p:nvGrpSpPr>
        <p:grpSpPr>
          <a:xfrm>
            <a:off x="9497884" y="3315166"/>
            <a:ext cx="5965700" cy="1620797"/>
            <a:chOff x="9434512" y="4268446"/>
            <a:chExt cx="5965700" cy="1620797"/>
          </a:xfrm>
        </p:grpSpPr>
        <p:grpSp>
          <p:nvGrpSpPr>
            <p:cNvPr id="17" name="Group 17"/>
            <p:cNvGrpSpPr/>
            <p:nvPr/>
          </p:nvGrpSpPr>
          <p:grpSpPr>
            <a:xfrm>
              <a:off x="9434512" y="4268446"/>
              <a:ext cx="5965700" cy="1620797"/>
              <a:chOff x="0" y="0"/>
              <a:chExt cx="1571213" cy="426877"/>
            </a:xfrm>
          </p:grpSpPr>
          <p:sp>
            <p:nvSpPr>
              <p:cNvPr id="18" name="Freeform 18"/>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9" name="TextBox 19"/>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9993016" y="4914801"/>
              <a:ext cx="4691812" cy="551433"/>
            </a:xfrm>
            <a:prstGeom prst="rect">
              <a:avLst/>
            </a:prstGeom>
          </p:spPr>
          <p:txBody>
            <a:bodyPr lIns="0" tIns="0" rIns="0" bIns="0" rtlCol="0" anchor="ctr">
              <a:spAutoFit/>
            </a:bodyPr>
            <a:lstStyle/>
            <a:p>
              <a:pPr algn="ctr">
                <a:lnSpc>
                  <a:spcPts val="4320"/>
                </a:lnSpc>
              </a:pPr>
              <a:r>
                <a:rPr lang="vi-VN" sz="6000" b="1" smtClean="0">
                  <a:solidFill>
                    <a:srgbClr val="FFFFFF"/>
                  </a:solidFill>
                  <a:latin typeface="Arial" panose="020B0604020202020204" pitchFamily="34" charset="0"/>
                  <a:cs typeface="Arial" panose="020B0604020202020204" pitchFamily="34" charset="0"/>
                </a:rPr>
                <a:t>02</a:t>
              </a:r>
              <a:endParaRPr lang="en-US" sz="6000" b="1">
                <a:solidFill>
                  <a:srgbClr val="FFFFFF"/>
                </a:solidFill>
                <a:latin typeface="Arial" panose="020B0604020202020204" pitchFamily="34" charset="0"/>
                <a:cs typeface="Arial" panose="020B0604020202020204" pitchFamily="34" charset="0"/>
              </a:endParaRPr>
            </a:p>
          </p:txBody>
        </p:sp>
      </p:grpSp>
      <p:sp>
        <p:nvSpPr>
          <p:cNvPr id="22" name="TextBox 22"/>
          <p:cNvSpPr txBox="1"/>
          <p:nvPr/>
        </p:nvSpPr>
        <p:spPr>
          <a:xfrm>
            <a:off x="1695487" y="1138976"/>
            <a:ext cx="14897024" cy="1158875"/>
          </a:xfrm>
          <a:prstGeom prst="rect">
            <a:avLst/>
          </a:prstGeom>
        </p:spPr>
        <p:txBody>
          <a:bodyPr lIns="0" tIns="0" rIns="0" bIns="0" rtlCol="0" anchor="t">
            <a:spAutoFit/>
          </a:bodyPr>
          <a:lstStyle/>
          <a:p>
            <a:pPr algn="ctr">
              <a:lnSpc>
                <a:spcPts val="8800"/>
              </a:lnSpc>
            </a:pPr>
            <a:r>
              <a:rPr lang="vi-VN" sz="6600" b="1" smtClean="0">
                <a:solidFill>
                  <a:srgbClr val="3C2547"/>
                </a:solidFill>
                <a:latin typeface="Arial" panose="020B0604020202020204" pitchFamily="34" charset="0"/>
                <a:cs typeface="Arial" panose="020B0604020202020204" pitchFamily="34" charset="0"/>
              </a:rPr>
              <a:t>NỘI DUNG BÀI HỌC</a:t>
            </a:r>
            <a:endParaRPr lang="en-US" sz="6600" b="1">
              <a:solidFill>
                <a:srgbClr val="3C2547"/>
              </a:solidFill>
              <a:latin typeface="Arial" panose="020B0604020202020204" pitchFamily="34" charset="0"/>
              <a:cs typeface="Arial" panose="020B0604020202020204" pitchFamily="34" charset="0"/>
            </a:endParaRPr>
          </a:p>
        </p:txBody>
      </p:sp>
      <p:grpSp>
        <p:nvGrpSpPr>
          <p:cNvPr id="26" name="Group 26"/>
          <p:cNvGrpSpPr/>
          <p:nvPr/>
        </p:nvGrpSpPr>
        <p:grpSpPr>
          <a:xfrm>
            <a:off x="665667" y="5388955"/>
            <a:ext cx="1029821" cy="102982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6744390" y="1216416"/>
            <a:ext cx="1029821" cy="102982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rot="2282926">
            <a:off x="1775103" y="3263202"/>
            <a:ext cx="1005202" cy="604949"/>
          </a:xfrm>
          <a:custGeom>
            <a:avLst/>
            <a:gdLst/>
            <a:ahLst/>
            <a:cxnLst/>
            <a:rect l="l" t="t" r="r" b="b"/>
            <a:pathLst>
              <a:path w="1005202" h="604949">
                <a:moveTo>
                  <a:pt x="0" y="0"/>
                </a:moveTo>
                <a:lnTo>
                  <a:pt x="1005202" y="0"/>
                </a:lnTo>
                <a:lnTo>
                  <a:pt x="1005202" y="604948"/>
                </a:lnTo>
                <a:lnTo>
                  <a:pt x="0" y="60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2" name="Rectangle 41"/>
          <p:cNvSpPr/>
          <p:nvPr/>
        </p:nvSpPr>
        <p:spPr>
          <a:xfrm>
            <a:off x="3343210" y="4963952"/>
            <a:ext cx="5181600" cy="3139321"/>
          </a:xfrm>
          <a:prstGeom prst="rect">
            <a:avLst/>
          </a:prstGeom>
        </p:spPr>
        <p:txBody>
          <a:bodyPr wrap="square">
            <a:spAutoFit/>
          </a:bodyPr>
          <a:lstStyle/>
          <a:p>
            <a:pPr algn="ctr">
              <a:lnSpc>
                <a:spcPct val="150000"/>
              </a:lnSpc>
            </a:pPr>
            <a:r>
              <a:rPr lang="en-US" sz="4400" b="1" smtClean="0">
                <a:latin typeface="Arial" panose="020B0604020202020204" pitchFamily="34" charset="0"/>
                <a:cs typeface="Arial" panose="020B0604020202020204" pitchFamily="34" charset="0"/>
              </a:rPr>
              <a:t>Trang tính tổng hợp dữ liệu tài chính gia đình</a:t>
            </a:r>
            <a:endParaRPr lang="en-US" sz="4400" b="1">
              <a:latin typeface="Arial" panose="020B0604020202020204" pitchFamily="34" charset="0"/>
              <a:cs typeface="Arial" panose="020B0604020202020204" pitchFamily="34" charset="0"/>
            </a:endParaRPr>
          </a:p>
        </p:txBody>
      </p:sp>
      <p:sp>
        <p:nvSpPr>
          <p:cNvPr id="43" name="Rectangle 42"/>
          <p:cNvSpPr/>
          <p:nvPr/>
        </p:nvSpPr>
        <p:spPr>
          <a:xfrm>
            <a:off x="10106891" y="4983946"/>
            <a:ext cx="4590805" cy="4154984"/>
          </a:xfrm>
          <a:prstGeom prst="rect">
            <a:avLst/>
          </a:prstGeom>
        </p:spPr>
        <p:txBody>
          <a:bodyPr wrap="square">
            <a:spAutoFit/>
          </a:bodyPr>
          <a:lstStyle/>
          <a:p>
            <a:pPr algn="ctr">
              <a:lnSpc>
                <a:spcPct val="150000"/>
              </a:lnSpc>
            </a:pPr>
            <a:r>
              <a:rPr lang="en-US" sz="4400" b="1" smtClean="0">
                <a:latin typeface="Arial" panose="020B0604020202020204" pitchFamily="34" charset="0"/>
                <a:cs typeface="Arial" panose="020B0604020202020204" pitchFamily="34" charset="0"/>
              </a:rPr>
              <a:t>Thực hành: Hoàn thiện bảng tính quản lí tài chính gia đình</a:t>
            </a:r>
            <a:endParaRPr lang="en-US" sz="4400" b="1">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4"/>
          <a:stretch>
            <a:fillRect/>
          </a:stretch>
        </p:blipFill>
        <p:spPr>
          <a:xfrm>
            <a:off x="407176" y="487648"/>
            <a:ext cx="1546801" cy="1546801"/>
          </a:xfrm>
          <a:prstGeom prst="rect">
            <a:avLst/>
          </a:prstGeom>
        </p:spPr>
      </p:pic>
      <p:pic>
        <p:nvPicPr>
          <p:cNvPr id="45" name="Picture 44"/>
          <p:cNvPicPr>
            <a:picLocks noChangeAspect="1"/>
          </p:cNvPicPr>
          <p:nvPr/>
        </p:nvPicPr>
        <p:blipFill>
          <a:blip r:embed="rId5"/>
          <a:stretch>
            <a:fillRect/>
          </a:stretch>
        </p:blipFill>
        <p:spPr>
          <a:xfrm>
            <a:off x="15789523" y="7061438"/>
            <a:ext cx="2477464" cy="2580232"/>
          </a:xfrm>
          <a:prstGeom prst="rect">
            <a:avLst/>
          </a:prstGeom>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5829300" y="0"/>
            <a:ext cx="6629400" cy="218276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a:buClr>
                  <a:schemeClr val="lt1"/>
                </a:buClr>
                <a:buSzPts val="4000"/>
              </a:pPr>
              <a:endParaRPr sz="6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a:buClr>
                  <a:schemeClr val="lt1"/>
                </a:buClr>
                <a:buSzPts val="4000"/>
              </a:pPr>
              <a:endParaRPr sz="6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137138" tIns="68550" rIns="137138" bIns="68550" anchor="ctr" anchorCtr="0">
              <a:noAutofit/>
            </a:bodyPr>
            <a:lstStyle/>
            <a:p>
              <a:pPr algn="ctr">
                <a:buClr>
                  <a:srgbClr val="FFFFFF"/>
                </a:buClr>
                <a:buSzPts val="4400"/>
              </a:pPr>
              <a:r>
                <a:rPr lang="en-US" sz="6600" b="1">
                  <a:solidFill>
                    <a:srgbClr val="FFFFFF"/>
                  </a:solidFill>
                  <a:latin typeface="Arial"/>
                  <a:ea typeface="Arial"/>
                  <a:cs typeface="Arial"/>
                  <a:sym typeface="Arial"/>
                </a:rPr>
                <a:t>kenhgiaovien</a:t>
              </a:r>
              <a:endParaRPr sz="2700"/>
            </a:p>
          </p:txBody>
        </p:sp>
      </p:grpSp>
      <p:grpSp>
        <p:nvGrpSpPr>
          <p:cNvPr id="164" name="Google Shape;164;p1"/>
          <p:cNvGrpSpPr/>
          <p:nvPr/>
        </p:nvGrpSpPr>
        <p:grpSpPr>
          <a:xfrm>
            <a:off x="1173767" y="7234940"/>
            <a:ext cx="9573359" cy="148605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2400"/>
              </a:pPr>
              <a:r>
                <a:rPr lang="en-US" sz="3600" u="sng">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3600">
                  <a:solidFill>
                    <a:srgbClr val="000000"/>
                  </a:solidFill>
                  <a:latin typeface="Arial"/>
                  <a:ea typeface="Arial"/>
                  <a:cs typeface="Arial"/>
                  <a:sym typeface="Arial"/>
                </a:rPr>
                <a:t> </a:t>
              </a:r>
              <a:endParaRPr sz="270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1225235" y="2694920"/>
            <a:ext cx="12269540" cy="4293422"/>
          </a:xfrm>
          <a:prstGeom prst="rect">
            <a:avLst/>
          </a:prstGeom>
          <a:noFill/>
          <a:ln>
            <a:noFill/>
          </a:ln>
        </p:spPr>
        <p:txBody>
          <a:bodyPr spcFirstLastPara="1" wrap="square" lIns="137138" tIns="68550" rIns="137138" bIns="68550" anchor="t" anchorCtr="0">
            <a:spAutoFit/>
          </a:bodyPr>
          <a:lstStyle/>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Bài giảng và giáo án này chỉ có duy nhất trên </a:t>
            </a:r>
            <a:r>
              <a:rPr lang="en-US" sz="3600" b="1">
                <a:solidFill>
                  <a:srgbClr val="000000"/>
                </a:solidFill>
                <a:latin typeface="Arial"/>
                <a:ea typeface="Arial"/>
                <a:cs typeface="Arial"/>
                <a:sym typeface="Arial"/>
              </a:rPr>
              <a:t>kenhgiaovien.com </a:t>
            </a:r>
            <a:endParaRPr sz="3600" b="1">
              <a:solidFill>
                <a:srgbClr val="000000"/>
              </a:solidFill>
              <a:latin typeface="Arial"/>
              <a:ea typeface="Arial"/>
              <a:cs typeface="Arial"/>
              <a:sym typeface="Arial"/>
            </a:endParaRPr>
          </a:p>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Bất cứ nơi nào đăng bán lại đều là đánh cắp bản quyền và hưởng lợi bất chính trên công sức của giáo viên. </a:t>
            </a:r>
            <a:endParaRPr sz="2700"/>
          </a:p>
          <a:p>
            <a:pPr marL="685835" indent="-685835" algn="just">
              <a:lnSpc>
                <a:spcPct val="150000"/>
              </a:lnSpc>
              <a:buClr>
                <a:srgbClr val="000000"/>
              </a:buClr>
              <a:buSzPts val="2400"/>
              <a:buFont typeface="Arial"/>
              <a:buChar char="•"/>
            </a:pPr>
            <a:r>
              <a:rPr lang="en-US" sz="3600">
                <a:solidFill>
                  <a:srgbClr val="000000"/>
                </a:solidFill>
                <a:latin typeface="Arial"/>
                <a:ea typeface="Arial"/>
                <a:cs typeface="Arial"/>
                <a:sym typeface="Arial"/>
              </a:rPr>
              <a:t>Vui lòng không tiếp tay cho hành vi xấu.</a:t>
            </a:r>
            <a:endParaRPr sz="2700"/>
          </a:p>
        </p:txBody>
      </p:sp>
      <p:sp>
        <p:nvSpPr>
          <p:cNvPr id="169" name="Google Shape;169;p1"/>
          <p:cNvSpPr txBox="1"/>
          <p:nvPr/>
        </p:nvSpPr>
        <p:spPr>
          <a:xfrm>
            <a:off x="2220236" y="8650997"/>
            <a:ext cx="7480418" cy="1154102"/>
          </a:xfrm>
          <a:prstGeom prst="rect">
            <a:avLst/>
          </a:prstGeom>
          <a:noFill/>
          <a:ln>
            <a:noFill/>
          </a:ln>
        </p:spPr>
        <p:txBody>
          <a:bodyPr spcFirstLastPara="1" wrap="square" lIns="137138" tIns="68550" rIns="137138" bIns="68550" anchor="t" anchorCtr="0">
            <a:spAutoFit/>
          </a:bodyPr>
          <a:lstStyle/>
          <a:p>
            <a:pPr algn="ctr">
              <a:buClr>
                <a:srgbClr val="000000"/>
              </a:buClr>
              <a:buSzPts val="4000"/>
            </a:pPr>
            <a:r>
              <a:rPr lang="en-US" sz="6000">
                <a:solidFill>
                  <a:srgbClr val="000000"/>
                </a:solidFill>
                <a:latin typeface="Aharoni"/>
                <a:ea typeface="Aharoni"/>
                <a:cs typeface="Aharoni"/>
                <a:sym typeface="Aharoni"/>
              </a:rPr>
              <a:t>Zalo: </a:t>
            </a:r>
            <a:r>
              <a:rPr lang="en-US" sz="6600" b="1">
                <a:solidFill>
                  <a:srgbClr val="4EA72E"/>
                </a:solidFill>
                <a:latin typeface="Aharoni"/>
                <a:ea typeface="Aharoni"/>
                <a:cs typeface="Aharoni"/>
                <a:sym typeface="Aharoni"/>
              </a:rPr>
              <a:t>0386 168 725</a:t>
            </a:r>
            <a:endParaRPr sz="6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13081820" y="3209384"/>
            <a:ext cx="4511981" cy="7077617"/>
          </a:xfrm>
          <a:prstGeom prst="rect">
            <a:avLst/>
          </a:prstGeom>
          <a:noFill/>
          <a:ln>
            <a:noFill/>
          </a:ln>
        </p:spPr>
      </p:pic>
    </p:spTree>
    <p:extLst>
      <p:ext uri="{BB962C8B-B14F-4D97-AF65-F5344CB8AC3E}">
        <p14:creationId xmlns:p14="http://schemas.microsoft.com/office/powerpoint/2010/main" val="1952732851"/>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520756" y="2444065"/>
            <a:ext cx="11194342" cy="1564531"/>
          </a:xfrm>
          <a:prstGeom prst="rect">
            <a:avLst/>
          </a:prstGeom>
        </p:spPr>
        <p:txBody>
          <a:bodyPr lIns="0" tIns="0" rIns="0" bIns="0" rtlCol="0" anchor="t">
            <a:spAutoFit/>
          </a:bodyPr>
          <a:lstStyle/>
          <a:p>
            <a:pPr marL="0" lvl="0" indent="0" algn="ctr">
              <a:lnSpc>
                <a:spcPts val="12242"/>
              </a:lnSpc>
            </a:pPr>
            <a:r>
              <a:rPr lang="vi-VN" sz="10202" b="1" u="none" strike="noStrike" smtClean="0">
                <a:solidFill>
                  <a:srgbClr val="FFFAF3"/>
                </a:solidFill>
                <a:latin typeface="Arial" panose="020B0604020202020204" pitchFamily="34" charset="0"/>
                <a:cs typeface="Arial" panose="020B0604020202020204" pitchFamily="34" charset="0"/>
              </a:rPr>
              <a:t>0</a:t>
            </a:r>
            <a:r>
              <a:rPr lang="en-US" sz="10202" b="1" u="none" strike="noStrike" smtClean="0">
                <a:solidFill>
                  <a:srgbClr val="FFFAF3"/>
                </a:solidFill>
                <a:latin typeface="Arial" panose="020B0604020202020204" pitchFamily="34" charset="0"/>
                <a:cs typeface="Arial" panose="020B0604020202020204" pitchFamily="34" charset="0"/>
              </a:rPr>
              <a:t>1</a:t>
            </a:r>
            <a:endParaRPr lang="en-US" sz="10202" b="1" u="none" strike="noStrike">
              <a:solidFill>
                <a:srgbClr val="FFFAF3"/>
              </a:solidFill>
              <a:latin typeface="Arial" panose="020B0604020202020204" pitchFamily="34" charset="0"/>
              <a:cs typeface="Arial" panose="020B0604020202020204" pitchFamily="34" charset="0"/>
            </a:endParaRPr>
          </a:p>
        </p:txBody>
      </p:sp>
      <p:grpSp>
        <p:nvGrpSpPr>
          <p:cNvPr id="4" name="Group 4"/>
          <p:cNvGrpSpPr/>
          <p:nvPr/>
        </p:nvGrpSpPr>
        <p:grpSpPr>
          <a:xfrm>
            <a:off x="0" y="9258300"/>
            <a:ext cx="18288000" cy="1028700"/>
            <a:chOff x="0" y="0"/>
            <a:chExt cx="10160000" cy="571500"/>
          </a:xfrm>
        </p:grpSpPr>
        <p:sp>
          <p:nvSpPr>
            <p:cNvPr id="5" name="Freeform 5"/>
            <p:cNvSpPr/>
            <p:nvPr/>
          </p:nvSpPr>
          <p:spPr>
            <a:xfrm>
              <a:off x="0" y="0"/>
              <a:ext cx="10160000" cy="571500"/>
            </a:xfrm>
            <a:custGeom>
              <a:avLst/>
              <a:gdLst/>
              <a:ahLst/>
              <a:cxnLst/>
              <a:rect l="l" t="t" r="r" b="b"/>
              <a:pathLst>
                <a:path w="10160000" h="571500">
                  <a:moveTo>
                    <a:pt x="0" y="0"/>
                  </a:moveTo>
                  <a:lnTo>
                    <a:pt x="10160000" y="0"/>
                  </a:lnTo>
                  <a:lnTo>
                    <a:pt x="10160000" y="571500"/>
                  </a:lnTo>
                  <a:lnTo>
                    <a:pt x="0" y="571500"/>
                  </a:lnTo>
                  <a:close/>
                </a:path>
              </a:pathLst>
            </a:custGeom>
            <a:solidFill>
              <a:srgbClr val="FFFAF3"/>
            </a:solidFill>
          </p:spPr>
        </p:sp>
        <p:sp>
          <p:nvSpPr>
            <p:cNvPr id="6" name="TextBox 6"/>
            <p:cNvSpPr txBox="1"/>
            <p:nvPr/>
          </p:nvSpPr>
          <p:spPr>
            <a:xfrm>
              <a:off x="0" y="-19050"/>
              <a:ext cx="10160000" cy="590550"/>
            </a:xfrm>
            <a:prstGeom prst="rect">
              <a:avLst/>
            </a:prstGeom>
          </p:spPr>
          <p:txBody>
            <a:bodyPr lIns="50800" tIns="50800" rIns="50800" bIns="50800" rtlCol="0" anchor="ctr"/>
            <a:lstStyle/>
            <a:p>
              <a:pPr algn="ctr">
                <a:lnSpc>
                  <a:spcPts val="1260"/>
                </a:lnSpc>
              </a:pPr>
              <a:endParaRPr/>
            </a:p>
          </p:txBody>
        </p:sp>
      </p:grpSp>
      <p:sp>
        <p:nvSpPr>
          <p:cNvPr id="7" name="Freeform 7"/>
          <p:cNvSpPr/>
          <p:nvPr/>
        </p:nvSpPr>
        <p:spPr>
          <a:xfrm>
            <a:off x="11023585" y="5255920"/>
            <a:ext cx="8668351" cy="5526074"/>
          </a:xfrm>
          <a:custGeom>
            <a:avLst/>
            <a:gdLst/>
            <a:ahLst/>
            <a:cxnLst/>
            <a:rect l="l" t="t" r="r" b="b"/>
            <a:pathLst>
              <a:path w="8668351" h="5526074">
                <a:moveTo>
                  <a:pt x="0" y="0"/>
                </a:moveTo>
                <a:lnTo>
                  <a:pt x="8668351" y="0"/>
                </a:lnTo>
                <a:lnTo>
                  <a:pt x="8668351" y="5526073"/>
                </a:lnTo>
                <a:lnTo>
                  <a:pt x="0" y="5526073"/>
                </a:lnTo>
                <a:lnTo>
                  <a:pt x="0" y="0"/>
                </a:lnTo>
                <a:close/>
              </a:path>
            </a:pathLst>
          </a:custGeom>
          <a:blipFill>
            <a:blip r:embed="rId2"/>
            <a:stretch>
              <a:fillRect/>
            </a:stretch>
          </a:blipFill>
        </p:spPr>
      </p:sp>
      <p:sp>
        <p:nvSpPr>
          <p:cNvPr id="8" name="Freeform 8"/>
          <p:cNvSpPr/>
          <p:nvPr/>
        </p:nvSpPr>
        <p:spPr>
          <a:xfrm>
            <a:off x="5079589" y="670344"/>
            <a:ext cx="2076675" cy="1479631"/>
          </a:xfrm>
          <a:custGeom>
            <a:avLst/>
            <a:gdLst/>
            <a:ahLst/>
            <a:cxnLst/>
            <a:rect l="l" t="t" r="r" b="b"/>
            <a:pathLst>
              <a:path w="2076675" h="1479631">
                <a:moveTo>
                  <a:pt x="0" y="0"/>
                </a:moveTo>
                <a:lnTo>
                  <a:pt x="2076675" y="0"/>
                </a:lnTo>
                <a:lnTo>
                  <a:pt x="2076675" y="1479631"/>
                </a:lnTo>
                <a:lnTo>
                  <a:pt x="0" y="147963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Rectangle 8"/>
          <p:cNvSpPr/>
          <p:nvPr/>
        </p:nvSpPr>
        <p:spPr>
          <a:xfrm>
            <a:off x="1676400" y="3948930"/>
            <a:ext cx="8883054" cy="4474558"/>
          </a:xfrm>
          <a:prstGeom prst="rect">
            <a:avLst/>
          </a:prstGeom>
        </p:spPr>
        <p:txBody>
          <a:bodyPr wrap="square">
            <a:spAutoFit/>
          </a:bodyPr>
          <a:lstStyle/>
          <a:p>
            <a:pPr algn="ctr">
              <a:lnSpc>
                <a:spcPct val="150000"/>
              </a:lnSpc>
            </a:pPr>
            <a:r>
              <a:rPr lang="en-US" sz="6600" b="1">
                <a:solidFill>
                  <a:schemeClr val="bg1"/>
                </a:solidFill>
                <a:latin typeface="Arial" panose="020B0604020202020204" pitchFamily="34" charset="0"/>
                <a:cs typeface="Arial" panose="020B0604020202020204" pitchFamily="34" charset="0"/>
              </a:rPr>
              <a:t>Trang tính tổng hợp dữ liệu tài </a:t>
            </a:r>
            <a:r>
              <a:rPr lang="en-US" sz="6600" b="1">
                <a:solidFill>
                  <a:schemeClr val="bg1"/>
                </a:solidFill>
                <a:latin typeface="Arial" panose="020B0604020202020204" pitchFamily="34" charset="0"/>
                <a:cs typeface="Arial" panose="020B0604020202020204" pitchFamily="34" charset="0"/>
              </a:rPr>
              <a:t>chính </a:t>
            </a:r>
            <a:endParaRPr lang="en-US" sz="6600" b="1" smtClean="0">
              <a:solidFill>
                <a:schemeClr val="bg1"/>
              </a:solidFill>
              <a:latin typeface="Arial" panose="020B0604020202020204" pitchFamily="34" charset="0"/>
              <a:cs typeface="Arial" panose="020B0604020202020204" pitchFamily="34" charset="0"/>
            </a:endParaRPr>
          </a:p>
          <a:p>
            <a:pPr algn="ctr">
              <a:lnSpc>
                <a:spcPct val="150000"/>
              </a:lnSpc>
            </a:pPr>
            <a:r>
              <a:rPr lang="en-US" sz="6600" b="1" smtClean="0">
                <a:solidFill>
                  <a:schemeClr val="bg1"/>
                </a:solidFill>
                <a:latin typeface="Arial" panose="020B0604020202020204" pitchFamily="34" charset="0"/>
                <a:cs typeface="Arial" panose="020B0604020202020204" pitchFamily="34" charset="0"/>
              </a:rPr>
              <a:t>gia </a:t>
            </a:r>
            <a:r>
              <a:rPr lang="en-US" sz="6600" b="1">
                <a:solidFill>
                  <a:schemeClr val="bg1"/>
                </a:solidFill>
                <a:latin typeface="Arial" panose="020B0604020202020204" pitchFamily="34" charset="0"/>
                <a:cs typeface="Arial" panose="020B0604020202020204" pitchFamily="34" charset="0"/>
              </a:rPr>
              <a:t>đình</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75699" y="654546"/>
            <a:ext cx="4601374" cy="460137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95677962"/>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8" name="Rectangle 7"/>
          <p:cNvSpPr/>
          <p:nvPr/>
        </p:nvSpPr>
        <p:spPr>
          <a:xfrm>
            <a:off x="1126762" y="2008853"/>
            <a:ext cx="15944851" cy="3000821"/>
          </a:xfrm>
          <a:prstGeom prst="rect">
            <a:avLst/>
          </a:prstGeom>
        </p:spPr>
        <p:txBody>
          <a:bodyPr wrap="square">
            <a:spAutoFit/>
          </a:bodyPr>
          <a:lstStyle/>
          <a:p>
            <a:pPr algn="just">
              <a:lnSpc>
                <a:spcPct val="150000"/>
              </a:lnSpc>
            </a:pPr>
            <a:r>
              <a:rPr lang="vi-VN" sz="4200">
                <a:cs typeface="Arial" panose="020B0604020202020204" pitchFamily="34" charset="0"/>
              </a:rPr>
              <a:t>Quan sát Hình 13a.1 và Hình 13a 2, em thấy các khoản thu </a:t>
            </a:r>
            <a:r>
              <a:rPr lang="vi-VN" sz="4200">
                <a:cs typeface="Arial" panose="020B0604020202020204" pitchFamily="34" charset="0"/>
              </a:rPr>
              <a:t>và </a:t>
            </a:r>
            <a:r>
              <a:rPr lang="vi-VN" sz="4200" smtClean="0">
                <a:cs typeface="Arial" panose="020B0604020202020204" pitchFamily="34" charset="0"/>
              </a:rPr>
              <a:t>ch</a:t>
            </a:r>
            <a:r>
              <a:rPr lang="en-US" sz="4200">
                <a:latin typeface="Arial (Body)"/>
                <a:cs typeface="Arial" panose="020B0604020202020204" pitchFamily="34" charset="0"/>
              </a:rPr>
              <a:t>i</a:t>
            </a:r>
            <a:r>
              <a:rPr lang="vi-VN" sz="4200" smtClean="0">
                <a:cs typeface="Arial" panose="020B0604020202020204" pitchFamily="34" charset="0"/>
              </a:rPr>
              <a:t> </a:t>
            </a:r>
            <a:r>
              <a:rPr lang="vi-VN" sz="4200">
                <a:cs typeface="Arial" panose="020B0604020202020204" pitchFamily="34" charset="0"/>
              </a:rPr>
              <a:t>đã được tính tổng số tiền (tại ô </a:t>
            </a:r>
            <a:r>
              <a:rPr lang="vi-VN" sz="4200">
                <a:solidFill>
                  <a:srgbClr val="7030A0"/>
                </a:solidFill>
                <a:cs typeface="Arial" panose="020B0604020202020204" pitchFamily="34" charset="0"/>
              </a:rPr>
              <a:t>H7</a:t>
            </a:r>
            <a:r>
              <a:rPr lang="vi-VN" sz="4200">
                <a:cs typeface="Arial" panose="020B0604020202020204" pitchFamily="34" charset="0"/>
              </a:rPr>
              <a:t> và </a:t>
            </a:r>
            <a:r>
              <a:rPr lang="vi-VN" sz="4200">
                <a:solidFill>
                  <a:srgbClr val="7030A0"/>
                </a:solidFill>
                <a:cs typeface="Arial" panose="020B0604020202020204" pitchFamily="34" charset="0"/>
              </a:rPr>
              <a:t>H11</a:t>
            </a:r>
            <a:r>
              <a:rPr lang="vi-VN" sz="4200">
                <a:cs typeface="Arial" panose="020B0604020202020204" pitchFamily="34" charset="0"/>
              </a:rPr>
              <a:t>). Để cân đối thu, chi, trang tính </a:t>
            </a:r>
            <a:r>
              <a:rPr lang="vi-VN" sz="4200">
                <a:solidFill>
                  <a:srgbClr val="7030A0"/>
                </a:solidFill>
                <a:cs typeface="Arial" panose="020B0604020202020204" pitchFamily="34" charset="0"/>
              </a:rPr>
              <a:t>Tổng hợp </a:t>
            </a:r>
            <a:r>
              <a:rPr lang="vi-VN" sz="4200">
                <a:cs typeface="Arial" panose="020B0604020202020204" pitchFamily="34" charset="0"/>
              </a:rPr>
              <a:t>được bổ sung vào bảng tính như Hình </a:t>
            </a:r>
            <a:r>
              <a:rPr lang="vi-VN" sz="4200">
                <a:cs typeface="Arial" panose="020B0604020202020204" pitchFamily="34" charset="0"/>
              </a:rPr>
              <a:t>13a.3</a:t>
            </a:r>
            <a:r>
              <a:rPr lang="vi-VN" sz="4200" smtClean="0">
                <a:cs typeface="Arial" panose="020B0604020202020204" pitchFamily="34" charset="0"/>
              </a:rPr>
              <a:t>.</a:t>
            </a:r>
            <a:endParaRPr lang="vi-VN" sz="4200">
              <a:cs typeface="Arial" panose="020B0604020202020204" pitchFamily="34" charset="0"/>
            </a:endParaRPr>
          </a:p>
        </p:txBody>
      </p:sp>
      <p:grpSp>
        <p:nvGrpSpPr>
          <p:cNvPr id="2" name="Group 1"/>
          <p:cNvGrpSpPr/>
          <p:nvPr/>
        </p:nvGrpSpPr>
        <p:grpSpPr>
          <a:xfrm>
            <a:off x="1996172" y="6487528"/>
            <a:ext cx="5663917" cy="3174590"/>
            <a:chOff x="1996172" y="6487528"/>
            <a:chExt cx="5663917" cy="3174590"/>
          </a:xfrm>
        </p:grpSpPr>
        <p:sp>
          <p:nvSpPr>
            <p:cNvPr id="9" name="Freeform 9"/>
            <p:cNvSpPr/>
            <p:nvPr/>
          </p:nvSpPr>
          <p:spPr>
            <a:xfrm rot="486630">
              <a:off x="4392654" y="6487528"/>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10" name="Freeform 20"/>
            <p:cNvSpPr/>
            <p:nvPr/>
          </p:nvSpPr>
          <p:spPr>
            <a:xfrm rot="937963">
              <a:off x="5616385" y="7285717"/>
              <a:ext cx="2043704" cy="2376401"/>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pic>
        <p:nvPicPr>
          <p:cNvPr id="12" name="Picture 11"/>
          <p:cNvPicPr>
            <a:picLocks noChangeAspect="1"/>
          </p:cNvPicPr>
          <p:nvPr/>
        </p:nvPicPr>
        <p:blipFill>
          <a:blip r:embed="rId12"/>
          <a:stretch>
            <a:fillRect/>
          </a:stretch>
        </p:blipFill>
        <p:spPr>
          <a:xfrm>
            <a:off x="11963400" y="5829301"/>
            <a:ext cx="5060523" cy="4424680"/>
          </a:xfrm>
          <a:prstGeom prst="rect">
            <a:avLst/>
          </a:prstGeom>
        </p:spPr>
      </p:pic>
      <p:sp>
        <p:nvSpPr>
          <p:cNvPr id="13" name="Rounded Rectangle 12"/>
          <p:cNvSpPr/>
          <p:nvPr/>
        </p:nvSpPr>
        <p:spPr>
          <a:xfrm>
            <a:off x="3489985" y="571709"/>
            <a:ext cx="11218403" cy="1154668"/>
          </a:xfrm>
          <a:prstGeom prst="roundRect">
            <a:avLst/>
          </a:prstGeom>
          <a:solidFill>
            <a:srgbClr val="28568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4200" b="1">
                <a:solidFill>
                  <a:schemeClr val="bg1"/>
                </a:solidFill>
                <a:cs typeface="Arial" panose="020B0604020202020204" pitchFamily="34" charset="0"/>
              </a:rPr>
              <a:t>HOẠT ĐỘNG 1: THẢO LUẬN NHÓM ĐÔI</a:t>
            </a:r>
          </a:p>
        </p:txBody>
      </p:sp>
    </p:spTree>
    <p:extLst>
      <p:ext uri="{BB962C8B-B14F-4D97-AF65-F5344CB8AC3E}">
        <p14:creationId xmlns:p14="http://schemas.microsoft.com/office/powerpoint/2010/main" val="27668405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56" y="1943100"/>
            <a:ext cx="17063885" cy="5666595"/>
          </a:xfrm>
          <a:prstGeom prst="rect">
            <a:avLst/>
          </a:prstGeom>
        </p:spPr>
      </p:pic>
      <p:sp>
        <p:nvSpPr>
          <p:cNvPr id="3" name="TextBox 2"/>
          <p:cNvSpPr txBox="1"/>
          <p:nvPr/>
        </p:nvSpPr>
        <p:spPr>
          <a:xfrm>
            <a:off x="-1" y="7810500"/>
            <a:ext cx="18288000" cy="942053"/>
          </a:xfrm>
          <a:prstGeom prst="rect">
            <a:avLst/>
          </a:prstGeom>
          <a:noFill/>
        </p:spPr>
        <p:txBody>
          <a:bodyPr wrap="square" rtlCol="0">
            <a:spAutoFit/>
          </a:bodyPr>
          <a:lstStyle/>
          <a:p>
            <a:pPr algn="ctr">
              <a:lnSpc>
                <a:spcPct val="150000"/>
              </a:lnSpc>
            </a:pPr>
            <a:r>
              <a:rPr lang="en-US" sz="4200" i="1" smtClean="0">
                <a:latin typeface="Arial (Body)"/>
              </a:rPr>
              <a:t>Hình 13a.1. Trang tính Thu nhập</a:t>
            </a:r>
            <a:endParaRPr lang="en-US" sz="4200" i="1">
              <a:latin typeface="Arial (Body)"/>
            </a:endParaRPr>
          </a:p>
        </p:txBody>
      </p:sp>
      <p:pic>
        <p:nvPicPr>
          <p:cNvPr id="6" name="Picture 5"/>
          <p:cNvPicPr>
            <a:picLocks noChangeAspect="1"/>
          </p:cNvPicPr>
          <p:nvPr/>
        </p:nvPicPr>
        <p:blipFill>
          <a:blip r:embed="rId3"/>
          <a:stretch>
            <a:fillRect/>
          </a:stretch>
        </p:blipFill>
        <p:spPr>
          <a:xfrm>
            <a:off x="16687800" y="266700"/>
            <a:ext cx="1200937" cy="1200937"/>
          </a:xfrm>
          <a:prstGeom prst="rect">
            <a:avLst/>
          </a:prstGeom>
        </p:spPr>
      </p:pic>
      <p:pic>
        <p:nvPicPr>
          <p:cNvPr id="7" name="Picture 6"/>
          <p:cNvPicPr>
            <a:picLocks noChangeAspect="1"/>
          </p:cNvPicPr>
          <p:nvPr/>
        </p:nvPicPr>
        <p:blipFill>
          <a:blip r:embed="rId4"/>
          <a:stretch>
            <a:fillRect/>
          </a:stretch>
        </p:blipFill>
        <p:spPr>
          <a:xfrm>
            <a:off x="612056" y="7962238"/>
            <a:ext cx="1979913" cy="1979913"/>
          </a:xfrm>
          <a:prstGeom prst="rect">
            <a:avLst/>
          </a:prstGeom>
        </p:spPr>
      </p:pic>
    </p:spTree>
    <p:extLst>
      <p:ext uri="{BB962C8B-B14F-4D97-AF65-F5344CB8AC3E}">
        <p14:creationId xmlns:p14="http://schemas.microsoft.com/office/powerpoint/2010/main" val="1062903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TextBox 1"/>
          <p:cNvSpPr txBox="1"/>
          <p:nvPr/>
        </p:nvSpPr>
        <p:spPr>
          <a:xfrm>
            <a:off x="-4119" y="8293443"/>
            <a:ext cx="18288000" cy="1061829"/>
          </a:xfrm>
          <a:prstGeom prst="rect">
            <a:avLst/>
          </a:prstGeom>
          <a:noFill/>
        </p:spPr>
        <p:txBody>
          <a:bodyPr wrap="square" rtlCol="0">
            <a:spAutoFit/>
          </a:bodyPr>
          <a:lstStyle/>
          <a:p>
            <a:pPr algn="ctr">
              <a:lnSpc>
                <a:spcPct val="150000"/>
              </a:lnSpc>
            </a:pPr>
            <a:r>
              <a:rPr lang="en-US" sz="4200" i="1" smtClean="0">
                <a:latin typeface="Arial (Body)"/>
              </a:rPr>
              <a:t>Hình 13a.2. Trang tính Chi tiêu</a:t>
            </a:r>
            <a:endParaRPr lang="en-US" sz="4200" i="1">
              <a:latin typeface="Arial (Body)"/>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4" y="1664043"/>
            <a:ext cx="17240414" cy="6400800"/>
          </a:xfrm>
          <a:prstGeom prst="rect">
            <a:avLst/>
          </a:prstGeom>
        </p:spPr>
      </p:pic>
      <p:pic>
        <p:nvPicPr>
          <p:cNvPr id="4" name="Picture 3"/>
          <p:cNvPicPr>
            <a:picLocks noChangeAspect="1"/>
          </p:cNvPicPr>
          <p:nvPr/>
        </p:nvPicPr>
        <p:blipFill>
          <a:blip r:embed="rId3"/>
          <a:stretch>
            <a:fillRect/>
          </a:stretch>
        </p:blipFill>
        <p:spPr>
          <a:xfrm>
            <a:off x="16230600" y="8526258"/>
            <a:ext cx="1712742" cy="1343698"/>
          </a:xfrm>
          <a:prstGeom prst="rect">
            <a:avLst/>
          </a:prstGeom>
        </p:spPr>
      </p:pic>
      <p:pic>
        <p:nvPicPr>
          <p:cNvPr id="6" name="Picture 5"/>
          <p:cNvPicPr>
            <a:picLocks noChangeAspect="1"/>
          </p:cNvPicPr>
          <p:nvPr/>
        </p:nvPicPr>
        <p:blipFill>
          <a:blip r:embed="rId4"/>
          <a:stretch>
            <a:fillRect/>
          </a:stretch>
        </p:blipFill>
        <p:spPr>
          <a:xfrm flipH="1">
            <a:off x="457200" y="342900"/>
            <a:ext cx="2819400" cy="883412"/>
          </a:xfrm>
          <a:prstGeom prst="rect">
            <a:avLst/>
          </a:prstGeom>
        </p:spPr>
      </p:pic>
    </p:spTree>
    <p:extLst>
      <p:ext uri="{BB962C8B-B14F-4D97-AF65-F5344CB8AC3E}">
        <p14:creationId xmlns:p14="http://schemas.microsoft.com/office/powerpoint/2010/main" val="3751018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2181</Words>
  <Application>Microsoft Office PowerPoint</Application>
  <PresentationFormat>Custom</PresentationFormat>
  <Paragraphs>149</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Figtree Black</vt:lpstr>
      <vt:lpstr>Aharoni</vt:lpstr>
      <vt:lpstr>Arial (Body)</vt:lpstr>
      <vt:lpstr>Calibri</vt:lpstr>
      <vt:lpstr>Wingdings</vt:lpstr>
      <vt:lpstr>Fira Sans Extra Condensed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9 ctst</dc:title>
  <dc:creator>Xinh Đẹp Dịu Hiền Huế Thị</dc:creator>
  <cp:lastModifiedBy>Acer</cp:lastModifiedBy>
  <cp:revision>51</cp:revision>
  <dcterms:created xsi:type="dcterms:W3CDTF">2006-08-16T00:00:00Z</dcterms:created>
  <dcterms:modified xsi:type="dcterms:W3CDTF">2024-11-13T07:56:58Z</dcterms:modified>
  <dc:identifier>DAFn2dd0_sY</dc:identifier>
</cp:coreProperties>
</file>