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42"/>
  </p:notesMasterIdLst>
  <p:sldIdLst>
    <p:sldId id="256" r:id="rId2"/>
    <p:sldId id="292" r:id="rId3"/>
    <p:sldId id="294" r:id="rId4"/>
    <p:sldId id="293" r:id="rId5"/>
    <p:sldId id="259" r:id="rId6"/>
    <p:sldId id="273" r:id="rId7"/>
    <p:sldId id="271" r:id="rId8"/>
    <p:sldId id="280" r:id="rId9"/>
    <p:sldId id="295" r:id="rId10"/>
    <p:sldId id="296" r:id="rId11"/>
    <p:sldId id="297" r:id="rId12"/>
    <p:sldId id="298" r:id="rId13"/>
    <p:sldId id="299" r:id="rId14"/>
    <p:sldId id="300" r:id="rId15"/>
    <p:sldId id="301" r:id="rId16"/>
    <p:sldId id="302" r:id="rId17"/>
    <p:sldId id="267" r:id="rId18"/>
    <p:sldId id="260" r:id="rId19"/>
    <p:sldId id="303" r:id="rId20"/>
    <p:sldId id="304" r:id="rId21"/>
    <p:sldId id="305" r:id="rId22"/>
    <p:sldId id="306" r:id="rId23"/>
    <p:sldId id="307" r:id="rId24"/>
    <p:sldId id="308" r:id="rId25"/>
    <p:sldId id="310" r:id="rId26"/>
    <p:sldId id="321" r:id="rId27"/>
    <p:sldId id="322" r:id="rId28"/>
    <p:sldId id="323" r:id="rId29"/>
    <p:sldId id="311" r:id="rId30"/>
    <p:sldId id="312" r:id="rId31"/>
    <p:sldId id="313" r:id="rId32"/>
    <p:sldId id="314" r:id="rId33"/>
    <p:sldId id="315" r:id="rId34"/>
    <p:sldId id="316" r:id="rId35"/>
    <p:sldId id="317" r:id="rId36"/>
    <p:sldId id="318" r:id="rId37"/>
    <p:sldId id="309" r:id="rId38"/>
    <p:sldId id="319" r:id="rId39"/>
    <p:sldId id="272" r:id="rId40"/>
    <p:sldId id="320" r:id="rId41"/>
  </p:sldIdLst>
  <p:sldSz cx="9144000" cy="5143500" type="screen16x9"/>
  <p:notesSz cx="6858000" cy="9144000"/>
  <p:embeddedFontLst>
    <p:embeddedFont>
      <p:font typeface="Poppins ExtraBold" panose="020B0604020202020204" charset="0"/>
      <p:bold r:id="rId43"/>
      <p:boldItalic r:id="rId44"/>
    </p:embeddedFont>
    <p:embeddedFont>
      <p:font typeface="Agency FB" panose="020B0503020202020204" pitchFamily="34" charset="0"/>
      <p:regular r:id="rId45"/>
      <p:bold r:id="rId46"/>
    </p:embeddedFont>
    <p:embeddedFont>
      <p:font typeface="Raleway" panose="020B060402020202020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Poppins" panose="020B0604020202020204" charset="0"/>
      <p:regular r:id="rId55"/>
      <p:bold r:id="rId56"/>
      <p:italic r:id="rId57"/>
      <p:boldItalic r:id="rId58"/>
    </p:embeddedFont>
    <p:embeddedFont>
      <p:font typeface="Poppins Black" panose="020B0604020202020204" charset="0"/>
      <p:bold r:id="rId59"/>
      <p:boldItalic r:id="rId60"/>
    </p:embeddedFont>
    <p:embeddedFont>
      <p:font typeface="Anaheim" panose="020B0604020202020204" charset="0"/>
      <p:regular r:id="rId61"/>
      <p:bold r:id="rId62"/>
    </p:embeddedFont>
    <p:embeddedFont>
      <p:font typeface="Barlow"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F4F4"/>
    <a:srgbClr val="0B5394"/>
    <a:srgbClr val="F3FAFF"/>
    <a:srgbClr val="FFFFCC"/>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DA501E-CE3C-4299-B596-5C2B0B4C1DFF}">
  <a:tblStyle styleId="{91DA501E-CE3C-4299-B596-5C2B0B4C1D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E4501FA-6480-4916-A453-68C2152D298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p:scale>
          <a:sx n="66" d="100"/>
          <a:sy n="66" d="100"/>
        </p:scale>
        <p:origin x="966" y="3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6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rial" panose="020B0604020202020204" pitchFamily="34" charset="0"/>
              <a:ea typeface="Anaheim"/>
              <a:cs typeface="Arial" panose="020B0604020202020204" pitchFamily="34" charset="0"/>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8679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70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51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g25d6e67646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2" name="Google Shape;1692;g25d6e67646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09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782" y="-1232671"/>
            <a:ext cx="9807905" cy="7974474"/>
            <a:chOff x="-6782" y="-1232671"/>
            <a:chExt cx="9807905" cy="7974474"/>
          </a:xfrm>
        </p:grpSpPr>
        <p:sp>
          <p:nvSpPr>
            <p:cNvPr id="10" name="Google Shape;10;p2"/>
            <p:cNvSpPr/>
            <p:nvPr/>
          </p:nvSpPr>
          <p:spPr>
            <a:xfrm rot="-5400000">
              <a:off x="7120124" y="40608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 y="4104678"/>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782" y="-1232671"/>
              <a:ext cx="9150782"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885529" y="302485"/>
            <a:ext cx="10998540" cy="4878740"/>
            <a:chOff x="-885529" y="302485"/>
            <a:chExt cx="10998540" cy="4878740"/>
          </a:xfrm>
        </p:grpSpPr>
        <p:sp>
          <p:nvSpPr>
            <p:cNvPr id="14" name="Google Shape;14;p2"/>
            <p:cNvSpPr/>
            <p:nvPr/>
          </p:nvSpPr>
          <p:spPr>
            <a:xfrm>
              <a:off x="2581296" y="4914218"/>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7266974" y="493784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3550" y="4455724"/>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8291042" y="569492"/>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85529" y="302485"/>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689412" y="-2417039"/>
            <a:ext cx="11168660" cy="9105554"/>
            <a:chOff x="-689412" y="-2417039"/>
            <a:chExt cx="11168660" cy="9105554"/>
          </a:xfrm>
        </p:grpSpPr>
        <p:grpSp>
          <p:nvGrpSpPr>
            <p:cNvPr id="20" name="Google Shape;20;p2"/>
            <p:cNvGrpSpPr/>
            <p:nvPr/>
          </p:nvGrpSpPr>
          <p:grpSpPr>
            <a:xfrm>
              <a:off x="6699625" y="4455725"/>
              <a:ext cx="3779622" cy="1782883"/>
              <a:chOff x="5782225" y="4455725"/>
              <a:chExt cx="3779622" cy="1782883"/>
            </a:xfrm>
          </p:grpSpPr>
          <p:sp>
            <p:nvSpPr>
              <p:cNvPr id="21" name="Google Shape;21;p2"/>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82225" y="47012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48925" y="4604000"/>
              <a:ext cx="5424616" cy="2084515"/>
              <a:chOff x="0" y="4604000"/>
              <a:chExt cx="5424616" cy="2084515"/>
            </a:xfrm>
          </p:grpSpPr>
          <p:sp>
            <p:nvSpPr>
              <p:cNvPr id="24" name="Google Shape;24;p2"/>
              <p:cNvSpPr/>
              <p:nvPr/>
            </p:nvSpPr>
            <p:spPr>
              <a:xfrm>
                <a:off x="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2960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689412" y="-1173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4880516" y="-24170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txBox="1">
            <a:spLocks noGrp="1"/>
          </p:cNvSpPr>
          <p:nvPr>
            <p:ph type="ctrTitle"/>
          </p:nvPr>
        </p:nvSpPr>
        <p:spPr>
          <a:xfrm>
            <a:off x="1394250" y="1432275"/>
            <a:ext cx="6355500" cy="16101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4300"/>
              <a:buNone/>
              <a:defRPr sz="4300">
                <a:latin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9" name="Google Shape;29;p2"/>
          <p:cNvSpPr txBox="1">
            <a:spLocks noGrp="1"/>
          </p:cNvSpPr>
          <p:nvPr>
            <p:ph type="subTitle" idx="1"/>
          </p:nvPr>
        </p:nvSpPr>
        <p:spPr>
          <a:xfrm>
            <a:off x="1394250" y="3058425"/>
            <a:ext cx="6355500" cy="38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5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552"/>
        <p:cNvGrpSpPr/>
        <p:nvPr/>
      </p:nvGrpSpPr>
      <p:grpSpPr>
        <a:xfrm>
          <a:off x="0" y="0"/>
          <a:ext cx="0" cy="0"/>
          <a:chOff x="0" y="0"/>
          <a:chExt cx="0" cy="0"/>
        </a:xfrm>
      </p:grpSpPr>
      <p:grpSp>
        <p:nvGrpSpPr>
          <p:cNvPr id="553" name="Google Shape;553;p25"/>
          <p:cNvGrpSpPr/>
          <p:nvPr/>
        </p:nvGrpSpPr>
        <p:grpSpPr>
          <a:xfrm>
            <a:off x="-810334" y="-1436216"/>
            <a:ext cx="10049270" cy="7866187"/>
            <a:chOff x="-810334" y="-1436216"/>
            <a:chExt cx="10049270" cy="7866187"/>
          </a:xfrm>
        </p:grpSpPr>
        <p:sp>
          <p:nvSpPr>
            <p:cNvPr id="554" name="Google Shape;554;p25"/>
            <p:cNvSpPr/>
            <p:nvPr/>
          </p:nvSpPr>
          <p:spPr>
            <a:xfrm rot="10800000">
              <a:off x="-56042" y="-1436216"/>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a:off x="-810334" y="4506921"/>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5463604" y="4588371"/>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5"/>
          <p:cNvGrpSpPr/>
          <p:nvPr/>
        </p:nvGrpSpPr>
        <p:grpSpPr>
          <a:xfrm>
            <a:off x="-483963" y="343842"/>
            <a:ext cx="10364069" cy="4799653"/>
            <a:chOff x="-483963" y="343842"/>
            <a:chExt cx="10364069" cy="4799653"/>
          </a:xfrm>
        </p:grpSpPr>
        <p:sp>
          <p:nvSpPr>
            <p:cNvPr id="558" name="Google Shape;558;p25"/>
            <p:cNvSpPr/>
            <p:nvPr/>
          </p:nvSpPr>
          <p:spPr>
            <a:xfrm flipH="1">
              <a:off x="-483963" y="343842"/>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a:off x="490516" y="4911500"/>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8647766" y="4521501"/>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25"/>
          <p:cNvSpPr/>
          <p:nvPr/>
        </p:nvSpPr>
        <p:spPr>
          <a:xfrm>
            <a:off x="7423987" y="-8"/>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txBox="1">
            <a:spLocks noGrp="1"/>
          </p:cNvSpPr>
          <p:nvPr>
            <p:ph type="title" hasCustomPrompt="1"/>
          </p:nvPr>
        </p:nvSpPr>
        <p:spPr>
          <a:xfrm>
            <a:off x="3365094" y="876275"/>
            <a:ext cx="37542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Font typeface="Poppins"/>
              <a:buNone/>
              <a:defRPr sz="3400">
                <a:latin typeface="Arial" panose="020B0604020202020204" pitchFamily="34" charset="0"/>
                <a:ea typeface="Arial" panose="020B0604020202020204" pitchFamily="34" charset="0"/>
                <a:cs typeface="Poppins"/>
                <a:sym typeface="Poppins"/>
              </a:defRPr>
            </a:lvl1pPr>
            <a:lvl2pPr lvl="1"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2pPr>
            <a:lvl3pPr lvl="2"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3pPr>
            <a:lvl4pPr lvl="3"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4pPr>
            <a:lvl5pPr lvl="4"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5pPr>
            <a:lvl6pPr lvl="5"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6pPr>
            <a:lvl7pPr lvl="6"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7pPr>
            <a:lvl8pPr lvl="7"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8pPr>
            <a:lvl9pPr lvl="8"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9pPr>
          </a:lstStyle>
          <a:p>
            <a:r>
              <a:t>xx%</a:t>
            </a:r>
          </a:p>
        </p:txBody>
      </p:sp>
      <p:sp>
        <p:nvSpPr>
          <p:cNvPr id="563" name="Google Shape;563;p25"/>
          <p:cNvSpPr txBox="1">
            <a:spLocks noGrp="1"/>
          </p:cNvSpPr>
          <p:nvPr>
            <p:ph type="subTitle" idx="1"/>
          </p:nvPr>
        </p:nvSpPr>
        <p:spPr>
          <a:xfrm>
            <a:off x="3365094" y="1492766"/>
            <a:ext cx="3754200" cy="41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400"/>
              <a:buNone/>
              <a:defRPr sz="15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564" name="Google Shape;564;p25"/>
          <p:cNvSpPr txBox="1">
            <a:spLocks noGrp="1"/>
          </p:cNvSpPr>
          <p:nvPr>
            <p:ph type="title" idx="2" hasCustomPrompt="1"/>
          </p:nvPr>
        </p:nvSpPr>
        <p:spPr>
          <a:xfrm>
            <a:off x="3365094" y="2041118"/>
            <a:ext cx="37542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Font typeface="Poppins"/>
              <a:buNone/>
              <a:defRPr sz="3400">
                <a:latin typeface="Arial" panose="020B0604020202020204" pitchFamily="34" charset="0"/>
                <a:ea typeface="Arial" panose="020B0604020202020204" pitchFamily="34" charset="0"/>
                <a:cs typeface="Poppins"/>
                <a:sym typeface="Poppins"/>
              </a:defRPr>
            </a:lvl1pPr>
            <a:lvl2pPr lvl="1"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2pPr>
            <a:lvl3pPr lvl="2"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3pPr>
            <a:lvl4pPr lvl="3"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4pPr>
            <a:lvl5pPr lvl="4"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5pPr>
            <a:lvl6pPr lvl="5"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6pPr>
            <a:lvl7pPr lvl="6"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7pPr>
            <a:lvl8pPr lvl="7"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8pPr>
            <a:lvl9pPr lvl="8"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9pPr>
          </a:lstStyle>
          <a:p>
            <a:r>
              <a:t>xx%</a:t>
            </a:r>
          </a:p>
        </p:txBody>
      </p:sp>
      <p:sp>
        <p:nvSpPr>
          <p:cNvPr id="565" name="Google Shape;565;p25"/>
          <p:cNvSpPr txBox="1">
            <a:spLocks noGrp="1"/>
          </p:cNvSpPr>
          <p:nvPr>
            <p:ph type="subTitle" idx="3"/>
          </p:nvPr>
        </p:nvSpPr>
        <p:spPr>
          <a:xfrm>
            <a:off x="3365094" y="2654570"/>
            <a:ext cx="3754200" cy="41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400"/>
              <a:buNone/>
              <a:defRPr sz="15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566" name="Google Shape;566;p25"/>
          <p:cNvSpPr txBox="1">
            <a:spLocks noGrp="1"/>
          </p:cNvSpPr>
          <p:nvPr>
            <p:ph type="title" idx="4" hasCustomPrompt="1"/>
          </p:nvPr>
        </p:nvSpPr>
        <p:spPr>
          <a:xfrm>
            <a:off x="3365094" y="3205961"/>
            <a:ext cx="37542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Font typeface="Poppins"/>
              <a:buNone/>
              <a:defRPr sz="3400">
                <a:latin typeface="Arial" panose="020B0604020202020204" pitchFamily="34" charset="0"/>
                <a:ea typeface="Arial" panose="020B0604020202020204" pitchFamily="34" charset="0"/>
                <a:cs typeface="Poppins"/>
                <a:sym typeface="Poppins"/>
              </a:defRPr>
            </a:lvl1pPr>
            <a:lvl2pPr lvl="1"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2pPr>
            <a:lvl3pPr lvl="2"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3pPr>
            <a:lvl4pPr lvl="3"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4pPr>
            <a:lvl5pPr lvl="4"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5pPr>
            <a:lvl6pPr lvl="5"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6pPr>
            <a:lvl7pPr lvl="6"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7pPr>
            <a:lvl8pPr lvl="7"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8pPr>
            <a:lvl9pPr lvl="8"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9pPr>
          </a:lstStyle>
          <a:p>
            <a:r>
              <a:t>xx%</a:t>
            </a:r>
          </a:p>
        </p:txBody>
      </p:sp>
      <p:sp>
        <p:nvSpPr>
          <p:cNvPr id="567" name="Google Shape;567;p25"/>
          <p:cNvSpPr txBox="1">
            <a:spLocks noGrp="1"/>
          </p:cNvSpPr>
          <p:nvPr>
            <p:ph type="subTitle" idx="5"/>
          </p:nvPr>
        </p:nvSpPr>
        <p:spPr>
          <a:xfrm>
            <a:off x="3365094" y="3816373"/>
            <a:ext cx="3754200" cy="41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400"/>
              <a:buNone/>
              <a:defRPr sz="15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568" name="Google Shape;568;p25"/>
          <p:cNvGrpSpPr/>
          <p:nvPr/>
        </p:nvGrpSpPr>
        <p:grpSpPr>
          <a:xfrm>
            <a:off x="-955172" y="-1359417"/>
            <a:ext cx="11011936" cy="8170456"/>
            <a:chOff x="-955172" y="-1359417"/>
            <a:chExt cx="11011936" cy="8170456"/>
          </a:xfrm>
        </p:grpSpPr>
        <p:sp>
          <p:nvSpPr>
            <p:cNvPr id="569" name="Google Shape;569;p25"/>
            <p:cNvSpPr/>
            <p:nvPr/>
          </p:nvSpPr>
          <p:spPr>
            <a:xfrm rot="10800000" flipH="1">
              <a:off x="-955172" y="-1359417"/>
              <a:ext cx="2979895" cy="175781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flipH="1">
              <a:off x="5718529" y="4734383"/>
              <a:ext cx="3520400" cy="207665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rot="10800000" flipH="1">
              <a:off x="7251492" y="-8365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flipH="1">
              <a:off x="-718483" y="4740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25"/>
          <p:cNvGrpSpPr/>
          <p:nvPr/>
        </p:nvGrpSpPr>
        <p:grpSpPr>
          <a:xfrm>
            <a:off x="-3334299" y="835002"/>
            <a:ext cx="14148600" cy="3523278"/>
            <a:chOff x="-3334299" y="835002"/>
            <a:chExt cx="14148600" cy="3523278"/>
          </a:xfrm>
        </p:grpSpPr>
        <p:grpSp>
          <p:nvGrpSpPr>
            <p:cNvPr id="574" name="Google Shape;574;p25"/>
            <p:cNvGrpSpPr/>
            <p:nvPr/>
          </p:nvGrpSpPr>
          <p:grpSpPr>
            <a:xfrm flipH="1">
              <a:off x="7517900" y="835002"/>
              <a:ext cx="3296400" cy="703085"/>
              <a:chOff x="-12" y="3628590"/>
              <a:chExt cx="3296400" cy="703085"/>
            </a:xfrm>
          </p:grpSpPr>
          <p:grpSp>
            <p:nvGrpSpPr>
              <p:cNvPr id="575" name="Google Shape;575;p25"/>
              <p:cNvGrpSpPr/>
              <p:nvPr/>
            </p:nvGrpSpPr>
            <p:grpSpPr>
              <a:xfrm>
                <a:off x="854867" y="3996692"/>
                <a:ext cx="1567047" cy="45661"/>
                <a:chOff x="1754675" y="2661275"/>
                <a:chExt cx="1945675" cy="56700"/>
              </a:xfrm>
            </p:grpSpPr>
            <p:cxnSp>
              <p:nvCxnSpPr>
                <p:cNvPr id="576" name="Google Shape;576;p25"/>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577" name="Google Shape;577;p25"/>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25"/>
              <p:cNvGrpSpPr/>
              <p:nvPr/>
            </p:nvGrpSpPr>
            <p:grpSpPr>
              <a:xfrm>
                <a:off x="518420" y="4195487"/>
                <a:ext cx="1561280" cy="136187"/>
                <a:chOff x="1754675" y="2824000"/>
                <a:chExt cx="4728285" cy="412439"/>
              </a:xfrm>
            </p:grpSpPr>
            <p:sp>
              <p:nvSpPr>
                <p:cNvPr id="579" name="Google Shape;579;p25"/>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580" name="Google Shape;580;p25"/>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5"/>
              <p:cNvGrpSpPr/>
              <p:nvPr/>
            </p:nvGrpSpPr>
            <p:grpSpPr>
              <a:xfrm>
                <a:off x="226304" y="3764887"/>
                <a:ext cx="3070084" cy="102364"/>
                <a:chOff x="1779150" y="2604263"/>
                <a:chExt cx="3811875" cy="127113"/>
              </a:xfrm>
            </p:grpSpPr>
            <p:sp>
              <p:nvSpPr>
                <p:cNvPr id="582" name="Google Shape;582;p25"/>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583" name="Google Shape;583;p25"/>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25"/>
              <p:cNvGrpSpPr/>
              <p:nvPr/>
            </p:nvGrpSpPr>
            <p:grpSpPr>
              <a:xfrm>
                <a:off x="-12" y="3628590"/>
                <a:ext cx="3010303" cy="45661"/>
                <a:chOff x="1766900" y="2869225"/>
                <a:chExt cx="3737650" cy="56700"/>
              </a:xfrm>
            </p:grpSpPr>
            <p:cxnSp>
              <p:nvCxnSpPr>
                <p:cNvPr id="585" name="Google Shape;585;p25"/>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586" name="Google Shape;586;p25"/>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7" name="Google Shape;587;p25"/>
            <p:cNvGrpSpPr/>
            <p:nvPr/>
          </p:nvGrpSpPr>
          <p:grpSpPr>
            <a:xfrm flipH="1">
              <a:off x="-3334299" y="3816365"/>
              <a:ext cx="4555892" cy="541915"/>
              <a:chOff x="5950034" y="3380465"/>
              <a:chExt cx="4555892" cy="541915"/>
            </a:xfrm>
          </p:grpSpPr>
          <p:grpSp>
            <p:nvGrpSpPr>
              <p:cNvPr id="588" name="Google Shape;588;p25"/>
              <p:cNvGrpSpPr/>
              <p:nvPr/>
            </p:nvGrpSpPr>
            <p:grpSpPr>
              <a:xfrm rot="10800000">
                <a:off x="5950034" y="3380473"/>
                <a:ext cx="2877996" cy="223763"/>
                <a:chOff x="1748550" y="2064750"/>
                <a:chExt cx="3573375" cy="277863"/>
              </a:xfrm>
            </p:grpSpPr>
            <p:sp>
              <p:nvSpPr>
                <p:cNvPr id="589" name="Google Shape;589;p25"/>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590" name="Google Shape;590;p25"/>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25"/>
              <p:cNvGrpSpPr/>
              <p:nvPr/>
            </p:nvGrpSpPr>
            <p:grpSpPr>
              <a:xfrm rot="10800000">
                <a:off x="6396949" y="3536010"/>
                <a:ext cx="2430997" cy="185534"/>
                <a:chOff x="1748547" y="1392116"/>
                <a:chExt cx="5911958" cy="451312"/>
              </a:xfrm>
            </p:grpSpPr>
            <p:sp>
              <p:nvSpPr>
                <p:cNvPr id="592" name="Google Shape;592;p25"/>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593" name="Google Shape;593;p25"/>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5"/>
              <p:cNvGrpSpPr/>
              <p:nvPr/>
            </p:nvGrpSpPr>
            <p:grpSpPr>
              <a:xfrm rot="10800000">
                <a:off x="6906834" y="3876719"/>
                <a:ext cx="3140396" cy="45661"/>
                <a:chOff x="234768" y="1449263"/>
                <a:chExt cx="3899175" cy="56700"/>
              </a:xfrm>
            </p:grpSpPr>
            <p:cxnSp>
              <p:nvCxnSpPr>
                <p:cNvPr id="595" name="Google Shape;595;p25"/>
                <p:cNvCxnSpPr/>
                <p:nvPr/>
              </p:nvCxnSpPr>
              <p:spPr>
                <a:xfrm>
                  <a:off x="234768" y="1477625"/>
                  <a:ext cx="3846900" cy="0"/>
                </a:xfrm>
                <a:prstGeom prst="straightConnector1">
                  <a:avLst/>
                </a:prstGeom>
                <a:noFill/>
                <a:ln w="9525" cap="flat" cmpd="sng">
                  <a:solidFill>
                    <a:schemeClr val="dk1"/>
                  </a:solidFill>
                  <a:prstDash val="solid"/>
                  <a:round/>
                  <a:headEnd type="none" w="med" len="med"/>
                  <a:tailEnd type="none" w="med" len="med"/>
                </a:ln>
              </p:spPr>
            </p:cxnSp>
            <p:sp>
              <p:nvSpPr>
                <p:cNvPr id="596" name="Google Shape;596;p25"/>
                <p:cNvSpPr/>
                <p:nvPr/>
              </p:nvSpPr>
              <p:spPr>
                <a:xfrm>
                  <a:off x="4077243" y="1449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25"/>
              <p:cNvGrpSpPr/>
              <p:nvPr/>
            </p:nvGrpSpPr>
            <p:grpSpPr>
              <a:xfrm flipH="1">
                <a:off x="7495622" y="3380465"/>
                <a:ext cx="3010303" cy="45661"/>
                <a:chOff x="1766900" y="2869225"/>
                <a:chExt cx="3737650" cy="56700"/>
              </a:xfrm>
            </p:grpSpPr>
            <p:cxnSp>
              <p:nvCxnSpPr>
                <p:cNvPr id="598" name="Google Shape;598;p25"/>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599" name="Google Shape;599;p25"/>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600"/>
        <p:cNvGrpSpPr/>
        <p:nvPr/>
      </p:nvGrpSpPr>
      <p:grpSpPr>
        <a:xfrm>
          <a:off x="0" y="0"/>
          <a:ext cx="0" cy="0"/>
          <a:chOff x="0" y="0"/>
          <a:chExt cx="0" cy="0"/>
        </a:xfrm>
      </p:grpSpPr>
      <p:grpSp>
        <p:nvGrpSpPr>
          <p:cNvPr id="601" name="Google Shape;601;p26"/>
          <p:cNvGrpSpPr/>
          <p:nvPr/>
        </p:nvGrpSpPr>
        <p:grpSpPr>
          <a:xfrm flipH="1">
            <a:off x="-254387" y="-883043"/>
            <a:ext cx="10284849" cy="7556893"/>
            <a:chOff x="-1900475" y="-883043"/>
            <a:chExt cx="10284849" cy="7556893"/>
          </a:xfrm>
        </p:grpSpPr>
        <p:sp>
          <p:nvSpPr>
            <p:cNvPr id="602" name="Google Shape;602;p26"/>
            <p:cNvSpPr/>
            <p:nvPr/>
          </p:nvSpPr>
          <p:spPr>
            <a:xfrm rot="10800000">
              <a:off x="-1900475" y="-883043"/>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Poppins"/>
                <a:cs typeface="Poppins"/>
                <a:sym typeface="Poppins"/>
              </a:endParaRPr>
            </a:p>
          </p:txBody>
        </p:sp>
        <p:sp>
          <p:nvSpPr>
            <p:cNvPr id="603" name="Google Shape;603;p26"/>
            <p:cNvSpPr/>
            <p:nvPr/>
          </p:nvSpPr>
          <p:spPr>
            <a:xfrm flipH="1">
              <a:off x="-973100" y="4786819"/>
              <a:ext cx="9357474" cy="1887032"/>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Poppins"/>
                <a:cs typeface="Poppins"/>
                <a:sym typeface="Poppins"/>
              </a:endParaRPr>
            </a:p>
          </p:txBody>
        </p:sp>
      </p:grpSp>
      <p:sp>
        <p:nvSpPr>
          <p:cNvPr id="604" name="Google Shape;604;p26"/>
          <p:cNvSpPr/>
          <p:nvPr/>
        </p:nvSpPr>
        <p:spPr>
          <a:xfrm rot="10800000">
            <a:off x="-308364" y="4876491"/>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Poppins"/>
              <a:cs typeface="Poppins"/>
              <a:sym typeface="Poppins"/>
            </a:endParaRPr>
          </a:p>
        </p:txBody>
      </p:sp>
      <p:grpSp>
        <p:nvGrpSpPr>
          <p:cNvPr id="605" name="Google Shape;605;p26"/>
          <p:cNvGrpSpPr/>
          <p:nvPr/>
        </p:nvGrpSpPr>
        <p:grpSpPr>
          <a:xfrm>
            <a:off x="-1129385" y="-2478031"/>
            <a:ext cx="12010982" cy="8673260"/>
            <a:chOff x="-1129385" y="-2478031"/>
            <a:chExt cx="12010982" cy="8673260"/>
          </a:xfrm>
        </p:grpSpPr>
        <p:sp>
          <p:nvSpPr>
            <p:cNvPr id="606" name="Google Shape;606;p26"/>
            <p:cNvSpPr/>
            <p:nvPr/>
          </p:nvSpPr>
          <p:spPr>
            <a:xfrm rot="10800000">
              <a:off x="5766190" y="-2478031"/>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Poppins"/>
                <a:cs typeface="Poppins"/>
                <a:sym typeface="Poppins"/>
              </a:endParaRPr>
            </a:p>
          </p:txBody>
        </p:sp>
        <p:sp>
          <p:nvSpPr>
            <p:cNvPr id="607" name="Google Shape;607;p26"/>
            <p:cNvSpPr/>
            <p:nvPr/>
          </p:nvSpPr>
          <p:spPr>
            <a:xfrm flipH="1">
              <a:off x="-1129385" y="465782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Poppins"/>
                <a:cs typeface="Poppins"/>
                <a:sym typeface="Poppins"/>
              </a:endParaRPr>
            </a:p>
          </p:txBody>
        </p:sp>
      </p:grpSp>
      <p:grpSp>
        <p:nvGrpSpPr>
          <p:cNvPr id="608" name="Google Shape;608;p26"/>
          <p:cNvGrpSpPr/>
          <p:nvPr/>
        </p:nvGrpSpPr>
        <p:grpSpPr>
          <a:xfrm>
            <a:off x="-1765037" y="118040"/>
            <a:ext cx="3296400" cy="703085"/>
            <a:chOff x="-12" y="3628590"/>
            <a:chExt cx="3296400" cy="703085"/>
          </a:xfrm>
        </p:grpSpPr>
        <p:grpSp>
          <p:nvGrpSpPr>
            <p:cNvPr id="609" name="Google Shape;609;p26"/>
            <p:cNvGrpSpPr/>
            <p:nvPr/>
          </p:nvGrpSpPr>
          <p:grpSpPr>
            <a:xfrm>
              <a:off x="854867" y="3996692"/>
              <a:ext cx="1567047" cy="45661"/>
              <a:chOff x="1754675" y="2661275"/>
              <a:chExt cx="1945675" cy="56700"/>
            </a:xfrm>
          </p:grpSpPr>
          <p:cxnSp>
            <p:nvCxnSpPr>
              <p:cNvPr id="610" name="Google Shape;610;p2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611" name="Google Shape;611;p2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518420" y="4195487"/>
              <a:ext cx="1561280" cy="136187"/>
              <a:chOff x="1754675" y="2824000"/>
              <a:chExt cx="4728285" cy="412439"/>
            </a:xfrm>
          </p:grpSpPr>
          <p:sp>
            <p:nvSpPr>
              <p:cNvPr id="613" name="Google Shape;613;p2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614" name="Google Shape;614;p2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26"/>
            <p:cNvGrpSpPr/>
            <p:nvPr/>
          </p:nvGrpSpPr>
          <p:grpSpPr>
            <a:xfrm>
              <a:off x="226304" y="3764887"/>
              <a:ext cx="3070084" cy="102364"/>
              <a:chOff x="1779150" y="2604263"/>
              <a:chExt cx="3811875" cy="127113"/>
            </a:xfrm>
          </p:grpSpPr>
          <p:sp>
            <p:nvSpPr>
              <p:cNvPr id="616" name="Google Shape;616;p2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617" name="Google Shape;617;p2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26"/>
            <p:cNvGrpSpPr/>
            <p:nvPr/>
          </p:nvGrpSpPr>
          <p:grpSpPr>
            <a:xfrm>
              <a:off x="-12" y="3628590"/>
              <a:ext cx="3010303" cy="45661"/>
              <a:chOff x="1766900" y="2869225"/>
              <a:chExt cx="3737650" cy="56700"/>
            </a:xfrm>
          </p:grpSpPr>
          <p:cxnSp>
            <p:nvCxnSpPr>
              <p:cNvPr id="619" name="Google Shape;619;p2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20" name="Google Shape;620;p2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1" name="Google Shape;621;p26"/>
          <p:cNvSpPr txBox="1">
            <a:spLocks noGrp="1"/>
          </p:cNvSpPr>
          <p:nvPr>
            <p:ph type="title" hasCustomPrompt="1"/>
          </p:nvPr>
        </p:nvSpPr>
        <p:spPr>
          <a:xfrm>
            <a:off x="1531375" y="1785550"/>
            <a:ext cx="987600" cy="406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Font typeface="Poppins"/>
              <a:buNone/>
              <a:defRPr sz="2300">
                <a:latin typeface="Arial" panose="020B0604020202020204" pitchFamily="34" charset="0"/>
                <a:ea typeface="Arial" panose="020B0604020202020204" pitchFamily="34" charset="0"/>
                <a:cs typeface="Poppins"/>
                <a:sym typeface="Poppins"/>
              </a:defRPr>
            </a:lvl1pPr>
            <a:lvl2pPr lvl="1"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2pPr>
            <a:lvl3pPr lvl="2"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3pPr>
            <a:lvl4pPr lvl="3"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4pPr>
            <a:lvl5pPr lvl="4"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5pPr>
            <a:lvl6pPr lvl="5"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6pPr>
            <a:lvl7pPr lvl="6"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7pPr>
            <a:lvl8pPr lvl="7"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8pPr>
            <a:lvl9pPr lvl="8"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9pPr>
          </a:lstStyle>
          <a:p>
            <a:r>
              <a:t>xx%</a:t>
            </a:r>
          </a:p>
        </p:txBody>
      </p:sp>
      <p:sp>
        <p:nvSpPr>
          <p:cNvPr id="622" name="Google Shape;622;p26"/>
          <p:cNvSpPr txBox="1">
            <a:spLocks noGrp="1"/>
          </p:cNvSpPr>
          <p:nvPr>
            <p:ph type="subTitle" idx="1"/>
          </p:nvPr>
        </p:nvSpPr>
        <p:spPr>
          <a:xfrm>
            <a:off x="938500" y="3813800"/>
            <a:ext cx="2173200" cy="71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3" name="Google Shape;623;p26"/>
          <p:cNvSpPr txBox="1">
            <a:spLocks noGrp="1"/>
          </p:cNvSpPr>
          <p:nvPr>
            <p:ph type="subTitle" idx="2"/>
          </p:nvPr>
        </p:nvSpPr>
        <p:spPr>
          <a:xfrm>
            <a:off x="938500" y="3479925"/>
            <a:ext cx="2173200" cy="40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Poppins ExtraBold"/>
              <a:buNone/>
              <a:defRPr sz="2000">
                <a:solidFill>
                  <a:schemeClr val="dk1"/>
                </a:solidFill>
                <a:latin typeface="Arial" panose="020B0604020202020204" pitchFamily="34" charset="0"/>
                <a:ea typeface="Arial" panose="020B0604020202020204" pitchFamily="34" charset="0"/>
                <a:cs typeface="Poppins ExtraBold"/>
                <a:sym typeface="Poppins ExtraBold"/>
              </a:defRPr>
            </a:lvl1pPr>
            <a:lvl2pPr lvl="1"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9pPr>
          </a:lstStyle>
          <a:p>
            <a:endParaRPr/>
          </a:p>
        </p:txBody>
      </p:sp>
      <p:sp>
        <p:nvSpPr>
          <p:cNvPr id="624" name="Google Shape;624;p26"/>
          <p:cNvSpPr txBox="1">
            <a:spLocks noGrp="1"/>
          </p:cNvSpPr>
          <p:nvPr>
            <p:ph type="title" idx="3" hasCustomPrompt="1"/>
          </p:nvPr>
        </p:nvSpPr>
        <p:spPr>
          <a:xfrm>
            <a:off x="4078200" y="1785550"/>
            <a:ext cx="987600" cy="406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Font typeface="Poppins"/>
              <a:buNone/>
              <a:defRPr sz="2300">
                <a:latin typeface="Arial" panose="020B0604020202020204" pitchFamily="34" charset="0"/>
                <a:ea typeface="Arial" panose="020B0604020202020204" pitchFamily="34" charset="0"/>
                <a:cs typeface="Poppins"/>
                <a:sym typeface="Poppins"/>
              </a:defRPr>
            </a:lvl1pPr>
            <a:lvl2pPr lvl="1"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2pPr>
            <a:lvl3pPr lvl="2"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3pPr>
            <a:lvl4pPr lvl="3"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4pPr>
            <a:lvl5pPr lvl="4"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5pPr>
            <a:lvl6pPr lvl="5"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6pPr>
            <a:lvl7pPr lvl="6"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7pPr>
            <a:lvl8pPr lvl="7"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8pPr>
            <a:lvl9pPr lvl="8"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9pPr>
          </a:lstStyle>
          <a:p>
            <a:r>
              <a:t>xx%</a:t>
            </a:r>
          </a:p>
        </p:txBody>
      </p:sp>
      <p:sp>
        <p:nvSpPr>
          <p:cNvPr id="625" name="Google Shape;625;p26"/>
          <p:cNvSpPr txBox="1">
            <a:spLocks noGrp="1"/>
          </p:cNvSpPr>
          <p:nvPr>
            <p:ph type="subTitle" idx="4"/>
          </p:nvPr>
        </p:nvSpPr>
        <p:spPr>
          <a:xfrm>
            <a:off x="3485400" y="3813800"/>
            <a:ext cx="2173200" cy="71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6" name="Google Shape;626;p26"/>
          <p:cNvSpPr txBox="1">
            <a:spLocks noGrp="1"/>
          </p:cNvSpPr>
          <p:nvPr>
            <p:ph type="subTitle" idx="5"/>
          </p:nvPr>
        </p:nvSpPr>
        <p:spPr>
          <a:xfrm>
            <a:off x="3485400" y="3479925"/>
            <a:ext cx="2173200" cy="40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Poppins ExtraBold"/>
              <a:buNone/>
              <a:defRPr sz="2000">
                <a:solidFill>
                  <a:schemeClr val="dk1"/>
                </a:solidFill>
                <a:latin typeface="Arial" panose="020B0604020202020204" pitchFamily="34" charset="0"/>
                <a:ea typeface="Arial" panose="020B0604020202020204" pitchFamily="34" charset="0"/>
                <a:cs typeface="Poppins ExtraBold"/>
                <a:sym typeface="Poppins ExtraBold"/>
              </a:defRPr>
            </a:lvl1pPr>
            <a:lvl2pPr lvl="1"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9pPr>
          </a:lstStyle>
          <a:p>
            <a:endParaRPr/>
          </a:p>
        </p:txBody>
      </p:sp>
      <p:sp>
        <p:nvSpPr>
          <p:cNvPr id="627" name="Google Shape;627;p26"/>
          <p:cNvSpPr txBox="1">
            <a:spLocks noGrp="1"/>
          </p:cNvSpPr>
          <p:nvPr>
            <p:ph type="title" idx="6" hasCustomPrompt="1"/>
          </p:nvPr>
        </p:nvSpPr>
        <p:spPr>
          <a:xfrm>
            <a:off x="6625100" y="1785550"/>
            <a:ext cx="987600" cy="406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Font typeface="Poppins"/>
              <a:buNone/>
              <a:defRPr sz="2300">
                <a:latin typeface="Arial" panose="020B0604020202020204" pitchFamily="34" charset="0"/>
                <a:ea typeface="Arial" panose="020B0604020202020204" pitchFamily="34" charset="0"/>
                <a:cs typeface="Poppins"/>
                <a:sym typeface="Poppins"/>
              </a:defRPr>
            </a:lvl1pPr>
            <a:lvl2pPr lvl="1"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2pPr>
            <a:lvl3pPr lvl="2"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3pPr>
            <a:lvl4pPr lvl="3"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4pPr>
            <a:lvl5pPr lvl="4"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5pPr>
            <a:lvl6pPr lvl="5"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6pPr>
            <a:lvl7pPr lvl="6"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7pPr>
            <a:lvl8pPr lvl="7"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8pPr>
            <a:lvl9pPr lvl="8"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9pPr>
          </a:lstStyle>
          <a:p>
            <a:r>
              <a:t>xx%</a:t>
            </a:r>
          </a:p>
        </p:txBody>
      </p:sp>
      <p:sp>
        <p:nvSpPr>
          <p:cNvPr id="628" name="Google Shape;628;p26"/>
          <p:cNvSpPr txBox="1">
            <a:spLocks noGrp="1"/>
          </p:cNvSpPr>
          <p:nvPr>
            <p:ph type="subTitle" idx="7"/>
          </p:nvPr>
        </p:nvSpPr>
        <p:spPr>
          <a:xfrm>
            <a:off x="6032300" y="3813800"/>
            <a:ext cx="2173200" cy="71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9" name="Google Shape;629;p26"/>
          <p:cNvSpPr txBox="1">
            <a:spLocks noGrp="1"/>
          </p:cNvSpPr>
          <p:nvPr>
            <p:ph type="subTitle" idx="8"/>
          </p:nvPr>
        </p:nvSpPr>
        <p:spPr>
          <a:xfrm>
            <a:off x="6032300" y="3479925"/>
            <a:ext cx="2173200" cy="40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Poppins ExtraBold"/>
              <a:buNone/>
              <a:defRPr sz="2000">
                <a:solidFill>
                  <a:schemeClr val="dk1"/>
                </a:solidFill>
                <a:latin typeface="Arial" panose="020B0604020202020204" pitchFamily="34" charset="0"/>
                <a:ea typeface="Arial" panose="020B0604020202020204" pitchFamily="34" charset="0"/>
                <a:cs typeface="Poppins ExtraBold"/>
                <a:sym typeface="Poppins ExtraBold"/>
              </a:defRPr>
            </a:lvl1pPr>
            <a:lvl2pPr lvl="1"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Clr>
                <a:schemeClr val="dk1"/>
              </a:buClr>
              <a:buSzPts val="2400"/>
              <a:buFont typeface="Poppins ExtraBold"/>
              <a:buNone/>
              <a:defRPr sz="2400">
                <a:solidFill>
                  <a:schemeClr val="dk1"/>
                </a:solidFill>
                <a:latin typeface="Poppins ExtraBold"/>
                <a:ea typeface="Poppins ExtraBold"/>
                <a:cs typeface="Poppins ExtraBold"/>
                <a:sym typeface="Poppins ExtraBold"/>
              </a:defRPr>
            </a:lvl9pPr>
          </a:lstStyle>
          <a:p>
            <a:endParaRPr/>
          </a:p>
        </p:txBody>
      </p:sp>
      <p:sp>
        <p:nvSpPr>
          <p:cNvPr id="630" name="Google Shape;630;p26"/>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atin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631"/>
        <p:cNvGrpSpPr/>
        <p:nvPr/>
      </p:nvGrpSpPr>
      <p:grpSpPr>
        <a:xfrm>
          <a:off x="0" y="0"/>
          <a:ext cx="0" cy="0"/>
          <a:chOff x="0" y="0"/>
          <a:chExt cx="0" cy="0"/>
        </a:xfrm>
      </p:grpSpPr>
      <p:sp>
        <p:nvSpPr>
          <p:cNvPr id="632" name="Google Shape;632;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atin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3" name="Google Shape;633;p27"/>
          <p:cNvGrpSpPr/>
          <p:nvPr/>
        </p:nvGrpSpPr>
        <p:grpSpPr>
          <a:xfrm rot="10800000" flipH="1">
            <a:off x="7632084" y="158865"/>
            <a:ext cx="3010303" cy="380635"/>
            <a:chOff x="5446772" y="1743190"/>
            <a:chExt cx="3010303" cy="380635"/>
          </a:xfrm>
        </p:grpSpPr>
        <p:grpSp>
          <p:nvGrpSpPr>
            <p:cNvPr id="634" name="Google Shape;634;p27"/>
            <p:cNvGrpSpPr/>
            <p:nvPr/>
          </p:nvGrpSpPr>
          <p:grpSpPr>
            <a:xfrm flipH="1">
              <a:off x="5898325" y="1865405"/>
              <a:ext cx="1567047" cy="45661"/>
              <a:chOff x="1754675" y="2661275"/>
              <a:chExt cx="1945675" cy="56700"/>
            </a:xfrm>
          </p:grpSpPr>
          <p:cxnSp>
            <p:nvCxnSpPr>
              <p:cNvPr id="635" name="Google Shape;635;p27"/>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636" name="Google Shape;636;p27"/>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27"/>
            <p:cNvGrpSpPr/>
            <p:nvPr/>
          </p:nvGrpSpPr>
          <p:grpSpPr>
            <a:xfrm flipH="1">
              <a:off x="5477439" y="1987637"/>
              <a:ext cx="1561280" cy="136187"/>
              <a:chOff x="1754675" y="2824000"/>
              <a:chExt cx="4728285" cy="412439"/>
            </a:xfrm>
          </p:grpSpPr>
          <p:sp>
            <p:nvSpPr>
              <p:cNvPr id="638" name="Google Shape;638;p27"/>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639" name="Google Shape;639;p27"/>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27"/>
            <p:cNvGrpSpPr/>
            <p:nvPr/>
          </p:nvGrpSpPr>
          <p:grpSpPr>
            <a:xfrm flipH="1">
              <a:off x="5446772" y="1743190"/>
              <a:ext cx="3010303" cy="45661"/>
              <a:chOff x="1766900" y="2869225"/>
              <a:chExt cx="3737650" cy="56700"/>
            </a:xfrm>
          </p:grpSpPr>
          <p:cxnSp>
            <p:nvCxnSpPr>
              <p:cNvPr id="641" name="Google Shape;641;p27"/>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42" name="Google Shape;642;p27"/>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3" name="Google Shape;643;p27"/>
          <p:cNvGrpSpPr/>
          <p:nvPr/>
        </p:nvGrpSpPr>
        <p:grpSpPr>
          <a:xfrm>
            <a:off x="-201828" y="-265593"/>
            <a:ext cx="9294978" cy="6913322"/>
            <a:chOff x="-201828" y="-265593"/>
            <a:chExt cx="9294978" cy="6913322"/>
          </a:xfrm>
        </p:grpSpPr>
        <p:sp>
          <p:nvSpPr>
            <p:cNvPr id="644" name="Google Shape;644;p27"/>
            <p:cNvSpPr/>
            <p:nvPr/>
          </p:nvSpPr>
          <p:spPr>
            <a:xfrm>
              <a:off x="-201828" y="4736333"/>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rot="10800000" flipH="1">
              <a:off x="-163643" y="-265593"/>
              <a:ext cx="1539180" cy="805095"/>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27"/>
          <p:cNvSpPr/>
          <p:nvPr/>
        </p:nvSpPr>
        <p:spPr>
          <a:xfrm rot="10800000" flipH="1">
            <a:off x="8818850" y="4058484"/>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7371025" y="423005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648"/>
        <p:cNvGrpSpPr/>
        <p:nvPr/>
      </p:nvGrpSpPr>
      <p:grpSpPr>
        <a:xfrm>
          <a:off x="0" y="0"/>
          <a:ext cx="0" cy="0"/>
          <a:chOff x="0" y="0"/>
          <a:chExt cx="0" cy="0"/>
        </a:xfrm>
      </p:grpSpPr>
      <p:grpSp>
        <p:nvGrpSpPr>
          <p:cNvPr id="649" name="Google Shape;649;p28"/>
          <p:cNvGrpSpPr/>
          <p:nvPr/>
        </p:nvGrpSpPr>
        <p:grpSpPr>
          <a:xfrm>
            <a:off x="-1199871" y="-1359417"/>
            <a:ext cx="10183874" cy="7869675"/>
            <a:chOff x="-1199871" y="-1359417"/>
            <a:chExt cx="10183874" cy="7869675"/>
          </a:xfrm>
        </p:grpSpPr>
        <p:grpSp>
          <p:nvGrpSpPr>
            <p:cNvPr id="650" name="Google Shape;650;p28"/>
            <p:cNvGrpSpPr/>
            <p:nvPr/>
          </p:nvGrpSpPr>
          <p:grpSpPr>
            <a:xfrm>
              <a:off x="-955172" y="-1359417"/>
              <a:ext cx="9939175" cy="7789388"/>
              <a:chOff x="-955172" y="-1359417"/>
              <a:chExt cx="9939175" cy="7789388"/>
            </a:xfrm>
          </p:grpSpPr>
          <p:sp>
            <p:nvSpPr>
              <p:cNvPr id="651" name="Google Shape;651;p28"/>
              <p:cNvSpPr/>
              <p:nvPr/>
            </p:nvSpPr>
            <p:spPr>
              <a:xfrm flipH="1">
                <a:off x="5463604" y="4588371"/>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rot="10800000" flipH="1">
                <a:off x="-955172" y="-1359417"/>
                <a:ext cx="2979895" cy="175781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28"/>
            <p:cNvSpPr/>
            <p:nvPr/>
          </p:nvSpPr>
          <p:spPr>
            <a:xfrm>
              <a:off x="-1199871" y="4668658"/>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4" name="Google Shape;654;p28"/>
          <p:cNvSpPr/>
          <p:nvPr/>
        </p:nvSpPr>
        <p:spPr>
          <a:xfrm flipH="1">
            <a:off x="8647766" y="4521501"/>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28"/>
          <p:cNvGrpSpPr/>
          <p:nvPr/>
        </p:nvGrpSpPr>
        <p:grpSpPr>
          <a:xfrm rot="10800000" flipH="1">
            <a:off x="-1576500" y="4252465"/>
            <a:ext cx="3296400" cy="703085"/>
            <a:chOff x="-12" y="3628590"/>
            <a:chExt cx="3296400" cy="703085"/>
          </a:xfrm>
        </p:grpSpPr>
        <p:grpSp>
          <p:nvGrpSpPr>
            <p:cNvPr id="656" name="Google Shape;656;p28"/>
            <p:cNvGrpSpPr/>
            <p:nvPr/>
          </p:nvGrpSpPr>
          <p:grpSpPr>
            <a:xfrm>
              <a:off x="854867" y="3996692"/>
              <a:ext cx="1567047" cy="45661"/>
              <a:chOff x="1754675" y="2661275"/>
              <a:chExt cx="1945675" cy="56700"/>
            </a:xfrm>
          </p:grpSpPr>
          <p:cxnSp>
            <p:nvCxnSpPr>
              <p:cNvPr id="657" name="Google Shape;657;p28"/>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658" name="Google Shape;658;p28"/>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28"/>
            <p:cNvGrpSpPr/>
            <p:nvPr/>
          </p:nvGrpSpPr>
          <p:grpSpPr>
            <a:xfrm>
              <a:off x="518420" y="4195487"/>
              <a:ext cx="1561280" cy="136187"/>
              <a:chOff x="1754675" y="2824000"/>
              <a:chExt cx="4728285" cy="412439"/>
            </a:xfrm>
          </p:grpSpPr>
          <p:sp>
            <p:nvSpPr>
              <p:cNvPr id="660" name="Google Shape;660;p28"/>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661" name="Google Shape;661;p28"/>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28"/>
            <p:cNvGrpSpPr/>
            <p:nvPr/>
          </p:nvGrpSpPr>
          <p:grpSpPr>
            <a:xfrm>
              <a:off x="226304" y="3764887"/>
              <a:ext cx="3070084" cy="102364"/>
              <a:chOff x="1779150" y="2604263"/>
              <a:chExt cx="3811875" cy="127113"/>
            </a:xfrm>
          </p:grpSpPr>
          <p:sp>
            <p:nvSpPr>
              <p:cNvPr id="663" name="Google Shape;663;p28"/>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664" name="Google Shape;664;p28"/>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8"/>
            <p:cNvGrpSpPr/>
            <p:nvPr/>
          </p:nvGrpSpPr>
          <p:grpSpPr>
            <a:xfrm>
              <a:off x="-12" y="3628590"/>
              <a:ext cx="3010303" cy="45661"/>
              <a:chOff x="1766900" y="2869225"/>
              <a:chExt cx="3737650" cy="56700"/>
            </a:xfrm>
          </p:grpSpPr>
          <p:cxnSp>
            <p:nvCxnSpPr>
              <p:cNvPr id="666" name="Google Shape;666;p28"/>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67" name="Google Shape;667;p28"/>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8" name="Google Shape;668;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atin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9" name="Google Shape;669;p28"/>
          <p:cNvSpPr/>
          <p:nvPr/>
        </p:nvSpPr>
        <p:spPr>
          <a:xfrm flipH="1">
            <a:off x="5718529" y="4734383"/>
            <a:ext cx="3520400" cy="207665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670"/>
        <p:cNvGrpSpPr/>
        <p:nvPr/>
      </p:nvGrpSpPr>
      <p:grpSpPr>
        <a:xfrm>
          <a:off x="0" y="0"/>
          <a:ext cx="0" cy="0"/>
          <a:chOff x="0" y="0"/>
          <a:chExt cx="0" cy="0"/>
        </a:xfrm>
      </p:grpSpPr>
      <p:sp>
        <p:nvSpPr>
          <p:cNvPr id="671" name="Google Shape;671;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atin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2" name="Google Shape;672;p29"/>
          <p:cNvSpPr/>
          <p:nvPr/>
        </p:nvSpPr>
        <p:spPr>
          <a:xfrm>
            <a:off x="6422716" y="-11537"/>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rot="10800000">
            <a:off x="6549401" y="-1824231"/>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 name="Google Shape;674;p29"/>
          <p:cNvGrpSpPr/>
          <p:nvPr/>
        </p:nvGrpSpPr>
        <p:grpSpPr>
          <a:xfrm>
            <a:off x="-1690350" y="187965"/>
            <a:ext cx="3296400" cy="703085"/>
            <a:chOff x="-12" y="3628590"/>
            <a:chExt cx="3296400" cy="703085"/>
          </a:xfrm>
        </p:grpSpPr>
        <p:grpSp>
          <p:nvGrpSpPr>
            <p:cNvPr id="675" name="Google Shape;675;p29"/>
            <p:cNvGrpSpPr/>
            <p:nvPr/>
          </p:nvGrpSpPr>
          <p:grpSpPr>
            <a:xfrm>
              <a:off x="854867" y="3996692"/>
              <a:ext cx="1567047" cy="45661"/>
              <a:chOff x="1754675" y="2661275"/>
              <a:chExt cx="1945675" cy="56700"/>
            </a:xfrm>
          </p:grpSpPr>
          <p:cxnSp>
            <p:nvCxnSpPr>
              <p:cNvPr id="676" name="Google Shape;676;p29"/>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677" name="Google Shape;677;p29"/>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29"/>
            <p:cNvGrpSpPr/>
            <p:nvPr/>
          </p:nvGrpSpPr>
          <p:grpSpPr>
            <a:xfrm>
              <a:off x="518420" y="4195487"/>
              <a:ext cx="1561280" cy="136187"/>
              <a:chOff x="1754675" y="2824000"/>
              <a:chExt cx="4728285" cy="412439"/>
            </a:xfrm>
          </p:grpSpPr>
          <p:sp>
            <p:nvSpPr>
              <p:cNvPr id="679" name="Google Shape;679;p29"/>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680" name="Google Shape;680;p29"/>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29"/>
            <p:cNvGrpSpPr/>
            <p:nvPr/>
          </p:nvGrpSpPr>
          <p:grpSpPr>
            <a:xfrm>
              <a:off x="226304" y="3764887"/>
              <a:ext cx="3070084" cy="102364"/>
              <a:chOff x="1779150" y="2604263"/>
              <a:chExt cx="3811875" cy="127113"/>
            </a:xfrm>
          </p:grpSpPr>
          <p:sp>
            <p:nvSpPr>
              <p:cNvPr id="682" name="Google Shape;682;p29"/>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683" name="Google Shape;683;p29"/>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29"/>
            <p:cNvGrpSpPr/>
            <p:nvPr/>
          </p:nvGrpSpPr>
          <p:grpSpPr>
            <a:xfrm>
              <a:off x="-12" y="3628590"/>
              <a:ext cx="3010303" cy="45661"/>
              <a:chOff x="1766900" y="2869225"/>
              <a:chExt cx="3737650" cy="56700"/>
            </a:xfrm>
          </p:grpSpPr>
          <p:cxnSp>
            <p:nvCxnSpPr>
              <p:cNvPr id="685" name="Google Shape;685;p29"/>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86" name="Google Shape;686;p29"/>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7" name="Google Shape;687;p29"/>
          <p:cNvGrpSpPr/>
          <p:nvPr/>
        </p:nvGrpSpPr>
        <p:grpSpPr>
          <a:xfrm>
            <a:off x="-2028096" y="-665229"/>
            <a:ext cx="5371751" cy="7430144"/>
            <a:chOff x="-2028096" y="-665229"/>
            <a:chExt cx="5371751" cy="7430144"/>
          </a:xfrm>
        </p:grpSpPr>
        <p:sp>
          <p:nvSpPr>
            <p:cNvPr id="688" name="Google Shape;688;p29"/>
            <p:cNvSpPr/>
            <p:nvPr/>
          </p:nvSpPr>
          <p:spPr>
            <a:xfrm>
              <a:off x="-176746" y="4688258"/>
              <a:ext cx="3520400" cy="207665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rot="10800000" flipH="1">
              <a:off x="-2028096" y="-665229"/>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10"/>
        <p:cNvGrpSpPr/>
        <p:nvPr/>
      </p:nvGrpSpPr>
      <p:grpSpPr>
        <a:xfrm>
          <a:off x="0" y="0"/>
          <a:ext cx="0" cy="0"/>
          <a:chOff x="0" y="0"/>
          <a:chExt cx="0" cy="0"/>
        </a:xfrm>
      </p:grpSpPr>
      <p:grpSp>
        <p:nvGrpSpPr>
          <p:cNvPr id="711" name="Google Shape;711;p31"/>
          <p:cNvGrpSpPr/>
          <p:nvPr/>
        </p:nvGrpSpPr>
        <p:grpSpPr>
          <a:xfrm rot="10800000">
            <a:off x="-1889528" y="158865"/>
            <a:ext cx="3010303" cy="380635"/>
            <a:chOff x="5446772" y="1743190"/>
            <a:chExt cx="3010303" cy="380635"/>
          </a:xfrm>
        </p:grpSpPr>
        <p:grpSp>
          <p:nvGrpSpPr>
            <p:cNvPr id="712" name="Google Shape;712;p31"/>
            <p:cNvGrpSpPr/>
            <p:nvPr/>
          </p:nvGrpSpPr>
          <p:grpSpPr>
            <a:xfrm flipH="1">
              <a:off x="5898325" y="1865405"/>
              <a:ext cx="1567047" cy="45661"/>
              <a:chOff x="1754675" y="2661275"/>
              <a:chExt cx="1945675" cy="56700"/>
            </a:xfrm>
          </p:grpSpPr>
          <p:cxnSp>
            <p:nvCxnSpPr>
              <p:cNvPr id="713" name="Google Shape;713;p31"/>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14" name="Google Shape;714;p31"/>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1"/>
            <p:cNvGrpSpPr/>
            <p:nvPr/>
          </p:nvGrpSpPr>
          <p:grpSpPr>
            <a:xfrm flipH="1">
              <a:off x="5477439" y="1987637"/>
              <a:ext cx="1561280" cy="136187"/>
              <a:chOff x="1754675" y="2824000"/>
              <a:chExt cx="4728285" cy="412439"/>
            </a:xfrm>
          </p:grpSpPr>
          <p:sp>
            <p:nvSpPr>
              <p:cNvPr id="716" name="Google Shape;716;p31"/>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17" name="Google Shape;717;p31"/>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1"/>
            <p:cNvGrpSpPr/>
            <p:nvPr/>
          </p:nvGrpSpPr>
          <p:grpSpPr>
            <a:xfrm flipH="1">
              <a:off x="5446772" y="1743190"/>
              <a:ext cx="3010303" cy="45661"/>
              <a:chOff x="1766900" y="2869225"/>
              <a:chExt cx="3737650" cy="56700"/>
            </a:xfrm>
          </p:grpSpPr>
          <p:cxnSp>
            <p:nvCxnSpPr>
              <p:cNvPr id="719" name="Google Shape;719;p31"/>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20" name="Google Shape;720;p31"/>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1" name="Google Shape;721;p31"/>
          <p:cNvGrpSpPr/>
          <p:nvPr/>
        </p:nvGrpSpPr>
        <p:grpSpPr>
          <a:xfrm flipH="1">
            <a:off x="1347409" y="-265593"/>
            <a:ext cx="9294978" cy="6913322"/>
            <a:chOff x="-201828" y="-265593"/>
            <a:chExt cx="9294978" cy="6913322"/>
          </a:xfrm>
        </p:grpSpPr>
        <p:sp>
          <p:nvSpPr>
            <p:cNvPr id="722" name="Google Shape;722;p31"/>
            <p:cNvSpPr/>
            <p:nvPr/>
          </p:nvSpPr>
          <p:spPr>
            <a:xfrm>
              <a:off x="-201828" y="4736333"/>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rot="10800000" flipH="1">
              <a:off x="1175807" y="-265593"/>
              <a:ext cx="1539180" cy="805095"/>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31"/>
          <p:cNvSpPr/>
          <p:nvPr/>
        </p:nvSpPr>
        <p:spPr>
          <a:xfrm rot="10800000">
            <a:off x="794659" y="4876484"/>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flipH="1">
            <a:off x="-561113" y="423005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26"/>
        <p:cNvGrpSpPr/>
        <p:nvPr/>
      </p:nvGrpSpPr>
      <p:grpSpPr>
        <a:xfrm>
          <a:off x="0" y="0"/>
          <a:ext cx="0" cy="0"/>
          <a:chOff x="0" y="0"/>
          <a:chExt cx="0" cy="0"/>
        </a:xfrm>
      </p:grpSpPr>
      <p:grpSp>
        <p:nvGrpSpPr>
          <p:cNvPr id="727" name="Google Shape;727;p32"/>
          <p:cNvGrpSpPr/>
          <p:nvPr/>
        </p:nvGrpSpPr>
        <p:grpSpPr>
          <a:xfrm flipH="1">
            <a:off x="-2028096" y="-1770656"/>
            <a:ext cx="4007050" cy="2363739"/>
            <a:chOff x="6549401" y="-1824231"/>
            <a:chExt cx="4007050" cy="2363739"/>
          </a:xfrm>
        </p:grpSpPr>
        <p:sp>
          <p:nvSpPr>
            <p:cNvPr id="728" name="Google Shape;728;p32"/>
            <p:cNvSpPr/>
            <p:nvPr/>
          </p:nvSpPr>
          <p:spPr>
            <a:xfrm>
              <a:off x="7695191" y="307513"/>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rot="10800000">
              <a:off x="6549401" y="-1824231"/>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2"/>
          <p:cNvGrpSpPr/>
          <p:nvPr/>
        </p:nvGrpSpPr>
        <p:grpSpPr>
          <a:xfrm flipH="1">
            <a:off x="7391104" y="241540"/>
            <a:ext cx="3296400" cy="703085"/>
            <a:chOff x="-12" y="3628590"/>
            <a:chExt cx="3296400" cy="703085"/>
          </a:xfrm>
        </p:grpSpPr>
        <p:grpSp>
          <p:nvGrpSpPr>
            <p:cNvPr id="731" name="Google Shape;731;p32"/>
            <p:cNvGrpSpPr/>
            <p:nvPr/>
          </p:nvGrpSpPr>
          <p:grpSpPr>
            <a:xfrm>
              <a:off x="854867" y="3996692"/>
              <a:ext cx="1567047" cy="45661"/>
              <a:chOff x="1754675" y="2661275"/>
              <a:chExt cx="1945675" cy="56700"/>
            </a:xfrm>
          </p:grpSpPr>
          <p:cxnSp>
            <p:nvCxnSpPr>
              <p:cNvPr id="732" name="Google Shape;732;p32"/>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33" name="Google Shape;733;p32"/>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2"/>
            <p:cNvGrpSpPr/>
            <p:nvPr/>
          </p:nvGrpSpPr>
          <p:grpSpPr>
            <a:xfrm>
              <a:off x="518420" y="4195487"/>
              <a:ext cx="1561280" cy="136187"/>
              <a:chOff x="1754675" y="2824000"/>
              <a:chExt cx="4728285" cy="412439"/>
            </a:xfrm>
          </p:grpSpPr>
          <p:sp>
            <p:nvSpPr>
              <p:cNvPr id="735" name="Google Shape;735;p32"/>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36" name="Google Shape;736;p32"/>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2"/>
            <p:cNvGrpSpPr/>
            <p:nvPr/>
          </p:nvGrpSpPr>
          <p:grpSpPr>
            <a:xfrm>
              <a:off x="226304" y="3764887"/>
              <a:ext cx="3070084" cy="102364"/>
              <a:chOff x="1779150" y="2604263"/>
              <a:chExt cx="3811875" cy="127113"/>
            </a:xfrm>
          </p:grpSpPr>
          <p:sp>
            <p:nvSpPr>
              <p:cNvPr id="738" name="Google Shape;738;p32"/>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39" name="Google Shape;739;p32"/>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2"/>
            <p:cNvGrpSpPr/>
            <p:nvPr/>
          </p:nvGrpSpPr>
          <p:grpSpPr>
            <a:xfrm>
              <a:off x="-12" y="3628590"/>
              <a:ext cx="3010303" cy="45661"/>
              <a:chOff x="1766900" y="2869225"/>
              <a:chExt cx="3737650" cy="56700"/>
            </a:xfrm>
          </p:grpSpPr>
          <p:cxnSp>
            <p:nvCxnSpPr>
              <p:cNvPr id="741" name="Google Shape;741;p32"/>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42" name="Google Shape;742;p32"/>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2"/>
          <p:cNvGrpSpPr/>
          <p:nvPr/>
        </p:nvGrpSpPr>
        <p:grpSpPr>
          <a:xfrm flipH="1">
            <a:off x="-1341650" y="-685669"/>
            <a:ext cx="10751988" cy="7671703"/>
            <a:chOff x="-881984" y="-739244"/>
            <a:chExt cx="10751988" cy="7671703"/>
          </a:xfrm>
        </p:grpSpPr>
        <p:sp>
          <p:nvSpPr>
            <p:cNvPr id="744" name="Google Shape;744;p32"/>
            <p:cNvSpPr/>
            <p:nvPr/>
          </p:nvSpPr>
          <p:spPr>
            <a:xfrm flipH="1">
              <a:off x="5675437" y="4457952"/>
              <a:ext cx="4194567" cy="247450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rot="10800000" flipH="1">
              <a:off x="-881984" y="-739244"/>
              <a:ext cx="1959133" cy="1024867"/>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32"/>
          <p:cNvSpPr/>
          <p:nvPr/>
        </p:nvSpPr>
        <p:spPr>
          <a:xfrm flipH="1">
            <a:off x="-417877" y="511088"/>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rot="10800000" flipH="1">
            <a:off x="-621671" y="-1770656"/>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30211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grpSp>
        <p:nvGrpSpPr>
          <p:cNvPr id="31" name="Google Shape;31;p3"/>
          <p:cNvGrpSpPr/>
          <p:nvPr/>
        </p:nvGrpSpPr>
        <p:grpSpPr>
          <a:xfrm>
            <a:off x="-642935" y="-1483293"/>
            <a:ext cx="10417533" cy="7928897"/>
            <a:chOff x="-642935" y="-1483293"/>
            <a:chExt cx="10417533" cy="7928897"/>
          </a:xfrm>
        </p:grpSpPr>
        <p:sp>
          <p:nvSpPr>
            <p:cNvPr id="32" name="Google Shape;32;p3"/>
            <p:cNvSpPr/>
            <p:nvPr/>
          </p:nvSpPr>
          <p:spPr>
            <a:xfrm rot="10800000">
              <a:off x="-642935" y="-1483293"/>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254199" y="46040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732996" y="7"/>
            <a:ext cx="7266640" cy="5159850"/>
            <a:chOff x="-732996" y="7"/>
            <a:chExt cx="7266640" cy="5159850"/>
          </a:xfrm>
        </p:grpSpPr>
        <p:sp>
          <p:nvSpPr>
            <p:cNvPr id="35" name="Google Shape;35;p3"/>
            <p:cNvSpPr/>
            <p:nvPr/>
          </p:nvSpPr>
          <p:spPr>
            <a:xfrm rot="10800000">
              <a:off x="4161656" y="4976326"/>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10800000">
              <a:off x="5115392" y="7"/>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732996" y="4324988"/>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3"/>
          <p:cNvSpPr txBox="1">
            <a:spLocks noGrp="1"/>
          </p:cNvSpPr>
          <p:nvPr>
            <p:ph type="title"/>
          </p:nvPr>
        </p:nvSpPr>
        <p:spPr>
          <a:xfrm>
            <a:off x="2085025" y="1564950"/>
            <a:ext cx="4158300" cy="1511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400">
                <a:latin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 name="Google Shape;39;p3"/>
          <p:cNvSpPr txBox="1">
            <a:spLocks noGrp="1"/>
          </p:cNvSpPr>
          <p:nvPr>
            <p:ph type="title" idx="2" hasCustomPrompt="1"/>
          </p:nvPr>
        </p:nvSpPr>
        <p:spPr>
          <a:xfrm>
            <a:off x="1050075" y="1564950"/>
            <a:ext cx="969000" cy="151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Font typeface="Poppins"/>
              <a:buNone/>
              <a:defRPr sz="4100">
                <a:latin typeface="Arial" panose="020B0604020202020204" pitchFamily="34" charset="0"/>
                <a:ea typeface="Arial" panose="020B0604020202020204" pitchFamily="34" charset="0"/>
                <a:cs typeface="Poppins"/>
                <a:sym typeface="Poppins"/>
              </a:defRPr>
            </a:lvl1pPr>
            <a:lvl2pPr lvl="1"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2pPr>
            <a:lvl3pPr lvl="2"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3pPr>
            <a:lvl4pPr lvl="3"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4pPr>
            <a:lvl5pPr lvl="4"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5pPr>
            <a:lvl6pPr lvl="5"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6pPr>
            <a:lvl7pPr lvl="6"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7pPr>
            <a:lvl8pPr lvl="7"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8pPr>
            <a:lvl9pPr lvl="8"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9pPr>
          </a:lstStyle>
          <a:p>
            <a:r>
              <a:t>xx%</a:t>
            </a:r>
          </a:p>
        </p:txBody>
      </p:sp>
      <p:grpSp>
        <p:nvGrpSpPr>
          <p:cNvPr id="40" name="Google Shape;40;p3"/>
          <p:cNvGrpSpPr/>
          <p:nvPr/>
        </p:nvGrpSpPr>
        <p:grpSpPr>
          <a:xfrm>
            <a:off x="-10" y="-2237114"/>
            <a:ext cx="9822707" cy="9720614"/>
            <a:chOff x="-10" y="-2237114"/>
            <a:chExt cx="9822707" cy="9720614"/>
          </a:xfrm>
        </p:grpSpPr>
        <p:sp>
          <p:nvSpPr>
            <p:cNvPr id="41" name="Google Shape;41;p3"/>
            <p:cNvSpPr/>
            <p:nvPr/>
          </p:nvSpPr>
          <p:spPr>
            <a:xfrm rot="10800000">
              <a:off x="4707290" y="-2237114"/>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0" y="4465961"/>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flipH="1">
            <a:off x="-1344315" y="539496"/>
            <a:ext cx="3074607" cy="453954"/>
            <a:chOff x="5478797" y="847321"/>
            <a:chExt cx="3074607" cy="453954"/>
          </a:xfrm>
        </p:grpSpPr>
        <p:grpSp>
          <p:nvGrpSpPr>
            <p:cNvPr id="44" name="Google Shape;44;p3"/>
            <p:cNvGrpSpPr/>
            <p:nvPr/>
          </p:nvGrpSpPr>
          <p:grpSpPr>
            <a:xfrm flipH="1">
              <a:off x="5675409" y="922405"/>
              <a:ext cx="2877996" cy="223763"/>
              <a:chOff x="1687059" y="2012316"/>
              <a:chExt cx="3573375" cy="277863"/>
            </a:xfrm>
          </p:grpSpPr>
          <p:sp>
            <p:nvSpPr>
              <p:cNvPr id="45" name="Google Shape;45;p3"/>
              <p:cNvSpPr/>
              <p:nvPr/>
            </p:nvSpPr>
            <p:spPr>
              <a:xfrm>
                <a:off x="1687059" y="2012316"/>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46" name="Google Shape;46;p3"/>
              <p:cNvSpPr/>
              <p:nvPr/>
            </p:nvSpPr>
            <p:spPr>
              <a:xfrm>
                <a:off x="5203734" y="2233479"/>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3"/>
            <p:cNvGrpSpPr/>
            <p:nvPr/>
          </p:nvGrpSpPr>
          <p:grpSpPr>
            <a:xfrm flipH="1">
              <a:off x="5478797" y="1255615"/>
              <a:ext cx="3010303" cy="45661"/>
              <a:chOff x="1766900" y="2869225"/>
              <a:chExt cx="3737650" cy="56700"/>
            </a:xfrm>
          </p:grpSpPr>
          <p:cxnSp>
            <p:nvCxnSpPr>
              <p:cNvPr id="48" name="Google Shape;48;p3"/>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49" name="Google Shape;49;p3"/>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3"/>
            <p:cNvGrpSpPr/>
            <p:nvPr/>
          </p:nvGrpSpPr>
          <p:grpSpPr>
            <a:xfrm flipH="1">
              <a:off x="6072799" y="847321"/>
              <a:ext cx="2430997" cy="185534"/>
              <a:chOff x="1748547" y="1392116"/>
              <a:chExt cx="5911958" cy="451312"/>
            </a:xfrm>
          </p:grpSpPr>
          <p:sp>
            <p:nvSpPr>
              <p:cNvPr id="51" name="Google Shape;51;p3"/>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atin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7"/>
          <p:cNvSpPr txBox="1">
            <a:spLocks noGrp="1"/>
          </p:cNvSpPr>
          <p:nvPr>
            <p:ph type="subTitle" idx="1"/>
          </p:nvPr>
        </p:nvSpPr>
        <p:spPr>
          <a:xfrm>
            <a:off x="1039274" y="1747188"/>
            <a:ext cx="30570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115" name="Google Shape;115;p7"/>
          <p:cNvSpPr>
            <a:spLocks noGrp="1"/>
          </p:cNvSpPr>
          <p:nvPr>
            <p:ph type="pic" idx="2"/>
          </p:nvPr>
        </p:nvSpPr>
        <p:spPr>
          <a:xfrm>
            <a:off x="4393774" y="1379588"/>
            <a:ext cx="3903300" cy="3033600"/>
          </a:xfrm>
          <a:prstGeom prst="rect">
            <a:avLst/>
          </a:prstGeom>
          <a:noFill/>
          <a:ln>
            <a:noFill/>
          </a:ln>
        </p:spPr>
      </p:sp>
      <p:sp>
        <p:nvSpPr>
          <p:cNvPr id="116" name="Google Shape;116;p7"/>
          <p:cNvSpPr/>
          <p:nvPr/>
        </p:nvSpPr>
        <p:spPr>
          <a:xfrm>
            <a:off x="-1098862" y="4604011"/>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rot="10800000" flipH="1">
            <a:off x="-1594613" y="-603810"/>
            <a:ext cx="3247250" cy="169871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1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7"/>
          <p:cNvGrpSpPr/>
          <p:nvPr/>
        </p:nvGrpSpPr>
        <p:grpSpPr>
          <a:xfrm>
            <a:off x="645846" y="7"/>
            <a:ext cx="7230373" cy="5143500"/>
            <a:chOff x="645846" y="7"/>
            <a:chExt cx="7230373" cy="5143500"/>
          </a:xfrm>
        </p:grpSpPr>
        <p:sp>
          <p:nvSpPr>
            <p:cNvPr id="119" name="Google Shape;119;p7"/>
            <p:cNvSpPr/>
            <p:nvPr/>
          </p:nvSpPr>
          <p:spPr>
            <a:xfrm rot="10800000">
              <a:off x="6457967" y="7"/>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rot="10800000">
              <a:off x="645846" y="4959976"/>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7"/>
          <p:cNvGrpSpPr/>
          <p:nvPr/>
        </p:nvGrpSpPr>
        <p:grpSpPr>
          <a:xfrm>
            <a:off x="-1510053" y="314652"/>
            <a:ext cx="3296400" cy="703085"/>
            <a:chOff x="-12" y="3628590"/>
            <a:chExt cx="3296400" cy="703085"/>
          </a:xfrm>
        </p:grpSpPr>
        <p:grpSp>
          <p:nvGrpSpPr>
            <p:cNvPr id="122" name="Google Shape;122;p7"/>
            <p:cNvGrpSpPr/>
            <p:nvPr/>
          </p:nvGrpSpPr>
          <p:grpSpPr>
            <a:xfrm>
              <a:off x="854867" y="3996692"/>
              <a:ext cx="1567047" cy="45661"/>
              <a:chOff x="1754675" y="2661275"/>
              <a:chExt cx="1945675" cy="56700"/>
            </a:xfrm>
          </p:grpSpPr>
          <p:cxnSp>
            <p:nvCxnSpPr>
              <p:cNvPr id="123" name="Google Shape;123;p7"/>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124" name="Google Shape;124;p7"/>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7"/>
            <p:cNvGrpSpPr/>
            <p:nvPr/>
          </p:nvGrpSpPr>
          <p:grpSpPr>
            <a:xfrm>
              <a:off x="518420" y="4195487"/>
              <a:ext cx="1561280" cy="136187"/>
              <a:chOff x="1754675" y="2824000"/>
              <a:chExt cx="4728285" cy="412439"/>
            </a:xfrm>
          </p:grpSpPr>
          <p:sp>
            <p:nvSpPr>
              <p:cNvPr id="126" name="Google Shape;126;p7"/>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127" name="Google Shape;127;p7"/>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7"/>
            <p:cNvGrpSpPr/>
            <p:nvPr/>
          </p:nvGrpSpPr>
          <p:grpSpPr>
            <a:xfrm>
              <a:off x="226304" y="3764887"/>
              <a:ext cx="3070084" cy="102364"/>
              <a:chOff x="1779150" y="2604263"/>
              <a:chExt cx="3811875" cy="127113"/>
            </a:xfrm>
          </p:grpSpPr>
          <p:sp>
            <p:nvSpPr>
              <p:cNvPr id="129" name="Google Shape;129;p7"/>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130" name="Google Shape;130;p7"/>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7"/>
            <p:cNvGrpSpPr/>
            <p:nvPr/>
          </p:nvGrpSpPr>
          <p:grpSpPr>
            <a:xfrm>
              <a:off x="-12" y="3628590"/>
              <a:ext cx="3010303" cy="45661"/>
              <a:chOff x="1766900" y="2869225"/>
              <a:chExt cx="3737650" cy="56700"/>
            </a:xfrm>
          </p:grpSpPr>
          <p:cxnSp>
            <p:nvCxnSpPr>
              <p:cNvPr id="132" name="Google Shape;132;p7"/>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133" name="Google Shape;133;p7"/>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134;p7"/>
          <p:cNvGrpSpPr/>
          <p:nvPr/>
        </p:nvGrpSpPr>
        <p:grpSpPr>
          <a:xfrm>
            <a:off x="-1510039" y="-1589006"/>
            <a:ext cx="11920665" cy="7774731"/>
            <a:chOff x="-1510039" y="-1589006"/>
            <a:chExt cx="11920665" cy="7774731"/>
          </a:xfrm>
        </p:grpSpPr>
        <p:sp>
          <p:nvSpPr>
            <p:cNvPr id="135" name="Google Shape;135;p7"/>
            <p:cNvSpPr/>
            <p:nvPr/>
          </p:nvSpPr>
          <p:spPr>
            <a:xfrm rot="10800000">
              <a:off x="6802328" y="-1589006"/>
              <a:ext cx="3608299" cy="212850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1510039" y="4316600"/>
              <a:ext cx="3573015" cy="1869125"/>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7"/>
        <p:cNvGrpSpPr/>
        <p:nvPr/>
      </p:nvGrpSpPr>
      <p:grpSpPr>
        <a:xfrm>
          <a:off x="0" y="0"/>
          <a:ext cx="0" cy="0"/>
          <a:chOff x="0" y="0"/>
          <a:chExt cx="0" cy="0"/>
        </a:xfrm>
      </p:grpSpPr>
      <p:grpSp>
        <p:nvGrpSpPr>
          <p:cNvPr id="138" name="Google Shape;138;p8"/>
          <p:cNvGrpSpPr/>
          <p:nvPr/>
        </p:nvGrpSpPr>
        <p:grpSpPr>
          <a:xfrm>
            <a:off x="-10" y="-1009617"/>
            <a:ext cx="9640083" cy="7443072"/>
            <a:chOff x="-10" y="-1009617"/>
            <a:chExt cx="9640083" cy="7443072"/>
          </a:xfrm>
        </p:grpSpPr>
        <p:sp>
          <p:nvSpPr>
            <p:cNvPr id="139" name="Google Shape;139;p8"/>
            <p:cNvSpPr/>
            <p:nvPr/>
          </p:nvSpPr>
          <p:spPr>
            <a:xfrm rot="10800000">
              <a:off x="6119674" y="-100961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rot="10800000" flipH="1">
              <a:off x="0" y="-82735"/>
              <a:ext cx="2227897" cy="1165463"/>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flipH="1">
              <a:off x="-10" y="4522059"/>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8"/>
          <p:cNvGrpSpPr/>
          <p:nvPr/>
        </p:nvGrpSpPr>
        <p:grpSpPr>
          <a:xfrm>
            <a:off x="2503206" y="5"/>
            <a:ext cx="7007334" cy="4699016"/>
            <a:chOff x="2503206" y="5"/>
            <a:chExt cx="7007334" cy="4699016"/>
          </a:xfrm>
        </p:grpSpPr>
        <p:grpSp>
          <p:nvGrpSpPr>
            <p:cNvPr id="143" name="Google Shape;143;p8"/>
            <p:cNvGrpSpPr/>
            <p:nvPr/>
          </p:nvGrpSpPr>
          <p:grpSpPr>
            <a:xfrm>
              <a:off x="2503206" y="5"/>
              <a:ext cx="5597879" cy="4699016"/>
              <a:chOff x="2503206" y="5"/>
              <a:chExt cx="5597879" cy="4699016"/>
            </a:xfrm>
          </p:grpSpPr>
          <p:sp>
            <p:nvSpPr>
              <p:cNvPr id="144" name="Google Shape;144;p8"/>
              <p:cNvSpPr/>
              <p:nvPr/>
            </p:nvSpPr>
            <p:spPr>
              <a:xfrm flipH="1">
                <a:off x="2503206" y="5"/>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flipH="1">
                <a:off x="6868745" y="4467026"/>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8"/>
            <p:cNvGrpSpPr/>
            <p:nvPr/>
          </p:nvGrpSpPr>
          <p:grpSpPr>
            <a:xfrm>
              <a:off x="7937781" y="5"/>
              <a:ext cx="1572759" cy="183531"/>
              <a:chOff x="7937781" y="5"/>
              <a:chExt cx="1572759" cy="183531"/>
            </a:xfrm>
          </p:grpSpPr>
          <p:sp>
            <p:nvSpPr>
              <p:cNvPr id="147" name="Google Shape;147;p8"/>
              <p:cNvSpPr/>
              <p:nvPr/>
            </p:nvSpPr>
            <p:spPr>
              <a:xfrm>
                <a:off x="8503756" y="5"/>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7937781" y="5"/>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 name="Google Shape;149;p8"/>
          <p:cNvGrpSpPr/>
          <p:nvPr/>
        </p:nvGrpSpPr>
        <p:grpSpPr>
          <a:xfrm>
            <a:off x="-1320285" y="-2292139"/>
            <a:ext cx="12455532" cy="9684964"/>
            <a:chOff x="-1320285" y="-2292139"/>
            <a:chExt cx="12455532" cy="9684964"/>
          </a:xfrm>
        </p:grpSpPr>
        <p:sp>
          <p:nvSpPr>
            <p:cNvPr id="150" name="Google Shape;150;p8"/>
            <p:cNvSpPr/>
            <p:nvPr/>
          </p:nvSpPr>
          <p:spPr>
            <a:xfrm flipH="1">
              <a:off x="6019840" y="4375286"/>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rot="10800000" flipH="1">
              <a:off x="-1320285" y="-22921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432453" y="4992033"/>
              <a:ext cx="3520400" cy="207665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8"/>
          <p:cNvSpPr txBox="1">
            <a:spLocks noGrp="1"/>
          </p:cNvSpPr>
          <p:nvPr>
            <p:ph type="title"/>
          </p:nvPr>
        </p:nvSpPr>
        <p:spPr>
          <a:xfrm>
            <a:off x="1768550" y="1636650"/>
            <a:ext cx="5607000" cy="18702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5200">
                <a:latin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54" name="Google Shape;154;p8"/>
          <p:cNvGrpSpPr/>
          <p:nvPr/>
        </p:nvGrpSpPr>
        <p:grpSpPr>
          <a:xfrm>
            <a:off x="-1892403" y="831971"/>
            <a:ext cx="12928869" cy="3635055"/>
            <a:chOff x="-1892403" y="831971"/>
            <a:chExt cx="12928869" cy="3635055"/>
          </a:xfrm>
        </p:grpSpPr>
        <p:grpSp>
          <p:nvGrpSpPr>
            <p:cNvPr id="155" name="Google Shape;155;p8"/>
            <p:cNvGrpSpPr/>
            <p:nvPr/>
          </p:nvGrpSpPr>
          <p:grpSpPr>
            <a:xfrm flipH="1">
              <a:off x="7436679" y="831971"/>
              <a:ext cx="3599787" cy="1044104"/>
              <a:chOff x="-1431671" y="656496"/>
              <a:chExt cx="3599787" cy="1044104"/>
            </a:xfrm>
          </p:grpSpPr>
          <p:grpSp>
            <p:nvGrpSpPr>
              <p:cNvPr id="156" name="Google Shape;156;p8"/>
              <p:cNvGrpSpPr/>
              <p:nvPr/>
            </p:nvGrpSpPr>
            <p:grpSpPr>
              <a:xfrm>
                <a:off x="-368508" y="1432892"/>
                <a:ext cx="1567047" cy="45661"/>
                <a:chOff x="1754675" y="2661275"/>
                <a:chExt cx="1945675" cy="56700"/>
              </a:xfrm>
            </p:grpSpPr>
            <p:cxnSp>
              <p:nvCxnSpPr>
                <p:cNvPr id="157" name="Google Shape;157;p8"/>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158" name="Google Shape;158;p8"/>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8"/>
              <p:cNvGrpSpPr/>
              <p:nvPr/>
            </p:nvGrpSpPr>
            <p:grpSpPr>
              <a:xfrm>
                <a:off x="-766480" y="1564412"/>
                <a:ext cx="1561280" cy="136187"/>
                <a:chOff x="1754675" y="2824000"/>
                <a:chExt cx="4728285" cy="412439"/>
              </a:xfrm>
            </p:grpSpPr>
            <p:sp>
              <p:nvSpPr>
                <p:cNvPr id="160" name="Google Shape;160;p8"/>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161" name="Google Shape;161;p8"/>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8"/>
              <p:cNvGrpSpPr/>
              <p:nvPr/>
            </p:nvGrpSpPr>
            <p:grpSpPr>
              <a:xfrm>
                <a:off x="-1431671" y="1201087"/>
                <a:ext cx="3070084" cy="102364"/>
                <a:chOff x="1779150" y="2604263"/>
                <a:chExt cx="3811875" cy="127113"/>
              </a:xfrm>
            </p:grpSpPr>
            <p:sp>
              <p:nvSpPr>
                <p:cNvPr id="163" name="Google Shape;163;p8"/>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164" name="Google Shape;164;p8"/>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8"/>
              <p:cNvGrpSpPr/>
              <p:nvPr/>
            </p:nvGrpSpPr>
            <p:grpSpPr>
              <a:xfrm>
                <a:off x="-856941" y="773805"/>
                <a:ext cx="2877996" cy="223763"/>
                <a:chOff x="1748550" y="2064750"/>
                <a:chExt cx="3573375" cy="277863"/>
              </a:xfrm>
            </p:grpSpPr>
            <p:sp>
              <p:nvSpPr>
                <p:cNvPr id="166" name="Google Shape;166;p8"/>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167" name="Google Shape;167;p8"/>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8"/>
              <p:cNvGrpSpPr/>
              <p:nvPr/>
            </p:nvGrpSpPr>
            <p:grpSpPr>
              <a:xfrm>
                <a:off x="-856882" y="656496"/>
                <a:ext cx="2430997" cy="185534"/>
                <a:chOff x="1748547" y="1392116"/>
                <a:chExt cx="5911958" cy="451312"/>
              </a:xfrm>
            </p:grpSpPr>
            <p:sp>
              <p:nvSpPr>
                <p:cNvPr id="169" name="Google Shape;169;p8"/>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170" name="Google Shape;170;p8"/>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8"/>
              <p:cNvGrpSpPr/>
              <p:nvPr/>
            </p:nvGrpSpPr>
            <p:grpSpPr>
              <a:xfrm>
                <a:off x="-842187" y="1064790"/>
                <a:ext cx="3010303" cy="45661"/>
                <a:chOff x="1766900" y="2869225"/>
                <a:chExt cx="3737650" cy="56700"/>
              </a:xfrm>
            </p:grpSpPr>
            <p:cxnSp>
              <p:nvCxnSpPr>
                <p:cNvPr id="172" name="Google Shape;172;p8"/>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173" name="Google Shape;173;p8"/>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 name="Google Shape;174;p8"/>
            <p:cNvGrpSpPr/>
            <p:nvPr/>
          </p:nvGrpSpPr>
          <p:grpSpPr>
            <a:xfrm>
              <a:off x="-1892403" y="3926990"/>
              <a:ext cx="3427062" cy="540036"/>
              <a:chOff x="-1366378" y="3596340"/>
              <a:chExt cx="3427062" cy="540036"/>
            </a:xfrm>
          </p:grpSpPr>
          <p:grpSp>
            <p:nvGrpSpPr>
              <p:cNvPr id="175" name="Google Shape;175;p8"/>
              <p:cNvGrpSpPr/>
              <p:nvPr/>
            </p:nvGrpSpPr>
            <p:grpSpPr>
              <a:xfrm>
                <a:off x="-1366378" y="4034012"/>
                <a:ext cx="3070084" cy="102364"/>
                <a:chOff x="1779150" y="2604263"/>
                <a:chExt cx="3811875" cy="127113"/>
              </a:xfrm>
            </p:grpSpPr>
            <p:sp>
              <p:nvSpPr>
                <p:cNvPr id="176" name="Google Shape;176;p8"/>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177" name="Google Shape;177;p8"/>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8"/>
              <p:cNvGrpSpPr/>
              <p:nvPr/>
            </p:nvGrpSpPr>
            <p:grpSpPr>
              <a:xfrm flipH="1">
                <a:off x="-949619" y="3596340"/>
                <a:ext cx="3010303" cy="380635"/>
                <a:chOff x="5446772" y="1743190"/>
                <a:chExt cx="3010303" cy="380635"/>
              </a:xfrm>
            </p:grpSpPr>
            <p:grpSp>
              <p:nvGrpSpPr>
                <p:cNvPr id="179" name="Google Shape;179;p8"/>
                <p:cNvGrpSpPr/>
                <p:nvPr/>
              </p:nvGrpSpPr>
              <p:grpSpPr>
                <a:xfrm flipH="1">
                  <a:off x="5898325" y="1865405"/>
                  <a:ext cx="1567047" cy="45661"/>
                  <a:chOff x="1754675" y="2661275"/>
                  <a:chExt cx="1945675" cy="56700"/>
                </a:xfrm>
              </p:grpSpPr>
              <p:cxnSp>
                <p:nvCxnSpPr>
                  <p:cNvPr id="180" name="Google Shape;180;p8"/>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181" name="Google Shape;181;p8"/>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8"/>
                <p:cNvGrpSpPr/>
                <p:nvPr/>
              </p:nvGrpSpPr>
              <p:grpSpPr>
                <a:xfrm flipH="1">
                  <a:off x="5477439" y="1987637"/>
                  <a:ext cx="1561280" cy="136187"/>
                  <a:chOff x="1754675" y="2824000"/>
                  <a:chExt cx="4728285" cy="412439"/>
                </a:xfrm>
              </p:grpSpPr>
              <p:sp>
                <p:nvSpPr>
                  <p:cNvPr id="183" name="Google Shape;183;p8"/>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184" name="Google Shape;184;p8"/>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8"/>
                <p:cNvGrpSpPr/>
                <p:nvPr/>
              </p:nvGrpSpPr>
              <p:grpSpPr>
                <a:xfrm flipH="1">
                  <a:off x="5446772" y="1743190"/>
                  <a:ext cx="3010303" cy="45661"/>
                  <a:chOff x="1766900" y="2869225"/>
                  <a:chExt cx="3737650" cy="56700"/>
                </a:xfrm>
              </p:grpSpPr>
              <p:cxnSp>
                <p:nvCxnSpPr>
                  <p:cNvPr id="186" name="Google Shape;186;p8"/>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187" name="Google Shape;187;p8"/>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8"/>
        <p:cNvGrpSpPr/>
        <p:nvPr/>
      </p:nvGrpSpPr>
      <p:grpSpPr>
        <a:xfrm>
          <a:off x="0" y="0"/>
          <a:ext cx="0" cy="0"/>
          <a:chOff x="0" y="0"/>
          <a:chExt cx="0" cy="0"/>
        </a:xfrm>
      </p:grpSpPr>
      <p:grpSp>
        <p:nvGrpSpPr>
          <p:cNvPr id="189" name="Google Shape;189;p9"/>
          <p:cNvGrpSpPr/>
          <p:nvPr/>
        </p:nvGrpSpPr>
        <p:grpSpPr>
          <a:xfrm>
            <a:off x="-427509" y="-1247071"/>
            <a:ext cx="9750025" cy="7678774"/>
            <a:chOff x="-427509" y="-1247071"/>
            <a:chExt cx="9750025" cy="7678774"/>
          </a:xfrm>
        </p:grpSpPr>
        <p:sp>
          <p:nvSpPr>
            <p:cNvPr id="190" name="Google Shape;190;p9"/>
            <p:cNvSpPr/>
            <p:nvPr/>
          </p:nvSpPr>
          <p:spPr>
            <a:xfrm>
              <a:off x="-10" y="4520307"/>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rot="10800000">
              <a:off x="5802117" y="-1134709"/>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rot="5400000">
              <a:off x="-1266908" y="-407672"/>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9"/>
          <p:cNvSpPr txBox="1">
            <a:spLocks noGrp="1"/>
          </p:cNvSpPr>
          <p:nvPr>
            <p:ph type="title"/>
          </p:nvPr>
        </p:nvSpPr>
        <p:spPr>
          <a:xfrm>
            <a:off x="1481025" y="2102825"/>
            <a:ext cx="2954400" cy="9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5200">
                <a:latin typeface="Arial" panose="020B060402020202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4" name="Google Shape;194;p9"/>
          <p:cNvSpPr txBox="1">
            <a:spLocks noGrp="1"/>
          </p:cNvSpPr>
          <p:nvPr>
            <p:ph type="subTitle" idx="1"/>
          </p:nvPr>
        </p:nvSpPr>
        <p:spPr>
          <a:xfrm>
            <a:off x="4555250" y="2102825"/>
            <a:ext cx="3294000" cy="94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95" name="Google Shape;195;p9"/>
          <p:cNvGrpSpPr/>
          <p:nvPr/>
        </p:nvGrpSpPr>
        <p:grpSpPr>
          <a:xfrm>
            <a:off x="-427494" y="7"/>
            <a:ext cx="9851067" cy="5168274"/>
            <a:chOff x="-427494" y="7"/>
            <a:chExt cx="9851067" cy="5168274"/>
          </a:xfrm>
        </p:grpSpPr>
        <p:sp>
          <p:nvSpPr>
            <p:cNvPr id="196" name="Google Shape;196;p9"/>
            <p:cNvSpPr/>
            <p:nvPr/>
          </p:nvSpPr>
          <p:spPr>
            <a:xfrm rot="10800000">
              <a:off x="7647417" y="7"/>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flipH="1">
              <a:off x="1920116" y="4983988"/>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rot="10800000" flipH="1">
              <a:off x="-427494" y="809776"/>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flipH="1">
              <a:off x="8005321" y="4336991"/>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9"/>
          <p:cNvGrpSpPr/>
          <p:nvPr/>
        </p:nvGrpSpPr>
        <p:grpSpPr>
          <a:xfrm>
            <a:off x="-591414" y="-2175664"/>
            <a:ext cx="11258111" cy="9004879"/>
            <a:chOff x="-591414" y="-2175664"/>
            <a:chExt cx="11258111" cy="9004879"/>
          </a:xfrm>
        </p:grpSpPr>
        <p:grpSp>
          <p:nvGrpSpPr>
            <p:cNvPr id="201" name="Google Shape;201;p9"/>
            <p:cNvGrpSpPr/>
            <p:nvPr/>
          </p:nvGrpSpPr>
          <p:grpSpPr>
            <a:xfrm flipH="1">
              <a:off x="4314168" y="4744700"/>
              <a:ext cx="5712041" cy="2084515"/>
              <a:chOff x="0" y="4530625"/>
              <a:chExt cx="5712041" cy="2084515"/>
            </a:xfrm>
          </p:grpSpPr>
          <p:sp>
            <p:nvSpPr>
              <p:cNvPr id="202" name="Google Shape;202;p9"/>
              <p:cNvSpPr/>
              <p:nvPr/>
            </p:nvSpPr>
            <p:spPr>
              <a:xfrm>
                <a:off x="0" y="45306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1217025" y="45306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9"/>
            <p:cNvSpPr/>
            <p:nvPr/>
          </p:nvSpPr>
          <p:spPr>
            <a:xfrm rot="10800000" flipH="1">
              <a:off x="7861425" y="-9594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rot="10800000" flipH="1">
              <a:off x="-591414" y="-2175664"/>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9"/>
            <p:cNvGrpSpPr/>
            <p:nvPr/>
          </p:nvGrpSpPr>
          <p:grpSpPr>
            <a:xfrm flipH="1">
              <a:off x="-501963" y="4669800"/>
              <a:ext cx="3820522" cy="1537408"/>
              <a:chOff x="5741325" y="4455725"/>
              <a:chExt cx="3820522" cy="1537408"/>
            </a:xfrm>
          </p:grpSpPr>
          <p:sp>
            <p:nvSpPr>
              <p:cNvPr id="207" name="Google Shape;207;p9"/>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574132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2"/>
        <p:cNvGrpSpPr/>
        <p:nvPr/>
      </p:nvGrpSpPr>
      <p:grpSpPr>
        <a:xfrm>
          <a:off x="0" y="0"/>
          <a:ext cx="0" cy="0"/>
          <a:chOff x="0" y="0"/>
          <a:chExt cx="0" cy="0"/>
        </a:xfrm>
      </p:grpSpPr>
      <p:grpSp>
        <p:nvGrpSpPr>
          <p:cNvPr id="213" name="Google Shape;213;p11"/>
          <p:cNvGrpSpPr/>
          <p:nvPr/>
        </p:nvGrpSpPr>
        <p:grpSpPr>
          <a:xfrm rot="10800000" flipH="1">
            <a:off x="-3394" y="-2273839"/>
            <a:ext cx="9804518" cy="8448224"/>
            <a:chOff x="-3394" y="-1706421"/>
            <a:chExt cx="9804518" cy="8448224"/>
          </a:xfrm>
        </p:grpSpPr>
        <p:sp>
          <p:nvSpPr>
            <p:cNvPr id="214" name="Google Shape;214;p11"/>
            <p:cNvSpPr/>
            <p:nvPr/>
          </p:nvSpPr>
          <p:spPr>
            <a:xfrm rot="-5400000">
              <a:off x="7120124" y="40608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1" y="3797828"/>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rot="10800000">
              <a:off x="-3394" y="-1706421"/>
              <a:ext cx="9150782"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11"/>
          <p:cNvSpPr txBox="1">
            <a:spLocks noGrp="1"/>
          </p:cNvSpPr>
          <p:nvPr>
            <p:ph type="title" hasCustomPrompt="1"/>
          </p:nvPr>
        </p:nvSpPr>
        <p:spPr>
          <a:xfrm>
            <a:off x="3025725" y="1918850"/>
            <a:ext cx="4078800" cy="768000"/>
          </a:xfrm>
          <a:prstGeom prst="rect">
            <a:avLst/>
          </a:prstGeom>
        </p:spPr>
        <p:txBody>
          <a:bodyPr spcFirstLastPara="1" wrap="square" lIns="91425" tIns="91425" rIns="91425" bIns="91425" anchor="ctr" anchorCtr="0">
            <a:noAutofit/>
          </a:bodyPr>
          <a:lstStyle>
            <a:lvl1pPr lvl="0">
              <a:spcBef>
                <a:spcPts val="0"/>
              </a:spcBef>
              <a:spcAft>
                <a:spcPts val="0"/>
              </a:spcAft>
              <a:buSzPts val="9600"/>
              <a:buFont typeface="Poppins"/>
              <a:buNone/>
              <a:defRPr sz="5300">
                <a:latin typeface="Arial" panose="020B0604020202020204" pitchFamily="34" charset="0"/>
                <a:ea typeface="Arial" panose="020B0604020202020204" pitchFamily="34" charset="0"/>
                <a:cs typeface="Poppins"/>
                <a:sym typeface="Poppins"/>
              </a:defRPr>
            </a:lvl1pPr>
            <a:lvl2pPr lvl="1" algn="ctr">
              <a:spcBef>
                <a:spcPts val="0"/>
              </a:spcBef>
              <a:spcAft>
                <a:spcPts val="0"/>
              </a:spcAft>
              <a:buSzPts val="9600"/>
              <a:buFont typeface="Poppins"/>
              <a:buNone/>
              <a:defRPr sz="9600" b="0">
                <a:latin typeface="Poppins"/>
                <a:ea typeface="Poppins"/>
                <a:cs typeface="Poppins"/>
                <a:sym typeface="Poppins"/>
              </a:defRPr>
            </a:lvl2pPr>
            <a:lvl3pPr lvl="2" algn="ctr">
              <a:spcBef>
                <a:spcPts val="0"/>
              </a:spcBef>
              <a:spcAft>
                <a:spcPts val="0"/>
              </a:spcAft>
              <a:buSzPts val="9600"/>
              <a:buFont typeface="Poppins"/>
              <a:buNone/>
              <a:defRPr sz="9600" b="0">
                <a:latin typeface="Poppins"/>
                <a:ea typeface="Poppins"/>
                <a:cs typeface="Poppins"/>
                <a:sym typeface="Poppins"/>
              </a:defRPr>
            </a:lvl3pPr>
            <a:lvl4pPr lvl="3" algn="ctr">
              <a:spcBef>
                <a:spcPts val="0"/>
              </a:spcBef>
              <a:spcAft>
                <a:spcPts val="0"/>
              </a:spcAft>
              <a:buSzPts val="9600"/>
              <a:buFont typeface="Poppins"/>
              <a:buNone/>
              <a:defRPr sz="9600" b="0">
                <a:latin typeface="Poppins"/>
                <a:ea typeface="Poppins"/>
                <a:cs typeface="Poppins"/>
                <a:sym typeface="Poppins"/>
              </a:defRPr>
            </a:lvl4pPr>
            <a:lvl5pPr lvl="4" algn="ctr">
              <a:spcBef>
                <a:spcPts val="0"/>
              </a:spcBef>
              <a:spcAft>
                <a:spcPts val="0"/>
              </a:spcAft>
              <a:buSzPts val="9600"/>
              <a:buFont typeface="Poppins"/>
              <a:buNone/>
              <a:defRPr sz="9600" b="0">
                <a:latin typeface="Poppins"/>
                <a:ea typeface="Poppins"/>
                <a:cs typeface="Poppins"/>
                <a:sym typeface="Poppins"/>
              </a:defRPr>
            </a:lvl5pPr>
            <a:lvl6pPr lvl="5" algn="ctr">
              <a:spcBef>
                <a:spcPts val="0"/>
              </a:spcBef>
              <a:spcAft>
                <a:spcPts val="0"/>
              </a:spcAft>
              <a:buSzPts val="9600"/>
              <a:buFont typeface="Poppins"/>
              <a:buNone/>
              <a:defRPr sz="9600" b="0">
                <a:latin typeface="Poppins"/>
                <a:ea typeface="Poppins"/>
                <a:cs typeface="Poppins"/>
                <a:sym typeface="Poppins"/>
              </a:defRPr>
            </a:lvl6pPr>
            <a:lvl7pPr lvl="6" algn="ctr">
              <a:spcBef>
                <a:spcPts val="0"/>
              </a:spcBef>
              <a:spcAft>
                <a:spcPts val="0"/>
              </a:spcAft>
              <a:buSzPts val="9600"/>
              <a:buFont typeface="Poppins"/>
              <a:buNone/>
              <a:defRPr sz="9600" b="0">
                <a:latin typeface="Poppins"/>
                <a:ea typeface="Poppins"/>
                <a:cs typeface="Poppins"/>
                <a:sym typeface="Poppins"/>
              </a:defRPr>
            </a:lvl7pPr>
            <a:lvl8pPr lvl="7" algn="ctr">
              <a:spcBef>
                <a:spcPts val="0"/>
              </a:spcBef>
              <a:spcAft>
                <a:spcPts val="0"/>
              </a:spcAft>
              <a:buSzPts val="9600"/>
              <a:buFont typeface="Poppins"/>
              <a:buNone/>
              <a:defRPr sz="9600" b="0">
                <a:latin typeface="Poppins"/>
                <a:ea typeface="Poppins"/>
                <a:cs typeface="Poppins"/>
                <a:sym typeface="Poppins"/>
              </a:defRPr>
            </a:lvl8pPr>
            <a:lvl9pPr lvl="8" algn="ctr">
              <a:spcBef>
                <a:spcPts val="0"/>
              </a:spcBef>
              <a:spcAft>
                <a:spcPts val="0"/>
              </a:spcAft>
              <a:buSzPts val="9600"/>
              <a:buFont typeface="Poppins"/>
              <a:buNone/>
              <a:defRPr sz="9600" b="0">
                <a:latin typeface="Poppins"/>
                <a:ea typeface="Poppins"/>
                <a:cs typeface="Poppins"/>
                <a:sym typeface="Poppins"/>
              </a:defRPr>
            </a:lvl9pPr>
          </a:lstStyle>
          <a:p>
            <a:r>
              <a:t>xx%</a:t>
            </a:r>
          </a:p>
        </p:txBody>
      </p:sp>
      <p:sp>
        <p:nvSpPr>
          <p:cNvPr id="218" name="Google Shape;218;p11"/>
          <p:cNvSpPr txBox="1">
            <a:spLocks noGrp="1"/>
          </p:cNvSpPr>
          <p:nvPr>
            <p:ph type="subTitle" idx="1"/>
          </p:nvPr>
        </p:nvSpPr>
        <p:spPr>
          <a:xfrm>
            <a:off x="3025725" y="2697650"/>
            <a:ext cx="4078800" cy="497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19" name="Google Shape;219;p11"/>
          <p:cNvGrpSpPr/>
          <p:nvPr/>
        </p:nvGrpSpPr>
        <p:grpSpPr>
          <a:xfrm>
            <a:off x="998171" y="-8"/>
            <a:ext cx="6608794" cy="5143512"/>
            <a:chOff x="998171" y="-8"/>
            <a:chExt cx="6608794" cy="5143512"/>
          </a:xfrm>
        </p:grpSpPr>
        <p:sp>
          <p:nvSpPr>
            <p:cNvPr id="220" name="Google Shape;220;p11"/>
            <p:cNvSpPr/>
            <p:nvPr/>
          </p:nvSpPr>
          <p:spPr>
            <a:xfrm rot="10800000">
              <a:off x="998171" y="4876498"/>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6600181" y="-8"/>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1"/>
          <p:cNvGrpSpPr/>
          <p:nvPr/>
        </p:nvGrpSpPr>
        <p:grpSpPr>
          <a:xfrm rot="10800000" flipH="1">
            <a:off x="-1443375" y="-2220551"/>
            <a:ext cx="11922622" cy="9653454"/>
            <a:chOff x="-1443375" y="-2964939"/>
            <a:chExt cx="11922622" cy="9653454"/>
          </a:xfrm>
        </p:grpSpPr>
        <p:grpSp>
          <p:nvGrpSpPr>
            <p:cNvPr id="223" name="Google Shape;223;p11"/>
            <p:cNvGrpSpPr/>
            <p:nvPr/>
          </p:nvGrpSpPr>
          <p:grpSpPr>
            <a:xfrm>
              <a:off x="6475250" y="3928475"/>
              <a:ext cx="4003997" cy="2064658"/>
              <a:chOff x="5557850" y="3928475"/>
              <a:chExt cx="4003997" cy="2064658"/>
            </a:xfrm>
          </p:grpSpPr>
          <p:sp>
            <p:nvSpPr>
              <p:cNvPr id="224" name="Google Shape;224;p11"/>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5557850" y="3928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11"/>
            <p:cNvGrpSpPr/>
            <p:nvPr/>
          </p:nvGrpSpPr>
          <p:grpSpPr>
            <a:xfrm>
              <a:off x="-1443375" y="3908625"/>
              <a:ext cx="5889466" cy="2779890"/>
              <a:chOff x="-1394450" y="3908625"/>
              <a:chExt cx="5889466" cy="2779890"/>
            </a:xfrm>
          </p:grpSpPr>
          <p:sp>
            <p:nvSpPr>
              <p:cNvPr id="227" name="Google Shape;227;p11"/>
              <p:cNvSpPr/>
              <p:nvPr/>
            </p:nvSpPr>
            <p:spPr>
              <a:xfrm>
                <a:off x="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1394450" y="39086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11"/>
            <p:cNvSpPr/>
            <p:nvPr/>
          </p:nvSpPr>
          <p:spPr>
            <a:xfrm rot="10800000">
              <a:off x="-377487" y="-14120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rot="10800000">
              <a:off x="4605266" y="-29649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32"/>
        <p:cNvGrpSpPr/>
        <p:nvPr/>
      </p:nvGrpSpPr>
      <p:grpSpPr>
        <a:xfrm>
          <a:off x="0" y="0"/>
          <a:ext cx="0" cy="0"/>
          <a:chOff x="0" y="0"/>
          <a:chExt cx="0" cy="0"/>
        </a:xfrm>
      </p:grpSpPr>
      <p:grpSp>
        <p:nvGrpSpPr>
          <p:cNvPr id="233" name="Google Shape;233;p13"/>
          <p:cNvGrpSpPr/>
          <p:nvPr/>
        </p:nvGrpSpPr>
        <p:grpSpPr>
          <a:xfrm>
            <a:off x="-150966" y="-1569997"/>
            <a:ext cx="9294978" cy="8009776"/>
            <a:chOff x="-150966" y="-1569997"/>
            <a:chExt cx="9294978" cy="8009776"/>
          </a:xfrm>
        </p:grpSpPr>
        <p:sp>
          <p:nvSpPr>
            <p:cNvPr id="234" name="Google Shape;234;p13"/>
            <p:cNvSpPr/>
            <p:nvPr/>
          </p:nvSpPr>
          <p:spPr>
            <a:xfrm flipH="1">
              <a:off x="-150966" y="4528383"/>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rot="10800000">
              <a:off x="5623599" y="-156999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3"/>
          <p:cNvSpPr txBox="1">
            <a:spLocks noGrp="1"/>
          </p:cNvSpPr>
          <p:nvPr>
            <p:ph type="subTitle" idx="1"/>
          </p:nvPr>
        </p:nvSpPr>
        <p:spPr>
          <a:xfrm>
            <a:off x="1024750" y="3241688"/>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Arial" panose="020B0604020202020204" pitchFamily="34" charset="0"/>
                <a:ea typeface="Arial" panose="020B0604020202020204" pitchFamily="34" charset="0"/>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237" name="Google Shape;237;p13"/>
          <p:cNvSpPr txBox="1">
            <a:spLocks noGrp="1"/>
          </p:cNvSpPr>
          <p:nvPr>
            <p:ph type="subTitle" idx="2"/>
          </p:nvPr>
        </p:nvSpPr>
        <p:spPr>
          <a:xfrm>
            <a:off x="3419221" y="3241688"/>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Arial" panose="020B0604020202020204" pitchFamily="34" charset="0"/>
                <a:ea typeface="Arial" panose="020B0604020202020204" pitchFamily="34" charset="0"/>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238" name="Google Shape;238;p13"/>
          <p:cNvSpPr txBox="1">
            <a:spLocks noGrp="1"/>
          </p:cNvSpPr>
          <p:nvPr>
            <p:ph type="subTitle" idx="3"/>
          </p:nvPr>
        </p:nvSpPr>
        <p:spPr>
          <a:xfrm>
            <a:off x="5813699" y="3241688"/>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Arial" panose="020B0604020202020204" pitchFamily="34" charset="0"/>
                <a:ea typeface="Arial" panose="020B0604020202020204" pitchFamily="34" charset="0"/>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239" name="Google Shape;239;p13"/>
          <p:cNvSpPr txBox="1">
            <a:spLocks noGrp="1"/>
          </p:cNvSpPr>
          <p:nvPr>
            <p:ph type="subTitle" idx="4"/>
          </p:nvPr>
        </p:nvSpPr>
        <p:spPr>
          <a:xfrm>
            <a:off x="1024750" y="179616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Arial" panose="020B0604020202020204" pitchFamily="34" charset="0"/>
                <a:ea typeface="Arial" panose="020B0604020202020204" pitchFamily="34" charset="0"/>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240" name="Google Shape;240;p13"/>
          <p:cNvSpPr txBox="1">
            <a:spLocks noGrp="1"/>
          </p:cNvSpPr>
          <p:nvPr>
            <p:ph type="subTitle" idx="5"/>
          </p:nvPr>
        </p:nvSpPr>
        <p:spPr>
          <a:xfrm>
            <a:off x="3419221" y="179616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Arial" panose="020B0604020202020204" pitchFamily="34" charset="0"/>
                <a:ea typeface="Arial" panose="020B0604020202020204" pitchFamily="34" charset="0"/>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241" name="Google Shape;241;p13"/>
          <p:cNvSpPr txBox="1">
            <a:spLocks noGrp="1"/>
          </p:cNvSpPr>
          <p:nvPr>
            <p:ph type="subTitle" idx="6"/>
          </p:nvPr>
        </p:nvSpPr>
        <p:spPr>
          <a:xfrm>
            <a:off x="5813699" y="179616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Arial" panose="020B0604020202020204" pitchFamily="34" charset="0"/>
                <a:ea typeface="Arial" panose="020B0604020202020204" pitchFamily="34" charset="0"/>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grpSp>
        <p:nvGrpSpPr>
          <p:cNvPr id="242" name="Google Shape;242;p13"/>
          <p:cNvGrpSpPr/>
          <p:nvPr/>
        </p:nvGrpSpPr>
        <p:grpSpPr>
          <a:xfrm rot="10800000">
            <a:off x="-2096303" y="3730190"/>
            <a:ext cx="3010303" cy="380635"/>
            <a:chOff x="5446772" y="1743190"/>
            <a:chExt cx="3010303" cy="380635"/>
          </a:xfrm>
        </p:grpSpPr>
        <p:grpSp>
          <p:nvGrpSpPr>
            <p:cNvPr id="243" name="Google Shape;243;p13"/>
            <p:cNvGrpSpPr/>
            <p:nvPr/>
          </p:nvGrpSpPr>
          <p:grpSpPr>
            <a:xfrm flipH="1">
              <a:off x="5898325" y="1865405"/>
              <a:ext cx="1567047" cy="45661"/>
              <a:chOff x="1754675" y="2661275"/>
              <a:chExt cx="1945675" cy="56700"/>
            </a:xfrm>
          </p:grpSpPr>
          <p:cxnSp>
            <p:nvCxnSpPr>
              <p:cNvPr id="244" name="Google Shape;244;p13"/>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245" name="Google Shape;245;p13"/>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3"/>
            <p:cNvGrpSpPr/>
            <p:nvPr/>
          </p:nvGrpSpPr>
          <p:grpSpPr>
            <a:xfrm flipH="1">
              <a:off x="5477439" y="1987637"/>
              <a:ext cx="1561280" cy="136187"/>
              <a:chOff x="1754675" y="2824000"/>
              <a:chExt cx="4728285" cy="412439"/>
            </a:xfrm>
          </p:grpSpPr>
          <p:sp>
            <p:nvSpPr>
              <p:cNvPr id="247" name="Google Shape;247;p13"/>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248" name="Google Shape;248;p13"/>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3"/>
            <p:cNvGrpSpPr/>
            <p:nvPr/>
          </p:nvGrpSpPr>
          <p:grpSpPr>
            <a:xfrm flipH="1">
              <a:off x="5446772" y="1743190"/>
              <a:ext cx="3010303" cy="45661"/>
              <a:chOff x="1766900" y="2869225"/>
              <a:chExt cx="3737650" cy="56700"/>
            </a:xfrm>
          </p:grpSpPr>
          <p:cxnSp>
            <p:nvCxnSpPr>
              <p:cNvPr id="250" name="Google Shape;250;p13"/>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251" name="Google Shape;251;p13"/>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 name="Google Shape;25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atin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3" name="Google Shape;253;p13"/>
          <p:cNvSpPr txBox="1">
            <a:spLocks noGrp="1"/>
          </p:cNvSpPr>
          <p:nvPr>
            <p:ph type="title" idx="7" hasCustomPrompt="1"/>
          </p:nvPr>
        </p:nvSpPr>
        <p:spPr>
          <a:xfrm>
            <a:off x="1450150" y="1229150"/>
            <a:ext cx="567000" cy="567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Arial" panose="020B0604020202020204" pitchFamily="34" charset="0"/>
                <a:ea typeface="Arial" panose="020B0604020202020204" pitchFamily="34" charset="0"/>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4" name="Google Shape;254;p13"/>
          <p:cNvSpPr txBox="1">
            <a:spLocks noGrp="1"/>
          </p:cNvSpPr>
          <p:nvPr>
            <p:ph type="title" idx="8" hasCustomPrompt="1"/>
          </p:nvPr>
        </p:nvSpPr>
        <p:spPr>
          <a:xfrm>
            <a:off x="1450200" y="2674700"/>
            <a:ext cx="567000" cy="567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Arial" panose="020B0604020202020204" pitchFamily="34" charset="0"/>
                <a:ea typeface="Arial" panose="020B0604020202020204" pitchFamily="34" charset="0"/>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5" name="Google Shape;255;p13"/>
          <p:cNvSpPr txBox="1">
            <a:spLocks noGrp="1"/>
          </p:cNvSpPr>
          <p:nvPr>
            <p:ph type="title" idx="9" hasCustomPrompt="1"/>
          </p:nvPr>
        </p:nvSpPr>
        <p:spPr>
          <a:xfrm>
            <a:off x="3844625" y="1229151"/>
            <a:ext cx="567000" cy="567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Arial" panose="020B0604020202020204" pitchFamily="34" charset="0"/>
                <a:ea typeface="Arial" panose="020B0604020202020204" pitchFamily="34" charset="0"/>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6" name="Google Shape;256;p13"/>
          <p:cNvSpPr txBox="1">
            <a:spLocks noGrp="1"/>
          </p:cNvSpPr>
          <p:nvPr>
            <p:ph type="title" idx="13" hasCustomPrompt="1"/>
          </p:nvPr>
        </p:nvSpPr>
        <p:spPr>
          <a:xfrm>
            <a:off x="3844625" y="2674699"/>
            <a:ext cx="567000" cy="567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Arial" panose="020B0604020202020204" pitchFamily="34" charset="0"/>
                <a:ea typeface="Arial" panose="020B0604020202020204" pitchFamily="34" charset="0"/>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7" name="Google Shape;257;p13"/>
          <p:cNvSpPr txBox="1">
            <a:spLocks noGrp="1"/>
          </p:cNvSpPr>
          <p:nvPr>
            <p:ph type="title" idx="14" hasCustomPrompt="1"/>
          </p:nvPr>
        </p:nvSpPr>
        <p:spPr>
          <a:xfrm>
            <a:off x="6239100" y="1229152"/>
            <a:ext cx="5670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Arial" panose="020B0604020202020204" pitchFamily="34" charset="0"/>
                <a:ea typeface="Arial" panose="020B0604020202020204" pitchFamily="34" charset="0"/>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8" name="Google Shape;258;p13"/>
          <p:cNvSpPr txBox="1">
            <a:spLocks noGrp="1"/>
          </p:cNvSpPr>
          <p:nvPr>
            <p:ph type="title" idx="15" hasCustomPrompt="1"/>
          </p:nvPr>
        </p:nvSpPr>
        <p:spPr>
          <a:xfrm>
            <a:off x="6239100" y="2674703"/>
            <a:ext cx="5670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Arial" panose="020B0604020202020204" pitchFamily="34" charset="0"/>
                <a:ea typeface="Arial" panose="020B0604020202020204" pitchFamily="34" charset="0"/>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9" name="Google Shape;259;p13"/>
          <p:cNvSpPr/>
          <p:nvPr/>
        </p:nvSpPr>
        <p:spPr>
          <a:xfrm rot="10800000">
            <a:off x="1316384" y="4901259"/>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flipH="1">
            <a:off x="-585437" y="423005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322"/>
        <p:cNvGrpSpPr/>
        <p:nvPr/>
      </p:nvGrpSpPr>
      <p:grpSpPr>
        <a:xfrm>
          <a:off x="0" y="0"/>
          <a:ext cx="0" cy="0"/>
          <a:chOff x="0" y="0"/>
          <a:chExt cx="0" cy="0"/>
        </a:xfrm>
      </p:grpSpPr>
      <p:sp>
        <p:nvSpPr>
          <p:cNvPr id="323" name="Google Shape;323;p17"/>
          <p:cNvSpPr/>
          <p:nvPr/>
        </p:nvSpPr>
        <p:spPr>
          <a:xfrm rot="10800000">
            <a:off x="666600" y="4783941"/>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flipH="1">
            <a:off x="-1754525" y="424129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1259172" y="4634981"/>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6644522" y="4451415"/>
            <a:ext cx="3427062" cy="540036"/>
            <a:chOff x="5446772" y="1743190"/>
            <a:chExt cx="3427062" cy="540036"/>
          </a:xfrm>
        </p:grpSpPr>
        <p:grpSp>
          <p:nvGrpSpPr>
            <p:cNvPr id="327" name="Google Shape;327;p17"/>
            <p:cNvGrpSpPr/>
            <p:nvPr/>
          </p:nvGrpSpPr>
          <p:grpSpPr>
            <a:xfrm flipH="1">
              <a:off x="5803750" y="2180862"/>
              <a:ext cx="3070084" cy="102364"/>
              <a:chOff x="1779150" y="2604263"/>
              <a:chExt cx="3811875" cy="127113"/>
            </a:xfrm>
          </p:grpSpPr>
          <p:sp>
            <p:nvSpPr>
              <p:cNvPr id="328" name="Google Shape;328;p17"/>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329" name="Google Shape;329;p17"/>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17"/>
            <p:cNvGrpSpPr/>
            <p:nvPr/>
          </p:nvGrpSpPr>
          <p:grpSpPr>
            <a:xfrm flipH="1">
              <a:off x="5898325" y="1865405"/>
              <a:ext cx="1567047" cy="45661"/>
              <a:chOff x="1754675" y="2661275"/>
              <a:chExt cx="1945675" cy="56700"/>
            </a:xfrm>
          </p:grpSpPr>
          <p:cxnSp>
            <p:nvCxnSpPr>
              <p:cNvPr id="331" name="Google Shape;331;p17"/>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332" name="Google Shape;332;p17"/>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7"/>
            <p:cNvGrpSpPr/>
            <p:nvPr/>
          </p:nvGrpSpPr>
          <p:grpSpPr>
            <a:xfrm flipH="1">
              <a:off x="5477439" y="1987637"/>
              <a:ext cx="1561280" cy="136187"/>
              <a:chOff x="1754675" y="2824000"/>
              <a:chExt cx="4728285" cy="412439"/>
            </a:xfrm>
          </p:grpSpPr>
          <p:sp>
            <p:nvSpPr>
              <p:cNvPr id="334" name="Google Shape;334;p17"/>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335" name="Google Shape;335;p17"/>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7"/>
            <p:cNvGrpSpPr/>
            <p:nvPr/>
          </p:nvGrpSpPr>
          <p:grpSpPr>
            <a:xfrm flipH="1">
              <a:off x="5446772" y="1743190"/>
              <a:ext cx="3010303" cy="45661"/>
              <a:chOff x="1766900" y="2869225"/>
              <a:chExt cx="3737650" cy="56700"/>
            </a:xfrm>
          </p:grpSpPr>
          <p:cxnSp>
            <p:nvCxnSpPr>
              <p:cNvPr id="337" name="Google Shape;337;p17"/>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338" name="Google Shape;338;p17"/>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9" name="Google Shape;339;p17"/>
          <p:cNvGrpSpPr/>
          <p:nvPr/>
        </p:nvGrpSpPr>
        <p:grpSpPr>
          <a:xfrm>
            <a:off x="-694176" y="-920239"/>
            <a:ext cx="10964574" cy="6661025"/>
            <a:chOff x="-694176" y="-920239"/>
            <a:chExt cx="10964574" cy="6661025"/>
          </a:xfrm>
        </p:grpSpPr>
        <p:sp>
          <p:nvSpPr>
            <p:cNvPr id="340" name="Google Shape;340;p17"/>
            <p:cNvSpPr/>
            <p:nvPr/>
          </p:nvSpPr>
          <p:spPr>
            <a:xfrm rot="10800000" flipH="1">
              <a:off x="-694176" y="-920239"/>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flipH="1">
              <a:off x="6749999" y="3899186"/>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7"/>
          <p:cNvSpPr txBox="1">
            <a:spLocks noGrp="1"/>
          </p:cNvSpPr>
          <p:nvPr>
            <p:ph type="title"/>
          </p:nvPr>
        </p:nvSpPr>
        <p:spPr>
          <a:xfrm>
            <a:off x="5200875" y="1926400"/>
            <a:ext cx="3077400" cy="63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600"/>
              <a:buNone/>
              <a:defRPr>
                <a:latin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3" name="Google Shape;343;p17"/>
          <p:cNvSpPr txBox="1">
            <a:spLocks noGrp="1"/>
          </p:cNvSpPr>
          <p:nvPr>
            <p:ph type="subTitle" idx="1"/>
          </p:nvPr>
        </p:nvSpPr>
        <p:spPr>
          <a:xfrm>
            <a:off x="5201025" y="2562000"/>
            <a:ext cx="3077400" cy="805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Poppins Black"/>
              <a:buNone/>
              <a:defRPr sz="26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marL="914400" lvl="1"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marL="1371600" lvl="2"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marL="1828800" lvl="3"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marL="2286000" lvl="4"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marL="2743200" lvl="5"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marL="3200400" lvl="6"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marL="3657600" lvl="7"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marL="4114800" lvl="8"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7" r:id="rId6"/>
    <p:sldLayoutId id="2147483658" r:id="rId7"/>
    <p:sldLayoutId id="2147483659" r:id="rId8"/>
    <p:sldLayoutId id="2147483663" r:id="rId9"/>
    <p:sldLayoutId id="2147483671" r:id="rId10"/>
    <p:sldLayoutId id="2147483672" r:id="rId11"/>
    <p:sldLayoutId id="2147483673" r:id="rId12"/>
    <p:sldLayoutId id="2147483674" r:id="rId13"/>
    <p:sldLayoutId id="2147483675" r:id="rId14"/>
    <p:sldLayoutId id="2147483677" r:id="rId15"/>
    <p:sldLayoutId id="2147483678" r:id="rId16"/>
    <p:sldLayoutId id="214748368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gency FB" panose="020B0503020202020204" pitchFamily="34" charset="0"/>
          <a:ea typeface="Agency FB"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TextBox 37"/>
          <p:cNvSpPr txBox="1"/>
          <p:nvPr/>
        </p:nvSpPr>
        <p:spPr>
          <a:xfrm>
            <a:off x="2903" y="1475622"/>
            <a:ext cx="9141097" cy="1911549"/>
          </a:xfrm>
          <a:prstGeom prst="rect">
            <a:avLst/>
          </a:prstGeom>
          <a:noFill/>
        </p:spPr>
        <p:txBody>
          <a:bodyPr wrap="square" rtlCol="0">
            <a:spAutoFit/>
          </a:bodyPr>
          <a:lstStyle/>
          <a:p>
            <a:pPr algn="ctr">
              <a:lnSpc>
                <a:spcPct val="150000"/>
              </a:lnSpc>
            </a:pPr>
            <a:r>
              <a:rPr lang="en-US" sz="4200" b="1" smtClean="0">
                <a:solidFill>
                  <a:schemeClr val="bg2">
                    <a:lumMod val="75000"/>
                  </a:schemeClr>
                </a:solidFill>
              </a:rPr>
              <a:t>VUI MỪNG CHÀO ĐÓN </a:t>
            </a:r>
          </a:p>
          <a:p>
            <a:pPr algn="ctr">
              <a:lnSpc>
                <a:spcPct val="150000"/>
              </a:lnSpc>
            </a:pPr>
            <a:r>
              <a:rPr lang="en-US" sz="4200" b="1" smtClean="0">
                <a:solidFill>
                  <a:schemeClr val="bg2">
                    <a:lumMod val="75000"/>
                  </a:schemeClr>
                </a:solidFill>
              </a:rPr>
              <a:t>CÁC EM ĐẾN BUỔI HỌC NÀY!</a:t>
            </a:r>
            <a:endParaRPr lang="vi-VN" sz="4200" b="1">
              <a:solidFill>
                <a:schemeClr val="bg2">
                  <a:lumMod val="75000"/>
                </a:schemeClr>
              </a:solidFill>
            </a:endParaRPr>
          </a:p>
        </p:txBody>
      </p:sp>
    </p:spTree>
  </p:cSld>
  <p:clrMapOvr>
    <a:masterClrMapping/>
  </p:clrMapOvr>
  <mc:AlternateContent xmlns:mc="http://schemas.openxmlformats.org/markup-compatibility/2006">
    <mc:Choice xmlns:p15="http://schemas.microsoft.com/office/powerpoint/2012/main" Requires="p15">
      <p:transition spd="med">
        <p15:prstTrans prst="drap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grpSp>
        <p:nvGrpSpPr>
          <p:cNvPr id="22" name="Group 21"/>
          <p:cNvGrpSpPr/>
          <p:nvPr/>
        </p:nvGrpSpPr>
        <p:grpSpPr>
          <a:xfrm>
            <a:off x="404209" y="769256"/>
            <a:ext cx="4632248" cy="3131745"/>
            <a:chOff x="4558997" y="-274312"/>
            <a:chExt cx="4632248" cy="3131745"/>
          </a:xfrm>
        </p:grpSpPr>
        <p:sp>
          <p:nvSpPr>
            <p:cNvPr id="23" name="Oval Callout 22"/>
            <p:cNvSpPr/>
            <p:nvPr/>
          </p:nvSpPr>
          <p:spPr>
            <a:xfrm>
              <a:off x="5049527" y="-274312"/>
              <a:ext cx="4141718" cy="3131745"/>
            </a:xfrm>
            <a:prstGeom prst="wedgeEllipseCallout">
              <a:avLst>
                <a:gd name="adj1" fmla="val 65270"/>
                <a:gd name="adj2" fmla="val 12671"/>
              </a:avLst>
            </a:prstGeom>
            <a:solidFill>
              <a:srgbClr val="EFF5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000000"/>
                  </a:solidFill>
                </a:rPr>
                <a:t>Để đếm số ô tính mà dữ liệu thoả mãn một điều kiện nào đó, em sử dụng hàm gì?</a:t>
              </a:r>
            </a:p>
          </p:txBody>
        </p:sp>
        <p:pic>
          <p:nvPicPr>
            <p:cNvPr id="24" name="Picture 2" descr="https://lh7-us.googleusercontent.com/h8iqwQaFJ2hYKEdFoBbc2L_tMjntmYltVvdcrp1_kF1ycWD7akfjqHkd3oWYibFTcggd_fU6NB91GV1e7ehecBTrU3xtT8AHKu-4kZEvuf0omoRVGQZTwine8213dWaeAfNv1FMlehmzTW5mxJqSB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8997" y="667672"/>
              <a:ext cx="981059" cy="981059"/>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844" y="1233714"/>
            <a:ext cx="3421062" cy="3909786"/>
          </a:xfrm>
          <a:prstGeom prst="rect">
            <a:avLst/>
          </a:prstGeom>
        </p:spPr>
      </p:pic>
    </p:spTree>
    <p:extLst>
      <p:ext uri="{BB962C8B-B14F-4D97-AF65-F5344CB8AC3E}">
        <p14:creationId xmlns:p14="http://schemas.microsoft.com/office/powerpoint/2010/main" val="42241908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4171"/>
            <a:ext cx="9144000" cy="658835"/>
          </a:xfrm>
          <a:prstGeom prst="rect">
            <a:avLst/>
          </a:prstGeom>
          <a:noFill/>
        </p:spPr>
        <p:txBody>
          <a:bodyPr wrap="square" rtlCol="0">
            <a:spAutoFit/>
          </a:bodyPr>
          <a:lstStyle/>
          <a:p>
            <a:pPr algn="ctr">
              <a:lnSpc>
                <a:spcPct val="150000"/>
              </a:lnSpc>
            </a:pPr>
            <a:r>
              <a:rPr lang="en-US" sz="2800" b="1">
                <a:solidFill>
                  <a:schemeClr val="accent1"/>
                </a:solidFill>
              </a:rPr>
              <a:t>1. Hàm COUNTIF</a:t>
            </a:r>
          </a:p>
        </p:txBody>
      </p:sp>
      <p:sp>
        <p:nvSpPr>
          <p:cNvPr id="7" name="TextBox 6"/>
          <p:cNvSpPr txBox="1"/>
          <p:nvPr/>
        </p:nvSpPr>
        <p:spPr>
          <a:xfrm>
            <a:off x="1124889" y="857027"/>
            <a:ext cx="6894222" cy="110799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200" smtClean="0"/>
              <a:t>Hàm </a:t>
            </a:r>
            <a:r>
              <a:rPr lang="en-US" sz="2200"/>
              <a:t>đếm theo điều kiện </a:t>
            </a:r>
            <a:r>
              <a:rPr lang="en-US" sz="2200" b="1" smtClean="0"/>
              <a:t>COUNTIF</a:t>
            </a:r>
            <a:r>
              <a:rPr lang="en-US" sz="2200" smtClean="0"/>
              <a:t>: Đếm </a:t>
            </a:r>
            <a:r>
              <a:rPr lang="en-US" sz="2200"/>
              <a:t>số ô tính mà dữ liệu của ô thoả mãn một điều kiện nào </a:t>
            </a:r>
            <a:r>
              <a:rPr lang="en-US" sz="2200" smtClean="0"/>
              <a:t>đó</a:t>
            </a:r>
            <a:r>
              <a:rPr lang="en-US" sz="2200"/>
              <a:t>.</a:t>
            </a:r>
          </a:p>
        </p:txBody>
      </p:sp>
      <p:grpSp>
        <p:nvGrpSpPr>
          <p:cNvPr id="2" name="Group 1"/>
          <p:cNvGrpSpPr/>
          <p:nvPr/>
        </p:nvGrpSpPr>
        <p:grpSpPr>
          <a:xfrm>
            <a:off x="2013116" y="2066170"/>
            <a:ext cx="5117765" cy="1279712"/>
            <a:chOff x="2013116" y="2066170"/>
            <a:chExt cx="5117765" cy="1279712"/>
          </a:xfrm>
        </p:grpSpPr>
        <p:sp>
          <p:nvSpPr>
            <p:cNvPr id="9" name="Rounded Rectangle 8"/>
            <p:cNvSpPr/>
            <p:nvPr/>
          </p:nvSpPr>
          <p:spPr>
            <a:xfrm>
              <a:off x="2013116" y="2066170"/>
              <a:ext cx="5117765" cy="1279712"/>
            </a:xfrm>
            <a:prstGeom prst="roundRect">
              <a:avLst>
                <a:gd name="adj" fmla="val 8153"/>
              </a:avLst>
            </a:prstGeom>
            <a:solidFill>
              <a:schemeClr val="accent6"/>
            </a:soli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a:solidFill>
                  <a:srgbClr val="000000"/>
                </a:solidFill>
              </a:endParaRPr>
            </a:p>
          </p:txBody>
        </p:sp>
        <p:sp>
          <p:nvSpPr>
            <p:cNvPr id="10" name="TextBox 9"/>
            <p:cNvSpPr txBox="1"/>
            <p:nvPr/>
          </p:nvSpPr>
          <p:spPr>
            <a:xfrm>
              <a:off x="2223739" y="2152028"/>
              <a:ext cx="4696517" cy="1107996"/>
            </a:xfrm>
            <a:prstGeom prst="rect">
              <a:avLst/>
            </a:prstGeom>
            <a:noFill/>
          </p:spPr>
          <p:txBody>
            <a:bodyPr wrap="square" rtlCol="0">
              <a:spAutoFit/>
            </a:bodyPr>
            <a:lstStyle/>
            <a:p>
              <a:pPr algn="just">
                <a:lnSpc>
                  <a:spcPct val="150000"/>
                </a:lnSpc>
              </a:pPr>
              <a:r>
                <a:rPr lang="en-US" sz="2200"/>
                <a:t>Công thức chung: </a:t>
              </a:r>
            </a:p>
            <a:p>
              <a:pPr algn="ctr">
                <a:lnSpc>
                  <a:spcPct val="150000"/>
                </a:lnSpc>
              </a:pPr>
              <a:r>
                <a:rPr lang="en-US" sz="2200" b="1" smtClean="0"/>
                <a:t>	=</a:t>
              </a:r>
              <a:r>
                <a:rPr lang="en-US" sz="2200" b="1"/>
                <a:t>COUNTIF(range, criteria)</a:t>
              </a:r>
            </a:p>
          </p:txBody>
        </p:sp>
      </p:grpSp>
      <p:sp>
        <p:nvSpPr>
          <p:cNvPr id="11" name="Rounded Rectangular Callout 10"/>
          <p:cNvSpPr/>
          <p:nvPr/>
        </p:nvSpPr>
        <p:spPr>
          <a:xfrm>
            <a:off x="1193091" y="3605814"/>
            <a:ext cx="3367314" cy="1016000"/>
          </a:xfrm>
          <a:prstGeom prst="wedgeRoundRectCallout">
            <a:avLst>
              <a:gd name="adj1" fmla="val 63649"/>
              <a:gd name="adj2" fmla="val -91786"/>
              <a:gd name="adj3" fmla="val 16667"/>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a:solidFill>
                  <a:srgbClr val="C00000"/>
                </a:solidFill>
              </a:rPr>
              <a:t>range: </a:t>
            </a:r>
            <a:r>
              <a:rPr lang="en-US" sz="2000">
                <a:solidFill>
                  <a:srgbClr val="000000"/>
                </a:solidFill>
              </a:rPr>
              <a:t>phạm vi chứa các ô tính cần kiểm tra để đếm.</a:t>
            </a:r>
          </a:p>
        </p:txBody>
      </p:sp>
      <p:sp>
        <p:nvSpPr>
          <p:cNvPr id="12" name="Rounded Rectangular Callout 11"/>
          <p:cNvSpPr/>
          <p:nvPr/>
        </p:nvSpPr>
        <p:spPr>
          <a:xfrm>
            <a:off x="4857044" y="3605814"/>
            <a:ext cx="3735413" cy="1016000"/>
          </a:xfrm>
          <a:prstGeom prst="wedgeRoundRectCallout">
            <a:avLst>
              <a:gd name="adj1" fmla="val -16466"/>
              <a:gd name="adj2" fmla="val -90357"/>
              <a:gd name="adj3" fmla="val 16667"/>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a:solidFill>
                  <a:srgbClr val="C00000"/>
                </a:solidFill>
              </a:rPr>
              <a:t>criteria: </a:t>
            </a:r>
            <a:r>
              <a:rPr lang="en-US" sz="2000">
                <a:solidFill>
                  <a:srgbClr val="000000"/>
                </a:solidFill>
              </a:rPr>
              <a:t>điều kiện kiểm tra các ô hình trong phạm vi range.</a:t>
            </a:r>
          </a:p>
        </p:txBody>
      </p:sp>
    </p:spTree>
    <p:extLst>
      <p:ext uri="{BB962C8B-B14F-4D97-AF65-F5344CB8AC3E}">
        <p14:creationId xmlns:p14="http://schemas.microsoft.com/office/powerpoint/2010/main" val="606210514"/>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64976844"/>
              </p:ext>
            </p:extLst>
          </p:nvPr>
        </p:nvGraphicFramePr>
        <p:xfrm>
          <a:off x="0" y="0"/>
          <a:ext cx="9144000" cy="5143499"/>
        </p:xfrm>
        <a:graphic>
          <a:graphicData uri="http://schemas.openxmlformats.org/drawingml/2006/table">
            <a:tbl>
              <a:tblPr firstRow="1" bandRow="1">
                <a:tableStyleId>{91DA501E-CE3C-4299-B596-5C2B0B4C1DFF}</a:tableStyleId>
              </a:tblPr>
              <a:tblGrid>
                <a:gridCol w="711200">
                  <a:extLst>
                    <a:ext uri="{9D8B030D-6E8A-4147-A177-3AD203B41FA5}">
                      <a16:colId xmlns:a16="http://schemas.microsoft.com/office/drawing/2014/main" val="11030365"/>
                    </a:ext>
                  </a:extLst>
                </a:gridCol>
                <a:gridCol w="4847771">
                  <a:extLst>
                    <a:ext uri="{9D8B030D-6E8A-4147-A177-3AD203B41FA5}">
                      <a16:colId xmlns:a16="http://schemas.microsoft.com/office/drawing/2014/main" val="394652633"/>
                    </a:ext>
                  </a:extLst>
                </a:gridCol>
                <a:gridCol w="3585029">
                  <a:extLst>
                    <a:ext uri="{9D8B030D-6E8A-4147-A177-3AD203B41FA5}">
                      <a16:colId xmlns:a16="http://schemas.microsoft.com/office/drawing/2014/main" val="1453578347"/>
                    </a:ext>
                  </a:extLst>
                </a:gridCol>
              </a:tblGrid>
              <a:tr h="795529">
                <a:tc>
                  <a:txBody>
                    <a:bodyPr/>
                    <a:lstStyle/>
                    <a:p>
                      <a:pPr algn="ctr">
                        <a:lnSpc>
                          <a:spcPct val="150000"/>
                        </a:lnSpc>
                      </a:pPr>
                      <a:r>
                        <a:rPr lang="en-US" sz="2000" b="1" smtClean="0"/>
                        <a:t>STT</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2000" b="1" smtClean="0"/>
                        <a:t>Yêu</a:t>
                      </a:r>
                      <a:r>
                        <a:rPr lang="en-US" sz="2000" b="1" baseline="0" smtClean="0"/>
                        <a:t> cầu tính toán</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2000" b="1" smtClean="0"/>
                        <a:t>Công</a:t>
                      </a:r>
                      <a:r>
                        <a:rPr lang="en-US" sz="2000" b="1" baseline="0" smtClean="0"/>
                        <a:t> thức tính</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05998676"/>
                  </a:ext>
                </a:extLst>
              </a:tr>
              <a:tr h="1235771">
                <a:tc>
                  <a:txBody>
                    <a:bodyPr/>
                    <a:lstStyle/>
                    <a:p>
                      <a:pPr algn="ctr">
                        <a:lnSpc>
                          <a:spcPct val="150000"/>
                        </a:lnSpc>
                      </a:pPr>
                      <a:r>
                        <a:rPr lang="en-US" sz="2000" smtClean="0"/>
                        <a:t>1</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smtClean="0"/>
                        <a:t>Đếm</a:t>
                      </a:r>
                      <a:r>
                        <a:rPr lang="en-US" sz="2000" baseline="0" smtClean="0"/>
                        <a:t> số ô trong vùng A1:A4 chứa giá trị số lớn hơn 100.</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r>
                        <a:rPr lang="en-US" sz="2000" smtClean="0"/>
                        <a:t>=COUNTIF(A1:A4,”&gt;100”)</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176365484"/>
                  </a:ext>
                </a:extLst>
              </a:tr>
              <a:tr h="640657">
                <a:tc>
                  <a:txBody>
                    <a:bodyPr/>
                    <a:lstStyle/>
                    <a:p>
                      <a:pPr algn="ctr">
                        <a:lnSpc>
                          <a:spcPct val="150000"/>
                        </a:lnSpc>
                      </a:pPr>
                      <a:r>
                        <a:rPr lang="en-US" sz="2000" smtClean="0"/>
                        <a:t>2</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smtClean="0"/>
                        <a:t>Đếm</a:t>
                      </a:r>
                      <a:r>
                        <a:rPr lang="en-US" sz="2000" baseline="0" smtClean="0"/>
                        <a:t> số ô trong vùng A1:A4 chứa từ Yes.</a:t>
                      </a:r>
                      <a:endParaRPr lang="en-US" sz="200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000" smtClean="0"/>
                        <a:t>=COUNTIF(A1:A4,”Yes”)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262417665"/>
                  </a:ext>
                </a:extLst>
              </a:tr>
              <a:tr h="1235771">
                <a:tc>
                  <a:txBody>
                    <a:bodyPr/>
                    <a:lstStyle/>
                    <a:p>
                      <a:pPr algn="ctr">
                        <a:lnSpc>
                          <a:spcPct val="150000"/>
                        </a:lnSpc>
                      </a:pPr>
                      <a:r>
                        <a:rPr lang="en-US" sz="2000" smtClean="0"/>
                        <a:t>3</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smtClean="0"/>
                        <a:t>Đếm</a:t>
                      </a:r>
                      <a:r>
                        <a:rPr lang="en-US" sz="2000" baseline="0" smtClean="0"/>
                        <a:t> số ô trong vùng A1:A4 chứa xâu kí tự bắt đầu bằng chữ cái Y.</a:t>
                      </a:r>
                      <a:endParaRPr lang="en-US" sz="200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000" smtClean="0"/>
                        <a:t>=COUNTIF(A1:A4,”Y*”)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665179260"/>
                  </a:ext>
                </a:extLst>
              </a:tr>
              <a:tr h="1235771">
                <a:tc>
                  <a:txBody>
                    <a:bodyPr/>
                    <a:lstStyle/>
                    <a:p>
                      <a:pPr algn="ctr">
                        <a:lnSpc>
                          <a:spcPct val="150000"/>
                        </a:lnSpc>
                      </a:pPr>
                      <a:r>
                        <a:rPr lang="en-US" sz="2000" smtClean="0"/>
                        <a:t>4</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smtClean="0"/>
                        <a:t>Đếm</a:t>
                      </a:r>
                      <a:r>
                        <a:rPr lang="en-US" sz="2000" baseline="0" smtClean="0"/>
                        <a:t> số ô trong vùng A1:A4 chứa giá trị giống như ô D2.</a:t>
                      </a:r>
                      <a:endParaRPr lang="en-US" sz="200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000" smtClean="0"/>
                        <a:t>=COUNTIF(A1:A4,D2)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46444194"/>
                  </a:ext>
                </a:extLst>
              </a:tr>
            </a:tbl>
          </a:graphicData>
        </a:graphic>
      </p:graphicFrame>
    </p:spTree>
    <p:extLst>
      <p:ext uri="{BB962C8B-B14F-4D97-AF65-F5344CB8AC3E}">
        <p14:creationId xmlns:p14="http://schemas.microsoft.com/office/powerpoint/2010/main" val="28906480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2127" y="267979"/>
            <a:ext cx="6686846" cy="161582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200" smtClean="0"/>
              <a:t>Hàm </a:t>
            </a:r>
            <a:r>
              <a:rPr lang="vi-VN" sz="2200" b="1" smtClean="0"/>
              <a:t>COUNTIF</a:t>
            </a:r>
            <a:r>
              <a:rPr lang="vi-VN" sz="2200" smtClean="0"/>
              <a:t> </a:t>
            </a:r>
            <a:r>
              <a:rPr lang="en-US" sz="2200" smtClean="0"/>
              <a:t>cho biết các khoản chi ở vùng </a:t>
            </a:r>
            <a:r>
              <a:rPr lang="en-US" sz="2200" smtClean="0">
                <a:solidFill>
                  <a:srgbClr val="7030A0"/>
                </a:solidFill>
              </a:rPr>
              <a:t>B3:B10</a:t>
            </a:r>
            <a:r>
              <a:rPr lang="en-US" sz="2200" smtClean="0"/>
              <a:t> đã được chi bao nhiêu lần.</a:t>
            </a:r>
            <a:endParaRPr lang="vi-VN" sz="2200"/>
          </a:p>
          <a:p>
            <a:pPr marL="342900" indent="-342900" algn="just">
              <a:lnSpc>
                <a:spcPct val="150000"/>
              </a:lnSpc>
              <a:buFont typeface="Wingdings" panose="05000000000000000000" pitchFamily="2" charset="2"/>
              <a:buChar char="Ø"/>
            </a:pPr>
            <a:r>
              <a:rPr lang="vi-VN" sz="2200" smtClean="0"/>
              <a:t>Công </a:t>
            </a:r>
            <a:r>
              <a:rPr lang="vi-VN" sz="2200"/>
              <a:t>thức tại ô </a:t>
            </a:r>
            <a:r>
              <a:rPr lang="vi-VN" sz="2200" smtClean="0">
                <a:solidFill>
                  <a:srgbClr val="7030A0"/>
                </a:solidFill>
              </a:rPr>
              <a:t>G2</a:t>
            </a:r>
            <a:r>
              <a:rPr lang="en-US" sz="2200" smtClean="0"/>
              <a:t>:</a:t>
            </a:r>
            <a:r>
              <a:rPr lang="vi-VN" sz="2200" smtClean="0"/>
              <a:t> </a:t>
            </a:r>
            <a:r>
              <a:rPr lang="vi-VN" sz="2200">
                <a:solidFill>
                  <a:srgbClr val="7030A0"/>
                </a:solidFill>
              </a:rPr>
              <a:t>=COUNTIF($B$3:$B$10,F2</a:t>
            </a:r>
            <a:r>
              <a:rPr lang="vi-VN" sz="2200" smtClean="0">
                <a:solidFill>
                  <a:srgbClr val="7030A0"/>
                </a:solidFill>
              </a:rPr>
              <a:t>)</a:t>
            </a:r>
            <a:endParaRPr lang="vi-VN" sz="2200">
              <a:solidFill>
                <a:srgbClr val="7030A0"/>
              </a:solidFill>
            </a:endParaRPr>
          </a:p>
        </p:txBody>
      </p:sp>
      <p:pic>
        <p:nvPicPr>
          <p:cNvPr id="3" name="Picture 2"/>
          <p:cNvPicPr>
            <a:picLocks noChangeAspect="1"/>
          </p:cNvPicPr>
          <p:nvPr/>
        </p:nvPicPr>
        <p:blipFill>
          <a:blip r:embed="rId2"/>
          <a:stretch>
            <a:fillRect/>
          </a:stretch>
        </p:blipFill>
        <p:spPr>
          <a:xfrm>
            <a:off x="334562" y="2027351"/>
            <a:ext cx="8492653" cy="2326935"/>
          </a:xfrm>
          <a:prstGeom prst="rect">
            <a:avLst/>
          </a:prstGeom>
        </p:spPr>
      </p:pic>
    </p:spTree>
    <p:extLst>
      <p:ext uri="{BB962C8B-B14F-4D97-AF65-F5344CB8AC3E}">
        <p14:creationId xmlns:p14="http://schemas.microsoft.com/office/powerpoint/2010/main" val="178043077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2183" y="413122"/>
            <a:ext cx="7731874" cy="4154984"/>
          </a:xfrm>
          <a:prstGeom prst="rect">
            <a:avLst/>
          </a:prstGeom>
          <a:noFill/>
        </p:spPr>
        <p:txBody>
          <a:bodyPr wrap="square" rtlCol="0">
            <a:spAutoFit/>
          </a:bodyPr>
          <a:lstStyle/>
          <a:p>
            <a:pPr algn="just">
              <a:lnSpc>
                <a:spcPct val="150000"/>
              </a:lnSpc>
            </a:pPr>
            <a:r>
              <a:rPr lang="vi-VN" sz="2200"/>
              <a:t>Trong Hình 10a.2, công thức ở ô </a:t>
            </a:r>
            <a:r>
              <a:rPr lang="vi-VN" sz="2200">
                <a:solidFill>
                  <a:srgbClr val="7030A0"/>
                </a:solidFill>
              </a:rPr>
              <a:t>G2</a:t>
            </a:r>
            <a:r>
              <a:rPr lang="vi-VN" sz="2200"/>
              <a:t> là </a:t>
            </a:r>
            <a:r>
              <a:rPr lang="vi-VN" sz="2200">
                <a:solidFill>
                  <a:srgbClr val="7030A0"/>
                </a:solidFill>
              </a:rPr>
              <a:t>=COUNTIF($B$3:$B$10,F2</a:t>
            </a:r>
            <a:r>
              <a:rPr lang="vi-VN" sz="2200" smtClean="0">
                <a:solidFill>
                  <a:srgbClr val="7030A0"/>
                </a:solidFill>
              </a:rPr>
              <a:t>)</a:t>
            </a:r>
            <a:r>
              <a:rPr lang="en-US" sz="2200" smtClean="0"/>
              <a:t>. E</a:t>
            </a:r>
            <a:r>
              <a:rPr lang="vi-VN" sz="2200" smtClean="0"/>
              <a:t>m </a:t>
            </a:r>
            <a:r>
              <a:rPr lang="vi-VN" sz="2200"/>
              <a:t>hãy trả lời các câu hỏi sau:</a:t>
            </a:r>
          </a:p>
          <a:p>
            <a:pPr algn="just">
              <a:lnSpc>
                <a:spcPct val="150000"/>
              </a:lnSpc>
            </a:pPr>
            <a:r>
              <a:rPr lang="vi-VN" sz="2200"/>
              <a:t>a) Khi sao chép công thức trên trang sang các ô </a:t>
            </a:r>
            <a:r>
              <a:rPr lang="vi-VN" sz="2200">
                <a:solidFill>
                  <a:srgbClr val="7030A0"/>
                </a:solidFill>
              </a:rPr>
              <a:t>G3,…,G10 </a:t>
            </a:r>
            <a:r>
              <a:rPr lang="vi-VN" sz="2200"/>
              <a:t>công thức thay đổi như thế nào?</a:t>
            </a:r>
          </a:p>
          <a:p>
            <a:pPr algn="just">
              <a:lnSpc>
                <a:spcPct val="150000"/>
              </a:lnSpc>
            </a:pPr>
            <a:r>
              <a:rPr lang="vi-VN" sz="2200"/>
              <a:t>b) Nếu bỏ các dấu </a:t>
            </a:r>
            <a:r>
              <a:rPr lang="vi-VN" sz="2200">
                <a:solidFill>
                  <a:srgbClr val="7030A0"/>
                </a:solidFill>
              </a:rPr>
              <a:t>$</a:t>
            </a:r>
            <a:r>
              <a:rPr lang="vi-VN" sz="2200"/>
              <a:t> thì công thức ở ô </a:t>
            </a:r>
            <a:r>
              <a:rPr lang="vi-VN" sz="2200">
                <a:solidFill>
                  <a:srgbClr val="7030A0"/>
                </a:solidFill>
              </a:rPr>
              <a:t>G2</a:t>
            </a:r>
            <a:r>
              <a:rPr lang="vi-VN" sz="2200"/>
              <a:t> sẽ là </a:t>
            </a:r>
            <a:r>
              <a:rPr lang="vi-VN" sz="2200">
                <a:solidFill>
                  <a:srgbClr val="7030A0"/>
                </a:solidFill>
              </a:rPr>
              <a:t>=COUNTIF(B3:B10,F2</a:t>
            </a:r>
            <a:r>
              <a:rPr lang="vi-VN" sz="2200" smtClean="0">
                <a:solidFill>
                  <a:srgbClr val="7030A0"/>
                </a:solidFill>
              </a:rPr>
              <a:t>)</a:t>
            </a:r>
            <a:r>
              <a:rPr lang="en-US" sz="2200" smtClean="0"/>
              <a:t>. S</a:t>
            </a:r>
            <a:r>
              <a:rPr lang="vi-VN" sz="2200" smtClean="0"/>
              <a:t>au </a:t>
            </a:r>
            <a:r>
              <a:rPr lang="vi-VN" sz="2200"/>
              <a:t>khi sao chép công thức này sang các ô từ </a:t>
            </a:r>
            <a:r>
              <a:rPr lang="vi-VN" sz="2200">
                <a:solidFill>
                  <a:srgbClr val="7030A0"/>
                </a:solidFill>
              </a:rPr>
              <a:t>G3</a:t>
            </a:r>
            <a:r>
              <a:rPr lang="vi-VN" sz="2200"/>
              <a:t> đến </a:t>
            </a:r>
            <a:r>
              <a:rPr lang="vi-VN" sz="2200">
                <a:solidFill>
                  <a:srgbClr val="7030A0"/>
                </a:solidFill>
              </a:rPr>
              <a:t>G10</a:t>
            </a:r>
            <a:r>
              <a:rPr lang="vi-VN" sz="2200"/>
              <a:t>, kết quả trả về các ô đó có đúng không? Tại sao?</a:t>
            </a:r>
          </a:p>
        </p:txBody>
      </p:sp>
      <p:pic>
        <p:nvPicPr>
          <p:cNvPr id="4" name="Picture 35"/>
          <p:cNvPicPr>
            <a:picLocks noChangeAspect="1"/>
          </p:cNvPicPr>
          <p:nvPr/>
        </p:nvPicPr>
        <p:blipFill>
          <a:blip r:embed="rId2"/>
          <a:srcRect/>
          <a:stretch>
            <a:fillRect/>
          </a:stretch>
        </p:blipFill>
        <p:spPr>
          <a:xfrm>
            <a:off x="7688580" y="4087460"/>
            <a:ext cx="1188720" cy="931164"/>
          </a:xfrm>
          <a:prstGeom prst="rect">
            <a:avLst/>
          </a:prstGeom>
        </p:spPr>
      </p:pic>
    </p:spTree>
    <p:extLst>
      <p:ext uri="{BB962C8B-B14F-4D97-AF65-F5344CB8AC3E}">
        <p14:creationId xmlns:p14="http://schemas.microsoft.com/office/powerpoint/2010/main" val="33841788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070" y="457307"/>
            <a:ext cx="2450295" cy="748331"/>
            <a:chOff x="907475" y="676025"/>
            <a:chExt cx="3432866" cy="951563"/>
          </a:xfrm>
        </p:grpSpPr>
        <p:pic>
          <p:nvPicPr>
            <p:cNvPr id="5" name="Picture 4"/>
            <p:cNvPicPr>
              <a:picLocks noChangeAspect="1"/>
            </p:cNvPicPr>
            <p:nvPr/>
          </p:nvPicPr>
          <p:blipFill>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6" name="TextBox 5"/>
            <p:cNvSpPr txBox="1"/>
            <p:nvPr/>
          </p:nvSpPr>
          <p:spPr>
            <a:xfrm>
              <a:off x="907475" y="816744"/>
              <a:ext cx="3432866" cy="508772"/>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7" name="Group 6"/>
          <p:cNvGrpSpPr/>
          <p:nvPr/>
        </p:nvGrpSpPr>
        <p:grpSpPr>
          <a:xfrm>
            <a:off x="2029977" y="352079"/>
            <a:ext cx="6518937" cy="1938992"/>
            <a:chOff x="605200" y="2456835"/>
            <a:chExt cx="6518937" cy="1938992"/>
          </a:xfrm>
        </p:grpSpPr>
        <p:sp>
          <p:nvSpPr>
            <p:cNvPr id="8" name="TextBox 7"/>
            <p:cNvSpPr txBox="1"/>
            <p:nvPr/>
          </p:nvSpPr>
          <p:spPr>
            <a:xfrm>
              <a:off x="605200" y="2456835"/>
              <a:ext cx="6518937" cy="1938992"/>
            </a:xfrm>
            <a:prstGeom prst="rect">
              <a:avLst/>
            </a:prstGeom>
            <a:noFill/>
          </p:spPr>
          <p:txBody>
            <a:bodyPr wrap="square" rtlCol="0">
              <a:spAutoFit/>
            </a:bodyPr>
            <a:lstStyle/>
            <a:p>
              <a:pPr lvl="1" algn="just">
                <a:lnSpc>
                  <a:spcPct val="150000"/>
                </a:lnSpc>
              </a:pPr>
              <a:r>
                <a:rPr lang="en-US" sz="2000" smtClean="0"/>
                <a:t>    </a:t>
              </a:r>
              <a:r>
                <a:rPr lang="vi-VN" sz="2000" smtClean="0"/>
                <a:t>a)</a:t>
              </a:r>
              <a:r>
                <a:rPr lang="en-US" sz="2000" smtClean="0"/>
                <a:t> </a:t>
              </a:r>
              <a:r>
                <a:rPr lang="vi-VN" sz="2000" smtClean="0"/>
                <a:t>Khi </a:t>
              </a:r>
              <a:r>
                <a:rPr lang="vi-VN" sz="2000"/>
                <a:t>sao chép công </a:t>
              </a:r>
              <a:r>
                <a:rPr lang="vi-VN" sz="2000" smtClean="0"/>
                <a:t>thức </a:t>
              </a:r>
              <a:r>
                <a:rPr lang="vi-VN" sz="2000"/>
                <a:t>sang các ô </a:t>
              </a:r>
              <a:r>
                <a:rPr lang="vi-VN" sz="2000">
                  <a:solidFill>
                    <a:srgbClr val="7030A0"/>
                  </a:solidFill>
                </a:rPr>
                <a:t>G3,…,G10 </a:t>
              </a:r>
              <a:r>
                <a:rPr lang="vi-VN" sz="2000"/>
                <a:t>công thức sẽ thay đổi ở tham số </a:t>
              </a:r>
              <a:r>
                <a:rPr lang="vi-VN" sz="2000">
                  <a:solidFill>
                    <a:srgbClr val="7030A0"/>
                  </a:solidFill>
                </a:rPr>
                <a:t>F2</a:t>
              </a:r>
              <a:r>
                <a:rPr lang="vi-VN" sz="2000"/>
                <a:t>, được đổi thành </a:t>
              </a:r>
              <a:r>
                <a:rPr lang="vi-VN" sz="2000">
                  <a:solidFill>
                    <a:srgbClr val="7030A0"/>
                  </a:solidFill>
                </a:rPr>
                <a:t>F3,F4,…,F10</a:t>
              </a:r>
              <a:r>
                <a:rPr lang="vi-VN" sz="2000"/>
                <a:t>. </a:t>
              </a:r>
            </a:p>
            <a:p>
              <a:pPr lvl="1" algn="just">
                <a:lnSpc>
                  <a:spcPct val="150000"/>
                </a:lnSpc>
              </a:pPr>
              <a:r>
                <a:rPr lang="vi-VN" sz="2000">
                  <a:solidFill>
                    <a:srgbClr val="C00000"/>
                  </a:solidFill>
                </a:rPr>
                <a:t>Ví dụ: </a:t>
              </a:r>
              <a:r>
                <a:rPr lang="vi-VN" sz="2000"/>
                <a:t>Công thức ở ô </a:t>
              </a:r>
              <a:r>
                <a:rPr lang="vi-VN" sz="2000">
                  <a:solidFill>
                    <a:srgbClr val="7030A0"/>
                  </a:solidFill>
                </a:rPr>
                <a:t>G3</a:t>
              </a:r>
              <a:r>
                <a:rPr lang="vi-VN" sz="2000"/>
                <a:t>:  </a:t>
              </a:r>
              <a:r>
                <a:rPr lang="vi-VN" sz="2000">
                  <a:solidFill>
                    <a:srgbClr val="7030A0"/>
                  </a:solidFill>
                </a:rPr>
                <a:t>=COUNTIF($B$3:$B$10,F3</a:t>
              </a:r>
              <a:r>
                <a:rPr lang="vi-VN" sz="2000" smtClean="0">
                  <a:solidFill>
                    <a:srgbClr val="7030A0"/>
                  </a:solidFill>
                </a:rPr>
                <a:t>)</a:t>
              </a:r>
              <a:endParaRPr lang="vi-VN" sz="2000"/>
            </a:p>
          </p:txBody>
        </p:sp>
        <p:pic>
          <p:nvPicPr>
            <p:cNvPr id="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5"/>
          <a:stretch>
            <a:fillRect/>
          </a:stretch>
        </p:blipFill>
        <p:spPr>
          <a:xfrm>
            <a:off x="682171" y="2506964"/>
            <a:ext cx="7653838" cy="2123093"/>
          </a:xfrm>
          <a:prstGeom prst="rect">
            <a:avLst/>
          </a:prstGeom>
        </p:spPr>
      </p:pic>
    </p:spTree>
    <p:extLst>
      <p:ext uri="{BB962C8B-B14F-4D97-AF65-F5344CB8AC3E}">
        <p14:creationId xmlns:p14="http://schemas.microsoft.com/office/powerpoint/2010/main" val="134457697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070" y="457307"/>
            <a:ext cx="2450295" cy="748331"/>
            <a:chOff x="907475" y="676025"/>
            <a:chExt cx="3432866" cy="951563"/>
          </a:xfrm>
        </p:grpSpPr>
        <p:pic>
          <p:nvPicPr>
            <p:cNvPr id="5" name="Picture 4"/>
            <p:cNvPicPr>
              <a:picLocks noChangeAspect="1"/>
            </p:cNvPicPr>
            <p:nvPr/>
          </p:nvPicPr>
          <p:blipFill>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6" name="TextBox 5"/>
            <p:cNvSpPr txBox="1"/>
            <p:nvPr/>
          </p:nvSpPr>
          <p:spPr>
            <a:xfrm>
              <a:off x="907475" y="816744"/>
              <a:ext cx="3432866" cy="508772"/>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7" name="Group 6"/>
          <p:cNvGrpSpPr/>
          <p:nvPr/>
        </p:nvGrpSpPr>
        <p:grpSpPr>
          <a:xfrm>
            <a:off x="2029977" y="235965"/>
            <a:ext cx="6620537" cy="1420325"/>
            <a:chOff x="605200" y="2456835"/>
            <a:chExt cx="6620537" cy="1420325"/>
          </a:xfrm>
        </p:grpSpPr>
        <p:sp>
          <p:nvSpPr>
            <p:cNvPr id="8" name="TextBox 7"/>
            <p:cNvSpPr txBox="1"/>
            <p:nvPr/>
          </p:nvSpPr>
          <p:spPr>
            <a:xfrm>
              <a:off x="605200" y="2456835"/>
              <a:ext cx="6620537" cy="1420325"/>
            </a:xfrm>
            <a:prstGeom prst="rect">
              <a:avLst/>
            </a:prstGeom>
            <a:noFill/>
          </p:spPr>
          <p:txBody>
            <a:bodyPr wrap="square" rtlCol="0">
              <a:spAutoFit/>
            </a:bodyPr>
            <a:lstStyle/>
            <a:p>
              <a:pPr lvl="1" algn="just">
                <a:lnSpc>
                  <a:spcPct val="150000"/>
                </a:lnSpc>
              </a:pPr>
              <a:r>
                <a:rPr lang="en-US" sz="2000" smtClean="0"/>
                <a:t>    </a:t>
              </a:r>
              <a:r>
                <a:rPr lang="vi-VN" sz="2000" smtClean="0"/>
                <a:t>b)</a:t>
              </a:r>
              <a:r>
                <a:rPr lang="en-US" sz="2000" smtClean="0"/>
                <a:t> </a:t>
              </a:r>
              <a:r>
                <a:rPr lang="vi-VN" sz="2000" smtClean="0"/>
                <a:t>Kết </a:t>
              </a:r>
              <a:r>
                <a:rPr lang="vi-VN" sz="2000"/>
                <a:t>quả không đúng vì: vùng dữ liệu chỉ ra phạm vi ô tính cần kiểm tra điều kiện là địa chỉ tương đối, sao chép công thức, địa chỉ sẽ tự động thay đổi. </a:t>
              </a:r>
            </a:p>
          </p:txBody>
        </p:sp>
        <p:pic>
          <p:nvPicPr>
            <p:cNvPr id="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5"/>
          <a:stretch>
            <a:fillRect/>
          </a:stretch>
        </p:blipFill>
        <p:spPr>
          <a:xfrm>
            <a:off x="373985" y="1875922"/>
            <a:ext cx="8160415" cy="2731247"/>
          </a:xfrm>
          <a:prstGeom prst="rect">
            <a:avLst/>
          </a:prstGeom>
        </p:spPr>
      </p:pic>
    </p:spTree>
    <p:extLst>
      <p:ext uri="{BB962C8B-B14F-4D97-AF65-F5344CB8AC3E}">
        <p14:creationId xmlns:p14="http://schemas.microsoft.com/office/powerpoint/2010/main" val="11357821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4" name="Group 3"/>
          <p:cNvGrpSpPr/>
          <p:nvPr/>
        </p:nvGrpSpPr>
        <p:grpSpPr>
          <a:xfrm>
            <a:off x="754743" y="933321"/>
            <a:ext cx="7503885" cy="3261306"/>
            <a:chOff x="-3368511" y="2387962"/>
            <a:chExt cx="7503885" cy="3261306"/>
          </a:xfrm>
        </p:grpSpPr>
        <p:sp>
          <p:nvSpPr>
            <p:cNvPr id="5" name="Rounded Rectangle 4"/>
            <p:cNvSpPr/>
            <p:nvPr/>
          </p:nvSpPr>
          <p:spPr>
            <a:xfrm>
              <a:off x="-3368511" y="2688355"/>
              <a:ext cx="7503885" cy="2960913"/>
            </a:xfrm>
            <a:prstGeom prst="roundRect">
              <a:avLst>
                <a:gd name="adj" fmla="val 10284"/>
              </a:avLst>
            </a:prstGeom>
            <a:solidFill>
              <a:srgbClr val="F3FA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52741" y="2387962"/>
              <a:ext cx="1872343" cy="600786"/>
            </a:xfrm>
            <a:prstGeom prst="roundRect">
              <a:avLst/>
            </a:prstGeom>
            <a:solidFill>
              <a:srgbClr val="0070C0"/>
            </a:solidFill>
            <a:ln w="19050">
              <a:solidFill>
                <a:srgbClr val="0070C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500" b="1" smtClean="0">
                  <a:solidFill>
                    <a:schemeClr val="accent2"/>
                  </a:solidFill>
                  <a:latin typeface="Arial" panose="020B0604020202020204" pitchFamily="34" charset="0"/>
                  <a:cs typeface="Arial" panose="020B0604020202020204" pitchFamily="34" charset="0"/>
                </a:rPr>
                <a:t>GHI NHỚ</a:t>
              </a:r>
              <a:endParaRPr lang="en-US" sz="2500" b="1">
                <a:solidFill>
                  <a:schemeClr val="accent2"/>
                </a:solidFill>
                <a:latin typeface="Arial" panose="020B0604020202020204" pitchFamily="34" charset="0"/>
                <a:cs typeface="Arial" panose="020B0604020202020204" pitchFamily="34" charset="0"/>
              </a:endParaRPr>
            </a:p>
          </p:txBody>
        </p:sp>
        <p:sp>
          <p:nvSpPr>
            <p:cNvPr id="7" name="TextBox 6"/>
            <p:cNvSpPr txBox="1"/>
            <p:nvPr/>
          </p:nvSpPr>
          <p:spPr>
            <a:xfrm>
              <a:off x="-3172569" y="3101961"/>
              <a:ext cx="7112000" cy="240065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Hàm </a:t>
              </a:r>
              <a:r>
                <a:rPr lang="vi-VN" sz="2000" b="1"/>
                <a:t>COUNTIF</a:t>
              </a:r>
              <a:r>
                <a:rPr lang="vi-VN" sz="2000"/>
                <a:t> đếm số ô tính trong vùng dữ liệu (</a:t>
              </a:r>
              <a:r>
                <a:rPr lang="vi-VN" sz="2000" b="1"/>
                <a:t>range</a:t>
              </a:r>
              <a:r>
                <a:rPr lang="vi-VN" sz="2000"/>
                <a:t>) thoả mãn điều kiện (</a:t>
              </a:r>
              <a:r>
                <a:rPr lang="vi-VN" sz="2000" b="1"/>
                <a:t>criteria</a:t>
              </a:r>
              <a:r>
                <a:rPr lang="vi-VN" sz="2000"/>
                <a:t>).</a:t>
              </a:r>
            </a:p>
            <a:p>
              <a:pPr marL="342900" indent="-342900" algn="just">
                <a:lnSpc>
                  <a:spcPct val="150000"/>
                </a:lnSpc>
                <a:buFont typeface="Wingdings" panose="05000000000000000000" pitchFamily="2" charset="2"/>
                <a:buChar char="Ø"/>
              </a:pPr>
              <a:r>
                <a:rPr lang="vi-VN" sz="2000" smtClean="0"/>
                <a:t>Công thức</a:t>
              </a:r>
              <a:r>
                <a:rPr lang="en-US" sz="2000" smtClean="0"/>
                <a:t>:</a:t>
              </a:r>
              <a:r>
                <a:rPr lang="vi-VN" sz="2000" smtClean="0"/>
                <a:t> </a:t>
              </a:r>
              <a:r>
                <a:rPr lang="vi-VN" sz="2000" b="1" smtClean="0">
                  <a:solidFill>
                    <a:srgbClr val="C00000"/>
                  </a:solidFill>
                </a:rPr>
                <a:t>=COUNTIF(range</a:t>
              </a:r>
              <a:r>
                <a:rPr lang="vi-VN" sz="2000" b="1">
                  <a:solidFill>
                    <a:srgbClr val="C00000"/>
                  </a:solidFill>
                </a:rPr>
                <a:t>, criteria)</a:t>
              </a:r>
            </a:p>
            <a:p>
              <a:pPr marL="342900" indent="-342900" algn="just">
                <a:lnSpc>
                  <a:spcPct val="150000"/>
                </a:lnSpc>
                <a:buFont typeface="Arial" panose="020B0604020202020204" pitchFamily="34" charset="0"/>
                <a:buChar char="•"/>
              </a:pPr>
              <a:r>
                <a:rPr lang="vi-VN" sz="2000" b="1" smtClean="0"/>
                <a:t>range</a:t>
              </a:r>
              <a:r>
                <a:rPr lang="vi-VN" sz="2000" b="1"/>
                <a:t>: </a:t>
              </a:r>
              <a:r>
                <a:rPr lang="vi-VN" sz="2000"/>
                <a:t>phạm vi chứa các ô tính cần kiểm tra để đếm.</a:t>
              </a:r>
            </a:p>
            <a:p>
              <a:pPr marL="342900" indent="-342900" algn="just">
                <a:lnSpc>
                  <a:spcPct val="150000"/>
                </a:lnSpc>
                <a:buFont typeface="Arial" panose="020B0604020202020204" pitchFamily="34" charset="0"/>
                <a:buChar char="•"/>
              </a:pPr>
              <a:r>
                <a:rPr lang="vi-VN" sz="2000" b="1" smtClean="0"/>
                <a:t>criteria</a:t>
              </a:r>
              <a:r>
                <a:rPr lang="vi-VN" sz="2000" b="1"/>
                <a:t>: </a:t>
              </a:r>
              <a:r>
                <a:rPr lang="vi-VN" sz="2000"/>
                <a:t>điều kiện kiểm tra các ô tính trong phạm vi range.</a:t>
              </a:r>
            </a:p>
          </p:txBody>
        </p:sp>
      </p:grpSp>
    </p:spTree>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grpSp>
        <p:nvGrpSpPr>
          <p:cNvPr id="916" name="Google Shape;916;p40"/>
          <p:cNvGrpSpPr/>
          <p:nvPr/>
        </p:nvGrpSpPr>
        <p:grpSpPr>
          <a:xfrm flipH="1">
            <a:off x="6775879" y="3868746"/>
            <a:ext cx="3599787" cy="1044104"/>
            <a:chOff x="-1431671" y="656496"/>
            <a:chExt cx="3599787" cy="1044104"/>
          </a:xfrm>
        </p:grpSpPr>
        <p:grpSp>
          <p:nvGrpSpPr>
            <p:cNvPr id="917" name="Google Shape;917;p40"/>
            <p:cNvGrpSpPr/>
            <p:nvPr/>
          </p:nvGrpSpPr>
          <p:grpSpPr>
            <a:xfrm>
              <a:off x="-368508" y="1432892"/>
              <a:ext cx="1567047" cy="45661"/>
              <a:chOff x="1754675" y="2661275"/>
              <a:chExt cx="1945675" cy="56700"/>
            </a:xfrm>
          </p:grpSpPr>
          <p:cxnSp>
            <p:nvCxnSpPr>
              <p:cNvPr id="918" name="Google Shape;918;p40"/>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919" name="Google Shape;919;p40"/>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40"/>
            <p:cNvGrpSpPr/>
            <p:nvPr/>
          </p:nvGrpSpPr>
          <p:grpSpPr>
            <a:xfrm>
              <a:off x="-766480" y="1564412"/>
              <a:ext cx="1561280" cy="136187"/>
              <a:chOff x="1754675" y="2824000"/>
              <a:chExt cx="4728285" cy="412439"/>
            </a:xfrm>
          </p:grpSpPr>
          <p:sp>
            <p:nvSpPr>
              <p:cNvPr id="921" name="Google Shape;921;p40"/>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922" name="Google Shape;922;p40"/>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0"/>
            <p:cNvGrpSpPr/>
            <p:nvPr/>
          </p:nvGrpSpPr>
          <p:grpSpPr>
            <a:xfrm>
              <a:off x="-1431671" y="1201087"/>
              <a:ext cx="3070084" cy="102364"/>
              <a:chOff x="1779150" y="2604263"/>
              <a:chExt cx="3811875" cy="127113"/>
            </a:xfrm>
          </p:grpSpPr>
          <p:sp>
            <p:nvSpPr>
              <p:cNvPr id="924" name="Google Shape;924;p40"/>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25" name="Google Shape;925;p40"/>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40"/>
            <p:cNvGrpSpPr/>
            <p:nvPr/>
          </p:nvGrpSpPr>
          <p:grpSpPr>
            <a:xfrm>
              <a:off x="-856941" y="773805"/>
              <a:ext cx="2877996" cy="223763"/>
              <a:chOff x="1748550" y="2064750"/>
              <a:chExt cx="3573375" cy="277863"/>
            </a:xfrm>
          </p:grpSpPr>
          <p:sp>
            <p:nvSpPr>
              <p:cNvPr id="927" name="Google Shape;927;p40"/>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28" name="Google Shape;928;p40"/>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40"/>
            <p:cNvGrpSpPr/>
            <p:nvPr/>
          </p:nvGrpSpPr>
          <p:grpSpPr>
            <a:xfrm>
              <a:off x="-856882" y="656496"/>
              <a:ext cx="2430997" cy="185534"/>
              <a:chOff x="1748547" y="1392116"/>
              <a:chExt cx="5911958" cy="451312"/>
            </a:xfrm>
          </p:grpSpPr>
          <p:sp>
            <p:nvSpPr>
              <p:cNvPr id="930" name="Google Shape;930;p40"/>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31" name="Google Shape;931;p40"/>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40"/>
            <p:cNvGrpSpPr/>
            <p:nvPr/>
          </p:nvGrpSpPr>
          <p:grpSpPr>
            <a:xfrm>
              <a:off x="-842187" y="1064790"/>
              <a:ext cx="3010303" cy="45661"/>
              <a:chOff x="1766900" y="2869225"/>
              <a:chExt cx="3737650" cy="56700"/>
            </a:xfrm>
          </p:grpSpPr>
          <p:cxnSp>
            <p:nvCxnSpPr>
              <p:cNvPr id="933" name="Google Shape;933;p40"/>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34" name="Google Shape;934;p40"/>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 name="Google Shape;1268;p53"/>
          <p:cNvSpPr/>
          <p:nvPr/>
        </p:nvSpPr>
        <p:spPr>
          <a:xfrm>
            <a:off x="3916686" y="948815"/>
            <a:ext cx="1310627" cy="924513"/>
          </a:xfrm>
          <a:prstGeom prst="rect">
            <a:avLst/>
          </a:prstGeom>
          <a:solidFill>
            <a:srgbClr val="0B5394"/>
          </a:solidFill>
          <a:ln>
            <a:solidFill>
              <a:srgbClr val="0B539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Box 28"/>
          <p:cNvSpPr txBox="1"/>
          <p:nvPr/>
        </p:nvSpPr>
        <p:spPr>
          <a:xfrm>
            <a:off x="0" y="2091915"/>
            <a:ext cx="9144000" cy="1608325"/>
          </a:xfrm>
          <a:prstGeom prst="rect">
            <a:avLst/>
          </a:prstGeom>
          <a:noFill/>
        </p:spPr>
        <p:txBody>
          <a:bodyPr wrap="square" rtlCol="0">
            <a:spAutoFit/>
          </a:bodyPr>
          <a:lstStyle/>
          <a:p>
            <a:pPr algn="ctr">
              <a:lnSpc>
                <a:spcPct val="150000"/>
              </a:lnSpc>
            </a:pPr>
            <a:r>
              <a:rPr lang="en-US" sz="3500" b="1" smtClean="0"/>
              <a:t>THỰC HÀNH: </a:t>
            </a:r>
          </a:p>
          <a:p>
            <a:pPr algn="ctr">
              <a:lnSpc>
                <a:spcPct val="150000"/>
              </a:lnSpc>
            </a:pPr>
            <a:r>
              <a:rPr lang="en-US" sz="3500" b="1" smtClean="0"/>
              <a:t>SỬ </a:t>
            </a:r>
            <a:r>
              <a:rPr lang="en-US" sz="3500" b="1"/>
              <a:t>DỤNG </a:t>
            </a:r>
            <a:r>
              <a:rPr lang="en-US" sz="3500" b="1" smtClean="0"/>
              <a:t>HÀM </a:t>
            </a:r>
            <a:r>
              <a:rPr lang="en-US" sz="3500" b="1"/>
              <a:t>COUNTIF</a:t>
            </a:r>
          </a:p>
        </p:txBody>
      </p:sp>
      <p:sp>
        <p:nvSpPr>
          <p:cNvPr id="30" name="TextBox 29"/>
          <p:cNvSpPr txBox="1"/>
          <p:nvPr/>
        </p:nvSpPr>
        <p:spPr>
          <a:xfrm>
            <a:off x="4282027" y="1014523"/>
            <a:ext cx="579944" cy="784830"/>
          </a:xfrm>
          <a:prstGeom prst="rect">
            <a:avLst/>
          </a:prstGeom>
          <a:noFill/>
        </p:spPr>
        <p:txBody>
          <a:bodyPr wrap="square" rtlCol="0">
            <a:spAutoFit/>
          </a:bodyPr>
          <a:lstStyle/>
          <a:p>
            <a:pPr algn="ctr"/>
            <a:r>
              <a:rPr lang="en-US" sz="4500" b="1" smtClean="0">
                <a:solidFill>
                  <a:schemeClr val="accent6"/>
                </a:solidFill>
              </a:rPr>
              <a:t>2</a:t>
            </a:r>
            <a:endParaRPr lang="vi-VN" sz="4500" b="1">
              <a:solidFill>
                <a:schemeClr val="accent6"/>
              </a:solidFill>
            </a:endParaRPr>
          </a:p>
        </p:txBody>
      </p:sp>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28564" y="1328842"/>
            <a:ext cx="3331380" cy="2778699"/>
            <a:chOff x="5779949" y="1501166"/>
            <a:chExt cx="3331380" cy="2778699"/>
          </a:xfrm>
        </p:grpSpPr>
        <p:grpSp>
          <p:nvGrpSpPr>
            <p:cNvPr id="8" name="Group 7">
              <a:extLst>
                <a:ext uri="{FF2B5EF4-FFF2-40B4-BE49-F238E27FC236}">
                  <a16:creationId xmlns:a16="http://schemas.microsoft.com/office/drawing/2014/main" id="{3B118C66-61AC-E7EE-3942-DD670C387640}"/>
                </a:ext>
              </a:extLst>
            </p:cNvPr>
            <p:cNvGrpSpPr/>
            <p:nvPr/>
          </p:nvGrpSpPr>
          <p:grpSpPr>
            <a:xfrm>
              <a:off x="6107453" y="1710871"/>
              <a:ext cx="3003876" cy="2568994"/>
              <a:chOff x="290286" y="2989942"/>
              <a:chExt cx="3003876" cy="2568994"/>
            </a:xfrm>
          </p:grpSpPr>
          <p:sp>
            <p:nvSpPr>
              <p:cNvPr id="10" name="Rectangle 9">
                <a:extLst>
                  <a:ext uri="{FF2B5EF4-FFF2-40B4-BE49-F238E27FC236}">
                    <a16:creationId xmlns:a16="http://schemas.microsoft.com/office/drawing/2014/main" id="{25737119-B5E2-857A-4517-D5917232ABF5}"/>
                  </a:ext>
                </a:extLst>
              </p:cNvPr>
              <p:cNvSpPr/>
              <p:nvPr/>
            </p:nvSpPr>
            <p:spPr>
              <a:xfrm>
                <a:off x="290286" y="2989942"/>
                <a:ext cx="2924046" cy="2496421"/>
              </a:xfrm>
              <a:prstGeom prst="rect">
                <a:avLst/>
              </a:prstGeom>
              <a:no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1" name="Rectangle 10">
                <a:extLst>
                  <a:ext uri="{FF2B5EF4-FFF2-40B4-BE49-F238E27FC236}">
                    <a16:creationId xmlns:a16="http://schemas.microsoft.com/office/drawing/2014/main" id="{73A0FC2D-F740-F311-0E89-8EA9EEE59377}"/>
                  </a:ext>
                </a:extLst>
              </p:cNvPr>
              <p:cNvSpPr/>
              <p:nvPr/>
            </p:nvSpPr>
            <p:spPr>
              <a:xfrm>
                <a:off x="370116" y="3062515"/>
                <a:ext cx="2924046" cy="2496421"/>
              </a:xfrm>
              <a:prstGeom prst="rect">
                <a:avLst/>
              </a:prstGeom>
              <a:solidFill>
                <a:schemeClr val="accent5">
                  <a:lumMod val="20000"/>
                  <a:lumOff val="80000"/>
                </a:schemeClr>
              </a:solidFill>
              <a:ln w="12700">
                <a:solidFill>
                  <a:srgbClr val="000000"/>
                </a:solidFill>
              </a:ln>
            </p:spPr>
            <p:style>
              <a:lnRef idx="2">
                <a:schemeClr val="accent1">
                  <a:shade val="15000"/>
                </a:schemeClr>
              </a:lnRef>
              <a:fillRef idx="1002">
                <a:schemeClr val="dk2"/>
              </a:fillRef>
              <a:effectRef idx="0">
                <a:schemeClr val="accent1"/>
              </a:effectRef>
              <a:fontRef idx="minor">
                <a:schemeClr val="lt1"/>
              </a:fontRef>
            </p:style>
            <p:txBody>
              <a:bodyPr rtlCol="0" anchor="ctr"/>
              <a:lstStyle/>
              <a:p>
                <a:pPr algn="just"/>
                <a:endParaRPr lang="en-US"/>
              </a:p>
            </p:txBody>
          </p:sp>
          <p:sp>
            <p:nvSpPr>
              <p:cNvPr id="12" name="TextBox 11">
                <a:extLst>
                  <a:ext uri="{FF2B5EF4-FFF2-40B4-BE49-F238E27FC236}">
                    <a16:creationId xmlns:a16="http://schemas.microsoft.com/office/drawing/2014/main" id="{B17F5E49-7BE9-B9A4-3C4E-D0F2C3423160}"/>
                  </a:ext>
                </a:extLst>
              </p:cNvPr>
              <p:cNvSpPr txBox="1"/>
              <p:nvPr/>
            </p:nvSpPr>
            <p:spPr>
              <a:xfrm>
                <a:off x="593441" y="3248896"/>
                <a:ext cx="2477396" cy="2123658"/>
              </a:xfrm>
              <a:prstGeom prst="rect">
                <a:avLst/>
              </a:prstGeom>
              <a:noFill/>
            </p:spPr>
            <p:txBody>
              <a:bodyPr wrap="square">
                <a:spAutoFit/>
              </a:bodyPr>
              <a:lstStyle/>
              <a:p>
                <a:pPr algn="just">
                  <a:lnSpc>
                    <a:spcPct val="150000"/>
                  </a:lnSpc>
                </a:pPr>
                <a:r>
                  <a:rPr lang="en-US" sz="2200" smtClean="0"/>
                  <a:t>       </a:t>
                </a:r>
                <a:r>
                  <a:rPr lang="vi-VN" sz="2200" smtClean="0"/>
                  <a:t>Sử </a:t>
                </a:r>
                <a:r>
                  <a:rPr lang="vi-VN" sz="2200"/>
                  <a:t>dụng hàm </a:t>
                </a:r>
                <a:r>
                  <a:rPr lang="vi-VN" sz="2200" b="1"/>
                  <a:t>COUNTIF </a:t>
                </a:r>
                <a:r>
                  <a:rPr lang="vi-VN" sz="2200"/>
                  <a:t>để tổng hợp chi tiêu theo mỗi khoản.</a:t>
                </a:r>
                <a:endParaRPr lang="en-US" sz="2200"/>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5346">
              <a:off x="5779949" y="1501166"/>
              <a:ext cx="1183388" cy="1114452"/>
            </a:xfrm>
            <a:prstGeom prst="rect">
              <a:avLst/>
            </a:prstGeom>
          </p:spPr>
        </p:pic>
      </p:grpSp>
      <p:grpSp>
        <p:nvGrpSpPr>
          <p:cNvPr id="16" name="Group 15">
            <a:extLst>
              <a:ext uri="{FF2B5EF4-FFF2-40B4-BE49-F238E27FC236}">
                <a16:creationId xmlns:a16="http://schemas.microsoft.com/office/drawing/2014/main" id="{39338A61-E650-D252-D6E7-F65D7ED84A95}"/>
              </a:ext>
            </a:extLst>
          </p:cNvPr>
          <p:cNvGrpSpPr/>
          <p:nvPr/>
        </p:nvGrpSpPr>
        <p:grpSpPr>
          <a:xfrm>
            <a:off x="2728088" y="390463"/>
            <a:ext cx="3408117" cy="625084"/>
            <a:chOff x="-609601" y="391227"/>
            <a:chExt cx="4027714" cy="625084"/>
          </a:xfrm>
        </p:grpSpPr>
        <p:sp>
          <p:nvSpPr>
            <p:cNvPr id="17" name="Rectangle: Rounded Corners 5">
              <a:extLst>
                <a:ext uri="{FF2B5EF4-FFF2-40B4-BE49-F238E27FC236}">
                  <a16:creationId xmlns:a16="http://schemas.microsoft.com/office/drawing/2014/main" id="{2019DC16-A4CD-93F9-4B2B-24CA3B797C60}"/>
                </a:ext>
              </a:extLst>
            </p:cNvPr>
            <p:cNvSpPr/>
            <p:nvPr/>
          </p:nvSpPr>
          <p:spPr>
            <a:xfrm>
              <a:off x="-609601" y="391227"/>
              <a:ext cx="4027714" cy="625084"/>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694298-C4C1-D112-BA12-E25BD7A9DC18}"/>
                </a:ext>
              </a:extLst>
            </p:cNvPr>
            <p:cNvSpPr txBox="1"/>
            <p:nvPr/>
          </p:nvSpPr>
          <p:spPr>
            <a:xfrm>
              <a:off x="-609600" y="488325"/>
              <a:ext cx="4027713" cy="430887"/>
            </a:xfrm>
            <a:prstGeom prst="rect">
              <a:avLst/>
            </a:prstGeom>
            <a:noFill/>
          </p:spPr>
          <p:txBody>
            <a:bodyPr wrap="square" rtlCol="0">
              <a:spAutoFit/>
            </a:bodyPr>
            <a:lstStyle/>
            <a:p>
              <a:pPr algn="ctr"/>
              <a:r>
                <a:rPr lang="en-US" sz="2200" b="1" smtClean="0">
                  <a:solidFill>
                    <a:srgbClr val="FFFFFF"/>
                  </a:solidFill>
                </a:rPr>
                <a:t>THẢO LUẬN NHÓM</a:t>
              </a:r>
              <a:endParaRPr lang="en-US" sz="2200" b="1">
                <a:solidFill>
                  <a:srgbClr val="FFFFFF"/>
                </a:solidFill>
              </a:endParaRPr>
            </a:p>
          </p:txBody>
        </p:sp>
      </p:grpSp>
      <p:pic>
        <p:nvPicPr>
          <p:cNvPr id="3074" name="Picture 2" descr="https://vectorportal.com/storage/tax-time-concept-vector.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1925"/>
          <a:stretch/>
        </p:blipFill>
        <p:spPr bwMode="auto">
          <a:xfrm>
            <a:off x="4432145" y="1007679"/>
            <a:ext cx="4479625" cy="394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1328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3" name="TextBox 82"/>
          <p:cNvSpPr txBox="1"/>
          <p:nvPr/>
        </p:nvSpPr>
        <p:spPr>
          <a:xfrm>
            <a:off x="0" y="337022"/>
            <a:ext cx="9144000" cy="630942"/>
          </a:xfrm>
          <a:prstGeom prst="rect">
            <a:avLst/>
          </a:prstGeom>
          <a:noFill/>
        </p:spPr>
        <p:txBody>
          <a:bodyPr wrap="square" rtlCol="0">
            <a:spAutoFit/>
          </a:bodyPr>
          <a:lstStyle/>
          <a:p>
            <a:pPr algn="ctr"/>
            <a:r>
              <a:rPr lang="en-US" sz="3500" b="1" smtClean="0">
                <a:solidFill>
                  <a:srgbClr val="0B5394"/>
                </a:solidFill>
              </a:rPr>
              <a:t>KHỞI ĐỘNG</a:t>
            </a:r>
            <a:endParaRPr lang="en-US" sz="3500" b="1">
              <a:solidFill>
                <a:srgbClr val="0B5394"/>
              </a:solidFill>
            </a:endParaRPr>
          </a:p>
        </p:txBody>
      </p:sp>
      <p:pic>
        <p:nvPicPr>
          <p:cNvPr id="1026" name="Picture 2" descr="Vay tiêu dùng có nhiều đặc điểm đặc trưng"/>
          <p:cNvPicPr>
            <a:picLocks noChangeAspect="1" noChangeArrowheads="1"/>
          </p:cNvPicPr>
          <p:nvPr/>
        </p:nvPicPr>
        <p:blipFill rotWithShape="1">
          <a:blip r:embed="rId3">
            <a:extLst>
              <a:ext uri="{28A0092B-C50C-407E-A947-70E740481C1C}">
                <a14:useLocalDpi xmlns:a14="http://schemas.microsoft.com/office/drawing/2010/main" val="0"/>
              </a:ext>
            </a:extLst>
          </a:blip>
          <a:srcRect l="3268" r="3350"/>
          <a:stretch/>
        </p:blipFill>
        <p:spPr bwMode="auto">
          <a:xfrm>
            <a:off x="1329447" y="1495760"/>
            <a:ext cx="3193143" cy="2282500"/>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84">
            <a:extLst>
              <a:ext uri="{FF2B5EF4-FFF2-40B4-BE49-F238E27FC236}">
                <a16:creationId xmlns:a16="http://schemas.microsoft.com/office/drawing/2014/main" id="{5CAFBF2F-35AB-E8EB-1D45-4652D8565869}"/>
              </a:ext>
            </a:extLst>
          </p:cNvPr>
          <p:cNvGrpSpPr/>
          <p:nvPr/>
        </p:nvGrpSpPr>
        <p:grpSpPr>
          <a:xfrm>
            <a:off x="4840382" y="1124643"/>
            <a:ext cx="3376459" cy="2600085"/>
            <a:chOff x="1028700" y="2670554"/>
            <a:chExt cx="7545218" cy="5810292"/>
          </a:xfrm>
        </p:grpSpPr>
        <p:sp>
          <p:nvSpPr>
            <p:cNvPr id="86" name="Rectangle: Rounded Corners 4">
              <a:extLst>
                <a:ext uri="{FF2B5EF4-FFF2-40B4-BE49-F238E27FC236}">
                  <a16:creationId xmlns:a16="http://schemas.microsoft.com/office/drawing/2014/main" id="{E7353702-3830-CEB8-9973-D453981C9788}"/>
                </a:ext>
              </a:extLst>
            </p:cNvPr>
            <p:cNvSpPr/>
            <p:nvPr/>
          </p:nvSpPr>
          <p:spPr>
            <a:xfrm>
              <a:off x="1028700" y="3619500"/>
              <a:ext cx="7545218" cy="4861346"/>
            </a:xfrm>
            <a:prstGeom prst="roundRect">
              <a:avLst>
                <a:gd name="adj" fmla="val 1059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0BE89C69-1BA8-2F2F-01BF-6D0FE11A63EB}"/>
                </a:ext>
              </a:extLst>
            </p:cNvPr>
            <p:cNvSpPr txBox="1"/>
            <p:nvPr/>
          </p:nvSpPr>
          <p:spPr>
            <a:xfrm>
              <a:off x="1391766" y="4520989"/>
              <a:ext cx="6819081" cy="3470539"/>
            </a:xfrm>
            <a:prstGeom prst="rect">
              <a:avLst/>
            </a:prstGeom>
            <a:noFill/>
          </p:spPr>
          <p:txBody>
            <a:bodyPr wrap="square" rtlCol="0">
              <a:spAutoFit/>
            </a:bodyPr>
            <a:lstStyle/>
            <a:p>
              <a:pPr algn="just">
                <a:lnSpc>
                  <a:spcPct val="150000"/>
                </a:lnSpc>
              </a:pPr>
              <a:r>
                <a:rPr lang="vi-VN" sz="2200">
                  <a:latin typeface="Arial" panose="020B0604020202020204" pitchFamily="34" charset="0"/>
                  <a:cs typeface="Arial" panose="020B0604020202020204" pitchFamily="34" charset="0"/>
                </a:rPr>
                <a:t> Thảo luận đưa ra một số câu hỏi về thu chi của tài chính gia đình. </a:t>
              </a:r>
              <a:endParaRPr lang="en-US" sz="2200">
                <a:latin typeface="Arial" panose="020B0604020202020204" pitchFamily="34" charset="0"/>
                <a:cs typeface="Arial" panose="020B0604020202020204" pitchFamily="34" charset="0"/>
              </a:endParaRPr>
            </a:p>
          </p:txBody>
        </p:sp>
        <p:sp>
          <p:nvSpPr>
            <p:cNvPr id="88" name="Freeform 7">
              <a:extLst>
                <a:ext uri="{FF2B5EF4-FFF2-40B4-BE49-F238E27FC236}">
                  <a16:creationId xmlns:a16="http://schemas.microsoft.com/office/drawing/2014/main" id="{1586689A-E0BC-6C90-F818-199DFD9715A8}"/>
                </a:ext>
              </a:extLst>
            </p:cNvPr>
            <p:cNvSpPr/>
            <p:nvPr/>
          </p:nvSpPr>
          <p:spPr>
            <a:xfrm>
              <a:off x="3538210" y="2670554"/>
              <a:ext cx="2526189" cy="1850435"/>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pic>
        <p:nvPicPr>
          <p:cNvPr id="89" name="Google Shape;268;p5"/>
          <p:cNvPicPr preferRelativeResize="0"/>
          <p:nvPr/>
        </p:nvPicPr>
        <p:blipFill rotWithShape="1">
          <a:blip r:embed="rId6">
            <a:alphaModFix/>
          </a:blip>
          <a:srcRect/>
          <a:stretch/>
        </p:blipFill>
        <p:spPr>
          <a:xfrm>
            <a:off x="6186247" y="4306057"/>
            <a:ext cx="2738004" cy="545908"/>
          </a:xfrm>
          <a:prstGeom prst="rect">
            <a:avLst/>
          </a:prstGeom>
          <a:noFill/>
          <a:ln>
            <a:noFill/>
          </a:ln>
        </p:spPr>
      </p:pic>
    </p:spTree>
    <p:extLst>
      <p:ext uri="{BB962C8B-B14F-4D97-AF65-F5344CB8AC3E}">
        <p14:creationId xmlns:p14="http://schemas.microsoft.com/office/powerpoint/2010/main" val="11132230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74171" y="876549"/>
            <a:ext cx="8795657" cy="110799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200" smtClean="0"/>
              <a:t>Mở </a:t>
            </a:r>
            <a:r>
              <a:rPr lang="vi-VN" sz="2200"/>
              <a:t>tệp bảng tính </a:t>
            </a:r>
            <a:r>
              <a:rPr lang="vi-VN" sz="2200" b="1"/>
              <a:t>TaiChinhGiaDinh.xlsx</a:t>
            </a:r>
            <a:r>
              <a:rPr lang="vi-VN" sz="2200"/>
              <a:t>, chọn trang tính </a:t>
            </a:r>
            <a:r>
              <a:rPr lang="vi-VN" sz="2200">
                <a:solidFill>
                  <a:srgbClr val="7030A0"/>
                </a:solidFill>
              </a:rPr>
              <a:t>Chi tiêu</a:t>
            </a:r>
            <a:r>
              <a:rPr lang="vi-VN" sz="2200"/>
              <a:t>.</a:t>
            </a:r>
          </a:p>
          <a:p>
            <a:pPr marL="342900" indent="-342900" algn="just">
              <a:lnSpc>
                <a:spcPct val="150000"/>
              </a:lnSpc>
              <a:buFont typeface="Wingdings" panose="05000000000000000000" pitchFamily="2" charset="2"/>
              <a:buChar char="Ø"/>
            </a:pPr>
            <a:r>
              <a:rPr lang="vi-VN" sz="2200" smtClean="0"/>
              <a:t>Nhập </a:t>
            </a:r>
            <a:r>
              <a:rPr lang="vi-VN" sz="2200"/>
              <a:t>dữ liệu cho trang </a:t>
            </a:r>
            <a:r>
              <a:rPr lang="vi-VN" sz="2200" smtClean="0"/>
              <a:t>tính</a:t>
            </a:r>
            <a:r>
              <a:rPr lang="en-US" sz="2200" smtClean="0"/>
              <a:t>.</a:t>
            </a:r>
            <a:endParaRPr lang="vi-VN" sz="2200"/>
          </a:p>
        </p:txBody>
      </p:sp>
      <p:pic>
        <p:nvPicPr>
          <p:cNvPr id="19" name="Picture 18"/>
          <p:cNvPicPr>
            <a:picLocks noChangeAspect="1"/>
          </p:cNvPicPr>
          <p:nvPr/>
        </p:nvPicPr>
        <p:blipFill>
          <a:blip r:embed="rId2"/>
          <a:stretch>
            <a:fillRect/>
          </a:stretch>
        </p:blipFill>
        <p:spPr>
          <a:xfrm>
            <a:off x="1138113" y="2120979"/>
            <a:ext cx="6867772" cy="2131707"/>
          </a:xfrm>
          <a:prstGeom prst="rect">
            <a:avLst/>
          </a:prstGeom>
        </p:spPr>
      </p:pic>
      <p:sp>
        <p:nvSpPr>
          <p:cNvPr id="20" name="TextBox 19"/>
          <p:cNvSpPr txBox="1"/>
          <p:nvPr/>
        </p:nvSpPr>
        <p:spPr>
          <a:xfrm>
            <a:off x="0" y="162265"/>
            <a:ext cx="9144000" cy="577850"/>
          </a:xfrm>
          <a:prstGeom prst="rect">
            <a:avLst/>
          </a:prstGeom>
          <a:noFill/>
        </p:spPr>
        <p:txBody>
          <a:bodyPr wrap="square" rtlCol="0">
            <a:spAutoFit/>
          </a:bodyPr>
          <a:lstStyle/>
          <a:p>
            <a:pPr algn="ctr">
              <a:lnSpc>
                <a:spcPct val="150000"/>
              </a:lnSpc>
            </a:pPr>
            <a:r>
              <a:rPr lang="en-US" sz="2300" b="1">
                <a:solidFill>
                  <a:schemeClr val="accent1"/>
                </a:solidFill>
              </a:rPr>
              <a:t>a) Tính số lần chi của mỗi khoản chi trong trang tính </a:t>
            </a:r>
            <a:r>
              <a:rPr lang="en-US" sz="2300" b="1">
                <a:solidFill>
                  <a:srgbClr val="7030A0"/>
                </a:solidFill>
              </a:rPr>
              <a:t>Chi tiêu</a:t>
            </a:r>
          </a:p>
        </p:txBody>
      </p:sp>
    </p:spTree>
    <p:extLst>
      <p:ext uri="{BB962C8B-B14F-4D97-AF65-F5344CB8AC3E}">
        <p14:creationId xmlns:p14="http://schemas.microsoft.com/office/powerpoint/2010/main" val="97533940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4971" y="740115"/>
            <a:ext cx="7997372" cy="212365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200" smtClean="0"/>
              <a:t>Tại </a:t>
            </a:r>
            <a:r>
              <a:rPr lang="vi-VN" sz="2200"/>
              <a:t>ô </a:t>
            </a:r>
            <a:r>
              <a:rPr lang="vi-VN" sz="2200">
                <a:solidFill>
                  <a:srgbClr val="7030A0"/>
                </a:solidFill>
              </a:rPr>
              <a:t>G2</a:t>
            </a:r>
            <a:r>
              <a:rPr lang="vi-VN" sz="2200"/>
              <a:t>, nhập công thức </a:t>
            </a:r>
            <a:r>
              <a:rPr lang="vi-VN" sz="2200">
                <a:solidFill>
                  <a:srgbClr val="7030A0"/>
                </a:solidFill>
              </a:rPr>
              <a:t>=COUNTIF($B$3:$BS10,F2) </a:t>
            </a:r>
            <a:r>
              <a:rPr lang="vi-VN" sz="2200"/>
              <a:t>như minh hoạ trong Hình 10a.2.</a:t>
            </a:r>
          </a:p>
          <a:p>
            <a:pPr marL="342900" indent="-342900" algn="just">
              <a:lnSpc>
                <a:spcPct val="150000"/>
              </a:lnSpc>
              <a:buFont typeface="Wingdings" panose="05000000000000000000" pitchFamily="2" charset="2"/>
              <a:buChar char="Ø"/>
            </a:pPr>
            <a:r>
              <a:rPr lang="vi-VN" sz="2200" smtClean="0"/>
              <a:t>Sao </a:t>
            </a:r>
            <a:r>
              <a:rPr lang="vi-VN" sz="2200"/>
              <a:t>chép công thức trong ô </a:t>
            </a:r>
            <a:r>
              <a:rPr lang="vi-VN" sz="2200">
                <a:solidFill>
                  <a:srgbClr val="7030A0"/>
                </a:solidFill>
              </a:rPr>
              <a:t>G2</a:t>
            </a:r>
            <a:r>
              <a:rPr lang="vi-VN" sz="2200"/>
              <a:t> sang các ô từ </a:t>
            </a:r>
            <a:r>
              <a:rPr lang="vi-VN" sz="2200">
                <a:solidFill>
                  <a:srgbClr val="7030A0"/>
                </a:solidFill>
              </a:rPr>
              <a:t>G3</a:t>
            </a:r>
            <a:r>
              <a:rPr lang="vi-VN" sz="2200"/>
              <a:t> đến </a:t>
            </a:r>
            <a:r>
              <a:rPr lang="vi-VN" sz="2200">
                <a:solidFill>
                  <a:srgbClr val="7030A0"/>
                </a:solidFill>
              </a:rPr>
              <a:t>G10</a:t>
            </a:r>
            <a:r>
              <a:rPr lang="vi-VN" sz="2200"/>
              <a:t>.</a:t>
            </a:r>
          </a:p>
          <a:p>
            <a:pPr marL="342900" indent="-342900" algn="just">
              <a:lnSpc>
                <a:spcPct val="150000"/>
              </a:lnSpc>
              <a:buFont typeface="Wingdings" panose="05000000000000000000" pitchFamily="2" charset="2"/>
              <a:buChar char="Ø"/>
            </a:pPr>
            <a:r>
              <a:rPr lang="vi-VN" sz="2200" smtClean="0"/>
              <a:t>Lưu </a:t>
            </a:r>
            <a:r>
              <a:rPr lang="vi-VN" sz="2200"/>
              <a:t>bảng tính.</a:t>
            </a:r>
          </a:p>
        </p:txBody>
      </p:sp>
      <p:sp>
        <p:nvSpPr>
          <p:cNvPr id="20" name="TextBox 19"/>
          <p:cNvSpPr txBox="1"/>
          <p:nvPr/>
        </p:nvSpPr>
        <p:spPr>
          <a:xfrm>
            <a:off x="0" y="162265"/>
            <a:ext cx="9144000" cy="577850"/>
          </a:xfrm>
          <a:prstGeom prst="rect">
            <a:avLst/>
          </a:prstGeom>
          <a:noFill/>
        </p:spPr>
        <p:txBody>
          <a:bodyPr wrap="square" rtlCol="0">
            <a:spAutoFit/>
          </a:bodyPr>
          <a:lstStyle/>
          <a:p>
            <a:pPr algn="ctr">
              <a:lnSpc>
                <a:spcPct val="150000"/>
              </a:lnSpc>
            </a:pPr>
            <a:r>
              <a:rPr lang="en-US" sz="2300" b="1">
                <a:solidFill>
                  <a:schemeClr val="accent1"/>
                </a:solidFill>
              </a:rPr>
              <a:t>a) Tính số lần chi của mỗi khoản chi trong trang tính </a:t>
            </a:r>
            <a:r>
              <a:rPr lang="en-US" sz="2300" b="1">
                <a:solidFill>
                  <a:srgbClr val="7030A0"/>
                </a:solidFill>
              </a:rPr>
              <a:t>Chi tiêu</a:t>
            </a:r>
          </a:p>
        </p:txBody>
      </p:sp>
      <p:pic>
        <p:nvPicPr>
          <p:cNvPr id="5" name="Picture 4"/>
          <p:cNvPicPr>
            <a:picLocks noChangeAspect="1"/>
          </p:cNvPicPr>
          <p:nvPr/>
        </p:nvPicPr>
        <p:blipFill rotWithShape="1">
          <a:blip r:embed="rId2"/>
          <a:srcRect r="1542"/>
          <a:stretch/>
        </p:blipFill>
        <p:spPr>
          <a:xfrm>
            <a:off x="2643853" y="2442028"/>
            <a:ext cx="6241107" cy="1781629"/>
          </a:xfrm>
          <a:prstGeom prst="rect">
            <a:avLst/>
          </a:prstGeom>
        </p:spPr>
      </p:pic>
    </p:spTree>
    <p:extLst>
      <p:ext uri="{BB962C8B-B14F-4D97-AF65-F5344CB8AC3E}">
        <p14:creationId xmlns:p14="http://schemas.microsoft.com/office/powerpoint/2010/main" val="15825899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47751"/>
            <a:ext cx="9144000" cy="577850"/>
          </a:xfrm>
          <a:prstGeom prst="rect">
            <a:avLst/>
          </a:prstGeom>
          <a:noFill/>
        </p:spPr>
        <p:txBody>
          <a:bodyPr wrap="square" rtlCol="0">
            <a:spAutoFit/>
          </a:bodyPr>
          <a:lstStyle/>
          <a:p>
            <a:pPr algn="ctr">
              <a:lnSpc>
                <a:spcPct val="150000"/>
              </a:lnSpc>
            </a:pPr>
            <a:r>
              <a:rPr lang="en-US" sz="2300" b="1">
                <a:solidFill>
                  <a:schemeClr val="accent1"/>
                </a:solidFill>
              </a:rPr>
              <a:t>b) Tính số lần thu của mỗi khoản thu trong trang tính </a:t>
            </a:r>
            <a:r>
              <a:rPr lang="en-US" sz="2300" b="1">
                <a:solidFill>
                  <a:srgbClr val="7030A0"/>
                </a:solidFill>
              </a:rPr>
              <a:t>Thu </a:t>
            </a:r>
            <a:r>
              <a:rPr lang="en-US" sz="2300" b="1" smtClean="0">
                <a:solidFill>
                  <a:srgbClr val="7030A0"/>
                </a:solidFill>
              </a:rPr>
              <a:t>nhập</a:t>
            </a:r>
            <a:endParaRPr lang="en-US" sz="2300" b="1">
              <a:solidFill>
                <a:srgbClr val="7030A0"/>
              </a:solidFill>
            </a:endParaRPr>
          </a:p>
        </p:txBody>
      </p:sp>
      <p:sp>
        <p:nvSpPr>
          <p:cNvPr id="17" name="TextBox 16"/>
          <p:cNvSpPr txBox="1"/>
          <p:nvPr/>
        </p:nvSpPr>
        <p:spPr>
          <a:xfrm>
            <a:off x="830942" y="740002"/>
            <a:ext cx="7482115" cy="161582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200" smtClean="0"/>
              <a:t>Chọn </a:t>
            </a:r>
            <a:r>
              <a:rPr lang="vi-VN" sz="2200"/>
              <a:t>trang tính </a:t>
            </a:r>
            <a:r>
              <a:rPr lang="vi-VN" sz="2200">
                <a:solidFill>
                  <a:srgbClr val="7030A0"/>
                </a:solidFill>
              </a:rPr>
              <a:t>Thu Nhập</a:t>
            </a:r>
            <a:r>
              <a:rPr lang="vi-VN" sz="2200"/>
              <a:t>.</a:t>
            </a:r>
          </a:p>
          <a:p>
            <a:pPr marL="342900" indent="-342900" algn="just">
              <a:lnSpc>
                <a:spcPct val="150000"/>
              </a:lnSpc>
              <a:buFont typeface="Wingdings" panose="05000000000000000000" pitchFamily="2" charset="2"/>
              <a:buChar char="Ø"/>
            </a:pPr>
            <a:r>
              <a:rPr lang="vi-VN" sz="2200" smtClean="0"/>
              <a:t>Nhập </a:t>
            </a:r>
            <a:r>
              <a:rPr lang="vi-VN" sz="2200"/>
              <a:t>dữ liệu cho trang tính để được nội dung tương tự như Hình 10a.3.</a:t>
            </a:r>
          </a:p>
        </p:txBody>
      </p:sp>
      <p:pic>
        <p:nvPicPr>
          <p:cNvPr id="18" name="Picture 17"/>
          <p:cNvPicPr>
            <a:picLocks noChangeAspect="1"/>
          </p:cNvPicPr>
          <p:nvPr/>
        </p:nvPicPr>
        <p:blipFill>
          <a:blip r:embed="rId2"/>
          <a:stretch>
            <a:fillRect/>
          </a:stretch>
        </p:blipFill>
        <p:spPr>
          <a:xfrm>
            <a:off x="423014" y="2370230"/>
            <a:ext cx="8306784" cy="2114684"/>
          </a:xfrm>
          <a:prstGeom prst="rect">
            <a:avLst/>
          </a:prstGeom>
        </p:spPr>
      </p:pic>
    </p:spTree>
    <p:extLst>
      <p:ext uri="{BB962C8B-B14F-4D97-AF65-F5344CB8AC3E}">
        <p14:creationId xmlns:p14="http://schemas.microsoft.com/office/powerpoint/2010/main" val="3904038910"/>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47751"/>
            <a:ext cx="9144000" cy="577850"/>
          </a:xfrm>
          <a:prstGeom prst="rect">
            <a:avLst/>
          </a:prstGeom>
          <a:noFill/>
        </p:spPr>
        <p:txBody>
          <a:bodyPr wrap="square" rtlCol="0">
            <a:spAutoFit/>
          </a:bodyPr>
          <a:lstStyle/>
          <a:p>
            <a:pPr algn="ctr">
              <a:lnSpc>
                <a:spcPct val="150000"/>
              </a:lnSpc>
            </a:pPr>
            <a:r>
              <a:rPr lang="en-US" sz="2300" b="1">
                <a:solidFill>
                  <a:schemeClr val="accent1"/>
                </a:solidFill>
              </a:rPr>
              <a:t>b) Tính số lần thu của mỗi khoản thu trong trang tính </a:t>
            </a:r>
            <a:r>
              <a:rPr lang="en-US" sz="2300" b="1">
                <a:solidFill>
                  <a:srgbClr val="7030A0"/>
                </a:solidFill>
              </a:rPr>
              <a:t>Thu </a:t>
            </a:r>
            <a:r>
              <a:rPr lang="en-US" sz="2300" b="1" smtClean="0">
                <a:solidFill>
                  <a:srgbClr val="7030A0"/>
                </a:solidFill>
              </a:rPr>
              <a:t>nhập</a:t>
            </a:r>
            <a:endParaRPr lang="en-US" sz="2300" b="1">
              <a:solidFill>
                <a:srgbClr val="7030A0"/>
              </a:solidFill>
            </a:endParaRPr>
          </a:p>
        </p:txBody>
      </p:sp>
      <p:sp>
        <p:nvSpPr>
          <p:cNvPr id="17" name="TextBox 16"/>
          <p:cNvSpPr txBox="1"/>
          <p:nvPr/>
        </p:nvSpPr>
        <p:spPr>
          <a:xfrm>
            <a:off x="830942" y="740002"/>
            <a:ext cx="7482115" cy="104522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200" smtClean="0"/>
              <a:t>Tại </a:t>
            </a:r>
            <a:r>
              <a:rPr lang="vi-VN" sz="2200"/>
              <a:t>ô </a:t>
            </a:r>
            <a:r>
              <a:rPr lang="vi-VN" sz="2200">
                <a:solidFill>
                  <a:srgbClr val="7030A0"/>
                </a:solidFill>
              </a:rPr>
              <a:t>G2</a:t>
            </a:r>
            <a:r>
              <a:rPr lang="vi-VN" sz="2200"/>
              <a:t>, nhập công thức </a:t>
            </a:r>
            <a:r>
              <a:rPr lang="vi-VN" sz="2200">
                <a:solidFill>
                  <a:srgbClr val="7030A0"/>
                </a:solidFill>
              </a:rPr>
              <a:t>=COUNTIF($B$3:$B$8,F2) </a:t>
            </a:r>
            <a:r>
              <a:rPr lang="vi-VN" sz="2200"/>
              <a:t>để tính số lần thu của khoản Lương (Hình 10a.4).</a:t>
            </a:r>
          </a:p>
        </p:txBody>
      </p:sp>
      <p:pic>
        <p:nvPicPr>
          <p:cNvPr id="2" name="Picture 1"/>
          <p:cNvPicPr>
            <a:picLocks noChangeAspect="1"/>
          </p:cNvPicPr>
          <p:nvPr/>
        </p:nvPicPr>
        <p:blipFill>
          <a:blip r:embed="rId2"/>
          <a:stretch>
            <a:fillRect/>
          </a:stretch>
        </p:blipFill>
        <p:spPr>
          <a:xfrm>
            <a:off x="238447" y="1953898"/>
            <a:ext cx="8667104" cy="2052045"/>
          </a:xfrm>
          <a:prstGeom prst="rect">
            <a:avLst/>
          </a:prstGeom>
        </p:spPr>
      </p:pic>
    </p:spTree>
    <p:extLst>
      <p:ext uri="{BB962C8B-B14F-4D97-AF65-F5344CB8AC3E}">
        <p14:creationId xmlns:p14="http://schemas.microsoft.com/office/powerpoint/2010/main" val="3874849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47751"/>
            <a:ext cx="9144000" cy="577850"/>
          </a:xfrm>
          <a:prstGeom prst="rect">
            <a:avLst/>
          </a:prstGeom>
          <a:noFill/>
        </p:spPr>
        <p:txBody>
          <a:bodyPr wrap="square" rtlCol="0">
            <a:spAutoFit/>
          </a:bodyPr>
          <a:lstStyle/>
          <a:p>
            <a:pPr algn="ctr">
              <a:lnSpc>
                <a:spcPct val="150000"/>
              </a:lnSpc>
            </a:pPr>
            <a:r>
              <a:rPr lang="en-US" sz="2300" b="1">
                <a:solidFill>
                  <a:schemeClr val="accent1"/>
                </a:solidFill>
              </a:rPr>
              <a:t>b) Tính số lần thu của mỗi khoản thu trong trang tính </a:t>
            </a:r>
            <a:r>
              <a:rPr lang="en-US" sz="2300" b="1">
                <a:solidFill>
                  <a:srgbClr val="7030A0"/>
                </a:solidFill>
              </a:rPr>
              <a:t>Thu </a:t>
            </a:r>
            <a:r>
              <a:rPr lang="en-US" sz="2300" b="1" smtClean="0">
                <a:solidFill>
                  <a:srgbClr val="7030A0"/>
                </a:solidFill>
              </a:rPr>
              <a:t>nhập</a:t>
            </a:r>
            <a:endParaRPr lang="en-US" sz="2300" b="1">
              <a:solidFill>
                <a:srgbClr val="7030A0"/>
              </a:solidFill>
            </a:endParaRPr>
          </a:p>
        </p:txBody>
      </p:sp>
      <p:sp>
        <p:nvSpPr>
          <p:cNvPr id="17" name="TextBox 16"/>
          <p:cNvSpPr txBox="1"/>
          <p:nvPr/>
        </p:nvSpPr>
        <p:spPr>
          <a:xfrm>
            <a:off x="691242" y="725601"/>
            <a:ext cx="7761515" cy="161582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200" smtClean="0"/>
              <a:t>Sao </a:t>
            </a:r>
            <a:r>
              <a:rPr lang="vi-VN" sz="2200"/>
              <a:t>chép công thức trong ô </a:t>
            </a:r>
            <a:r>
              <a:rPr lang="vi-VN" sz="2200">
                <a:solidFill>
                  <a:srgbClr val="7030A0"/>
                </a:solidFill>
              </a:rPr>
              <a:t>G2</a:t>
            </a:r>
            <a:r>
              <a:rPr lang="vi-VN" sz="2200"/>
              <a:t> sang các ô từ </a:t>
            </a:r>
            <a:r>
              <a:rPr lang="vi-VN" sz="2200">
                <a:solidFill>
                  <a:srgbClr val="7030A0"/>
                </a:solidFill>
              </a:rPr>
              <a:t>G3</a:t>
            </a:r>
            <a:r>
              <a:rPr lang="vi-VN" sz="2200"/>
              <a:t> đến </a:t>
            </a:r>
            <a:r>
              <a:rPr lang="vi-VN" sz="2200">
                <a:solidFill>
                  <a:srgbClr val="7030A0"/>
                </a:solidFill>
              </a:rPr>
              <a:t>G6</a:t>
            </a:r>
            <a:r>
              <a:rPr lang="vi-VN" sz="2200"/>
              <a:t> để tính số lần thu của các khoản thu còn lại (Hình 10a.5</a:t>
            </a:r>
            <a:r>
              <a:rPr lang="vi-VN" sz="2200" smtClean="0"/>
              <a:t>)</a:t>
            </a:r>
            <a:r>
              <a:rPr lang="en-US" sz="2200" smtClean="0"/>
              <a:t>.</a:t>
            </a:r>
          </a:p>
          <a:p>
            <a:pPr marL="342900" indent="-342900" algn="just">
              <a:lnSpc>
                <a:spcPct val="150000"/>
              </a:lnSpc>
              <a:buFont typeface="Wingdings" panose="05000000000000000000" pitchFamily="2" charset="2"/>
              <a:buChar char="Ø"/>
            </a:pPr>
            <a:r>
              <a:rPr lang="en-US" sz="2200" smtClean="0"/>
              <a:t>Lưu tệp.</a:t>
            </a:r>
            <a:endParaRPr lang="vi-VN" sz="2200"/>
          </a:p>
        </p:txBody>
      </p:sp>
      <p:pic>
        <p:nvPicPr>
          <p:cNvPr id="3" name="Picture 2"/>
          <p:cNvPicPr>
            <a:picLocks noChangeAspect="1"/>
          </p:cNvPicPr>
          <p:nvPr/>
        </p:nvPicPr>
        <p:blipFill>
          <a:blip r:embed="rId2"/>
          <a:stretch>
            <a:fillRect/>
          </a:stretch>
        </p:blipFill>
        <p:spPr>
          <a:xfrm>
            <a:off x="318496" y="2460356"/>
            <a:ext cx="8507006" cy="1921144"/>
          </a:xfrm>
          <a:prstGeom prst="rect">
            <a:avLst/>
          </a:prstGeom>
        </p:spPr>
      </p:pic>
    </p:spTree>
    <p:extLst>
      <p:ext uri="{BB962C8B-B14F-4D97-AF65-F5344CB8AC3E}">
        <p14:creationId xmlns:p14="http://schemas.microsoft.com/office/powerpoint/2010/main" val="25401144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80983" y="1150223"/>
            <a:ext cx="4982028" cy="2942806"/>
          </a:xfrm>
          <a:prstGeom prst="ellips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700579"/>
            <a:ext cx="9143999" cy="630942"/>
          </a:xfrm>
          <a:prstGeom prst="rect">
            <a:avLst/>
          </a:prstGeom>
          <a:noFill/>
        </p:spPr>
        <p:txBody>
          <a:bodyPr wrap="square" rtlCol="0">
            <a:spAutoFit/>
          </a:bodyPr>
          <a:lstStyle/>
          <a:p>
            <a:pPr algn="ctr"/>
            <a:r>
              <a:rPr lang="en-US" sz="3500" b="1" smtClean="0"/>
              <a:t>LUYỆN TẬP</a:t>
            </a:r>
            <a:endParaRPr lang="en-US" sz="3500" b="1"/>
          </a:p>
        </p:txBody>
      </p:sp>
      <p:sp>
        <p:nvSpPr>
          <p:cNvPr id="7" name="TextBox 6"/>
          <p:cNvSpPr txBox="1"/>
          <p:nvPr/>
        </p:nvSpPr>
        <p:spPr>
          <a:xfrm>
            <a:off x="-1" y="2331521"/>
            <a:ext cx="9143999" cy="1246495"/>
          </a:xfrm>
          <a:prstGeom prst="rect">
            <a:avLst/>
          </a:prstGeom>
          <a:noFill/>
        </p:spPr>
        <p:txBody>
          <a:bodyPr wrap="square" rtlCol="0">
            <a:spAutoFit/>
          </a:bodyPr>
          <a:lstStyle/>
          <a:p>
            <a:pPr algn="ctr">
              <a:lnSpc>
                <a:spcPct val="150000"/>
              </a:lnSpc>
            </a:pPr>
            <a:r>
              <a:rPr lang="en-US" sz="2500"/>
              <a:t>Nhiệm vụ A: </a:t>
            </a:r>
          </a:p>
          <a:p>
            <a:pPr algn="ctr">
              <a:lnSpc>
                <a:spcPct val="150000"/>
              </a:lnSpc>
            </a:pPr>
            <a:r>
              <a:rPr lang="en-US" sz="2500"/>
              <a:t>Luyện tập SGK </a:t>
            </a:r>
            <a:r>
              <a:rPr lang="en-US" sz="2500" smtClean="0"/>
              <a:t>tr.44</a:t>
            </a:r>
            <a:endParaRPr lang="en-US" sz="2500"/>
          </a:p>
        </p:txBody>
      </p:sp>
    </p:spTree>
    <p:extLst>
      <p:ext uri="{BB962C8B-B14F-4D97-AF65-F5344CB8AC3E}">
        <p14:creationId xmlns:p14="http://schemas.microsoft.com/office/powerpoint/2010/main" val="966758737"/>
      </p:ext>
    </p:extLst>
  </p:cSld>
  <p:clrMapOvr>
    <a:masterClrMapping/>
  </p:clrMapOvr>
  <p:transition spd="med">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8866" y="315851"/>
            <a:ext cx="7315619" cy="4154984"/>
          </a:xfrm>
          <a:prstGeom prst="rect">
            <a:avLst/>
          </a:prstGeom>
          <a:noFill/>
        </p:spPr>
        <p:txBody>
          <a:bodyPr wrap="square" rtlCol="0">
            <a:spAutoFit/>
          </a:bodyPr>
          <a:lstStyle/>
          <a:p>
            <a:pPr algn="just">
              <a:lnSpc>
                <a:spcPct val="150000"/>
              </a:lnSpc>
            </a:pPr>
            <a:r>
              <a:rPr lang="vi-VN" sz="2200"/>
              <a:t>1. Em hãy bổ sung thêm một số dòng dữ liệu thu, chi vào cả hai trang tính </a:t>
            </a:r>
            <a:r>
              <a:rPr lang="vi-VN" sz="2200">
                <a:solidFill>
                  <a:srgbClr val="7030A0"/>
                </a:solidFill>
              </a:rPr>
              <a:t>Thu nhập </a:t>
            </a:r>
            <a:r>
              <a:rPr lang="vi-VN" sz="2200"/>
              <a:t>và </a:t>
            </a:r>
            <a:r>
              <a:rPr lang="vi-VN" sz="2200">
                <a:solidFill>
                  <a:srgbClr val="7030A0"/>
                </a:solidFill>
              </a:rPr>
              <a:t>Chi tiêu</a:t>
            </a:r>
            <a:r>
              <a:rPr lang="vi-VN" sz="2200"/>
              <a:t>. Hãy điều chỉnh công thức </a:t>
            </a:r>
            <a:r>
              <a:rPr lang="vi-VN" sz="2200">
                <a:solidFill>
                  <a:srgbClr val="7030A0"/>
                </a:solidFill>
              </a:rPr>
              <a:t>COUNTIF</a:t>
            </a:r>
            <a:r>
              <a:rPr lang="vi-VN" sz="2200"/>
              <a:t> ở cột </a:t>
            </a:r>
            <a:r>
              <a:rPr lang="vi-VN" sz="2200">
                <a:solidFill>
                  <a:srgbClr val="7030A0"/>
                </a:solidFill>
              </a:rPr>
              <a:t>G</a:t>
            </a:r>
            <a:r>
              <a:rPr lang="vi-VN" sz="2200"/>
              <a:t> để kết quả tổng hợp số lần thu, chi của mỗi khoản được chính xác.</a:t>
            </a:r>
          </a:p>
          <a:p>
            <a:pPr algn="just">
              <a:lnSpc>
                <a:spcPct val="150000"/>
              </a:lnSpc>
            </a:pPr>
            <a:r>
              <a:rPr lang="vi-VN" sz="2200"/>
              <a:t>2. Em hãy thực hiện cuộc khảo sát về việc chọn trường THPT của các bạn trong lớp. Nhập thông tin mà em thu nhập được vào bảng tính và sử dụng hàm </a:t>
            </a:r>
            <a:r>
              <a:rPr lang="vi-VN" sz="2200">
                <a:solidFill>
                  <a:srgbClr val="7030A0"/>
                </a:solidFill>
              </a:rPr>
              <a:t>COUNTIF</a:t>
            </a:r>
            <a:r>
              <a:rPr lang="vi-VN" sz="2200"/>
              <a:t> để tổng hợp kết quả khảo sát </a:t>
            </a:r>
            <a:r>
              <a:rPr lang="vi-VN" sz="2200"/>
              <a:t>như </a:t>
            </a:r>
            <a:r>
              <a:rPr lang="vi-VN" sz="2200" smtClean="0"/>
              <a:t>Hình </a:t>
            </a:r>
            <a:r>
              <a:rPr lang="vi-VN" sz="2200"/>
              <a:t>10a.6.</a:t>
            </a:r>
          </a:p>
        </p:txBody>
      </p:sp>
      <p:pic>
        <p:nvPicPr>
          <p:cNvPr id="9" name="Picture 16"/>
          <p:cNvPicPr>
            <a:picLocks noChangeAspect="1"/>
          </p:cNvPicPr>
          <p:nvPr/>
        </p:nvPicPr>
        <p:blipFill>
          <a:blip r:embed="rId2"/>
          <a:srcRect/>
          <a:stretch>
            <a:fillRect/>
          </a:stretch>
        </p:blipFill>
        <p:spPr>
          <a:xfrm rot="230527">
            <a:off x="8016729" y="1749610"/>
            <a:ext cx="791789" cy="1287463"/>
          </a:xfrm>
          <a:prstGeom prst="rect">
            <a:avLst/>
          </a:prstGeom>
        </p:spPr>
      </p:pic>
    </p:spTree>
    <p:extLst>
      <p:ext uri="{BB962C8B-B14F-4D97-AF65-F5344CB8AC3E}">
        <p14:creationId xmlns:p14="http://schemas.microsoft.com/office/powerpoint/2010/main" val="128570871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grpSp>
        <p:nvGrpSpPr>
          <p:cNvPr id="5" name="Group 4"/>
          <p:cNvGrpSpPr/>
          <p:nvPr/>
        </p:nvGrpSpPr>
        <p:grpSpPr>
          <a:xfrm>
            <a:off x="1" y="318855"/>
            <a:ext cx="9143999" cy="4660587"/>
            <a:chOff x="1" y="318855"/>
            <a:chExt cx="9143999" cy="4660587"/>
          </a:xfrm>
        </p:grpSpPr>
        <p:pic>
          <p:nvPicPr>
            <p:cNvPr id="3" name="Picture 2"/>
            <p:cNvPicPr>
              <a:picLocks noChangeAspect="1"/>
            </p:cNvPicPr>
            <p:nvPr/>
          </p:nvPicPr>
          <p:blipFill>
            <a:blip r:embed="rId2"/>
            <a:stretch>
              <a:fillRect/>
            </a:stretch>
          </p:blipFill>
          <p:spPr>
            <a:xfrm>
              <a:off x="1086814" y="318855"/>
              <a:ext cx="6970372" cy="4123196"/>
            </a:xfrm>
            <a:prstGeom prst="rect">
              <a:avLst/>
            </a:prstGeom>
          </p:spPr>
        </p:pic>
        <p:sp>
          <p:nvSpPr>
            <p:cNvPr id="4" name="TextBox 3"/>
            <p:cNvSpPr txBox="1"/>
            <p:nvPr/>
          </p:nvSpPr>
          <p:spPr>
            <a:xfrm>
              <a:off x="1" y="4442051"/>
              <a:ext cx="9143999" cy="537391"/>
            </a:xfrm>
            <a:prstGeom prst="rect">
              <a:avLst/>
            </a:prstGeom>
            <a:noFill/>
          </p:spPr>
          <p:txBody>
            <a:bodyPr wrap="square" rtlCol="0">
              <a:spAutoFit/>
            </a:bodyPr>
            <a:lstStyle/>
            <a:p>
              <a:pPr algn="ctr">
                <a:lnSpc>
                  <a:spcPct val="150000"/>
                </a:lnSpc>
              </a:pPr>
              <a:r>
                <a:rPr lang="en-US" sz="2200" i="1" smtClean="0"/>
                <a:t>Hình 10a.6. Kết quả khảo sát về việc chọn trường THPT</a:t>
              </a:r>
              <a:endParaRPr lang="vi-VN" sz="2200" i="1"/>
            </a:p>
          </p:txBody>
        </p:sp>
      </p:grpSp>
    </p:spTree>
    <p:extLst>
      <p:ext uri="{BB962C8B-B14F-4D97-AF65-F5344CB8AC3E}">
        <p14:creationId xmlns:p14="http://schemas.microsoft.com/office/powerpoint/2010/main" val="111896942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3321" y="80201"/>
            <a:ext cx="2450295" cy="748331"/>
            <a:chOff x="907475" y="676025"/>
            <a:chExt cx="3432866" cy="951563"/>
          </a:xfrm>
        </p:grpSpPr>
        <p:pic>
          <p:nvPicPr>
            <p:cNvPr id="4" name="Picture 3"/>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5" name="TextBox 4"/>
            <p:cNvSpPr txBox="1"/>
            <p:nvPr/>
          </p:nvSpPr>
          <p:spPr>
            <a:xfrm>
              <a:off x="907475" y="816744"/>
              <a:ext cx="3432866" cy="508772"/>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sp>
        <p:nvSpPr>
          <p:cNvPr id="6" name="TextBox 5"/>
          <p:cNvSpPr txBox="1"/>
          <p:nvPr/>
        </p:nvSpPr>
        <p:spPr>
          <a:xfrm>
            <a:off x="1669143" y="80201"/>
            <a:ext cx="7213600" cy="2400657"/>
          </a:xfrm>
          <a:prstGeom prst="rect">
            <a:avLst/>
          </a:prstGeom>
          <a:noFill/>
        </p:spPr>
        <p:txBody>
          <a:bodyPr wrap="square" rtlCol="0">
            <a:spAutoFit/>
          </a:bodyPr>
          <a:lstStyle/>
          <a:p>
            <a:pPr algn="just">
              <a:lnSpc>
                <a:spcPct val="150000"/>
              </a:lnSpc>
            </a:pPr>
            <a:r>
              <a:rPr lang="vi-VN" sz="2000"/>
              <a:t>1. Công thức </a:t>
            </a:r>
            <a:r>
              <a:rPr lang="vi-VN" sz="2000">
                <a:solidFill>
                  <a:srgbClr val="7030A0"/>
                </a:solidFill>
              </a:rPr>
              <a:t>COUNTIF</a:t>
            </a:r>
            <a:r>
              <a:rPr lang="vi-VN" sz="2000"/>
              <a:t> ở cột </a:t>
            </a:r>
            <a:r>
              <a:rPr lang="vi-VN" sz="2000">
                <a:solidFill>
                  <a:srgbClr val="7030A0"/>
                </a:solidFill>
              </a:rPr>
              <a:t>G</a:t>
            </a:r>
            <a:r>
              <a:rPr lang="vi-VN" sz="2000"/>
              <a:t> cần sửa lại địa chỉ vùng dữ liệu là phạm vi các ô cần kiểm tra theo đúng thực tế đã nhập thêm dữ liệu. </a:t>
            </a:r>
          </a:p>
          <a:p>
            <a:pPr algn="just">
              <a:lnSpc>
                <a:spcPct val="150000"/>
              </a:lnSpc>
            </a:pPr>
            <a:r>
              <a:rPr lang="vi-VN" sz="2000"/>
              <a:t>2. Sử dụng hàm </a:t>
            </a:r>
            <a:r>
              <a:rPr lang="vi-VN" sz="2000">
                <a:solidFill>
                  <a:srgbClr val="7030A0"/>
                </a:solidFill>
              </a:rPr>
              <a:t>COUNTIF</a:t>
            </a:r>
            <a:r>
              <a:rPr lang="vi-VN" sz="2000"/>
              <a:t> để tổng hợp kết quả khảo sát như công </a:t>
            </a:r>
            <a:r>
              <a:rPr lang="vi-VN" sz="2000"/>
              <a:t>thức </a:t>
            </a:r>
            <a:r>
              <a:rPr lang="vi-VN" sz="2000" smtClean="0">
                <a:solidFill>
                  <a:srgbClr val="7030A0"/>
                </a:solidFill>
              </a:rPr>
              <a:t>E5</a:t>
            </a:r>
            <a:r>
              <a:rPr lang="en-US" sz="2000" smtClean="0"/>
              <a:t>.</a:t>
            </a:r>
            <a:endParaRPr lang="vi-VN" sz="2000"/>
          </a:p>
        </p:txBody>
      </p:sp>
      <p:pic>
        <p:nvPicPr>
          <p:cNvPr id="21" name="Picture 20"/>
          <p:cNvPicPr>
            <a:picLocks noChangeAspect="1"/>
          </p:cNvPicPr>
          <p:nvPr/>
        </p:nvPicPr>
        <p:blipFill>
          <a:blip r:embed="rId3"/>
          <a:stretch>
            <a:fillRect/>
          </a:stretch>
        </p:blipFill>
        <p:spPr>
          <a:xfrm>
            <a:off x="3686628" y="2137704"/>
            <a:ext cx="5004480" cy="2706211"/>
          </a:xfrm>
          <a:prstGeom prst="rect">
            <a:avLst/>
          </a:prstGeom>
        </p:spPr>
      </p:pic>
      <p:sp>
        <p:nvSpPr>
          <p:cNvPr id="22" name="Freeform 12"/>
          <p:cNvSpPr/>
          <p:nvPr/>
        </p:nvSpPr>
        <p:spPr>
          <a:xfrm flipH="1">
            <a:off x="1669142" y="2601915"/>
            <a:ext cx="1825850" cy="2242000"/>
          </a:xfrm>
          <a:custGeom>
            <a:avLst/>
            <a:gdLst/>
            <a:ahLst/>
            <a:cxnLst/>
            <a:rect l="l" t="t" r="r" b="b"/>
            <a:pathLst>
              <a:path w="2328133" h="3244785">
                <a:moveTo>
                  <a:pt x="0" y="0"/>
                </a:moveTo>
                <a:lnTo>
                  <a:pt x="2328133" y="0"/>
                </a:lnTo>
                <a:lnTo>
                  <a:pt x="2328133" y="3244785"/>
                </a:lnTo>
                <a:lnTo>
                  <a:pt x="0" y="3244785"/>
                </a:lnTo>
                <a:lnTo>
                  <a:pt x="0" y="0"/>
                </a:lnTo>
                <a:close/>
              </a:path>
            </a:pathLst>
          </a:custGeom>
          <a:blipFill>
            <a:blip r:embed="rId4"/>
            <a:stretch>
              <a:fillRect/>
            </a:stretch>
          </a:blipFill>
        </p:spPr>
        <p:txBody>
          <a:bodyPr/>
          <a:lstStyle/>
          <a:p>
            <a:endParaRPr lang="en-US" sz="1200"/>
          </a:p>
        </p:txBody>
      </p:sp>
    </p:spTree>
    <p:extLst>
      <p:ext uri="{BB962C8B-B14F-4D97-AF65-F5344CB8AC3E}">
        <p14:creationId xmlns:p14="http://schemas.microsoft.com/office/powerpoint/2010/main" val="480442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80983" y="1150223"/>
            <a:ext cx="4982028" cy="2942806"/>
          </a:xfrm>
          <a:prstGeom prst="ellips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700579"/>
            <a:ext cx="9143999" cy="630942"/>
          </a:xfrm>
          <a:prstGeom prst="rect">
            <a:avLst/>
          </a:prstGeom>
          <a:noFill/>
        </p:spPr>
        <p:txBody>
          <a:bodyPr wrap="square" rtlCol="0">
            <a:spAutoFit/>
          </a:bodyPr>
          <a:lstStyle/>
          <a:p>
            <a:pPr algn="ctr"/>
            <a:r>
              <a:rPr lang="en-US" sz="3500" b="1" smtClean="0"/>
              <a:t>LUYỆN TẬP</a:t>
            </a:r>
            <a:endParaRPr lang="en-US" sz="3500" b="1"/>
          </a:p>
        </p:txBody>
      </p:sp>
      <p:sp>
        <p:nvSpPr>
          <p:cNvPr id="7" name="TextBox 6"/>
          <p:cNvSpPr txBox="1"/>
          <p:nvPr/>
        </p:nvSpPr>
        <p:spPr>
          <a:xfrm>
            <a:off x="-1" y="2331521"/>
            <a:ext cx="9143999" cy="1175258"/>
          </a:xfrm>
          <a:prstGeom prst="rect">
            <a:avLst/>
          </a:prstGeom>
          <a:noFill/>
        </p:spPr>
        <p:txBody>
          <a:bodyPr wrap="square" rtlCol="0">
            <a:spAutoFit/>
          </a:bodyPr>
          <a:lstStyle/>
          <a:p>
            <a:pPr algn="ctr">
              <a:lnSpc>
                <a:spcPct val="150000"/>
              </a:lnSpc>
            </a:pPr>
            <a:r>
              <a:rPr lang="en-US" sz="2500"/>
              <a:t>Nhiệm vụ B: </a:t>
            </a:r>
          </a:p>
          <a:p>
            <a:pPr algn="ctr">
              <a:lnSpc>
                <a:spcPct val="150000"/>
              </a:lnSpc>
            </a:pPr>
            <a:r>
              <a:rPr lang="en-US" sz="2500"/>
              <a:t>Câu hỏi trắc nghiệm</a:t>
            </a:r>
          </a:p>
        </p:txBody>
      </p:sp>
    </p:spTree>
    <p:extLst>
      <p:ext uri="{BB962C8B-B14F-4D97-AF65-F5344CB8AC3E}">
        <p14:creationId xmlns:p14="http://schemas.microsoft.com/office/powerpoint/2010/main" val="2029019877"/>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s://www.prudential.com.vn/export/sites/prudential-vn/vi/.thu-vien/hinh-anh/pulse-nhip-song-khoe/song-khoe/2022/quan-ly-chi-tieu-trong-gia-dinh-hang-thang-nhu-the-nao-hop-ly-1200x800-2.jpg"/>
          <p:cNvPicPr>
            <a:picLocks noChangeAspect="1" noChangeArrowheads="1"/>
          </p:cNvPicPr>
          <p:nvPr/>
        </p:nvPicPr>
        <p:blipFill rotWithShape="1">
          <a:blip r:embed="rId2">
            <a:extLst>
              <a:ext uri="{28A0092B-C50C-407E-A947-70E740481C1C}">
                <a14:useLocalDpi xmlns:a14="http://schemas.microsoft.com/office/drawing/2010/main" val="0"/>
              </a:ext>
            </a:extLst>
          </a:blip>
          <a:srcRect t="11796" b="425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13556" y="457200"/>
            <a:ext cx="7726691" cy="2971800"/>
            <a:chOff x="413556" y="457200"/>
            <a:chExt cx="7726691" cy="2971800"/>
          </a:xfrm>
        </p:grpSpPr>
        <p:sp>
          <p:nvSpPr>
            <p:cNvPr id="16" name="Rounded Rectangle 15"/>
            <p:cNvSpPr/>
            <p:nvPr/>
          </p:nvSpPr>
          <p:spPr>
            <a:xfrm>
              <a:off x="413556" y="457200"/>
              <a:ext cx="6958794" cy="2971800"/>
            </a:xfrm>
            <a:prstGeom prst="roundRect">
              <a:avLst>
                <a:gd name="adj" fmla="val 8153"/>
              </a:avLst>
            </a:prstGeom>
            <a:solidFill>
              <a:schemeClr val="accent6"/>
            </a:soli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a:solidFill>
                  <a:srgbClr val="000000"/>
                </a:solidFill>
              </a:endParaRPr>
            </a:p>
          </p:txBody>
        </p:sp>
        <p:sp>
          <p:nvSpPr>
            <p:cNvPr id="17" name="TextBox 16"/>
            <p:cNvSpPr txBox="1"/>
            <p:nvPr/>
          </p:nvSpPr>
          <p:spPr>
            <a:xfrm>
              <a:off x="593127" y="627355"/>
              <a:ext cx="6599652" cy="263149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vi-VN" sz="2200"/>
                <a:t>Mỗi khoản chi đã được chi bao nhiêu lần?</a:t>
              </a:r>
            </a:p>
            <a:p>
              <a:pPr marL="342900" indent="-342900" algn="just">
                <a:lnSpc>
                  <a:spcPct val="150000"/>
                </a:lnSpc>
                <a:buFont typeface="Wingdings" panose="05000000000000000000" pitchFamily="2" charset="2"/>
                <a:buChar char="q"/>
              </a:pPr>
              <a:r>
                <a:rPr lang="vi-VN" sz="2200"/>
                <a:t>Mỗi khoản thu đã được thu bao nhiêu lần?</a:t>
              </a:r>
            </a:p>
            <a:p>
              <a:pPr marL="342900" indent="-342900" algn="just">
                <a:lnSpc>
                  <a:spcPct val="150000"/>
                </a:lnSpc>
                <a:buFont typeface="Wingdings" panose="05000000000000000000" pitchFamily="2" charset="2"/>
                <a:buChar char="q"/>
              </a:pPr>
              <a:r>
                <a:rPr lang="vi-VN" sz="2200"/>
                <a:t>Tổng số tiền đã chi tiêu của từng khoản </a:t>
              </a:r>
              <a:r>
                <a:rPr lang="vi-VN" sz="2200" smtClean="0"/>
                <a:t>chi?</a:t>
              </a:r>
              <a:endParaRPr lang="vi-VN" sz="2200"/>
            </a:p>
            <a:p>
              <a:pPr marL="342900" indent="-342900" algn="just">
                <a:lnSpc>
                  <a:spcPct val="150000"/>
                </a:lnSpc>
                <a:buFont typeface="Wingdings" panose="05000000000000000000" pitchFamily="2" charset="2"/>
                <a:buChar char="q"/>
              </a:pPr>
              <a:r>
                <a:rPr lang="vi-VN" sz="2200"/>
                <a:t>Tổng số tiền thu nhập của từng khoản </a:t>
              </a:r>
              <a:r>
                <a:rPr lang="vi-VN" sz="2200" smtClean="0"/>
                <a:t>thu?</a:t>
              </a:r>
              <a:endParaRPr lang="vi-VN" sz="2200"/>
            </a:p>
            <a:p>
              <a:pPr marL="342900" indent="-342900" algn="just">
                <a:lnSpc>
                  <a:spcPct val="150000"/>
                </a:lnSpc>
                <a:buFont typeface="Wingdings" panose="05000000000000000000" pitchFamily="2" charset="2"/>
                <a:buChar char="q"/>
              </a:pPr>
              <a:r>
                <a:rPr lang="vi-VN" sz="2200"/>
                <a:t>Thu </a:t>
              </a:r>
              <a:r>
                <a:rPr lang="vi-VN" sz="2200" smtClean="0"/>
                <a:t>nhập</a:t>
              </a:r>
              <a:r>
                <a:rPr lang="en-US" sz="2200" smtClean="0"/>
                <a:t>,</a:t>
              </a:r>
              <a:r>
                <a:rPr lang="vi-VN" sz="2200" smtClean="0"/>
                <a:t> </a:t>
              </a:r>
              <a:r>
                <a:rPr lang="vi-VN" sz="2200"/>
                <a:t>chi tiêu của gia đình đã cân đối chưa?</a:t>
              </a:r>
            </a:p>
          </p:txBody>
        </p:sp>
        <p:sp>
          <p:nvSpPr>
            <p:cNvPr id="18" name="8-Point Star 17"/>
            <p:cNvSpPr/>
            <p:nvPr/>
          </p:nvSpPr>
          <p:spPr>
            <a:xfrm rot="903059">
              <a:off x="6604453" y="809840"/>
              <a:ext cx="1535794" cy="986551"/>
            </a:xfrm>
            <a:prstGeom prst="star8">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solidFill>
                    <a:srgbClr val="FFFFFF"/>
                  </a:solidFill>
                </a:rPr>
                <a:t>Gợi ý</a:t>
              </a:r>
              <a:endParaRPr lang="en-US" sz="2200" b="1">
                <a:solidFill>
                  <a:srgbClr val="FFFFFF"/>
                </a:solidFill>
              </a:endParaRPr>
            </a:p>
          </p:txBody>
        </p:sp>
      </p:grpSp>
    </p:spTree>
    <p:extLst>
      <p:ext uri="{BB962C8B-B14F-4D97-AF65-F5344CB8AC3E}">
        <p14:creationId xmlns:p14="http://schemas.microsoft.com/office/powerpoint/2010/main" val="472903820"/>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âu hỏi">
            <a:extLst>
              <a:ext uri="{FF2B5EF4-FFF2-40B4-BE49-F238E27FC236}">
                <a16:creationId xmlns:a16="http://schemas.microsoft.com/office/drawing/2014/main" id="{1AB69979-1D5C-6D4F-6590-E0650E70A5B4}"/>
              </a:ext>
            </a:extLst>
          </p:cNvPr>
          <p:cNvSpPr/>
          <p:nvPr/>
        </p:nvSpPr>
        <p:spPr>
          <a:xfrm>
            <a:off x="440496" y="385906"/>
            <a:ext cx="8263007" cy="142789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1: Hàm nào trong </a:t>
            </a:r>
            <a:r>
              <a:rPr lang="vi-VN" sz="2000" b="1" noProof="1">
                <a:solidFill>
                  <a:srgbClr val="C00000"/>
                </a:solidFill>
                <a:cs typeface="Arial" panose="020B0604020202020204" pitchFamily="34" charset="0"/>
              </a:rPr>
              <a:t>Excel </a:t>
            </a:r>
            <a:r>
              <a:rPr lang="vi-VN" sz="2000" noProof="1">
                <a:solidFill>
                  <a:srgbClr val="C00000"/>
                </a:solidFill>
                <a:cs typeface="Arial" panose="020B0604020202020204" pitchFamily="34" charset="0"/>
              </a:rPr>
              <a:t>dùng để đếm số ô tính </a:t>
            </a:r>
            <a:endParaRPr lang="en-US" sz="2000" noProof="1" smtClean="0">
              <a:solidFill>
                <a:srgbClr val="C00000"/>
              </a:solidFill>
              <a:cs typeface="Arial" panose="020B0604020202020204" pitchFamily="34" charset="0"/>
            </a:endParaRPr>
          </a:p>
          <a:p>
            <a:pPr algn="ctr">
              <a:lnSpc>
                <a:spcPct val="150000"/>
              </a:lnSpc>
            </a:pPr>
            <a:r>
              <a:rPr lang="vi-VN" sz="2000" noProof="1" smtClean="0">
                <a:solidFill>
                  <a:srgbClr val="C00000"/>
                </a:solidFill>
                <a:cs typeface="Arial" panose="020B0604020202020204" pitchFamily="34" charset="0"/>
              </a:rPr>
              <a:t>trong </a:t>
            </a:r>
            <a:r>
              <a:rPr lang="vi-VN" sz="2000" noProof="1">
                <a:solidFill>
                  <a:srgbClr val="C00000"/>
                </a:solidFill>
                <a:cs typeface="Arial" panose="020B0604020202020204" pitchFamily="34" charset="0"/>
              </a:rPr>
              <a:t>vùng dữ liệu thoả mãn điều kiện?</a:t>
            </a:r>
            <a:endParaRPr lang="vi-VN" sz="2000" noProof="1">
              <a:solidFill>
                <a:srgbClr val="C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2FB644CA-CB55-3594-B5C2-C9F8A867CDF0}"/>
              </a:ext>
            </a:extLst>
          </p:cNvPr>
          <p:cNvSpPr/>
          <p:nvPr/>
        </p:nvSpPr>
        <p:spPr>
          <a:xfrm>
            <a:off x="440496"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vi-VN" sz="2000" b="1" noProof="1">
                <a:solidFill>
                  <a:srgbClr val="000000"/>
                </a:solidFill>
                <a:cs typeface="Arial" panose="020B0604020202020204" pitchFamily="34" charset="0"/>
              </a:rPr>
              <a:t>COUNT</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1">
            <a:extLst>
              <a:ext uri="{FF2B5EF4-FFF2-40B4-BE49-F238E27FC236}">
                <a16:creationId xmlns:a16="http://schemas.microsoft.com/office/drawing/2014/main" id="{30828281-61AD-7A62-0775-C0E24C9C1DEB}"/>
              </a:ext>
            </a:extLst>
          </p:cNvPr>
          <p:cNvSpPr/>
          <p:nvPr/>
        </p:nvSpPr>
        <p:spPr>
          <a:xfrm>
            <a:off x="440496"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vi-VN" sz="2000" b="1" noProof="1">
                <a:solidFill>
                  <a:srgbClr val="000000"/>
                </a:solidFill>
                <a:cs typeface="Arial" panose="020B0604020202020204" pitchFamily="34" charset="0"/>
              </a:rPr>
              <a:t>COUNTIF</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2">
            <a:extLst>
              <a:ext uri="{FF2B5EF4-FFF2-40B4-BE49-F238E27FC236}">
                <a16:creationId xmlns:a16="http://schemas.microsoft.com/office/drawing/2014/main" id="{E6A889FC-D3A7-FA7C-0DE3-0EA076B22F62}"/>
              </a:ext>
            </a:extLst>
          </p:cNvPr>
          <p:cNvSpPr/>
          <p:nvPr/>
        </p:nvSpPr>
        <p:spPr>
          <a:xfrm>
            <a:off x="4760429"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vi-VN" sz="2000" b="1" noProof="1">
                <a:solidFill>
                  <a:srgbClr val="000000"/>
                </a:solidFill>
                <a:cs typeface="Arial" panose="020B0604020202020204" pitchFamily="34" charset="0"/>
              </a:rPr>
              <a:t>SUMIF</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sai 3">
            <a:extLst>
              <a:ext uri="{FF2B5EF4-FFF2-40B4-BE49-F238E27FC236}">
                <a16:creationId xmlns:a16="http://schemas.microsoft.com/office/drawing/2014/main" id="{39170EEF-8452-D761-9524-3629836006CB}"/>
              </a:ext>
            </a:extLst>
          </p:cNvPr>
          <p:cNvSpPr/>
          <p:nvPr/>
        </p:nvSpPr>
        <p:spPr>
          <a:xfrm>
            <a:off x="4760428"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vi-VN" sz="2000" b="1" noProof="1">
                <a:solidFill>
                  <a:srgbClr val="000000"/>
                </a:solidFill>
                <a:cs typeface="Arial" panose="020B0604020202020204" pitchFamily="34" charset="0"/>
              </a:rPr>
              <a:t>INDEX</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5" name="Đáp án đúng">
            <a:extLst>
              <a:ext uri="{FF2B5EF4-FFF2-40B4-BE49-F238E27FC236}">
                <a16:creationId xmlns:a16="http://schemas.microsoft.com/office/drawing/2014/main" id="{73F5B725-A6FC-F5A2-F2A4-6047B0B0A3CC}"/>
              </a:ext>
            </a:extLst>
          </p:cNvPr>
          <p:cNvSpPr/>
          <p:nvPr/>
        </p:nvSpPr>
        <p:spPr>
          <a:xfrm>
            <a:off x="440496" y="3627758"/>
            <a:ext cx="3943074" cy="1205499"/>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vi-VN" sz="2000" b="1" noProof="1">
                <a:solidFill>
                  <a:srgbClr val="000000"/>
                </a:solidFill>
                <a:cs typeface="Arial" panose="020B0604020202020204" pitchFamily="34" charset="0"/>
              </a:rPr>
              <a:t>COUNTIF</a:t>
            </a:r>
            <a:r>
              <a:rPr lang="vi-VN" sz="2000" noProof="1">
                <a:solidFill>
                  <a:srgbClr val="000000"/>
                </a:solidFill>
                <a:cs typeface="Arial" panose="020B0604020202020204" pitchFamily="34" charset="0"/>
              </a:rPr>
              <a:t>.</a:t>
            </a:r>
          </a:p>
        </p:txBody>
      </p:sp>
    </p:spTree>
    <p:extLst>
      <p:ext uri="{BB962C8B-B14F-4D97-AF65-F5344CB8AC3E}">
        <p14:creationId xmlns:p14="http://schemas.microsoft.com/office/powerpoint/2010/main" val="18591200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âu hỏi">
            <a:extLst>
              <a:ext uri="{FF2B5EF4-FFF2-40B4-BE49-F238E27FC236}">
                <a16:creationId xmlns:a16="http://schemas.microsoft.com/office/drawing/2014/main" id="{1AB69979-1D5C-6D4F-6590-E0650E70A5B4}"/>
              </a:ext>
            </a:extLst>
          </p:cNvPr>
          <p:cNvSpPr/>
          <p:nvPr/>
        </p:nvSpPr>
        <p:spPr>
          <a:xfrm>
            <a:off x="440496" y="385906"/>
            <a:ext cx="8263007" cy="142789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2: Công thức chung của hàm </a:t>
            </a:r>
            <a:r>
              <a:rPr lang="vi-VN" sz="2000" b="1" noProof="1">
                <a:solidFill>
                  <a:srgbClr val="C00000"/>
                </a:solidFill>
                <a:cs typeface="Arial" panose="020B0604020202020204" pitchFamily="34" charset="0"/>
              </a:rPr>
              <a:t>COUNTIF</a:t>
            </a:r>
            <a:r>
              <a:rPr lang="vi-VN" sz="2000" noProof="1">
                <a:solidFill>
                  <a:srgbClr val="C00000"/>
                </a:solidFill>
                <a:cs typeface="Arial" panose="020B0604020202020204" pitchFamily="34" charset="0"/>
              </a:rPr>
              <a:t> là</a:t>
            </a:r>
            <a:endParaRPr lang="vi-VN" sz="2000" noProof="1">
              <a:solidFill>
                <a:srgbClr val="C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2FB644CA-CB55-3594-B5C2-C9F8A867CDF0}"/>
              </a:ext>
            </a:extLst>
          </p:cNvPr>
          <p:cNvSpPr/>
          <p:nvPr/>
        </p:nvSpPr>
        <p:spPr>
          <a:xfrm>
            <a:off x="440496"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vi-VN" sz="2000" b="1" noProof="1">
                <a:solidFill>
                  <a:srgbClr val="000000"/>
                </a:solidFill>
                <a:cs typeface="Arial" panose="020B0604020202020204" pitchFamily="34" charset="0"/>
              </a:rPr>
              <a:t>COUNTIF(range, criteria)</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1">
            <a:extLst>
              <a:ext uri="{FF2B5EF4-FFF2-40B4-BE49-F238E27FC236}">
                <a16:creationId xmlns:a16="http://schemas.microsoft.com/office/drawing/2014/main" id="{30828281-61AD-7A62-0775-C0E24C9C1DEB}"/>
              </a:ext>
            </a:extLst>
          </p:cNvPr>
          <p:cNvSpPr/>
          <p:nvPr/>
        </p:nvSpPr>
        <p:spPr>
          <a:xfrm>
            <a:off x="440496"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vi-VN" sz="2000" b="1" noProof="1">
                <a:solidFill>
                  <a:srgbClr val="000000"/>
                </a:solidFill>
                <a:cs typeface="Arial" panose="020B0604020202020204" pitchFamily="34" charset="0"/>
              </a:rPr>
              <a:t>COUNTIF(criteria, range)</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2">
            <a:extLst>
              <a:ext uri="{FF2B5EF4-FFF2-40B4-BE49-F238E27FC236}">
                <a16:creationId xmlns:a16="http://schemas.microsoft.com/office/drawing/2014/main" id="{E6A889FC-D3A7-FA7C-0DE3-0EA076B22F62}"/>
              </a:ext>
            </a:extLst>
          </p:cNvPr>
          <p:cNvSpPr/>
          <p:nvPr/>
        </p:nvSpPr>
        <p:spPr>
          <a:xfrm>
            <a:off x="4760429"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vi-VN" sz="2000" b="1" noProof="1">
                <a:solidFill>
                  <a:srgbClr val="000000"/>
                </a:solidFill>
                <a:cs typeface="Arial" panose="020B0604020202020204" pitchFamily="34" charset="0"/>
              </a:rPr>
              <a:t>=COUNTIF(criteria, range</a:t>
            </a:r>
            <a:r>
              <a:rPr lang="vi-VN" sz="2000" b="1"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a:t>
            </a:r>
            <a:endParaRPr lang="vi-VN" sz="2000" b="1" noProof="1">
              <a:solidFill>
                <a:srgbClr val="000000"/>
              </a:solidFill>
              <a:latin typeface="Arial" panose="020B0604020202020204" pitchFamily="34" charset="0"/>
              <a:cs typeface="Arial" panose="020B0604020202020204" pitchFamily="34" charset="0"/>
            </a:endParaRPr>
          </a:p>
        </p:txBody>
      </p:sp>
      <p:sp>
        <p:nvSpPr>
          <p:cNvPr id="14" name="Đáp án sai 3">
            <a:extLst>
              <a:ext uri="{FF2B5EF4-FFF2-40B4-BE49-F238E27FC236}">
                <a16:creationId xmlns:a16="http://schemas.microsoft.com/office/drawing/2014/main" id="{39170EEF-8452-D761-9524-3629836006CB}"/>
              </a:ext>
            </a:extLst>
          </p:cNvPr>
          <p:cNvSpPr/>
          <p:nvPr/>
        </p:nvSpPr>
        <p:spPr>
          <a:xfrm>
            <a:off x="4760428"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vi-VN" sz="2000" b="1" noProof="1">
                <a:solidFill>
                  <a:srgbClr val="000000"/>
                </a:solidFill>
                <a:cs typeface="Arial" panose="020B0604020202020204" pitchFamily="34" charset="0"/>
              </a:rPr>
              <a:t>=COUNTIF(range, criteria</a:t>
            </a:r>
            <a:r>
              <a:rPr lang="vi-VN" sz="2000" b="1"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a:t>
            </a:r>
            <a:endParaRPr lang="vi-VN" sz="2000" b="1" noProof="1">
              <a:solidFill>
                <a:srgbClr val="000000"/>
              </a:solidFill>
              <a:latin typeface="Arial" panose="020B0604020202020204" pitchFamily="34" charset="0"/>
              <a:cs typeface="Arial" panose="020B0604020202020204" pitchFamily="34" charset="0"/>
            </a:endParaRPr>
          </a:p>
        </p:txBody>
      </p:sp>
      <p:sp>
        <p:nvSpPr>
          <p:cNvPr id="15" name="Đáp án đúng">
            <a:extLst>
              <a:ext uri="{FF2B5EF4-FFF2-40B4-BE49-F238E27FC236}">
                <a16:creationId xmlns:a16="http://schemas.microsoft.com/office/drawing/2014/main" id="{73F5B725-A6FC-F5A2-F2A4-6047B0B0A3CC}"/>
              </a:ext>
            </a:extLst>
          </p:cNvPr>
          <p:cNvSpPr/>
          <p:nvPr/>
        </p:nvSpPr>
        <p:spPr>
          <a:xfrm>
            <a:off x="4760428" y="3627758"/>
            <a:ext cx="3943074" cy="1205499"/>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vi-VN" sz="2000" b="1" noProof="1">
                <a:solidFill>
                  <a:srgbClr val="000000"/>
                </a:solidFill>
                <a:cs typeface="Arial" panose="020B0604020202020204" pitchFamily="34" charset="0"/>
              </a:rPr>
              <a:t>=COUNTIF(range, criteria</a:t>
            </a:r>
            <a:r>
              <a:rPr lang="vi-VN" sz="2000" b="1"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a:t>
            </a:r>
            <a:endParaRPr lang="vi-VN" sz="2000" b="1" noProof="1">
              <a:solidFill>
                <a:srgbClr val="000000"/>
              </a:solidFill>
              <a:cs typeface="Arial" panose="020B0604020202020204" pitchFamily="34" charset="0"/>
            </a:endParaRPr>
          </a:p>
        </p:txBody>
      </p:sp>
    </p:spTree>
    <p:extLst>
      <p:ext uri="{BB962C8B-B14F-4D97-AF65-F5344CB8AC3E}">
        <p14:creationId xmlns:p14="http://schemas.microsoft.com/office/powerpoint/2010/main" val="20336471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âu hỏi">
            <a:extLst>
              <a:ext uri="{FF2B5EF4-FFF2-40B4-BE49-F238E27FC236}">
                <a16:creationId xmlns:a16="http://schemas.microsoft.com/office/drawing/2014/main" id="{1AB69979-1D5C-6D4F-6590-E0650E70A5B4}"/>
              </a:ext>
            </a:extLst>
          </p:cNvPr>
          <p:cNvSpPr/>
          <p:nvPr/>
        </p:nvSpPr>
        <p:spPr>
          <a:xfrm>
            <a:off x="440496" y="385906"/>
            <a:ext cx="8263007" cy="142789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3: Trong công thức chung của </a:t>
            </a:r>
            <a:r>
              <a:rPr lang="vi-VN" sz="2000" b="1" noProof="1">
                <a:solidFill>
                  <a:srgbClr val="C00000"/>
                </a:solidFill>
                <a:cs typeface="Arial" panose="020B0604020202020204" pitchFamily="34" charset="0"/>
              </a:rPr>
              <a:t>COUNTIF</a:t>
            </a:r>
            <a:r>
              <a:rPr lang="vi-VN" sz="2000" noProof="1">
                <a:solidFill>
                  <a:srgbClr val="C00000"/>
                </a:solidFill>
                <a:cs typeface="Arial" panose="020B0604020202020204" pitchFamily="34" charset="0"/>
              </a:rPr>
              <a:t>, </a:t>
            </a:r>
            <a:endParaRPr lang="en-US" sz="2000" noProof="1" smtClean="0">
              <a:solidFill>
                <a:srgbClr val="C00000"/>
              </a:solidFill>
              <a:cs typeface="Arial" panose="020B0604020202020204" pitchFamily="34" charset="0"/>
            </a:endParaRPr>
          </a:p>
          <a:p>
            <a:pPr algn="ctr">
              <a:lnSpc>
                <a:spcPct val="150000"/>
              </a:lnSpc>
            </a:pPr>
            <a:r>
              <a:rPr lang="vi-VN" sz="2000" noProof="1" smtClean="0">
                <a:solidFill>
                  <a:srgbClr val="C00000"/>
                </a:solidFill>
                <a:cs typeface="Arial" panose="020B0604020202020204" pitchFamily="34" charset="0"/>
              </a:rPr>
              <a:t>tham </a:t>
            </a:r>
            <a:r>
              <a:rPr lang="vi-VN" sz="2000" noProof="1">
                <a:solidFill>
                  <a:srgbClr val="C00000"/>
                </a:solidFill>
                <a:cs typeface="Arial" panose="020B0604020202020204" pitchFamily="34" charset="0"/>
              </a:rPr>
              <a:t>số </a:t>
            </a:r>
            <a:r>
              <a:rPr lang="vi-VN" sz="2000" b="1" noProof="1">
                <a:solidFill>
                  <a:srgbClr val="C00000"/>
                </a:solidFill>
                <a:cs typeface="Arial" panose="020B0604020202020204" pitchFamily="34" charset="0"/>
              </a:rPr>
              <a:t>criteria </a:t>
            </a:r>
            <a:r>
              <a:rPr lang="vi-VN" sz="2000" noProof="1">
                <a:solidFill>
                  <a:srgbClr val="C00000"/>
                </a:solidFill>
                <a:cs typeface="Arial" panose="020B0604020202020204" pitchFamily="34" charset="0"/>
              </a:rPr>
              <a:t>có ý nghĩa gì?</a:t>
            </a:r>
            <a:endParaRPr lang="vi-VN" sz="2000" noProof="1">
              <a:solidFill>
                <a:srgbClr val="C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2FB644CA-CB55-3594-B5C2-C9F8A867CDF0}"/>
              </a:ext>
            </a:extLst>
          </p:cNvPr>
          <p:cNvSpPr/>
          <p:nvPr/>
        </p:nvSpPr>
        <p:spPr>
          <a:xfrm>
            <a:off x="440496"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smtClean="0">
                <a:solidFill>
                  <a:srgbClr val="000000"/>
                </a:solidFill>
                <a:cs typeface="Arial" panose="020B0604020202020204" pitchFamily="34" charset="0"/>
              </a:rPr>
              <a:t>A. Phạm </a:t>
            </a:r>
            <a:r>
              <a:rPr lang="vi-VN" sz="2000" noProof="1">
                <a:solidFill>
                  <a:srgbClr val="000000"/>
                </a:solidFill>
                <a:cs typeface="Arial" panose="020B0604020202020204" pitchFamily="34" charset="0"/>
              </a:rPr>
              <a:t>vi chứa các ô tính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cần </a:t>
            </a:r>
            <a:r>
              <a:rPr lang="vi-VN" sz="2000" noProof="1">
                <a:solidFill>
                  <a:srgbClr val="000000"/>
                </a:solidFill>
                <a:cs typeface="Arial" panose="020B0604020202020204" pitchFamily="34" charset="0"/>
              </a:rPr>
              <a:t>kiểm tra để đếm.</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1">
            <a:extLst>
              <a:ext uri="{FF2B5EF4-FFF2-40B4-BE49-F238E27FC236}">
                <a16:creationId xmlns:a16="http://schemas.microsoft.com/office/drawing/2014/main" id="{30828281-61AD-7A62-0775-C0E24C9C1DEB}"/>
              </a:ext>
            </a:extLst>
          </p:cNvPr>
          <p:cNvSpPr/>
          <p:nvPr/>
        </p:nvSpPr>
        <p:spPr>
          <a:xfrm>
            <a:off x="440496"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Phạm vi chứa các giá trị không hợp lệ.</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2">
            <a:extLst>
              <a:ext uri="{FF2B5EF4-FFF2-40B4-BE49-F238E27FC236}">
                <a16:creationId xmlns:a16="http://schemas.microsoft.com/office/drawing/2014/main" id="{E6A889FC-D3A7-FA7C-0DE3-0EA076B22F62}"/>
              </a:ext>
            </a:extLst>
          </p:cNvPr>
          <p:cNvSpPr/>
          <p:nvPr/>
        </p:nvSpPr>
        <p:spPr>
          <a:xfrm>
            <a:off x="4760429"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Điều kiện kiểm tra các ô tính trong phạm vi </a:t>
            </a:r>
            <a:r>
              <a:rPr lang="vi-VN" sz="2000" b="1" noProof="1">
                <a:solidFill>
                  <a:srgbClr val="000000"/>
                </a:solidFill>
                <a:cs typeface="Arial" panose="020B0604020202020204" pitchFamily="34" charset="0"/>
              </a:rPr>
              <a:t>range</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sai 3">
            <a:extLst>
              <a:ext uri="{FF2B5EF4-FFF2-40B4-BE49-F238E27FC236}">
                <a16:creationId xmlns:a16="http://schemas.microsoft.com/office/drawing/2014/main" id="{39170EEF-8452-D761-9524-3629836006CB}"/>
              </a:ext>
            </a:extLst>
          </p:cNvPr>
          <p:cNvSpPr/>
          <p:nvPr/>
        </p:nvSpPr>
        <p:spPr>
          <a:xfrm>
            <a:off x="4760428"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Điều kiện xác thực dữ liệu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để </a:t>
            </a:r>
            <a:r>
              <a:rPr lang="vi-VN" sz="2000" noProof="1">
                <a:solidFill>
                  <a:srgbClr val="000000"/>
                </a:solidFill>
                <a:cs typeface="Arial" panose="020B0604020202020204" pitchFamily="34" charset="0"/>
              </a:rPr>
              <a:t>tạo bảng tính.</a:t>
            </a:r>
            <a:endParaRPr lang="vi-VN" sz="2000" noProof="1">
              <a:solidFill>
                <a:srgbClr val="000000"/>
              </a:solidFill>
              <a:latin typeface="Arial" panose="020B0604020202020204" pitchFamily="34" charset="0"/>
              <a:cs typeface="Arial" panose="020B0604020202020204" pitchFamily="34" charset="0"/>
            </a:endParaRPr>
          </a:p>
        </p:txBody>
      </p:sp>
      <p:sp>
        <p:nvSpPr>
          <p:cNvPr id="15" name="Đáp án đúng">
            <a:extLst>
              <a:ext uri="{FF2B5EF4-FFF2-40B4-BE49-F238E27FC236}">
                <a16:creationId xmlns:a16="http://schemas.microsoft.com/office/drawing/2014/main" id="{73F5B725-A6FC-F5A2-F2A4-6047B0B0A3CC}"/>
              </a:ext>
            </a:extLst>
          </p:cNvPr>
          <p:cNvSpPr/>
          <p:nvPr/>
        </p:nvSpPr>
        <p:spPr>
          <a:xfrm>
            <a:off x="4760428" y="2123471"/>
            <a:ext cx="3943074" cy="1205499"/>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Điều kiện kiểm tra các ô tính trong phạm vi</a:t>
            </a:r>
            <a:r>
              <a:rPr lang="vi-VN" sz="2000" b="1" noProof="1">
                <a:solidFill>
                  <a:srgbClr val="000000"/>
                </a:solidFill>
                <a:cs typeface="Arial" panose="020B0604020202020204" pitchFamily="34" charset="0"/>
              </a:rPr>
              <a:t> range</a:t>
            </a:r>
            <a:r>
              <a:rPr lang="vi-VN" sz="2000" noProof="1">
                <a:solidFill>
                  <a:srgbClr val="000000"/>
                </a:solidFill>
                <a:cs typeface="Arial" panose="020B0604020202020204" pitchFamily="34" charset="0"/>
              </a:rPr>
              <a:t>.</a:t>
            </a:r>
          </a:p>
        </p:txBody>
      </p:sp>
    </p:spTree>
    <p:extLst>
      <p:ext uri="{BB962C8B-B14F-4D97-AF65-F5344CB8AC3E}">
        <p14:creationId xmlns:p14="http://schemas.microsoft.com/office/powerpoint/2010/main" val="23877711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âu hỏi">
            <a:extLst>
              <a:ext uri="{FF2B5EF4-FFF2-40B4-BE49-F238E27FC236}">
                <a16:creationId xmlns:a16="http://schemas.microsoft.com/office/drawing/2014/main" id="{1AB69979-1D5C-6D4F-6590-E0650E70A5B4}"/>
              </a:ext>
            </a:extLst>
          </p:cNvPr>
          <p:cNvSpPr/>
          <p:nvPr/>
        </p:nvSpPr>
        <p:spPr>
          <a:xfrm>
            <a:off x="440496" y="385906"/>
            <a:ext cx="8263007" cy="142789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4: Trong công thức chung của </a:t>
            </a:r>
            <a:r>
              <a:rPr lang="vi-VN" sz="2000" b="1" noProof="1">
                <a:solidFill>
                  <a:srgbClr val="C00000"/>
                </a:solidFill>
                <a:cs typeface="Arial" panose="020B0604020202020204" pitchFamily="34" charset="0"/>
              </a:rPr>
              <a:t>COUNTIF</a:t>
            </a:r>
            <a:r>
              <a:rPr lang="vi-VN" sz="2000" noProof="1">
                <a:solidFill>
                  <a:srgbClr val="C00000"/>
                </a:solidFill>
                <a:cs typeface="Arial" panose="020B0604020202020204" pitchFamily="34" charset="0"/>
              </a:rPr>
              <a:t>, </a:t>
            </a:r>
            <a:endParaRPr lang="en-US" sz="2000" noProof="1" smtClean="0">
              <a:solidFill>
                <a:srgbClr val="C00000"/>
              </a:solidFill>
              <a:cs typeface="Arial" panose="020B0604020202020204" pitchFamily="34" charset="0"/>
            </a:endParaRPr>
          </a:p>
          <a:p>
            <a:pPr algn="ctr">
              <a:lnSpc>
                <a:spcPct val="150000"/>
              </a:lnSpc>
            </a:pPr>
            <a:r>
              <a:rPr lang="vi-VN" sz="2000" noProof="1" smtClean="0">
                <a:solidFill>
                  <a:srgbClr val="C00000"/>
                </a:solidFill>
                <a:cs typeface="Arial" panose="020B0604020202020204" pitchFamily="34" charset="0"/>
              </a:rPr>
              <a:t>tham </a:t>
            </a:r>
            <a:r>
              <a:rPr lang="vi-VN" sz="2000" noProof="1">
                <a:solidFill>
                  <a:srgbClr val="C00000"/>
                </a:solidFill>
                <a:cs typeface="Arial" panose="020B0604020202020204" pitchFamily="34" charset="0"/>
              </a:rPr>
              <a:t>số </a:t>
            </a:r>
            <a:r>
              <a:rPr lang="vi-VN" sz="2000" b="1" noProof="1">
                <a:solidFill>
                  <a:srgbClr val="C00000"/>
                </a:solidFill>
                <a:cs typeface="Arial" panose="020B0604020202020204" pitchFamily="34" charset="0"/>
              </a:rPr>
              <a:t>range </a:t>
            </a:r>
            <a:r>
              <a:rPr lang="vi-VN" sz="2000" noProof="1">
                <a:solidFill>
                  <a:srgbClr val="C00000"/>
                </a:solidFill>
                <a:cs typeface="Arial" panose="020B0604020202020204" pitchFamily="34" charset="0"/>
              </a:rPr>
              <a:t>có ý nghĩa gì?</a:t>
            </a:r>
            <a:endParaRPr lang="vi-VN" sz="2000" noProof="1">
              <a:solidFill>
                <a:srgbClr val="C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2FB644CA-CB55-3594-B5C2-C9F8A867CDF0}"/>
              </a:ext>
            </a:extLst>
          </p:cNvPr>
          <p:cNvSpPr/>
          <p:nvPr/>
        </p:nvSpPr>
        <p:spPr>
          <a:xfrm>
            <a:off x="440496"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smtClean="0">
                <a:solidFill>
                  <a:srgbClr val="000000"/>
                </a:solidFill>
                <a:cs typeface="Arial" panose="020B0604020202020204" pitchFamily="34" charset="0"/>
              </a:rPr>
              <a:t>A. Số </a:t>
            </a:r>
            <a:r>
              <a:rPr lang="vi-VN" sz="2000" noProof="1">
                <a:solidFill>
                  <a:srgbClr val="000000"/>
                </a:solidFill>
                <a:cs typeface="Arial" panose="020B0604020202020204" pitchFamily="34" charset="0"/>
              </a:rPr>
              <a:t>lượng các ô tính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thoả </a:t>
            </a:r>
            <a:r>
              <a:rPr lang="vi-VN" sz="2000" noProof="1">
                <a:solidFill>
                  <a:srgbClr val="000000"/>
                </a:solidFill>
                <a:cs typeface="Arial" panose="020B0604020202020204" pitchFamily="34" charset="0"/>
              </a:rPr>
              <a:t>mãn điều kiện kiểm tra.</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1">
            <a:extLst>
              <a:ext uri="{FF2B5EF4-FFF2-40B4-BE49-F238E27FC236}">
                <a16:creationId xmlns:a16="http://schemas.microsoft.com/office/drawing/2014/main" id="{30828281-61AD-7A62-0775-C0E24C9C1DEB}"/>
              </a:ext>
            </a:extLst>
          </p:cNvPr>
          <p:cNvSpPr/>
          <p:nvPr/>
        </p:nvSpPr>
        <p:spPr>
          <a:xfrm>
            <a:off x="440496"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Điều kiện kiểm tra các ô tính trong phạm vi </a:t>
            </a:r>
            <a:r>
              <a:rPr lang="vi-VN" sz="2000" b="1" noProof="1">
                <a:solidFill>
                  <a:srgbClr val="000000"/>
                </a:solidFill>
                <a:cs typeface="Arial" panose="020B0604020202020204" pitchFamily="34" charset="0"/>
              </a:rPr>
              <a:t>criteria</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2">
            <a:extLst>
              <a:ext uri="{FF2B5EF4-FFF2-40B4-BE49-F238E27FC236}">
                <a16:creationId xmlns:a16="http://schemas.microsoft.com/office/drawing/2014/main" id="{E6A889FC-D3A7-FA7C-0DE3-0EA076B22F62}"/>
              </a:ext>
            </a:extLst>
          </p:cNvPr>
          <p:cNvSpPr/>
          <p:nvPr/>
        </p:nvSpPr>
        <p:spPr>
          <a:xfrm>
            <a:off x="4760429"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Phạm vi chứa các ô tính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cần </a:t>
            </a:r>
            <a:r>
              <a:rPr lang="vi-VN" sz="2000" noProof="1">
                <a:solidFill>
                  <a:srgbClr val="000000"/>
                </a:solidFill>
                <a:cs typeface="Arial" panose="020B0604020202020204" pitchFamily="34" charset="0"/>
              </a:rPr>
              <a:t>kiểm tra để đếm.</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sai 3">
            <a:extLst>
              <a:ext uri="{FF2B5EF4-FFF2-40B4-BE49-F238E27FC236}">
                <a16:creationId xmlns:a16="http://schemas.microsoft.com/office/drawing/2014/main" id="{39170EEF-8452-D761-9524-3629836006CB}"/>
              </a:ext>
            </a:extLst>
          </p:cNvPr>
          <p:cNvSpPr/>
          <p:nvPr/>
        </p:nvSpPr>
        <p:spPr>
          <a:xfrm>
            <a:off x="4760428"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Phạm vi chứa các giá trị không hợp lệ.</a:t>
            </a:r>
            <a:endParaRPr lang="vi-VN" sz="2000" noProof="1">
              <a:solidFill>
                <a:srgbClr val="000000"/>
              </a:solidFill>
              <a:latin typeface="Arial" panose="020B0604020202020204" pitchFamily="34" charset="0"/>
              <a:cs typeface="Arial" panose="020B0604020202020204" pitchFamily="34" charset="0"/>
            </a:endParaRPr>
          </a:p>
        </p:txBody>
      </p:sp>
      <p:sp>
        <p:nvSpPr>
          <p:cNvPr id="15" name="Đáp án đúng">
            <a:extLst>
              <a:ext uri="{FF2B5EF4-FFF2-40B4-BE49-F238E27FC236}">
                <a16:creationId xmlns:a16="http://schemas.microsoft.com/office/drawing/2014/main" id="{73F5B725-A6FC-F5A2-F2A4-6047B0B0A3CC}"/>
              </a:ext>
            </a:extLst>
          </p:cNvPr>
          <p:cNvSpPr/>
          <p:nvPr/>
        </p:nvSpPr>
        <p:spPr>
          <a:xfrm>
            <a:off x="4760428" y="2118028"/>
            <a:ext cx="3943074" cy="1205499"/>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Phạm vi chứa các ô tính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cần </a:t>
            </a:r>
            <a:r>
              <a:rPr lang="vi-VN" sz="2000" noProof="1">
                <a:solidFill>
                  <a:srgbClr val="000000"/>
                </a:solidFill>
                <a:cs typeface="Arial" panose="020B0604020202020204" pitchFamily="34" charset="0"/>
              </a:rPr>
              <a:t>kiểm tra để đếm.</a:t>
            </a:r>
          </a:p>
        </p:txBody>
      </p:sp>
    </p:spTree>
    <p:extLst>
      <p:ext uri="{BB962C8B-B14F-4D97-AF65-F5344CB8AC3E}">
        <p14:creationId xmlns:p14="http://schemas.microsoft.com/office/powerpoint/2010/main" val="41921791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âu hỏi">
            <a:extLst>
              <a:ext uri="{FF2B5EF4-FFF2-40B4-BE49-F238E27FC236}">
                <a16:creationId xmlns:a16="http://schemas.microsoft.com/office/drawing/2014/main" id="{1AB69979-1D5C-6D4F-6590-E0650E70A5B4}"/>
              </a:ext>
            </a:extLst>
          </p:cNvPr>
          <p:cNvSpPr/>
          <p:nvPr/>
        </p:nvSpPr>
        <p:spPr>
          <a:xfrm>
            <a:off x="440496" y="385906"/>
            <a:ext cx="8263007" cy="142789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5: Công thức tính để đếm số ô trong vùng C1:C6 chứa từ </a:t>
            </a:r>
            <a:r>
              <a:rPr lang="en-US" sz="2000" noProof="1" smtClean="0">
                <a:solidFill>
                  <a:srgbClr val="C00000"/>
                </a:solidFill>
                <a:cs typeface="Arial" panose="020B0604020202020204" pitchFamily="34" charset="0"/>
              </a:rPr>
              <a:t>“</a:t>
            </a:r>
            <a:r>
              <a:rPr lang="vi-VN" sz="2000" noProof="1" smtClean="0">
                <a:solidFill>
                  <a:srgbClr val="C00000"/>
                </a:solidFill>
                <a:cs typeface="Arial" panose="020B0604020202020204" pitchFamily="34" charset="0"/>
              </a:rPr>
              <a:t>The</a:t>
            </a:r>
            <a:r>
              <a:rPr lang="en-US" sz="2000" noProof="1" smtClean="0">
                <a:solidFill>
                  <a:srgbClr val="C00000"/>
                </a:solidFill>
                <a:cs typeface="Arial" panose="020B0604020202020204" pitchFamily="34" charset="0"/>
              </a:rPr>
              <a:t>”</a:t>
            </a:r>
            <a:r>
              <a:rPr lang="vi-VN" sz="2000" noProof="1" smtClean="0">
                <a:solidFill>
                  <a:srgbClr val="C00000"/>
                </a:solidFill>
                <a:cs typeface="Arial" panose="020B0604020202020204" pitchFamily="34" charset="0"/>
              </a:rPr>
              <a:t> </a:t>
            </a:r>
            <a:r>
              <a:rPr lang="vi-VN" sz="2000" noProof="1">
                <a:solidFill>
                  <a:srgbClr val="C00000"/>
                </a:solidFill>
                <a:cs typeface="Arial" panose="020B0604020202020204" pitchFamily="34" charset="0"/>
              </a:rPr>
              <a:t>là</a:t>
            </a:r>
            <a:endParaRPr lang="vi-VN" sz="2000" noProof="1">
              <a:solidFill>
                <a:srgbClr val="C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2FB644CA-CB55-3594-B5C2-C9F8A867CDF0}"/>
              </a:ext>
            </a:extLst>
          </p:cNvPr>
          <p:cNvSpPr/>
          <p:nvPr/>
        </p:nvSpPr>
        <p:spPr>
          <a:xfrm>
            <a:off x="440496"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vi-VN" sz="2000" noProof="1" smtClean="0">
                <a:solidFill>
                  <a:srgbClr val="000000"/>
                </a:solidFill>
                <a:cs typeface="Arial" panose="020B0604020202020204" pitchFamily="34" charset="0"/>
              </a:rPr>
              <a:t>COUNT(C1:C6,</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The</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1">
            <a:extLst>
              <a:ext uri="{FF2B5EF4-FFF2-40B4-BE49-F238E27FC236}">
                <a16:creationId xmlns:a16="http://schemas.microsoft.com/office/drawing/2014/main" id="{30828281-61AD-7A62-0775-C0E24C9C1DEB}"/>
              </a:ext>
            </a:extLst>
          </p:cNvPr>
          <p:cNvSpPr/>
          <p:nvPr/>
        </p:nvSpPr>
        <p:spPr>
          <a:xfrm>
            <a:off x="440496"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vi-VN" sz="2000" noProof="1" smtClean="0">
                <a:solidFill>
                  <a:srgbClr val="000000"/>
                </a:solidFill>
                <a:cs typeface="Arial" panose="020B0604020202020204" pitchFamily="34" charset="0"/>
              </a:rPr>
              <a:t>COUNTIF(C1:C6,</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The</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2">
            <a:extLst>
              <a:ext uri="{FF2B5EF4-FFF2-40B4-BE49-F238E27FC236}">
                <a16:creationId xmlns:a16="http://schemas.microsoft.com/office/drawing/2014/main" id="{E6A889FC-D3A7-FA7C-0DE3-0EA076B22F62}"/>
              </a:ext>
            </a:extLst>
          </p:cNvPr>
          <p:cNvSpPr/>
          <p:nvPr/>
        </p:nvSpPr>
        <p:spPr>
          <a:xfrm>
            <a:off x="4760429"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=COUNTIF(C1:C6,The).</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sai 3">
            <a:extLst>
              <a:ext uri="{FF2B5EF4-FFF2-40B4-BE49-F238E27FC236}">
                <a16:creationId xmlns:a16="http://schemas.microsoft.com/office/drawing/2014/main" id="{39170EEF-8452-D761-9524-3629836006CB}"/>
              </a:ext>
            </a:extLst>
          </p:cNvPr>
          <p:cNvSpPr/>
          <p:nvPr/>
        </p:nvSpPr>
        <p:spPr>
          <a:xfrm>
            <a:off x="4760428"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=COUNT(C1:C6,The).</a:t>
            </a:r>
            <a:endParaRPr lang="vi-VN" sz="2000" noProof="1">
              <a:solidFill>
                <a:srgbClr val="000000"/>
              </a:solidFill>
              <a:latin typeface="Arial" panose="020B0604020202020204" pitchFamily="34" charset="0"/>
              <a:cs typeface="Arial" panose="020B0604020202020204" pitchFamily="34" charset="0"/>
            </a:endParaRPr>
          </a:p>
        </p:txBody>
      </p:sp>
      <p:sp>
        <p:nvSpPr>
          <p:cNvPr id="15" name="Đáp án đúng">
            <a:extLst>
              <a:ext uri="{FF2B5EF4-FFF2-40B4-BE49-F238E27FC236}">
                <a16:creationId xmlns:a16="http://schemas.microsoft.com/office/drawing/2014/main" id="{73F5B725-A6FC-F5A2-F2A4-6047B0B0A3CC}"/>
              </a:ext>
            </a:extLst>
          </p:cNvPr>
          <p:cNvSpPr/>
          <p:nvPr/>
        </p:nvSpPr>
        <p:spPr>
          <a:xfrm>
            <a:off x="440496" y="3627758"/>
            <a:ext cx="3943074" cy="1205499"/>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vi-VN" sz="2000" noProof="1" smtClean="0">
                <a:solidFill>
                  <a:srgbClr val="000000"/>
                </a:solidFill>
                <a:cs typeface="Arial" panose="020B0604020202020204" pitchFamily="34" charset="0"/>
              </a:rPr>
              <a:t>COUNTIF(C1:C6,</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The</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a:t>
            </a:r>
            <a:endParaRPr lang="vi-VN" sz="2000" noProof="1">
              <a:solidFill>
                <a:srgbClr val="000000"/>
              </a:solidFill>
              <a:cs typeface="Arial" panose="020B0604020202020204" pitchFamily="34" charset="0"/>
            </a:endParaRPr>
          </a:p>
        </p:txBody>
      </p:sp>
    </p:spTree>
    <p:extLst>
      <p:ext uri="{BB962C8B-B14F-4D97-AF65-F5344CB8AC3E}">
        <p14:creationId xmlns:p14="http://schemas.microsoft.com/office/powerpoint/2010/main" val="32153014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âu hỏi">
            <a:extLst>
              <a:ext uri="{FF2B5EF4-FFF2-40B4-BE49-F238E27FC236}">
                <a16:creationId xmlns:a16="http://schemas.microsoft.com/office/drawing/2014/main" id="{1AB69979-1D5C-6D4F-6590-E0650E70A5B4}"/>
              </a:ext>
            </a:extLst>
          </p:cNvPr>
          <p:cNvSpPr/>
          <p:nvPr/>
        </p:nvSpPr>
        <p:spPr>
          <a:xfrm>
            <a:off x="440496" y="385906"/>
            <a:ext cx="8263007" cy="142789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6: Công thức tính để đếm số ô trong vùng A2:A8 </a:t>
            </a:r>
            <a:endParaRPr lang="en-US" sz="2000" noProof="1" smtClean="0">
              <a:solidFill>
                <a:srgbClr val="C00000"/>
              </a:solidFill>
              <a:cs typeface="Arial" panose="020B0604020202020204" pitchFamily="34" charset="0"/>
            </a:endParaRPr>
          </a:p>
          <a:p>
            <a:pPr algn="ctr">
              <a:lnSpc>
                <a:spcPct val="150000"/>
              </a:lnSpc>
            </a:pPr>
            <a:r>
              <a:rPr lang="vi-VN" sz="2000" noProof="1" smtClean="0">
                <a:solidFill>
                  <a:srgbClr val="C00000"/>
                </a:solidFill>
                <a:cs typeface="Arial" panose="020B0604020202020204" pitchFamily="34" charset="0"/>
              </a:rPr>
              <a:t>chứa </a:t>
            </a:r>
            <a:r>
              <a:rPr lang="vi-VN" sz="2000" noProof="1">
                <a:solidFill>
                  <a:srgbClr val="C00000"/>
                </a:solidFill>
                <a:cs typeface="Arial" panose="020B0604020202020204" pitchFamily="34" charset="0"/>
              </a:rPr>
              <a:t>giá trị số nhỏ hơn 90 là</a:t>
            </a:r>
            <a:endParaRPr lang="vi-VN" sz="2000" noProof="1">
              <a:solidFill>
                <a:srgbClr val="C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2FB644CA-CB55-3594-B5C2-C9F8A867CDF0}"/>
              </a:ext>
            </a:extLst>
          </p:cNvPr>
          <p:cNvSpPr/>
          <p:nvPr/>
        </p:nvSpPr>
        <p:spPr>
          <a:xfrm>
            <a:off x="440496"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=COUNTIF(A2:A8</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&lt;90</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1">
            <a:extLst>
              <a:ext uri="{FF2B5EF4-FFF2-40B4-BE49-F238E27FC236}">
                <a16:creationId xmlns:a16="http://schemas.microsoft.com/office/drawing/2014/main" id="{30828281-61AD-7A62-0775-C0E24C9C1DEB}"/>
              </a:ext>
            </a:extLst>
          </p:cNvPr>
          <p:cNvSpPr/>
          <p:nvPr/>
        </p:nvSpPr>
        <p:spPr>
          <a:xfrm>
            <a:off x="440496"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=COUNTIF(A2:A8,&gt;90).</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2">
            <a:extLst>
              <a:ext uri="{FF2B5EF4-FFF2-40B4-BE49-F238E27FC236}">
                <a16:creationId xmlns:a16="http://schemas.microsoft.com/office/drawing/2014/main" id="{E6A889FC-D3A7-FA7C-0DE3-0EA076B22F62}"/>
              </a:ext>
            </a:extLst>
          </p:cNvPr>
          <p:cNvSpPr/>
          <p:nvPr/>
        </p:nvSpPr>
        <p:spPr>
          <a:xfrm>
            <a:off x="4760429"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=COUNTIF(A2:A8</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&gt;90</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sai 3">
            <a:extLst>
              <a:ext uri="{FF2B5EF4-FFF2-40B4-BE49-F238E27FC236}">
                <a16:creationId xmlns:a16="http://schemas.microsoft.com/office/drawing/2014/main" id="{39170EEF-8452-D761-9524-3629836006CB}"/>
              </a:ext>
            </a:extLst>
          </p:cNvPr>
          <p:cNvSpPr/>
          <p:nvPr/>
        </p:nvSpPr>
        <p:spPr>
          <a:xfrm>
            <a:off x="4760428"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=COUNTIF(A2:A8,&lt;90).</a:t>
            </a:r>
            <a:endParaRPr lang="vi-VN" sz="2000" noProof="1">
              <a:solidFill>
                <a:srgbClr val="000000"/>
              </a:solidFill>
              <a:latin typeface="Arial" panose="020B0604020202020204" pitchFamily="34" charset="0"/>
              <a:cs typeface="Arial" panose="020B0604020202020204" pitchFamily="34" charset="0"/>
            </a:endParaRPr>
          </a:p>
        </p:txBody>
      </p:sp>
      <p:sp>
        <p:nvSpPr>
          <p:cNvPr id="15" name="Đáp án đúng">
            <a:extLst>
              <a:ext uri="{FF2B5EF4-FFF2-40B4-BE49-F238E27FC236}">
                <a16:creationId xmlns:a16="http://schemas.microsoft.com/office/drawing/2014/main" id="{73F5B725-A6FC-F5A2-F2A4-6047B0B0A3CC}"/>
              </a:ext>
            </a:extLst>
          </p:cNvPr>
          <p:cNvSpPr/>
          <p:nvPr/>
        </p:nvSpPr>
        <p:spPr>
          <a:xfrm>
            <a:off x="440496" y="2118028"/>
            <a:ext cx="3943074" cy="1205499"/>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=COUNTIF(A2:A8</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&lt;90</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a:t>
            </a:r>
            <a:endParaRPr lang="vi-VN" sz="2000" noProof="1">
              <a:solidFill>
                <a:srgbClr val="000000"/>
              </a:solidFill>
              <a:cs typeface="Arial" panose="020B0604020202020204" pitchFamily="34" charset="0"/>
            </a:endParaRPr>
          </a:p>
        </p:txBody>
      </p:sp>
    </p:spTree>
    <p:extLst>
      <p:ext uri="{BB962C8B-B14F-4D97-AF65-F5344CB8AC3E}">
        <p14:creationId xmlns:p14="http://schemas.microsoft.com/office/powerpoint/2010/main" val="355157130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âu hỏi">
            <a:extLst>
              <a:ext uri="{FF2B5EF4-FFF2-40B4-BE49-F238E27FC236}">
                <a16:creationId xmlns:a16="http://schemas.microsoft.com/office/drawing/2014/main" id="{1AB69979-1D5C-6D4F-6590-E0650E70A5B4}"/>
              </a:ext>
            </a:extLst>
          </p:cNvPr>
          <p:cNvSpPr/>
          <p:nvPr/>
        </p:nvSpPr>
        <p:spPr>
          <a:xfrm>
            <a:off x="440496" y="385906"/>
            <a:ext cx="8263007" cy="142789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7: Công thức tính để đếm số ô trong vùng B3:B5 </a:t>
            </a:r>
            <a:endParaRPr lang="en-US" sz="2000" noProof="1" smtClean="0">
              <a:solidFill>
                <a:srgbClr val="C00000"/>
              </a:solidFill>
              <a:cs typeface="Arial" panose="020B0604020202020204" pitchFamily="34" charset="0"/>
            </a:endParaRPr>
          </a:p>
          <a:p>
            <a:pPr algn="ctr">
              <a:lnSpc>
                <a:spcPct val="150000"/>
              </a:lnSpc>
            </a:pPr>
            <a:r>
              <a:rPr lang="vi-VN" sz="2000" noProof="1" smtClean="0">
                <a:solidFill>
                  <a:srgbClr val="C00000"/>
                </a:solidFill>
                <a:cs typeface="Arial" panose="020B0604020202020204" pitchFamily="34" charset="0"/>
              </a:rPr>
              <a:t>chứa </a:t>
            </a:r>
            <a:r>
              <a:rPr lang="vi-VN" sz="2000" noProof="1">
                <a:solidFill>
                  <a:srgbClr val="C00000"/>
                </a:solidFill>
                <a:cs typeface="Arial" panose="020B0604020202020204" pitchFamily="34" charset="0"/>
              </a:rPr>
              <a:t>giá trị giống như ô E7 là</a:t>
            </a:r>
            <a:endParaRPr lang="vi-VN" sz="2000" noProof="1">
              <a:solidFill>
                <a:srgbClr val="C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2FB644CA-CB55-3594-B5C2-C9F8A867CDF0}"/>
              </a:ext>
            </a:extLst>
          </p:cNvPr>
          <p:cNvSpPr/>
          <p:nvPr/>
        </p:nvSpPr>
        <p:spPr>
          <a:xfrm>
            <a:off x="440496"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=COUNT(B3:B5,E7).</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1">
            <a:extLst>
              <a:ext uri="{FF2B5EF4-FFF2-40B4-BE49-F238E27FC236}">
                <a16:creationId xmlns:a16="http://schemas.microsoft.com/office/drawing/2014/main" id="{30828281-61AD-7A62-0775-C0E24C9C1DEB}"/>
              </a:ext>
            </a:extLst>
          </p:cNvPr>
          <p:cNvSpPr/>
          <p:nvPr/>
        </p:nvSpPr>
        <p:spPr>
          <a:xfrm>
            <a:off x="440496"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vi-VN" sz="2000" noProof="1" smtClean="0">
                <a:solidFill>
                  <a:srgbClr val="000000"/>
                </a:solidFill>
                <a:cs typeface="Arial" panose="020B0604020202020204" pitchFamily="34" charset="0"/>
              </a:rPr>
              <a:t>COUNTIF(B3:B5,</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E7</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2">
            <a:extLst>
              <a:ext uri="{FF2B5EF4-FFF2-40B4-BE49-F238E27FC236}">
                <a16:creationId xmlns:a16="http://schemas.microsoft.com/office/drawing/2014/main" id="{E6A889FC-D3A7-FA7C-0DE3-0EA076B22F62}"/>
              </a:ext>
            </a:extLst>
          </p:cNvPr>
          <p:cNvSpPr/>
          <p:nvPr/>
        </p:nvSpPr>
        <p:spPr>
          <a:xfrm>
            <a:off x="4760429" y="211802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=COUNTIF(B3:B5</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=E7</a:t>
            </a:r>
            <a:r>
              <a:rPr lang="en-US" sz="2000" noProof="1" smtClean="0">
                <a:solidFill>
                  <a:srgbClr val="000000"/>
                </a:solidFill>
                <a:cs typeface="Arial" panose="020B0604020202020204" pitchFamily="34" charset="0"/>
              </a:rPr>
              <a:t>”</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sai 3">
            <a:extLst>
              <a:ext uri="{FF2B5EF4-FFF2-40B4-BE49-F238E27FC236}">
                <a16:creationId xmlns:a16="http://schemas.microsoft.com/office/drawing/2014/main" id="{39170EEF-8452-D761-9524-3629836006CB}"/>
              </a:ext>
            </a:extLst>
          </p:cNvPr>
          <p:cNvSpPr/>
          <p:nvPr/>
        </p:nvSpPr>
        <p:spPr>
          <a:xfrm>
            <a:off x="4760428" y="3627758"/>
            <a:ext cx="3943074" cy="120549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=COUNTIF(B3:B5,E7).</a:t>
            </a:r>
            <a:endParaRPr lang="vi-VN" sz="2000" noProof="1">
              <a:solidFill>
                <a:srgbClr val="000000"/>
              </a:solidFill>
              <a:latin typeface="Arial" panose="020B0604020202020204" pitchFamily="34" charset="0"/>
              <a:cs typeface="Arial" panose="020B0604020202020204" pitchFamily="34" charset="0"/>
            </a:endParaRPr>
          </a:p>
        </p:txBody>
      </p:sp>
      <p:sp>
        <p:nvSpPr>
          <p:cNvPr id="15" name="Đáp án đúng">
            <a:extLst>
              <a:ext uri="{FF2B5EF4-FFF2-40B4-BE49-F238E27FC236}">
                <a16:creationId xmlns:a16="http://schemas.microsoft.com/office/drawing/2014/main" id="{73F5B725-A6FC-F5A2-F2A4-6047B0B0A3CC}"/>
              </a:ext>
            </a:extLst>
          </p:cNvPr>
          <p:cNvSpPr/>
          <p:nvPr/>
        </p:nvSpPr>
        <p:spPr>
          <a:xfrm>
            <a:off x="4760428" y="3627757"/>
            <a:ext cx="3943074" cy="1205499"/>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=COUNTIF(B3:B5,E7).</a:t>
            </a:r>
          </a:p>
        </p:txBody>
      </p:sp>
    </p:spTree>
    <p:extLst>
      <p:ext uri="{BB962C8B-B14F-4D97-AF65-F5344CB8AC3E}">
        <p14:creationId xmlns:p14="http://schemas.microsoft.com/office/powerpoint/2010/main" val="41805130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70429" y="1240445"/>
            <a:ext cx="3719286" cy="1783443"/>
          </a:xfrm>
          <a:prstGeom prst="ellips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64129" y="1816695"/>
            <a:ext cx="2931886" cy="630942"/>
          </a:xfrm>
          <a:prstGeom prst="rect">
            <a:avLst/>
          </a:prstGeom>
          <a:noFill/>
        </p:spPr>
        <p:txBody>
          <a:bodyPr wrap="square" rtlCol="0">
            <a:spAutoFit/>
          </a:bodyPr>
          <a:lstStyle/>
          <a:p>
            <a:pPr algn="ctr"/>
            <a:r>
              <a:rPr lang="en-US" sz="3500" b="1" smtClean="0"/>
              <a:t>VẬN DỤNG</a:t>
            </a:r>
            <a:endParaRPr lang="en-US" sz="3500" b="1"/>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542" y="1876543"/>
            <a:ext cx="3475944" cy="2294689"/>
          </a:xfrm>
          <a:prstGeom prst="rect">
            <a:avLst/>
          </a:prstGeom>
        </p:spPr>
      </p:pic>
    </p:spTree>
    <p:extLst>
      <p:ext uri="{BB962C8B-B14F-4D97-AF65-F5344CB8AC3E}">
        <p14:creationId xmlns:p14="http://schemas.microsoft.com/office/powerpoint/2010/main" val="2462148836"/>
      </p:ext>
    </p:extLst>
  </p:cSld>
  <p:clrMapOvr>
    <a:masterClrMapping/>
  </p:clrMapOvr>
  <p:transition spd="med">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9560" y="397027"/>
            <a:ext cx="8139694" cy="4609289"/>
            <a:chOff x="289560" y="397027"/>
            <a:chExt cx="8139694" cy="4609289"/>
          </a:xfrm>
        </p:grpSpPr>
        <p:sp>
          <p:nvSpPr>
            <p:cNvPr id="2" name="Rounded Rectangle 1"/>
            <p:cNvSpPr/>
            <p:nvPr/>
          </p:nvSpPr>
          <p:spPr>
            <a:xfrm>
              <a:off x="939059" y="397027"/>
              <a:ext cx="7014770" cy="2883201"/>
            </a:xfrm>
            <a:prstGeom prst="roundRect">
              <a:avLst>
                <a:gd name="adj" fmla="val 8153"/>
              </a:avLst>
            </a:prstGeom>
            <a:solidFill>
              <a:schemeClr val="accent6"/>
            </a:soli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a:solidFill>
                  <a:srgbClr val="000000"/>
                </a:solidFill>
              </a:endParaRPr>
            </a:p>
          </p:txBody>
        </p:sp>
        <p:sp>
          <p:nvSpPr>
            <p:cNvPr id="3" name="TextBox 2"/>
            <p:cNvSpPr txBox="1"/>
            <p:nvPr/>
          </p:nvSpPr>
          <p:spPr>
            <a:xfrm>
              <a:off x="1124199" y="522882"/>
              <a:ext cx="6644490" cy="2631490"/>
            </a:xfrm>
            <a:prstGeom prst="rect">
              <a:avLst/>
            </a:prstGeom>
            <a:noFill/>
          </p:spPr>
          <p:txBody>
            <a:bodyPr wrap="square" rtlCol="0">
              <a:spAutoFit/>
            </a:bodyPr>
            <a:lstStyle/>
            <a:p>
              <a:pPr algn="just">
                <a:lnSpc>
                  <a:spcPct val="150000"/>
                </a:lnSpc>
              </a:pPr>
              <a:r>
                <a:rPr lang="vi-VN" sz="2200"/>
                <a:t>Em hãy mở bảng tính </a:t>
              </a:r>
              <a:r>
                <a:rPr lang="vi-VN" sz="2200" b="1"/>
                <a:t>KinhPhiTrienLam.xlsx</a:t>
              </a:r>
              <a:r>
                <a:rPr lang="vi-VN" sz="2200"/>
                <a:t> đã tạo ở phần Vận dụng, Bài 9a và sử dụng hàm </a:t>
              </a:r>
              <a:r>
                <a:rPr lang="vi-VN" sz="2200" b="1"/>
                <a:t>COUNTIF</a:t>
              </a:r>
              <a:r>
                <a:rPr lang="vi-VN" sz="2200"/>
                <a:t> để tính số lần của mỗi khoản thu, số lần chi của mỗi khoản chi của dự án Triển lãm tin học. Lưu tệp sau khi hoàn thành công việc.</a:t>
              </a:r>
              <a:endParaRPr lang="en-US" sz="2200" b="1"/>
            </a:p>
          </p:txBody>
        </p:sp>
        <p:pic>
          <p:nvPicPr>
            <p:cNvPr id="5" name="Picture 18">
              <a:extLst>
                <a:ext uri="{FF2B5EF4-FFF2-40B4-BE49-F238E27FC236}">
                  <a16:creationId xmlns:a16="http://schemas.microsoft.com/office/drawing/2014/main" id="{43D8C1CC-1BD2-7F00-48E1-80DDE99E3453}"/>
                </a:ext>
              </a:extLst>
            </p:cNvPr>
            <p:cNvPicPr>
              <a:picLocks noChangeAspect="1"/>
            </p:cNvPicPr>
            <p:nvPr/>
          </p:nvPicPr>
          <p:blipFill>
            <a:blip r:embed="rId2"/>
            <a:srcRect/>
            <a:stretch>
              <a:fillRect/>
            </a:stretch>
          </p:blipFill>
          <p:spPr>
            <a:xfrm flipH="1">
              <a:off x="289560" y="3037809"/>
              <a:ext cx="1986717" cy="1968507"/>
            </a:xfrm>
            <a:prstGeom prst="rect">
              <a:avLst/>
            </a:prstGeom>
          </p:spPr>
        </p:pic>
        <p:pic>
          <p:nvPicPr>
            <p:cNvPr id="6" name="Picture 5"/>
            <p:cNvPicPr>
              <a:picLocks noChangeAspect="1"/>
            </p:cNvPicPr>
            <p:nvPr/>
          </p:nvPicPr>
          <p:blipFill>
            <a:blip r:embed="rId3"/>
            <a:stretch>
              <a:fillRect/>
            </a:stretch>
          </p:blipFill>
          <p:spPr>
            <a:xfrm>
              <a:off x="6649481" y="2945949"/>
              <a:ext cx="1779773" cy="1270684"/>
            </a:xfrm>
            <a:prstGeom prst="rect">
              <a:avLst/>
            </a:prstGeom>
          </p:spPr>
        </p:pic>
      </p:grpSp>
    </p:spTree>
    <p:extLst>
      <p:ext uri="{BB962C8B-B14F-4D97-AF65-F5344CB8AC3E}">
        <p14:creationId xmlns:p14="http://schemas.microsoft.com/office/powerpoint/2010/main" val="141964857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7" name="TextBox 16"/>
          <p:cNvSpPr txBox="1"/>
          <p:nvPr/>
        </p:nvSpPr>
        <p:spPr>
          <a:xfrm>
            <a:off x="0" y="604871"/>
            <a:ext cx="9143999" cy="630942"/>
          </a:xfrm>
          <a:prstGeom prst="rect">
            <a:avLst/>
          </a:prstGeom>
          <a:noFill/>
        </p:spPr>
        <p:txBody>
          <a:bodyPr wrap="square" rtlCol="0">
            <a:spAutoFit/>
          </a:bodyPr>
          <a:lstStyle/>
          <a:p>
            <a:pPr algn="ctr"/>
            <a:r>
              <a:rPr lang="en-US" sz="3500" b="1" smtClean="0"/>
              <a:t>HƯỚNG DẪN VỀ NHÀ</a:t>
            </a:r>
            <a:endParaRPr lang="en-US" sz="3500" b="1"/>
          </a:p>
        </p:txBody>
      </p:sp>
      <p:grpSp>
        <p:nvGrpSpPr>
          <p:cNvPr id="2" name="Group 1"/>
          <p:cNvGrpSpPr/>
          <p:nvPr/>
        </p:nvGrpSpPr>
        <p:grpSpPr>
          <a:xfrm>
            <a:off x="1966662" y="1541440"/>
            <a:ext cx="5959533" cy="3074535"/>
            <a:chOff x="1966662" y="1541440"/>
            <a:chExt cx="5959533" cy="3074535"/>
          </a:xfrm>
        </p:grpSpPr>
        <p:sp>
          <p:nvSpPr>
            <p:cNvPr id="1232" name="Google Shape;1232;p52"/>
            <p:cNvSpPr/>
            <p:nvPr/>
          </p:nvSpPr>
          <p:spPr>
            <a:xfrm>
              <a:off x="1966662" y="1541440"/>
              <a:ext cx="768900" cy="76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3" name="Google Shape;1233;p52"/>
            <p:cNvCxnSpPr>
              <a:stCxn id="1232" idx="3"/>
            </p:cNvCxnSpPr>
            <p:nvPr/>
          </p:nvCxnSpPr>
          <p:spPr>
            <a:xfrm>
              <a:off x="2735562" y="1925890"/>
              <a:ext cx="571500" cy="0"/>
            </a:xfrm>
            <a:prstGeom prst="straightConnector1">
              <a:avLst/>
            </a:prstGeom>
            <a:noFill/>
            <a:ln w="9525" cap="flat" cmpd="sng">
              <a:solidFill>
                <a:schemeClr val="dk1"/>
              </a:solidFill>
              <a:prstDash val="solid"/>
              <a:round/>
              <a:headEnd type="none" w="med" len="med"/>
              <a:tailEnd type="diamond" w="med" len="med"/>
            </a:ln>
          </p:spPr>
        </p:cxnSp>
        <p:sp>
          <p:nvSpPr>
            <p:cNvPr id="1234" name="Google Shape;1234;p52"/>
            <p:cNvSpPr/>
            <p:nvPr/>
          </p:nvSpPr>
          <p:spPr>
            <a:xfrm>
              <a:off x="1966662" y="2544070"/>
              <a:ext cx="768900" cy="76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5" name="Google Shape;1235;p52"/>
            <p:cNvCxnSpPr>
              <a:stCxn id="1234" idx="3"/>
            </p:cNvCxnSpPr>
            <p:nvPr/>
          </p:nvCxnSpPr>
          <p:spPr>
            <a:xfrm>
              <a:off x="2735562" y="2928520"/>
              <a:ext cx="571500" cy="0"/>
            </a:xfrm>
            <a:prstGeom prst="straightConnector1">
              <a:avLst/>
            </a:prstGeom>
            <a:noFill/>
            <a:ln w="9525" cap="flat" cmpd="sng">
              <a:solidFill>
                <a:schemeClr val="dk1"/>
              </a:solidFill>
              <a:prstDash val="solid"/>
              <a:round/>
              <a:headEnd type="none" w="med" len="med"/>
              <a:tailEnd type="diamond" w="med" len="med"/>
            </a:ln>
          </p:spPr>
        </p:cxnSp>
        <p:sp>
          <p:nvSpPr>
            <p:cNvPr id="1236" name="Google Shape;1236;p52"/>
            <p:cNvSpPr/>
            <p:nvPr/>
          </p:nvSpPr>
          <p:spPr>
            <a:xfrm>
              <a:off x="1966662" y="3708914"/>
              <a:ext cx="768900" cy="76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7" name="Google Shape;1237;p52"/>
            <p:cNvCxnSpPr>
              <a:stCxn id="1236" idx="3"/>
            </p:cNvCxnSpPr>
            <p:nvPr/>
          </p:nvCxnSpPr>
          <p:spPr>
            <a:xfrm>
              <a:off x="2735562" y="4093364"/>
              <a:ext cx="571500" cy="0"/>
            </a:xfrm>
            <a:prstGeom prst="straightConnector1">
              <a:avLst/>
            </a:prstGeom>
            <a:noFill/>
            <a:ln w="9525" cap="flat" cmpd="sng">
              <a:solidFill>
                <a:schemeClr val="dk1"/>
              </a:solidFill>
              <a:prstDash val="solid"/>
              <a:round/>
              <a:headEnd type="none" w="med" len="med"/>
              <a:tailEnd type="diamond" w="med" len="med"/>
            </a:ln>
          </p:spPr>
        </p:cxnSp>
        <p:sp>
          <p:nvSpPr>
            <p:cNvPr id="18" name="TextBox 17"/>
            <p:cNvSpPr txBox="1"/>
            <p:nvPr/>
          </p:nvSpPr>
          <p:spPr>
            <a:xfrm>
              <a:off x="3504461" y="1710446"/>
              <a:ext cx="3231561" cy="430887"/>
            </a:xfrm>
            <a:prstGeom prst="rect">
              <a:avLst/>
            </a:prstGeom>
            <a:noFill/>
          </p:spPr>
          <p:txBody>
            <a:bodyPr wrap="square" rtlCol="0">
              <a:spAutoFit/>
            </a:bodyPr>
            <a:lstStyle/>
            <a:p>
              <a:pPr algn="just"/>
              <a:r>
                <a:rPr lang="en-US" sz="2200"/>
                <a:t>Ôn lại kiến thức đã học.</a:t>
              </a:r>
              <a:endParaRPr lang="vi-VN" sz="2200"/>
            </a:p>
          </p:txBody>
        </p:sp>
        <p:sp>
          <p:nvSpPr>
            <p:cNvPr id="19" name="TextBox 18"/>
            <p:cNvSpPr txBox="1"/>
            <p:nvPr/>
          </p:nvSpPr>
          <p:spPr>
            <a:xfrm>
              <a:off x="3504461" y="2713076"/>
              <a:ext cx="4421733" cy="430887"/>
            </a:xfrm>
            <a:prstGeom prst="rect">
              <a:avLst/>
            </a:prstGeom>
            <a:noFill/>
          </p:spPr>
          <p:txBody>
            <a:bodyPr wrap="square" rtlCol="0">
              <a:spAutoFit/>
            </a:bodyPr>
            <a:lstStyle/>
            <a:p>
              <a:pPr algn="just"/>
              <a:r>
                <a:rPr lang="en-US" sz="2200"/>
                <a:t>Làm </a:t>
              </a:r>
              <a:r>
                <a:rPr lang="en-US" sz="2200" smtClean="0"/>
                <a:t>Bài </a:t>
              </a:r>
              <a:r>
                <a:rPr lang="en-US" sz="2200"/>
                <a:t>10a </a:t>
              </a:r>
              <a:r>
                <a:rPr lang="en-US" sz="2200"/>
                <a:t>trong </a:t>
              </a:r>
              <a:r>
                <a:rPr lang="en-US" sz="2200" smtClean="0"/>
                <a:t>SBT </a:t>
              </a:r>
              <a:r>
                <a:rPr lang="en-US" sz="2200"/>
                <a:t>Tin học 9.</a:t>
              </a:r>
              <a:endParaRPr lang="vi-VN" sz="2200"/>
            </a:p>
          </p:txBody>
        </p:sp>
        <p:sp>
          <p:nvSpPr>
            <p:cNvPr id="20" name="TextBox 19"/>
            <p:cNvSpPr txBox="1"/>
            <p:nvPr/>
          </p:nvSpPr>
          <p:spPr>
            <a:xfrm>
              <a:off x="3504462" y="3570752"/>
              <a:ext cx="4421733" cy="1045223"/>
            </a:xfrm>
            <a:prstGeom prst="rect">
              <a:avLst/>
            </a:prstGeom>
            <a:noFill/>
          </p:spPr>
          <p:txBody>
            <a:bodyPr wrap="square" rtlCol="0">
              <a:spAutoFit/>
            </a:bodyPr>
            <a:lstStyle/>
            <a:p>
              <a:pPr algn="just">
                <a:lnSpc>
                  <a:spcPct val="150000"/>
                </a:lnSpc>
              </a:pPr>
              <a:r>
                <a:rPr lang="vi-VN" sz="2200"/>
                <a:t>Đọc và tìm hiểu trước </a:t>
              </a:r>
              <a:r>
                <a:rPr lang="vi-VN" sz="2200" i="1"/>
                <a:t>Bài 11a: Sử dụng hàm sumif.</a:t>
              </a:r>
              <a:endParaRPr lang="vi-VN" sz="2200" i="1"/>
            </a:p>
          </p:txBody>
        </p:sp>
        <p:sp>
          <p:nvSpPr>
            <p:cNvPr id="21" name="TextBox 20"/>
            <p:cNvSpPr txBox="1"/>
            <p:nvPr/>
          </p:nvSpPr>
          <p:spPr>
            <a:xfrm>
              <a:off x="2071700" y="3816364"/>
              <a:ext cx="558824" cy="553998"/>
            </a:xfrm>
            <a:prstGeom prst="rect">
              <a:avLst/>
            </a:prstGeom>
            <a:noFill/>
          </p:spPr>
          <p:txBody>
            <a:bodyPr wrap="square" rtlCol="0">
              <a:spAutoFit/>
            </a:bodyPr>
            <a:lstStyle/>
            <a:p>
              <a:pPr algn="ctr"/>
              <a:r>
                <a:rPr lang="en-US" sz="3000" b="1" smtClean="0"/>
                <a:t>3</a:t>
              </a:r>
              <a:endParaRPr lang="vi-VN" sz="3000" b="1" i="1"/>
            </a:p>
          </p:txBody>
        </p:sp>
        <p:sp>
          <p:nvSpPr>
            <p:cNvPr id="22" name="TextBox 21"/>
            <p:cNvSpPr txBox="1"/>
            <p:nvPr/>
          </p:nvSpPr>
          <p:spPr>
            <a:xfrm>
              <a:off x="2071700" y="2651520"/>
              <a:ext cx="558824" cy="553998"/>
            </a:xfrm>
            <a:prstGeom prst="rect">
              <a:avLst/>
            </a:prstGeom>
            <a:noFill/>
          </p:spPr>
          <p:txBody>
            <a:bodyPr wrap="square" rtlCol="0">
              <a:spAutoFit/>
            </a:bodyPr>
            <a:lstStyle/>
            <a:p>
              <a:pPr algn="ctr"/>
              <a:r>
                <a:rPr lang="en-US" sz="3000" b="1" smtClean="0"/>
                <a:t>2</a:t>
              </a:r>
              <a:endParaRPr lang="vi-VN" sz="3000" b="1" i="1"/>
            </a:p>
          </p:txBody>
        </p:sp>
        <p:sp>
          <p:nvSpPr>
            <p:cNvPr id="23" name="TextBox 22"/>
            <p:cNvSpPr txBox="1"/>
            <p:nvPr/>
          </p:nvSpPr>
          <p:spPr>
            <a:xfrm>
              <a:off x="2071700" y="1641971"/>
              <a:ext cx="558824" cy="553998"/>
            </a:xfrm>
            <a:prstGeom prst="rect">
              <a:avLst/>
            </a:prstGeom>
            <a:noFill/>
          </p:spPr>
          <p:txBody>
            <a:bodyPr wrap="square" rtlCol="0">
              <a:spAutoFit/>
            </a:bodyPr>
            <a:lstStyle/>
            <a:p>
              <a:pPr algn="ctr"/>
              <a:r>
                <a:rPr lang="en-US" sz="3000" b="1" smtClean="0"/>
                <a:t>1</a:t>
              </a:r>
              <a:endParaRPr lang="vi-VN" sz="3000" b="1" i="1"/>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2735567620"/>
      </p:ext>
    </p:extLst>
  </p:cSld>
  <p:clrMapOvr>
    <a:masterClrMapping/>
  </p:clrMapOvr>
  <p:transition spd="med">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TextBox 37"/>
          <p:cNvSpPr txBox="1"/>
          <p:nvPr/>
        </p:nvSpPr>
        <p:spPr>
          <a:xfrm>
            <a:off x="2903" y="1475622"/>
            <a:ext cx="9141097" cy="1911549"/>
          </a:xfrm>
          <a:prstGeom prst="rect">
            <a:avLst/>
          </a:prstGeom>
          <a:noFill/>
        </p:spPr>
        <p:txBody>
          <a:bodyPr wrap="square" rtlCol="0">
            <a:spAutoFit/>
          </a:bodyPr>
          <a:lstStyle/>
          <a:p>
            <a:pPr algn="ctr">
              <a:lnSpc>
                <a:spcPct val="150000"/>
              </a:lnSpc>
            </a:pPr>
            <a:r>
              <a:rPr lang="vi-VN" sz="4200" b="1">
                <a:solidFill>
                  <a:schemeClr val="bg2">
                    <a:lumMod val="75000"/>
                  </a:schemeClr>
                </a:solidFill>
              </a:rPr>
              <a:t>CẢM ƠN </a:t>
            </a:r>
            <a:r>
              <a:rPr lang="en-US" sz="4200" b="1" smtClean="0">
                <a:solidFill>
                  <a:schemeClr val="bg2">
                    <a:lumMod val="75000"/>
                  </a:schemeClr>
                </a:solidFill>
              </a:rPr>
              <a:t>CÁC EM </a:t>
            </a:r>
            <a:r>
              <a:rPr lang="vi-VN" sz="4200" b="1" smtClean="0">
                <a:solidFill>
                  <a:schemeClr val="bg2">
                    <a:lumMod val="75000"/>
                  </a:schemeClr>
                </a:solidFill>
              </a:rPr>
              <a:t>ĐÃ </a:t>
            </a:r>
            <a:endParaRPr lang="vi-VN" sz="4200" b="1">
              <a:solidFill>
                <a:schemeClr val="bg2">
                  <a:lumMod val="75000"/>
                </a:schemeClr>
              </a:solidFill>
            </a:endParaRPr>
          </a:p>
          <a:p>
            <a:pPr algn="ctr">
              <a:lnSpc>
                <a:spcPct val="150000"/>
              </a:lnSpc>
            </a:pPr>
            <a:r>
              <a:rPr lang="en-US" sz="4200" b="1" smtClean="0">
                <a:solidFill>
                  <a:schemeClr val="bg2">
                    <a:lumMod val="75000"/>
                  </a:schemeClr>
                </a:solidFill>
              </a:rPr>
              <a:t>CHÚ Ý LẮNG NGHE BÀI GIẢNG</a:t>
            </a:r>
            <a:r>
              <a:rPr lang="vi-VN" sz="4200" b="1" smtClean="0">
                <a:solidFill>
                  <a:schemeClr val="bg2">
                    <a:lumMod val="75000"/>
                  </a:schemeClr>
                </a:solidFill>
              </a:rPr>
              <a:t>!</a:t>
            </a:r>
            <a:endParaRPr lang="vi-VN" sz="4200" b="1">
              <a:solidFill>
                <a:schemeClr val="bg2">
                  <a:lumMod val="75000"/>
                </a:schemeClr>
              </a:solidFill>
            </a:endParaRPr>
          </a:p>
        </p:txBody>
      </p:sp>
    </p:spTree>
    <p:extLst>
      <p:ext uri="{BB962C8B-B14F-4D97-AF65-F5344CB8AC3E}">
        <p14:creationId xmlns:p14="http://schemas.microsoft.com/office/powerpoint/2010/main" val="1506181130"/>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grpSp>
        <p:nvGrpSpPr>
          <p:cNvPr id="881" name="Google Shape;881;p39"/>
          <p:cNvGrpSpPr/>
          <p:nvPr/>
        </p:nvGrpSpPr>
        <p:grpSpPr>
          <a:xfrm>
            <a:off x="-1555691" y="3874548"/>
            <a:ext cx="3140396" cy="541907"/>
            <a:chOff x="-528216" y="3116173"/>
            <a:chExt cx="3140396" cy="541907"/>
          </a:xfrm>
        </p:grpSpPr>
        <p:grpSp>
          <p:nvGrpSpPr>
            <p:cNvPr id="882" name="Google Shape;882;p39"/>
            <p:cNvGrpSpPr/>
            <p:nvPr/>
          </p:nvGrpSpPr>
          <p:grpSpPr>
            <a:xfrm>
              <a:off x="-528216" y="3434317"/>
              <a:ext cx="2877996" cy="223763"/>
              <a:chOff x="1748550" y="2064750"/>
              <a:chExt cx="3573375" cy="277863"/>
            </a:xfrm>
          </p:grpSpPr>
          <p:sp>
            <p:nvSpPr>
              <p:cNvPr id="883" name="Google Shape;883;p3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884" name="Google Shape;884;p39"/>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39"/>
            <p:cNvGrpSpPr/>
            <p:nvPr/>
          </p:nvGrpSpPr>
          <p:grpSpPr>
            <a:xfrm>
              <a:off x="-528208" y="3317016"/>
              <a:ext cx="2430741" cy="185537"/>
              <a:chOff x="1748547" y="1392116"/>
              <a:chExt cx="5911958" cy="451312"/>
            </a:xfrm>
          </p:grpSpPr>
          <p:sp>
            <p:nvSpPr>
              <p:cNvPr id="886" name="Google Shape;886;p3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887" name="Google Shape;887;p39"/>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39"/>
            <p:cNvGrpSpPr/>
            <p:nvPr/>
          </p:nvGrpSpPr>
          <p:grpSpPr>
            <a:xfrm>
              <a:off x="-528216" y="3116173"/>
              <a:ext cx="3140396" cy="45661"/>
              <a:chOff x="1748550" y="1449263"/>
              <a:chExt cx="3899175" cy="56700"/>
            </a:xfrm>
          </p:grpSpPr>
          <p:cxnSp>
            <p:nvCxnSpPr>
              <p:cNvPr id="889" name="Google Shape;889;p39"/>
              <p:cNvCxnSpPr/>
              <p:nvPr/>
            </p:nvCxnSpPr>
            <p:spPr>
              <a:xfrm>
                <a:off x="1748550" y="1477625"/>
                <a:ext cx="3846900" cy="0"/>
              </a:xfrm>
              <a:prstGeom prst="straightConnector1">
                <a:avLst/>
              </a:prstGeom>
              <a:noFill/>
              <a:ln w="9525" cap="flat" cmpd="sng">
                <a:solidFill>
                  <a:schemeClr val="dk1"/>
                </a:solidFill>
                <a:prstDash val="solid"/>
                <a:round/>
                <a:headEnd type="none" w="med" len="med"/>
                <a:tailEnd type="none" w="med" len="med"/>
              </a:ln>
            </p:spPr>
          </p:cxnSp>
          <p:sp>
            <p:nvSpPr>
              <p:cNvPr id="890" name="Google Shape;890;p39"/>
              <p:cNvSpPr/>
              <p:nvPr/>
            </p:nvSpPr>
            <p:spPr>
              <a:xfrm>
                <a:off x="5591025" y="1449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1" name="Google Shape;891;p39"/>
          <p:cNvGrpSpPr/>
          <p:nvPr/>
        </p:nvGrpSpPr>
        <p:grpSpPr>
          <a:xfrm flipH="1">
            <a:off x="6378225" y="936479"/>
            <a:ext cx="3094729" cy="1111283"/>
            <a:chOff x="1748550" y="1613039"/>
            <a:chExt cx="3842475" cy="1379962"/>
          </a:xfrm>
        </p:grpSpPr>
        <p:grpSp>
          <p:nvGrpSpPr>
            <p:cNvPr id="892" name="Google Shape;892;p39"/>
            <p:cNvGrpSpPr/>
            <p:nvPr/>
          </p:nvGrpSpPr>
          <p:grpSpPr>
            <a:xfrm>
              <a:off x="1754675" y="2577138"/>
              <a:ext cx="1945675" cy="56700"/>
              <a:chOff x="1754675" y="2661275"/>
              <a:chExt cx="1945675" cy="56700"/>
            </a:xfrm>
          </p:grpSpPr>
          <p:cxnSp>
            <p:nvCxnSpPr>
              <p:cNvPr id="893" name="Google Shape;893;p39"/>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894" name="Google Shape;894;p39"/>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39"/>
            <p:cNvGrpSpPr/>
            <p:nvPr/>
          </p:nvGrpSpPr>
          <p:grpSpPr>
            <a:xfrm>
              <a:off x="1754616" y="2823901"/>
              <a:ext cx="1938597" cy="169100"/>
              <a:chOff x="1754675" y="2824000"/>
              <a:chExt cx="4728285" cy="412439"/>
            </a:xfrm>
          </p:grpSpPr>
          <p:sp>
            <p:nvSpPr>
              <p:cNvPr id="896" name="Google Shape;896;p39"/>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897" name="Google Shape;897;p39"/>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39"/>
            <p:cNvGrpSpPr/>
            <p:nvPr/>
          </p:nvGrpSpPr>
          <p:grpSpPr>
            <a:xfrm>
              <a:off x="1779150" y="2289288"/>
              <a:ext cx="3811875" cy="127113"/>
              <a:chOff x="1779150" y="2604263"/>
              <a:chExt cx="3811875" cy="127113"/>
            </a:xfrm>
          </p:grpSpPr>
          <p:sp>
            <p:nvSpPr>
              <p:cNvPr id="899" name="Google Shape;899;p39"/>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00" name="Google Shape;900;p39"/>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9"/>
            <p:cNvGrpSpPr/>
            <p:nvPr/>
          </p:nvGrpSpPr>
          <p:grpSpPr>
            <a:xfrm>
              <a:off x="1748550" y="1758700"/>
              <a:ext cx="3573375" cy="277863"/>
              <a:chOff x="1748550" y="2064750"/>
              <a:chExt cx="3573375" cy="277863"/>
            </a:xfrm>
          </p:grpSpPr>
          <p:sp>
            <p:nvSpPr>
              <p:cNvPr id="902" name="Google Shape;902;p3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03" name="Google Shape;903;p39"/>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39"/>
            <p:cNvGrpSpPr/>
            <p:nvPr/>
          </p:nvGrpSpPr>
          <p:grpSpPr>
            <a:xfrm>
              <a:off x="1748560" y="1613039"/>
              <a:ext cx="3018055" cy="230395"/>
              <a:chOff x="1748547" y="1392116"/>
              <a:chExt cx="5911958" cy="451312"/>
            </a:xfrm>
          </p:grpSpPr>
          <p:sp>
            <p:nvSpPr>
              <p:cNvPr id="905" name="Google Shape;905;p3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06" name="Google Shape;906;p39"/>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39"/>
            <p:cNvGrpSpPr/>
            <p:nvPr/>
          </p:nvGrpSpPr>
          <p:grpSpPr>
            <a:xfrm>
              <a:off x="1766900" y="2120038"/>
              <a:ext cx="3737650" cy="56700"/>
              <a:chOff x="1766900" y="2869225"/>
              <a:chExt cx="3737650" cy="56700"/>
            </a:xfrm>
          </p:grpSpPr>
          <p:cxnSp>
            <p:nvCxnSpPr>
              <p:cNvPr id="908" name="Google Shape;908;p39"/>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09" name="Google Shape;909;p39"/>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TextBox 34"/>
          <p:cNvSpPr txBox="1"/>
          <p:nvPr/>
        </p:nvSpPr>
        <p:spPr>
          <a:xfrm>
            <a:off x="2903" y="1277101"/>
            <a:ext cx="9141097" cy="2128147"/>
          </a:xfrm>
          <a:prstGeom prst="rect">
            <a:avLst/>
          </a:prstGeom>
          <a:noFill/>
        </p:spPr>
        <p:txBody>
          <a:bodyPr wrap="square" rtlCol="0">
            <a:spAutoFit/>
          </a:bodyPr>
          <a:lstStyle/>
          <a:p>
            <a:pPr algn="ctr">
              <a:lnSpc>
                <a:spcPct val="150000"/>
              </a:lnSpc>
            </a:pPr>
            <a:r>
              <a:rPr lang="en-US" sz="4700" b="1" smtClean="0">
                <a:solidFill>
                  <a:srgbClr val="C00000"/>
                </a:solidFill>
              </a:rPr>
              <a:t>BÀI 10A: </a:t>
            </a:r>
          </a:p>
          <a:p>
            <a:pPr algn="ctr">
              <a:lnSpc>
                <a:spcPct val="150000"/>
              </a:lnSpc>
            </a:pPr>
            <a:r>
              <a:rPr lang="en-US" sz="4700" b="1" smtClean="0">
                <a:solidFill>
                  <a:srgbClr val="C00000"/>
                </a:solidFill>
              </a:rPr>
              <a:t>SỬ DỤNG HÀM COUNTIF</a:t>
            </a:r>
            <a:endParaRPr lang="vi-VN" sz="4700" b="1">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med">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41" name="TextBox 40"/>
          <p:cNvSpPr txBox="1"/>
          <p:nvPr/>
        </p:nvSpPr>
        <p:spPr>
          <a:xfrm>
            <a:off x="0" y="337022"/>
            <a:ext cx="9144000" cy="630942"/>
          </a:xfrm>
          <a:prstGeom prst="rect">
            <a:avLst/>
          </a:prstGeom>
          <a:noFill/>
        </p:spPr>
        <p:txBody>
          <a:bodyPr wrap="square" rtlCol="0">
            <a:spAutoFit/>
          </a:bodyPr>
          <a:lstStyle/>
          <a:p>
            <a:pPr algn="ctr"/>
            <a:r>
              <a:rPr lang="en-US" sz="3500" b="1" smtClean="0">
                <a:solidFill>
                  <a:srgbClr val="0B5394"/>
                </a:solidFill>
              </a:rPr>
              <a:t>NỘI DUNG BÀI HỌC</a:t>
            </a:r>
            <a:endParaRPr lang="en-US" sz="3500" b="1">
              <a:solidFill>
                <a:srgbClr val="0B5394"/>
              </a:solidFill>
            </a:endParaRPr>
          </a:p>
        </p:txBody>
      </p:sp>
      <p:grpSp>
        <p:nvGrpSpPr>
          <p:cNvPr id="2" name="Group 1"/>
          <p:cNvGrpSpPr/>
          <p:nvPr/>
        </p:nvGrpSpPr>
        <p:grpSpPr>
          <a:xfrm>
            <a:off x="1090904" y="1508022"/>
            <a:ext cx="2478096" cy="2802721"/>
            <a:chOff x="1090904" y="1508022"/>
            <a:chExt cx="2478096" cy="2802721"/>
          </a:xfrm>
        </p:grpSpPr>
        <p:sp>
          <p:nvSpPr>
            <p:cNvPr id="1257" name="Google Shape;1257;p53"/>
            <p:cNvSpPr/>
            <p:nvPr/>
          </p:nvSpPr>
          <p:spPr>
            <a:xfrm>
              <a:off x="1638625" y="1515647"/>
              <a:ext cx="1382700" cy="1382700"/>
            </a:xfrm>
            <a:prstGeom prst="donut">
              <a:avLst>
                <a:gd name="adj" fmla="val 1193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3"/>
            <p:cNvSpPr/>
            <p:nvPr/>
          </p:nvSpPr>
          <p:spPr>
            <a:xfrm flipH="1">
              <a:off x="1631102" y="1508022"/>
              <a:ext cx="1397700" cy="1397700"/>
            </a:xfrm>
            <a:prstGeom prst="blockArc">
              <a:avLst>
                <a:gd name="adj1" fmla="val 7032525"/>
                <a:gd name="adj2" fmla="val 16256715"/>
                <a:gd name="adj3" fmla="val 1271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7" name="Google Shape;1267;p53"/>
            <p:cNvCxnSpPr>
              <a:stCxn id="1257" idx="4"/>
              <a:endCxn id="1268" idx="0"/>
            </p:cNvCxnSpPr>
            <p:nvPr/>
          </p:nvCxnSpPr>
          <p:spPr>
            <a:xfrm flipH="1">
              <a:off x="2329952" y="2898347"/>
              <a:ext cx="23" cy="208269"/>
            </a:xfrm>
            <a:prstGeom prst="straightConnector1">
              <a:avLst/>
            </a:prstGeom>
            <a:noFill/>
            <a:ln w="9525" cap="flat" cmpd="sng">
              <a:solidFill>
                <a:schemeClr val="dk1"/>
              </a:solidFill>
              <a:prstDash val="solid"/>
              <a:round/>
              <a:headEnd type="none" w="med" len="med"/>
              <a:tailEnd type="diamond" w="med" len="med"/>
            </a:ln>
          </p:spPr>
        </p:cxnSp>
        <p:sp>
          <p:nvSpPr>
            <p:cNvPr id="1268" name="Google Shape;1268;p53"/>
            <p:cNvSpPr/>
            <p:nvPr/>
          </p:nvSpPr>
          <p:spPr>
            <a:xfrm>
              <a:off x="1090904" y="3106616"/>
              <a:ext cx="2478096" cy="120412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p:cNvSpPr txBox="1"/>
            <p:nvPr/>
          </p:nvSpPr>
          <p:spPr>
            <a:xfrm>
              <a:off x="1209810" y="3439984"/>
              <a:ext cx="2240283" cy="537391"/>
            </a:xfrm>
            <a:prstGeom prst="rect">
              <a:avLst/>
            </a:prstGeom>
            <a:noFill/>
          </p:spPr>
          <p:txBody>
            <a:bodyPr wrap="square" rtlCol="0">
              <a:spAutoFit/>
            </a:bodyPr>
            <a:lstStyle/>
            <a:p>
              <a:pPr algn="ctr">
                <a:lnSpc>
                  <a:spcPct val="150000"/>
                </a:lnSpc>
              </a:pPr>
              <a:r>
                <a:rPr lang="en-US" sz="2200" smtClean="0"/>
                <a:t>HÀM COUNTIF</a:t>
              </a:r>
              <a:endParaRPr lang="vi-VN" sz="2200"/>
            </a:p>
          </p:txBody>
        </p:sp>
        <p:sp>
          <p:nvSpPr>
            <p:cNvPr id="60" name="TextBox 59"/>
            <p:cNvSpPr txBox="1"/>
            <p:nvPr/>
          </p:nvSpPr>
          <p:spPr>
            <a:xfrm>
              <a:off x="2039979" y="1891401"/>
              <a:ext cx="579944" cy="630942"/>
            </a:xfrm>
            <a:prstGeom prst="rect">
              <a:avLst/>
            </a:prstGeom>
            <a:noFill/>
          </p:spPr>
          <p:txBody>
            <a:bodyPr wrap="square" rtlCol="0">
              <a:spAutoFit/>
            </a:bodyPr>
            <a:lstStyle/>
            <a:p>
              <a:pPr algn="ctr"/>
              <a:r>
                <a:rPr lang="en-US" sz="3500" b="1" smtClean="0"/>
                <a:t>1</a:t>
              </a:r>
              <a:endParaRPr lang="vi-VN" sz="3500" b="1"/>
            </a:p>
          </p:txBody>
        </p:sp>
      </p:grpSp>
      <p:grpSp>
        <p:nvGrpSpPr>
          <p:cNvPr id="3" name="Group 2"/>
          <p:cNvGrpSpPr/>
          <p:nvPr/>
        </p:nvGrpSpPr>
        <p:grpSpPr>
          <a:xfrm>
            <a:off x="4480556" y="1508022"/>
            <a:ext cx="3853737" cy="2796618"/>
            <a:chOff x="4480556" y="1508022"/>
            <a:chExt cx="3853737" cy="2796618"/>
          </a:xfrm>
        </p:grpSpPr>
        <p:sp>
          <p:nvSpPr>
            <p:cNvPr id="1259" name="Google Shape;1259;p53"/>
            <p:cNvSpPr/>
            <p:nvPr/>
          </p:nvSpPr>
          <p:spPr>
            <a:xfrm>
              <a:off x="5716077" y="1515647"/>
              <a:ext cx="1382700" cy="1382700"/>
            </a:xfrm>
            <a:prstGeom prst="donut">
              <a:avLst>
                <a:gd name="adj" fmla="val 1193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3"/>
            <p:cNvSpPr/>
            <p:nvPr/>
          </p:nvSpPr>
          <p:spPr>
            <a:xfrm flipH="1">
              <a:off x="5708629" y="1508022"/>
              <a:ext cx="1397700" cy="1397700"/>
            </a:xfrm>
            <a:prstGeom prst="blockArc">
              <a:avLst>
                <a:gd name="adj1" fmla="val 20014752"/>
                <a:gd name="adj2" fmla="val 16256715"/>
                <a:gd name="adj3" fmla="val 1271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9" name="Google Shape;1269;p53"/>
            <p:cNvCxnSpPr>
              <a:stCxn id="1259" idx="4"/>
              <a:endCxn id="1270" idx="0"/>
            </p:cNvCxnSpPr>
            <p:nvPr/>
          </p:nvCxnSpPr>
          <p:spPr>
            <a:xfrm flipH="1">
              <a:off x="6407425" y="2898347"/>
              <a:ext cx="2" cy="202166"/>
            </a:xfrm>
            <a:prstGeom prst="straightConnector1">
              <a:avLst/>
            </a:prstGeom>
            <a:noFill/>
            <a:ln w="9525" cap="flat" cmpd="sng">
              <a:solidFill>
                <a:schemeClr val="dk1"/>
              </a:solidFill>
              <a:prstDash val="solid"/>
              <a:round/>
              <a:headEnd type="none" w="med" len="med"/>
              <a:tailEnd type="diamond" w="med" len="med"/>
            </a:ln>
          </p:spPr>
        </p:cxnSp>
        <p:sp>
          <p:nvSpPr>
            <p:cNvPr id="1270" name="Google Shape;1270;p53"/>
            <p:cNvSpPr/>
            <p:nvPr/>
          </p:nvSpPr>
          <p:spPr>
            <a:xfrm>
              <a:off x="4480556" y="3100513"/>
              <a:ext cx="3853737" cy="120412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TextBox 42"/>
            <p:cNvSpPr txBox="1"/>
            <p:nvPr/>
          </p:nvSpPr>
          <p:spPr>
            <a:xfrm>
              <a:off x="4733066" y="3148578"/>
              <a:ext cx="3348716" cy="1107996"/>
            </a:xfrm>
            <a:prstGeom prst="rect">
              <a:avLst/>
            </a:prstGeom>
            <a:noFill/>
          </p:spPr>
          <p:txBody>
            <a:bodyPr wrap="square" rtlCol="0">
              <a:spAutoFit/>
            </a:bodyPr>
            <a:lstStyle/>
            <a:p>
              <a:pPr algn="ctr">
                <a:lnSpc>
                  <a:spcPct val="150000"/>
                </a:lnSpc>
              </a:pPr>
              <a:r>
                <a:rPr lang="en-US" sz="2200" smtClean="0"/>
                <a:t>THỰC HÀNH: SỬ DỤNG </a:t>
              </a:r>
            </a:p>
            <a:p>
              <a:pPr algn="ctr">
                <a:lnSpc>
                  <a:spcPct val="150000"/>
                </a:lnSpc>
              </a:pPr>
              <a:r>
                <a:rPr lang="en-US" sz="2200" smtClean="0"/>
                <a:t>HÀM COUNTIF</a:t>
              </a:r>
              <a:endParaRPr lang="vi-VN" sz="2200"/>
            </a:p>
          </p:txBody>
        </p:sp>
        <p:sp>
          <p:nvSpPr>
            <p:cNvPr id="61" name="TextBox 60"/>
            <p:cNvSpPr txBox="1"/>
            <p:nvPr/>
          </p:nvSpPr>
          <p:spPr>
            <a:xfrm>
              <a:off x="6117453" y="1891401"/>
              <a:ext cx="579944" cy="630942"/>
            </a:xfrm>
            <a:prstGeom prst="rect">
              <a:avLst/>
            </a:prstGeom>
            <a:noFill/>
          </p:spPr>
          <p:txBody>
            <a:bodyPr wrap="square" rtlCol="0">
              <a:spAutoFit/>
            </a:bodyPr>
            <a:lstStyle/>
            <a:p>
              <a:pPr algn="ctr"/>
              <a:r>
                <a:rPr lang="en-US" sz="3500" b="1" smtClean="0"/>
                <a:t>2</a:t>
              </a:r>
              <a:endParaRPr lang="vi-VN" sz="3500" b="1"/>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450" decel="100000" fill="hold"/>
                                        <p:tgtEl>
                                          <p:spTgt spid="3"/>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grpSp>
        <p:nvGrpSpPr>
          <p:cNvPr id="1190" name="Google Shape;1190;p51"/>
          <p:cNvGrpSpPr/>
          <p:nvPr/>
        </p:nvGrpSpPr>
        <p:grpSpPr>
          <a:xfrm rot="10800000">
            <a:off x="-1812575" y="905315"/>
            <a:ext cx="3257300" cy="703085"/>
            <a:chOff x="7541550" y="1393665"/>
            <a:chExt cx="3257300" cy="703085"/>
          </a:xfrm>
        </p:grpSpPr>
        <p:grpSp>
          <p:nvGrpSpPr>
            <p:cNvPr id="1191" name="Google Shape;1191;p51"/>
            <p:cNvGrpSpPr/>
            <p:nvPr/>
          </p:nvGrpSpPr>
          <p:grpSpPr>
            <a:xfrm flipH="1">
              <a:off x="7788550" y="1761767"/>
              <a:ext cx="1567047" cy="45661"/>
              <a:chOff x="1754675" y="2661275"/>
              <a:chExt cx="1945675" cy="56700"/>
            </a:xfrm>
          </p:grpSpPr>
          <p:cxnSp>
            <p:nvCxnSpPr>
              <p:cNvPr id="1192" name="Google Shape;1192;p51"/>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1193" name="Google Shape;1193;p51"/>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51"/>
            <p:cNvGrpSpPr/>
            <p:nvPr/>
          </p:nvGrpSpPr>
          <p:grpSpPr>
            <a:xfrm flipH="1">
              <a:off x="7662539" y="1960562"/>
              <a:ext cx="1561280" cy="136187"/>
              <a:chOff x="1754675" y="2824000"/>
              <a:chExt cx="4728285" cy="412439"/>
            </a:xfrm>
          </p:grpSpPr>
          <p:sp>
            <p:nvSpPr>
              <p:cNvPr id="1195" name="Google Shape;1195;p51"/>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1196" name="Google Shape;1196;p51"/>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51"/>
            <p:cNvGrpSpPr/>
            <p:nvPr/>
          </p:nvGrpSpPr>
          <p:grpSpPr>
            <a:xfrm flipH="1">
              <a:off x="7541550" y="1529962"/>
              <a:ext cx="3070084" cy="102364"/>
              <a:chOff x="1779150" y="2604263"/>
              <a:chExt cx="3811875" cy="127113"/>
            </a:xfrm>
          </p:grpSpPr>
          <p:sp>
            <p:nvSpPr>
              <p:cNvPr id="1198" name="Google Shape;1198;p51"/>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1199" name="Google Shape;1199;p51"/>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51"/>
            <p:cNvGrpSpPr/>
            <p:nvPr/>
          </p:nvGrpSpPr>
          <p:grpSpPr>
            <a:xfrm flipH="1">
              <a:off x="7788547" y="1393665"/>
              <a:ext cx="3010303" cy="45661"/>
              <a:chOff x="1766900" y="2869225"/>
              <a:chExt cx="3737650" cy="56700"/>
            </a:xfrm>
          </p:grpSpPr>
          <p:cxnSp>
            <p:nvCxnSpPr>
              <p:cNvPr id="1201" name="Google Shape;1201;p51"/>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1202" name="Google Shape;1202;p51"/>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3" name="Google Shape;1203;p51"/>
          <p:cNvGrpSpPr/>
          <p:nvPr/>
        </p:nvGrpSpPr>
        <p:grpSpPr>
          <a:xfrm flipH="1">
            <a:off x="7218425" y="2971904"/>
            <a:ext cx="3094729" cy="1111283"/>
            <a:chOff x="1748550" y="1613039"/>
            <a:chExt cx="3842475" cy="1379962"/>
          </a:xfrm>
        </p:grpSpPr>
        <p:grpSp>
          <p:nvGrpSpPr>
            <p:cNvPr id="1204" name="Google Shape;1204;p51"/>
            <p:cNvGrpSpPr/>
            <p:nvPr/>
          </p:nvGrpSpPr>
          <p:grpSpPr>
            <a:xfrm>
              <a:off x="2606177" y="2577138"/>
              <a:ext cx="1945675" cy="56700"/>
              <a:chOff x="2606177" y="2661275"/>
              <a:chExt cx="1945675" cy="56700"/>
            </a:xfrm>
          </p:grpSpPr>
          <p:cxnSp>
            <p:nvCxnSpPr>
              <p:cNvPr id="1205" name="Google Shape;1205;p51"/>
              <p:cNvCxnSpPr/>
              <p:nvPr/>
            </p:nvCxnSpPr>
            <p:spPr>
              <a:xfrm>
                <a:off x="2606177"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1206" name="Google Shape;1206;p51"/>
              <p:cNvSpPr/>
              <p:nvPr/>
            </p:nvSpPr>
            <p:spPr>
              <a:xfrm>
                <a:off x="4495152"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51"/>
            <p:cNvGrpSpPr/>
            <p:nvPr/>
          </p:nvGrpSpPr>
          <p:grpSpPr>
            <a:xfrm>
              <a:off x="2322284" y="2823901"/>
              <a:ext cx="1938597" cy="169100"/>
              <a:chOff x="3139232" y="2824000"/>
              <a:chExt cx="4728285" cy="412439"/>
            </a:xfrm>
          </p:grpSpPr>
          <p:sp>
            <p:nvSpPr>
              <p:cNvPr id="1208" name="Google Shape;1208;p51"/>
              <p:cNvSpPr/>
              <p:nvPr/>
            </p:nvSpPr>
            <p:spPr>
              <a:xfrm>
                <a:off x="3139232"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1209" name="Google Shape;1209;p51"/>
              <p:cNvSpPr/>
              <p:nvPr/>
            </p:nvSpPr>
            <p:spPr>
              <a:xfrm>
                <a:off x="7733117"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51"/>
            <p:cNvGrpSpPr/>
            <p:nvPr/>
          </p:nvGrpSpPr>
          <p:grpSpPr>
            <a:xfrm>
              <a:off x="1779150" y="2289288"/>
              <a:ext cx="3811875" cy="127113"/>
              <a:chOff x="1779150" y="2604263"/>
              <a:chExt cx="3811875" cy="127113"/>
            </a:xfrm>
          </p:grpSpPr>
          <p:sp>
            <p:nvSpPr>
              <p:cNvPr id="1211" name="Google Shape;1211;p51"/>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1212" name="Google Shape;1212;p51"/>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51"/>
            <p:cNvGrpSpPr/>
            <p:nvPr/>
          </p:nvGrpSpPr>
          <p:grpSpPr>
            <a:xfrm>
              <a:off x="1748550" y="1758700"/>
              <a:ext cx="3573375" cy="277863"/>
              <a:chOff x="1748550" y="2064750"/>
              <a:chExt cx="3573375" cy="277863"/>
            </a:xfrm>
          </p:grpSpPr>
          <p:sp>
            <p:nvSpPr>
              <p:cNvPr id="1214" name="Google Shape;1214;p51"/>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1215" name="Google Shape;1215;p51"/>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51"/>
            <p:cNvGrpSpPr/>
            <p:nvPr/>
          </p:nvGrpSpPr>
          <p:grpSpPr>
            <a:xfrm>
              <a:off x="1748560" y="1613039"/>
              <a:ext cx="3018055" cy="230395"/>
              <a:chOff x="1748547" y="1392116"/>
              <a:chExt cx="5911958" cy="451312"/>
            </a:xfrm>
          </p:grpSpPr>
          <p:sp>
            <p:nvSpPr>
              <p:cNvPr id="1217" name="Google Shape;1217;p51"/>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1218" name="Google Shape;1218;p51"/>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51"/>
            <p:cNvGrpSpPr/>
            <p:nvPr/>
          </p:nvGrpSpPr>
          <p:grpSpPr>
            <a:xfrm>
              <a:off x="1766900" y="2120038"/>
              <a:ext cx="3737650" cy="56700"/>
              <a:chOff x="1766900" y="2869225"/>
              <a:chExt cx="3737650" cy="56700"/>
            </a:xfrm>
          </p:grpSpPr>
          <p:cxnSp>
            <p:nvCxnSpPr>
              <p:cNvPr id="1220" name="Google Shape;1220;p51"/>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1221" name="Google Shape;1221;p51"/>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 name="Google Shape;1268;p53"/>
          <p:cNvSpPr/>
          <p:nvPr/>
        </p:nvSpPr>
        <p:spPr>
          <a:xfrm>
            <a:off x="3916686" y="1369739"/>
            <a:ext cx="1310627" cy="924513"/>
          </a:xfrm>
          <a:prstGeom prst="rect">
            <a:avLst/>
          </a:prstGeom>
          <a:solidFill>
            <a:srgbClr val="0B5394"/>
          </a:solidFill>
          <a:ln>
            <a:solidFill>
              <a:srgbClr val="0B539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TextBox 43"/>
          <p:cNvSpPr txBox="1"/>
          <p:nvPr/>
        </p:nvSpPr>
        <p:spPr>
          <a:xfrm>
            <a:off x="0" y="2491359"/>
            <a:ext cx="9144000" cy="900246"/>
          </a:xfrm>
          <a:prstGeom prst="rect">
            <a:avLst/>
          </a:prstGeom>
          <a:noFill/>
        </p:spPr>
        <p:txBody>
          <a:bodyPr wrap="square" rtlCol="0">
            <a:spAutoFit/>
          </a:bodyPr>
          <a:lstStyle/>
          <a:p>
            <a:pPr algn="ctr">
              <a:lnSpc>
                <a:spcPct val="150000"/>
              </a:lnSpc>
            </a:pPr>
            <a:r>
              <a:rPr lang="en-US" sz="3500" b="1" smtClean="0"/>
              <a:t>HÀM COUNTIF</a:t>
            </a:r>
            <a:endParaRPr lang="vi-VN" sz="3500" b="1"/>
          </a:p>
        </p:txBody>
      </p:sp>
      <p:sp>
        <p:nvSpPr>
          <p:cNvPr id="45" name="TextBox 44"/>
          <p:cNvSpPr txBox="1"/>
          <p:nvPr/>
        </p:nvSpPr>
        <p:spPr>
          <a:xfrm>
            <a:off x="4282027" y="1435447"/>
            <a:ext cx="579944" cy="784830"/>
          </a:xfrm>
          <a:prstGeom prst="rect">
            <a:avLst/>
          </a:prstGeom>
          <a:noFill/>
        </p:spPr>
        <p:txBody>
          <a:bodyPr wrap="square" rtlCol="0">
            <a:spAutoFit/>
          </a:bodyPr>
          <a:lstStyle/>
          <a:p>
            <a:pPr algn="ctr"/>
            <a:r>
              <a:rPr lang="en-US" sz="4500" b="1" smtClean="0">
                <a:solidFill>
                  <a:schemeClr val="accent6"/>
                </a:solidFill>
              </a:rPr>
              <a:t>1</a:t>
            </a:r>
            <a:endParaRPr lang="vi-VN" sz="4500" b="1">
              <a:solidFill>
                <a:schemeClr val="accent6"/>
              </a:solidFill>
            </a:endParaRPr>
          </a:p>
        </p:txBody>
      </p:sp>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5" name="Rounded Rectangle 4"/>
          <p:cNvSpPr/>
          <p:nvPr/>
        </p:nvSpPr>
        <p:spPr>
          <a:xfrm>
            <a:off x="237491" y="172597"/>
            <a:ext cx="2480309" cy="729103"/>
          </a:xfrm>
          <a:prstGeom prst="roundRect">
            <a:avLst/>
          </a:prstGeom>
          <a:solidFill>
            <a:schemeClr val="bg2">
              <a:lumMod val="75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300" b="1" smtClean="0">
                <a:solidFill>
                  <a:srgbClr val="FFFFFF"/>
                </a:solidFill>
                <a:cs typeface="Arial" panose="020B0604020202020204" pitchFamily="34" charset="0"/>
              </a:rPr>
              <a:t>HOẠT ĐỘNG 1</a:t>
            </a:r>
            <a:endParaRPr lang="en-US" sz="2300" b="1" dirty="0">
              <a:solidFill>
                <a:srgbClr val="FFFFFF"/>
              </a:solidFill>
              <a:latin typeface="Arial" panose="020B0604020202020204" pitchFamily="34" charset="0"/>
              <a:cs typeface="Arial" panose="020B0604020202020204" pitchFamily="34" charset="0"/>
            </a:endParaRPr>
          </a:p>
        </p:txBody>
      </p:sp>
      <p:grpSp>
        <p:nvGrpSpPr>
          <p:cNvPr id="6" name="Group 5"/>
          <p:cNvGrpSpPr/>
          <p:nvPr/>
        </p:nvGrpSpPr>
        <p:grpSpPr>
          <a:xfrm>
            <a:off x="3129528" y="529447"/>
            <a:ext cx="2884940" cy="400110"/>
            <a:chOff x="1001261" y="1461267"/>
            <a:chExt cx="2884940" cy="40011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261" y="1515729"/>
              <a:ext cx="280989" cy="283816"/>
            </a:xfrm>
            <a:prstGeom prst="rect">
              <a:avLst/>
            </a:prstGeom>
          </p:spPr>
        </p:pic>
        <p:sp>
          <p:nvSpPr>
            <p:cNvPr id="8" name="Rectangle 7"/>
            <p:cNvSpPr/>
            <p:nvPr/>
          </p:nvSpPr>
          <p:spPr>
            <a:xfrm>
              <a:off x="1282251" y="1461267"/>
              <a:ext cx="2603950" cy="400110"/>
            </a:xfrm>
            <a:prstGeom prst="rect">
              <a:avLst/>
            </a:prstGeom>
          </p:spPr>
          <p:txBody>
            <a:bodyPr wrap="square">
              <a:spAutoFit/>
            </a:bodyPr>
            <a:lstStyle/>
            <a:p>
              <a:r>
                <a:rPr lang="en-US" sz="2000" b="1" smtClean="0">
                  <a:solidFill>
                    <a:srgbClr val="002060"/>
                  </a:solidFill>
                  <a:latin typeface="Arial" panose="020B0604020202020204" pitchFamily="34" charset="0"/>
                  <a:cs typeface="Arial" panose="020B0604020202020204" pitchFamily="34" charset="0"/>
                </a:rPr>
                <a:t>Thảo luận nhóm đôi</a:t>
              </a:r>
              <a:endParaRPr lang="en-US" sz="2000" b="1" dirty="0">
                <a:solidFill>
                  <a:srgbClr val="002060"/>
                </a:solidFill>
                <a:latin typeface="Arial" panose="020B0604020202020204" pitchFamily="34" charset="0"/>
                <a:cs typeface="Arial" panose="020B0604020202020204" pitchFamily="34" charset="0"/>
              </a:endParaRPr>
            </a:p>
          </p:txBody>
        </p:sp>
      </p:grpSp>
      <p:grpSp>
        <p:nvGrpSpPr>
          <p:cNvPr id="2" name="Group 1"/>
          <p:cNvGrpSpPr/>
          <p:nvPr/>
        </p:nvGrpSpPr>
        <p:grpSpPr>
          <a:xfrm>
            <a:off x="571500" y="683744"/>
            <a:ext cx="8001000" cy="2605557"/>
            <a:chOff x="571500" y="683744"/>
            <a:chExt cx="8001000" cy="2605557"/>
          </a:xfrm>
        </p:grpSpPr>
        <p:sp>
          <p:nvSpPr>
            <p:cNvPr id="9" name="Rounded Rectangle 8"/>
            <p:cNvSpPr/>
            <p:nvPr/>
          </p:nvSpPr>
          <p:spPr>
            <a:xfrm>
              <a:off x="571500" y="1117601"/>
              <a:ext cx="8001000" cy="2171700"/>
            </a:xfrm>
            <a:prstGeom prst="roundRect">
              <a:avLst>
                <a:gd name="adj" fmla="val 8153"/>
              </a:avLst>
            </a:prstGeom>
            <a:solidFill>
              <a:schemeClr val="accent6"/>
            </a:soli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a:solidFill>
                  <a:srgbClr val="000000"/>
                </a:solidFill>
              </a:endParaRPr>
            </a:p>
          </p:txBody>
        </p:sp>
        <p:sp>
          <p:nvSpPr>
            <p:cNvPr id="10" name="TextBox 9"/>
            <p:cNvSpPr txBox="1"/>
            <p:nvPr/>
          </p:nvSpPr>
          <p:spPr>
            <a:xfrm>
              <a:off x="708909" y="1141622"/>
              <a:ext cx="7726179" cy="2123658"/>
            </a:xfrm>
            <a:prstGeom prst="rect">
              <a:avLst/>
            </a:prstGeom>
            <a:noFill/>
          </p:spPr>
          <p:txBody>
            <a:bodyPr wrap="square" rtlCol="0">
              <a:spAutoFit/>
            </a:bodyPr>
            <a:lstStyle/>
            <a:p>
              <a:pPr algn="just">
                <a:lnSpc>
                  <a:spcPct val="150000"/>
                </a:lnSpc>
              </a:pPr>
              <a:r>
                <a:rPr lang="vi-VN" sz="2200"/>
                <a:t>Các khoản chi được tổng hợp như thế nào?</a:t>
              </a:r>
            </a:p>
            <a:p>
              <a:pPr algn="just">
                <a:lnSpc>
                  <a:spcPct val="150000"/>
                </a:lnSpc>
              </a:pPr>
              <a:r>
                <a:rPr lang="vi-VN" sz="2200"/>
                <a:t>Giả sử dữ liệu chi tiêu đã được cập nhật trong vùng </a:t>
              </a:r>
              <a:r>
                <a:rPr lang="vi-VN" sz="2200">
                  <a:solidFill>
                    <a:srgbClr val="7030A0"/>
                  </a:solidFill>
                </a:rPr>
                <a:t>A3:D10 </a:t>
              </a:r>
              <a:r>
                <a:rPr lang="vi-VN" sz="2200"/>
                <a:t>(Hình 10a.1). Theo em, công thức tại các ô </a:t>
              </a:r>
              <a:r>
                <a:rPr lang="vi-VN" sz="2200">
                  <a:solidFill>
                    <a:srgbClr val="7030A0"/>
                  </a:solidFill>
                </a:rPr>
                <a:t>G2, G3</a:t>
              </a:r>
              <a:r>
                <a:rPr lang="vi-VN" sz="2200" smtClean="0">
                  <a:solidFill>
                    <a:srgbClr val="7030A0"/>
                  </a:solidFill>
                </a:rPr>
                <a:t>,…</a:t>
              </a:r>
              <a:r>
                <a:rPr lang="en-US" sz="2200" smtClean="0">
                  <a:solidFill>
                    <a:srgbClr val="7030A0"/>
                  </a:solidFill>
                </a:rPr>
                <a:t>,</a:t>
              </a:r>
              <a:r>
                <a:rPr lang="vi-VN" sz="2200" smtClean="0">
                  <a:solidFill>
                    <a:srgbClr val="7030A0"/>
                  </a:solidFill>
                </a:rPr>
                <a:t>G10 </a:t>
              </a:r>
              <a:r>
                <a:rPr lang="vi-VN" sz="2200"/>
                <a:t>là gì để em có thể biết số lần chi tiêu của mỗi khoản?</a:t>
              </a:r>
            </a:p>
          </p:txBody>
        </p:sp>
        <p:pic>
          <p:nvPicPr>
            <p:cNvPr id="12" name="Picture 22" descr="https://cdn-icons-png.flaticon.com/128/14293/142933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32" y="683744"/>
              <a:ext cx="867712" cy="86771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5"/>
          <a:stretch>
            <a:fillRect/>
          </a:stretch>
        </p:blipFill>
        <p:spPr>
          <a:xfrm>
            <a:off x="1784461" y="3228975"/>
            <a:ext cx="5701630" cy="1769745"/>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5" name="Rounded Rectangle 4"/>
          <p:cNvSpPr/>
          <p:nvPr/>
        </p:nvSpPr>
        <p:spPr>
          <a:xfrm>
            <a:off x="237491" y="172597"/>
            <a:ext cx="2480309" cy="729103"/>
          </a:xfrm>
          <a:prstGeom prst="roundRect">
            <a:avLst/>
          </a:prstGeom>
          <a:solidFill>
            <a:schemeClr val="bg2">
              <a:lumMod val="75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300" b="1" smtClean="0">
                <a:solidFill>
                  <a:srgbClr val="FFFFFF"/>
                </a:solidFill>
                <a:cs typeface="Arial" panose="020B0604020202020204" pitchFamily="34" charset="0"/>
              </a:rPr>
              <a:t>HOẠT ĐỘNG 1</a:t>
            </a:r>
            <a:endParaRPr lang="en-US" sz="2300" b="1" dirty="0">
              <a:solidFill>
                <a:srgbClr val="FFFFFF"/>
              </a:solidFill>
              <a:latin typeface="Arial" panose="020B0604020202020204" pitchFamily="34" charset="0"/>
              <a:cs typeface="Arial" panose="020B0604020202020204" pitchFamily="34" charset="0"/>
            </a:endParaRPr>
          </a:p>
        </p:txBody>
      </p:sp>
      <p:grpSp>
        <p:nvGrpSpPr>
          <p:cNvPr id="6" name="Group 5"/>
          <p:cNvGrpSpPr/>
          <p:nvPr/>
        </p:nvGrpSpPr>
        <p:grpSpPr>
          <a:xfrm>
            <a:off x="3129528" y="529447"/>
            <a:ext cx="2884940" cy="400110"/>
            <a:chOff x="1001261" y="1461267"/>
            <a:chExt cx="2884940" cy="40011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261" y="1515729"/>
              <a:ext cx="280989" cy="283816"/>
            </a:xfrm>
            <a:prstGeom prst="rect">
              <a:avLst/>
            </a:prstGeom>
          </p:spPr>
        </p:pic>
        <p:sp>
          <p:nvSpPr>
            <p:cNvPr id="8" name="Rectangle 7"/>
            <p:cNvSpPr/>
            <p:nvPr/>
          </p:nvSpPr>
          <p:spPr>
            <a:xfrm>
              <a:off x="1282251" y="1461267"/>
              <a:ext cx="2603950" cy="400110"/>
            </a:xfrm>
            <a:prstGeom prst="rect">
              <a:avLst/>
            </a:prstGeom>
          </p:spPr>
          <p:txBody>
            <a:bodyPr wrap="square">
              <a:spAutoFit/>
            </a:bodyPr>
            <a:lstStyle/>
            <a:p>
              <a:r>
                <a:rPr lang="en-US" sz="2000" b="1" smtClean="0">
                  <a:solidFill>
                    <a:srgbClr val="002060"/>
                  </a:solidFill>
                  <a:latin typeface="Arial" panose="020B0604020202020204" pitchFamily="34" charset="0"/>
                  <a:cs typeface="Arial" panose="020B0604020202020204" pitchFamily="34" charset="0"/>
                </a:rPr>
                <a:t>Thảo luận nhóm đôi</a:t>
              </a:r>
              <a:endParaRPr lang="en-US" sz="2000" b="1" dirty="0">
                <a:solidFill>
                  <a:srgbClr val="002060"/>
                </a:solidFill>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4"/>
          <a:stretch>
            <a:fillRect/>
          </a:stretch>
        </p:blipFill>
        <p:spPr>
          <a:xfrm>
            <a:off x="1784461" y="3228975"/>
            <a:ext cx="5701630" cy="1769745"/>
          </a:xfrm>
          <a:prstGeom prst="rect">
            <a:avLst/>
          </a:prstGeom>
        </p:spPr>
      </p:pic>
      <p:sp>
        <p:nvSpPr>
          <p:cNvPr id="11" name="TextBox 10"/>
          <p:cNvSpPr txBox="1"/>
          <p:nvPr/>
        </p:nvSpPr>
        <p:spPr>
          <a:xfrm>
            <a:off x="544367" y="1240436"/>
            <a:ext cx="8181818" cy="161582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200"/>
              <a:t>Dữ liệu tại các ô </a:t>
            </a:r>
            <a:r>
              <a:rPr lang="vi-VN" sz="2200">
                <a:solidFill>
                  <a:srgbClr val="7030A0"/>
                </a:solidFill>
              </a:rPr>
              <a:t>G2,G3</a:t>
            </a:r>
            <a:r>
              <a:rPr lang="vi-VN" sz="2200" smtClean="0">
                <a:solidFill>
                  <a:srgbClr val="7030A0"/>
                </a:solidFill>
              </a:rPr>
              <a:t>,…</a:t>
            </a:r>
            <a:r>
              <a:rPr lang="en-US" sz="2200" smtClean="0">
                <a:solidFill>
                  <a:srgbClr val="7030A0"/>
                </a:solidFill>
              </a:rPr>
              <a:t>,</a:t>
            </a:r>
            <a:r>
              <a:rPr lang="vi-VN" sz="2200" smtClean="0">
                <a:solidFill>
                  <a:srgbClr val="7030A0"/>
                </a:solidFill>
              </a:rPr>
              <a:t>G10</a:t>
            </a:r>
            <a:r>
              <a:rPr lang="en-US" sz="2200" smtClean="0"/>
              <a:t>: </a:t>
            </a:r>
            <a:r>
              <a:rPr lang="vi-VN" sz="2200" smtClean="0"/>
              <a:t>số </a:t>
            </a:r>
            <a:r>
              <a:rPr lang="vi-VN" sz="2200"/>
              <a:t>lần chi tiêu mỗi khoản chi.</a:t>
            </a:r>
          </a:p>
          <a:p>
            <a:pPr marL="342900" indent="-342900" algn="just">
              <a:lnSpc>
                <a:spcPct val="150000"/>
              </a:lnSpc>
              <a:buFont typeface="Wingdings" panose="05000000000000000000" pitchFamily="2" charset="2"/>
              <a:buChar char="Ø"/>
            </a:pPr>
            <a:r>
              <a:rPr lang="vi-VN" sz="2200"/>
              <a:t>Công thức ô </a:t>
            </a:r>
            <a:r>
              <a:rPr lang="vi-VN" sz="2200">
                <a:solidFill>
                  <a:srgbClr val="7030A0"/>
                </a:solidFill>
              </a:rPr>
              <a:t>G2,G3</a:t>
            </a:r>
            <a:r>
              <a:rPr lang="vi-VN" sz="2200" smtClean="0">
                <a:solidFill>
                  <a:srgbClr val="7030A0"/>
                </a:solidFill>
              </a:rPr>
              <a:t>,…</a:t>
            </a:r>
            <a:r>
              <a:rPr lang="en-US" sz="2200" smtClean="0">
                <a:solidFill>
                  <a:srgbClr val="7030A0"/>
                </a:solidFill>
              </a:rPr>
              <a:t>,</a:t>
            </a:r>
            <a:r>
              <a:rPr lang="vi-VN" sz="2200" smtClean="0">
                <a:solidFill>
                  <a:srgbClr val="7030A0"/>
                </a:solidFill>
              </a:rPr>
              <a:t>G10</a:t>
            </a:r>
            <a:r>
              <a:rPr lang="vi-VN" sz="2200" smtClean="0"/>
              <a:t>:</a:t>
            </a:r>
            <a:endParaRPr lang="vi-VN" sz="2200"/>
          </a:p>
          <a:p>
            <a:pPr algn="just">
              <a:lnSpc>
                <a:spcPct val="150000"/>
              </a:lnSpc>
            </a:pPr>
            <a:r>
              <a:rPr lang="en-US" sz="2200">
                <a:solidFill>
                  <a:srgbClr val="7030A0"/>
                </a:solidFill>
              </a:rPr>
              <a:t> </a:t>
            </a:r>
            <a:r>
              <a:rPr lang="en-US" sz="2200" smtClean="0">
                <a:solidFill>
                  <a:srgbClr val="7030A0"/>
                </a:solidFill>
              </a:rPr>
              <a:t>   </a:t>
            </a:r>
            <a:r>
              <a:rPr lang="vi-VN" sz="2200" smtClean="0">
                <a:solidFill>
                  <a:srgbClr val="7030A0"/>
                </a:solidFill>
              </a:rPr>
              <a:t>=</a:t>
            </a:r>
            <a:r>
              <a:rPr lang="vi-VN" sz="2200">
                <a:solidFill>
                  <a:srgbClr val="7030A0"/>
                </a:solidFill>
              </a:rPr>
              <a:t>COUNTIF($B3$:$B$10,“F2”) </a:t>
            </a:r>
            <a:r>
              <a:rPr lang="vi-VN" sz="2200"/>
              <a:t>rồi kéo sao chép đến ô </a:t>
            </a:r>
            <a:r>
              <a:rPr lang="vi-VN" sz="2200">
                <a:solidFill>
                  <a:srgbClr val="7030A0"/>
                </a:solidFill>
              </a:rPr>
              <a:t>G10</a:t>
            </a:r>
            <a:r>
              <a:rPr lang="vi-VN" sz="2200"/>
              <a:t>.</a:t>
            </a:r>
          </a:p>
        </p:txBody>
      </p:sp>
    </p:spTree>
    <p:extLst>
      <p:ext uri="{BB962C8B-B14F-4D97-AF65-F5344CB8AC3E}">
        <p14:creationId xmlns:p14="http://schemas.microsoft.com/office/powerpoint/2010/main" val="34651514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1694</Words>
  <Application>Microsoft Office PowerPoint</Application>
  <PresentationFormat>On-screen Show (16:9)</PresentationFormat>
  <Paragraphs>167</Paragraphs>
  <Slides>40</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Aharoni</vt:lpstr>
      <vt:lpstr>Poppins ExtraBold</vt:lpstr>
      <vt:lpstr>Agency FB</vt:lpstr>
      <vt:lpstr>Raleway</vt:lpstr>
      <vt:lpstr>Wingdings</vt:lpstr>
      <vt:lpstr>Calibri</vt:lpstr>
      <vt:lpstr>Poppins</vt:lpstr>
      <vt:lpstr>Poppins Black</vt:lpstr>
      <vt:lpstr>Anaheim</vt:lpstr>
      <vt:lpstr>Arial</vt:lpstr>
      <vt:lpstr>Nunito Light</vt:lpstr>
      <vt:lpstr>Barlow</vt:lpstr>
      <vt:lpstr>Data Analytics Strategy Toolkit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STRATEGY TOOLKIT</dc:title>
  <cp:lastModifiedBy>Acer</cp:lastModifiedBy>
  <cp:revision>27</cp:revision>
  <dcterms:modified xsi:type="dcterms:W3CDTF">2024-09-20T02:16:58Z</dcterms:modified>
</cp:coreProperties>
</file>