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58" r:id="rId3"/>
    <p:sldId id="265" r:id="rId4"/>
    <p:sldId id="304" r:id="rId5"/>
    <p:sldId id="305" r:id="rId6"/>
    <p:sldId id="306" r:id="rId7"/>
    <p:sldId id="310" r:id="rId8"/>
    <p:sldId id="311" r:id="rId9"/>
    <p:sldId id="307" r:id="rId10"/>
    <p:sldId id="308" r:id="rId11"/>
    <p:sldId id="303" r:id="rId12"/>
    <p:sldId id="309" r:id="rId13"/>
  </p:sldIdLst>
  <p:sldSz cx="9144000" cy="5143500" type="screen16x9"/>
  <p:notesSz cx="6858000" cy="9144000"/>
  <p:embeddedFontLst>
    <p:embeddedFont>
      <p:font typeface="Chau Philomene One" panose="020B0604020202020204" charset="0"/>
      <p:regular r:id="rId15"/>
      <p:italic r:id="rId16"/>
    </p:embeddedFont>
    <p:embeddedFont>
      <p:font typeface="#9Slide03 SFU Salzburg" panose="00000500000000000000" pitchFamily="2" charset="0"/>
      <p:regular r:id="rId17"/>
    </p:embeddedFont>
    <p:embeddedFont>
      <p:font typeface="Bebas Neue" panose="020B0606020202050201" pitchFamily="34" charset="0"/>
      <p:regular r:id="rId18"/>
    </p:embeddedFont>
    <p:embeddedFont>
      <p:font typeface="Didact Gothic" panose="020B0604020202020204" charset="0"/>
      <p:regular r:id="rId19"/>
    </p:embeddedFont>
    <p:embeddedFont>
      <p:font typeface="#9Slide05 Lobster" panose="02000506000000020003" pitchFamily="2" charset="0"/>
      <p:regular r:id="rId20"/>
    </p:embeddedFont>
    <p:embeddedFont>
      <p:font typeface="#9Slide03 Swiss Condensed Bold" panose="02000500000000000000" pitchFamily="2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203DFC-6125-4B39-A50E-D75C77EF8CED}">
  <a:tblStyle styleId="{02203DFC-6125-4B39-A50E-D75C77EF8C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85e759916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85e759916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4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4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08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66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71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10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53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57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57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4495377"/>
            <a:ext cx="9144000" cy="576290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4565325"/>
            <a:ext cx="9144000" cy="887338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3504777"/>
            <a:ext cx="9144000" cy="576290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3574725"/>
            <a:ext cx="9144000" cy="887338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6249" y="4412275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/>
              <a:buNone/>
              <a:defRPr sz="35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60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33"/>
          <p:cNvSpPr txBox="1">
            <a:spLocks noGrp="1"/>
          </p:cNvSpPr>
          <p:nvPr>
            <p:ph type="ctrTitle"/>
          </p:nvPr>
        </p:nvSpPr>
        <p:spPr>
          <a:xfrm>
            <a:off x="1343968" y="461572"/>
            <a:ext cx="6456064" cy="1749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accent3"/>
                </a:solidFill>
                <a:latin typeface="#9Slide03 Swiss Condensed Bold" panose="02000500000000000000" pitchFamily="2" charset="0"/>
              </a:rPr>
              <a:t> Chủ đề 7 – Tháng 3</a:t>
            </a:r>
            <a:br>
              <a:rPr lang="en" sz="5400" dirty="0" smtClean="0">
                <a:solidFill>
                  <a:schemeClr val="accent3"/>
                </a:solidFill>
                <a:latin typeface="#9Slide03 Swiss Condensed Bold" panose="02000500000000000000" pitchFamily="2" charset="0"/>
              </a:rPr>
            </a:br>
            <a:r>
              <a:rPr lang="en" sz="5400" dirty="0" smtClean="0">
                <a:solidFill>
                  <a:schemeClr val="dk1"/>
                </a:solidFill>
                <a:latin typeface="#9Slide03 Swiss Condensed Bold" panose="02000500000000000000" pitchFamily="2" charset="0"/>
              </a:rPr>
              <a:t>Cuộc sống quanh ta</a:t>
            </a:r>
            <a:endParaRPr sz="5400" dirty="0">
              <a:solidFill>
                <a:schemeClr val="accent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1156" name="Google Shape;1156;p33"/>
          <p:cNvSpPr txBox="1">
            <a:spLocks noGrp="1"/>
          </p:cNvSpPr>
          <p:nvPr>
            <p:ph type="subTitle" idx="1"/>
          </p:nvPr>
        </p:nvSpPr>
        <p:spPr>
          <a:xfrm>
            <a:off x="1119731" y="2351428"/>
            <a:ext cx="6904538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accent1"/>
                </a:solidFill>
                <a:latin typeface="#9Slide05 Lobster" panose="02000506000000020003" pitchFamily="2" charset="0"/>
              </a:rPr>
              <a:t>Thách </a:t>
            </a:r>
            <a:r>
              <a:rPr lang="en" sz="3200" dirty="0" smtClean="0">
                <a:solidFill>
                  <a:schemeClr val="accent1"/>
                </a:solidFill>
                <a:latin typeface="#9Slide05 Lobster" panose="02000506000000020003" pitchFamily="2" charset="0"/>
              </a:rPr>
              <a:t>thức của thiên nhiên</a:t>
            </a:r>
            <a:endParaRPr sz="3200" dirty="0">
              <a:solidFill>
                <a:schemeClr val="accent1"/>
              </a:solidFill>
              <a:latin typeface="#9Slide05 Lobster" panose="02000506000000020003" pitchFamily="2" charset="0"/>
            </a:endParaRPr>
          </a:p>
        </p:txBody>
      </p:sp>
      <p:grpSp>
        <p:nvGrpSpPr>
          <p:cNvPr id="1157" name="Google Shape;1157;p33"/>
          <p:cNvGrpSpPr/>
          <p:nvPr/>
        </p:nvGrpSpPr>
        <p:grpSpPr>
          <a:xfrm>
            <a:off x="3369658" y="3108218"/>
            <a:ext cx="2394625" cy="1738103"/>
            <a:chOff x="3587075" y="2798640"/>
            <a:chExt cx="2198114" cy="1595468"/>
          </a:xfrm>
        </p:grpSpPr>
        <p:sp>
          <p:nvSpPr>
            <p:cNvPr id="1158" name="Google Shape;1158;p33"/>
            <p:cNvSpPr/>
            <p:nvPr/>
          </p:nvSpPr>
          <p:spPr>
            <a:xfrm>
              <a:off x="5584471" y="3846360"/>
              <a:ext cx="200718" cy="441555"/>
            </a:xfrm>
            <a:custGeom>
              <a:avLst/>
              <a:gdLst/>
              <a:ahLst/>
              <a:cxnLst/>
              <a:rect l="l" t="t" r="r" b="b"/>
              <a:pathLst>
                <a:path w="9901" h="21781" extrusionOk="0">
                  <a:moveTo>
                    <a:pt x="4737" y="151"/>
                  </a:moveTo>
                  <a:cubicBezTo>
                    <a:pt x="3208" y="2006"/>
                    <a:pt x="1980" y="4838"/>
                    <a:pt x="1203" y="7419"/>
                  </a:cubicBezTo>
                  <a:cubicBezTo>
                    <a:pt x="577" y="9499"/>
                    <a:pt x="126" y="11855"/>
                    <a:pt x="51" y="14111"/>
                  </a:cubicBezTo>
                  <a:cubicBezTo>
                    <a:pt x="0" y="16041"/>
                    <a:pt x="251" y="18146"/>
                    <a:pt x="1178" y="19675"/>
                  </a:cubicBezTo>
                  <a:cubicBezTo>
                    <a:pt x="2131" y="21229"/>
                    <a:pt x="3509" y="21780"/>
                    <a:pt x="4963" y="21780"/>
                  </a:cubicBezTo>
                  <a:cubicBezTo>
                    <a:pt x="6391" y="21780"/>
                    <a:pt x="7795" y="21229"/>
                    <a:pt x="8747" y="19675"/>
                  </a:cubicBezTo>
                  <a:cubicBezTo>
                    <a:pt x="9675" y="18146"/>
                    <a:pt x="9900" y="16041"/>
                    <a:pt x="9850" y="14111"/>
                  </a:cubicBezTo>
                  <a:cubicBezTo>
                    <a:pt x="9800" y="11855"/>
                    <a:pt x="9324" y="9499"/>
                    <a:pt x="8722" y="7419"/>
                  </a:cubicBezTo>
                  <a:cubicBezTo>
                    <a:pt x="7945" y="4838"/>
                    <a:pt x="6717" y="2006"/>
                    <a:pt x="5163" y="151"/>
                  </a:cubicBezTo>
                  <a:cubicBezTo>
                    <a:pt x="5038" y="1"/>
                    <a:pt x="4863" y="1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>
              <a:off x="5599717" y="3928164"/>
              <a:ext cx="170735" cy="436467"/>
            </a:xfrm>
            <a:custGeom>
              <a:avLst/>
              <a:gdLst/>
              <a:ahLst/>
              <a:cxnLst/>
              <a:rect l="l" t="t" r="r" b="b"/>
              <a:pathLst>
                <a:path w="8422" h="21530" extrusionOk="0">
                  <a:moveTo>
                    <a:pt x="3985" y="21304"/>
                  </a:moveTo>
                  <a:cubicBezTo>
                    <a:pt x="3985" y="21429"/>
                    <a:pt x="4086" y="21530"/>
                    <a:pt x="4211" y="21530"/>
                  </a:cubicBezTo>
                  <a:cubicBezTo>
                    <a:pt x="4336" y="21530"/>
                    <a:pt x="4436" y="21429"/>
                    <a:pt x="4436" y="21304"/>
                  </a:cubicBezTo>
                  <a:lnTo>
                    <a:pt x="4436" y="15514"/>
                  </a:lnTo>
                  <a:lnTo>
                    <a:pt x="8371" y="11580"/>
                  </a:lnTo>
                  <a:cubicBezTo>
                    <a:pt x="8421" y="11530"/>
                    <a:pt x="8421" y="11429"/>
                    <a:pt x="8371" y="11379"/>
                  </a:cubicBezTo>
                  <a:cubicBezTo>
                    <a:pt x="8296" y="11304"/>
                    <a:pt x="8196" y="11304"/>
                    <a:pt x="8146" y="11379"/>
                  </a:cubicBezTo>
                  <a:lnTo>
                    <a:pt x="4436" y="15088"/>
                  </a:lnTo>
                  <a:lnTo>
                    <a:pt x="4436" y="11705"/>
                  </a:lnTo>
                  <a:lnTo>
                    <a:pt x="8121" y="7996"/>
                  </a:lnTo>
                  <a:cubicBezTo>
                    <a:pt x="8171" y="7946"/>
                    <a:pt x="8171" y="7845"/>
                    <a:pt x="8121" y="7795"/>
                  </a:cubicBezTo>
                  <a:cubicBezTo>
                    <a:pt x="8045" y="7720"/>
                    <a:pt x="7945" y="7720"/>
                    <a:pt x="7895" y="7795"/>
                  </a:cubicBezTo>
                  <a:lnTo>
                    <a:pt x="4436" y="11279"/>
                  </a:lnTo>
                  <a:lnTo>
                    <a:pt x="4436" y="7895"/>
                  </a:lnTo>
                  <a:lnTo>
                    <a:pt x="7394" y="4938"/>
                  </a:lnTo>
                  <a:cubicBezTo>
                    <a:pt x="7444" y="4863"/>
                    <a:pt x="7444" y="4788"/>
                    <a:pt x="7394" y="4712"/>
                  </a:cubicBezTo>
                  <a:cubicBezTo>
                    <a:pt x="7344" y="4662"/>
                    <a:pt x="7243" y="4662"/>
                    <a:pt x="7168" y="4712"/>
                  </a:cubicBezTo>
                  <a:lnTo>
                    <a:pt x="4436" y="7469"/>
                  </a:lnTo>
                  <a:lnTo>
                    <a:pt x="4436" y="4086"/>
                  </a:lnTo>
                  <a:lnTo>
                    <a:pt x="6091" y="2432"/>
                  </a:lnTo>
                  <a:cubicBezTo>
                    <a:pt x="6141" y="2382"/>
                    <a:pt x="6141" y="2281"/>
                    <a:pt x="6091" y="2231"/>
                  </a:cubicBezTo>
                  <a:cubicBezTo>
                    <a:pt x="6015" y="2156"/>
                    <a:pt x="5915" y="2156"/>
                    <a:pt x="5865" y="2231"/>
                  </a:cubicBezTo>
                  <a:lnTo>
                    <a:pt x="4436" y="3660"/>
                  </a:lnTo>
                  <a:lnTo>
                    <a:pt x="4436" y="251"/>
                  </a:lnTo>
                  <a:cubicBezTo>
                    <a:pt x="4436" y="126"/>
                    <a:pt x="4336" y="1"/>
                    <a:pt x="4211" y="1"/>
                  </a:cubicBezTo>
                  <a:cubicBezTo>
                    <a:pt x="4086" y="1"/>
                    <a:pt x="3985" y="126"/>
                    <a:pt x="3985" y="251"/>
                  </a:cubicBezTo>
                  <a:lnTo>
                    <a:pt x="3985" y="3660"/>
                  </a:lnTo>
                  <a:lnTo>
                    <a:pt x="2557" y="2231"/>
                  </a:lnTo>
                  <a:cubicBezTo>
                    <a:pt x="2482" y="2156"/>
                    <a:pt x="2406" y="2156"/>
                    <a:pt x="2331" y="2231"/>
                  </a:cubicBezTo>
                  <a:cubicBezTo>
                    <a:pt x="2281" y="2281"/>
                    <a:pt x="2281" y="2382"/>
                    <a:pt x="2331" y="2432"/>
                  </a:cubicBezTo>
                  <a:lnTo>
                    <a:pt x="3985" y="4086"/>
                  </a:lnTo>
                  <a:lnTo>
                    <a:pt x="3985" y="7469"/>
                  </a:lnTo>
                  <a:lnTo>
                    <a:pt x="1379" y="4813"/>
                  </a:lnTo>
                  <a:cubicBezTo>
                    <a:pt x="1329" y="4763"/>
                    <a:pt x="1228" y="4763"/>
                    <a:pt x="1153" y="4813"/>
                  </a:cubicBezTo>
                  <a:cubicBezTo>
                    <a:pt x="1103" y="4863"/>
                    <a:pt x="1103" y="4963"/>
                    <a:pt x="1153" y="5038"/>
                  </a:cubicBezTo>
                  <a:lnTo>
                    <a:pt x="3985" y="7895"/>
                  </a:lnTo>
                  <a:lnTo>
                    <a:pt x="3985" y="11279"/>
                  </a:lnTo>
                  <a:lnTo>
                    <a:pt x="627" y="7946"/>
                  </a:lnTo>
                  <a:cubicBezTo>
                    <a:pt x="577" y="7895"/>
                    <a:pt x="477" y="7895"/>
                    <a:pt x="426" y="7946"/>
                  </a:cubicBezTo>
                  <a:cubicBezTo>
                    <a:pt x="351" y="8021"/>
                    <a:pt x="351" y="8096"/>
                    <a:pt x="426" y="8171"/>
                  </a:cubicBezTo>
                  <a:lnTo>
                    <a:pt x="3985" y="11705"/>
                  </a:lnTo>
                  <a:lnTo>
                    <a:pt x="3985" y="15088"/>
                  </a:lnTo>
                  <a:lnTo>
                    <a:pt x="276" y="11379"/>
                  </a:lnTo>
                  <a:cubicBezTo>
                    <a:pt x="201" y="11304"/>
                    <a:pt x="101" y="11304"/>
                    <a:pt x="50" y="11379"/>
                  </a:cubicBezTo>
                  <a:cubicBezTo>
                    <a:pt x="0" y="11429"/>
                    <a:pt x="0" y="11530"/>
                    <a:pt x="50" y="11580"/>
                  </a:cubicBezTo>
                  <a:lnTo>
                    <a:pt x="3985" y="15514"/>
                  </a:lnTo>
                  <a:lnTo>
                    <a:pt x="3985" y="21304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>
              <a:off x="3587075" y="3875838"/>
              <a:ext cx="200718" cy="441535"/>
            </a:xfrm>
            <a:custGeom>
              <a:avLst/>
              <a:gdLst/>
              <a:ahLst/>
              <a:cxnLst/>
              <a:rect l="l" t="t" r="r" b="b"/>
              <a:pathLst>
                <a:path w="9901" h="21780" extrusionOk="0">
                  <a:moveTo>
                    <a:pt x="4737" y="151"/>
                  </a:moveTo>
                  <a:cubicBezTo>
                    <a:pt x="3184" y="2005"/>
                    <a:pt x="1956" y="4837"/>
                    <a:pt x="1204" y="7419"/>
                  </a:cubicBezTo>
                  <a:cubicBezTo>
                    <a:pt x="577" y="9524"/>
                    <a:pt x="101" y="11855"/>
                    <a:pt x="51" y="14111"/>
                  </a:cubicBezTo>
                  <a:cubicBezTo>
                    <a:pt x="1" y="16040"/>
                    <a:pt x="226" y="18146"/>
                    <a:pt x="1154" y="19674"/>
                  </a:cubicBezTo>
                  <a:cubicBezTo>
                    <a:pt x="2106" y="21253"/>
                    <a:pt x="3509" y="21780"/>
                    <a:pt x="4938" y="21780"/>
                  </a:cubicBezTo>
                  <a:cubicBezTo>
                    <a:pt x="6392" y="21780"/>
                    <a:pt x="7770" y="21253"/>
                    <a:pt x="8722" y="19674"/>
                  </a:cubicBezTo>
                  <a:cubicBezTo>
                    <a:pt x="9650" y="18146"/>
                    <a:pt x="9900" y="16040"/>
                    <a:pt x="9850" y="14111"/>
                  </a:cubicBezTo>
                  <a:cubicBezTo>
                    <a:pt x="9775" y="11855"/>
                    <a:pt x="9324" y="9524"/>
                    <a:pt x="8697" y="7419"/>
                  </a:cubicBezTo>
                  <a:cubicBezTo>
                    <a:pt x="7920" y="4837"/>
                    <a:pt x="6692" y="2005"/>
                    <a:pt x="5164" y="151"/>
                  </a:cubicBezTo>
                  <a:cubicBezTo>
                    <a:pt x="5038" y="0"/>
                    <a:pt x="4863" y="0"/>
                    <a:pt x="4737" y="1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>
              <a:off x="3601814" y="3958149"/>
              <a:ext cx="171242" cy="435960"/>
            </a:xfrm>
            <a:custGeom>
              <a:avLst/>
              <a:gdLst/>
              <a:ahLst/>
              <a:cxnLst/>
              <a:rect l="l" t="t" r="r" b="b"/>
              <a:pathLst>
                <a:path w="8447" h="21505" extrusionOk="0">
                  <a:moveTo>
                    <a:pt x="3985" y="21279"/>
                  </a:moveTo>
                  <a:cubicBezTo>
                    <a:pt x="3985" y="21404"/>
                    <a:pt x="4086" y="21504"/>
                    <a:pt x="4211" y="21504"/>
                  </a:cubicBezTo>
                  <a:cubicBezTo>
                    <a:pt x="4336" y="21504"/>
                    <a:pt x="4437" y="21404"/>
                    <a:pt x="4437" y="21279"/>
                  </a:cubicBezTo>
                  <a:lnTo>
                    <a:pt x="4437" y="15514"/>
                  </a:lnTo>
                  <a:lnTo>
                    <a:pt x="8371" y="11579"/>
                  </a:lnTo>
                  <a:cubicBezTo>
                    <a:pt x="8447" y="11504"/>
                    <a:pt x="8447" y="11429"/>
                    <a:pt x="8371" y="11354"/>
                  </a:cubicBezTo>
                  <a:cubicBezTo>
                    <a:pt x="8321" y="11304"/>
                    <a:pt x="8221" y="11304"/>
                    <a:pt x="8171" y="11354"/>
                  </a:cubicBezTo>
                  <a:lnTo>
                    <a:pt x="4437" y="15063"/>
                  </a:lnTo>
                  <a:lnTo>
                    <a:pt x="4437" y="11680"/>
                  </a:lnTo>
                  <a:lnTo>
                    <a:pt x="8121" y="7995"/>
                  </a:lnTo>
                  <a:cubicBezTo>
                    <a:pt x="8196" y="7920"/>
                    <a:pt x="8196" y="7845"/>
                    <a:pt x="8121" y="7770"/>
                  </a:cubicBezTo>
                  <a:cubicBezTo>
                    <a:pt x="8071" y="7720"/>
                    <a:pt x="7970" y="7720"/>
                    <a:pt x="7920" y="7770"/>
                  </a:cubicBezTo>
                  <a:lnTo>
                    <a:pt x="4437" y="11254"/>
                  </a:lnTo>
                  <a:lnTo>
                    <a:pt x="4437" y="7870"/>
                  </a:lnTo>
                  <a:lnTo>
                    <a:pt x="7394" y="4913"/>
                  </a:lnTo>
                  <a:cubicBezTo>
                    <a:pt x="7469" y="4863"/>
                    <a:pt x="7469" y="4762"/>
                    <a:pt x="7394" y="4712"/>
                  </a:cubicBezTo>
                  <a:cubicBezTo>
                    <a:pt x="7344" y="4637"/>
                    <a:pt x="7244" y="4637"/>
                    <a:pt x="7193" y="4712"/>
                  </a:cubicBezTo>
                  <a:lnTo>
                    <a:pt x="4437" y="7444"/>
                  </a:lnTo>
                  <a:lnTo>
                    <a:pt x="4437" y="4061"/>
                  </a:lnTo>
                  <a:lnTo>
                    <a:pt x="6091" y="2431"/>
                  </a:lnTo>
                  <a:cubicBezTo>
                    <a:pt x="6141" y="2356"/>
                    <a:pt x="6141" y="2256"/>
                    <a:pt x="6091" y="2206"/>
                  </a:cubicBezTo>
                  <a:cubicBezTo>
                    <a:pt x="6041" y="2156"/>
                    <a:pt x="5940" y="2156"/>
                    <a:pt x="5865" y="2206"/>
                  </a:cubicBezTo>
                  <a:lnTo>
                    <a:pt x="4437" y="3634"/>
                  </a:lnTo>
                  <a:lnTo>
                    <a:pt x="4437" y="226"/>
                  </a:lnTo>
                  <a:cubicBezTo>
                    <a:pt x="4437" y="101"/>
                    <a:pt x="4336" y="0"/>
                    <a:pt x="4211" y="0"/>
                  </a:cubicBezTo>
                  <a:cubicBezTo>
                    <a:pt x="4086" y="0"/>
                    <a:pt x="3985" y="101"/>
                    <a:pt x="3985" y="226"/>
                  </a:cubicBezTo>
                  <a:lnTo>
                    <a:pt x="3985" y="3634"/>
                  </a:lnTo>
                  <a:lnTo>
                    <a:pt x="2557" y="2206"/>
                  </a:lnTo>
                  <a:cubicBezTo>
                    <a:pt x="2507" y="2156"/>
                    <a:pt x="2406" y="2156"/>
                    <a:pt x="2356" y="2206"/>
                  </a:cubicBezTo>
                  <a:cubicBezTo>
                    <a:pt x="2281" y="2256"/>
                    <a:pt x="2281" y="2356"/>
                    <a:pt x="2356" y="2431"/>
                  </a:cubicBezTo>
                  <a:lnTo>
                    <a:pt x="3985" y="4061"/>
                  </a:lnTo>
                  <a:lnTo>
                    <a:pt x="3985" y="7444"/>
                  </a:lnTo>
                  <a:lnTo>
                    <a:pt x="1379" y="4787"/>
                  </a:lnTo>
                  <a:cubicBezTo>
                    <a:pt x="1329" y="4737"/>
                    <a:pt x="1229" y="4737"/>
                    <a:pt x="1178" y="4787"/>
                  </a:cubicBezTo>
                  <a:cubicBezTo>
                    <a:pt x="1103" y="4863"/>
                    <a:pt x="1103" y="4963"/>
                    <a:pt x="1178" y="5013"/>
                  </a:cubicBezTo>
                  <a:lnTo>
                    <a:pt x="3985" y="7870"/>
                  </a:lnTo>
                  <a:lnTo>
                    <a:pt x="3985" y="11254"/>
                  </a:lnTo>
                  <a:lnTo>
                    <a:pt x="652" y="7945"/>
                  </a:lnTo>
                  <a:cubicBezTo>
                    <a:pt x="577" y="7870"/>
                    <a:pt x="502" y="7870"/>
                    <a:pt x="427" y="7945"/>
                  </a:cubicBezTo>
                  <a:cubicBezTo>
                    <a:pt x="376" y="7995"/>
                    <a:pt x="376" y="8096"/>
                    <a:pt x="427" y="8146"/>
                  </a:cubicBezTo>
                  <a:lnTo>
                    <a:pt x="3985" y="11680"/>
                  </a:lnTo>
                  <a:lnTo>
                    <a:pt x="3985" y="15063"/>
                  </a:lnTo>
                  <a:lnTo>
                    <a:pt x="276" y="11354"/>
                  </a:lnTo>
                  <a:cubicBezTo>
                    <a:pt x="226" y="11304"/>
                    <a:pt x="126" y="11304"/>
                    <a:pt x="76" y="11354"/>
                  </a:cubicBezTo>
                  <a:cubicBezTo>
                    <a:pt x="0" y="11429"/>
                    <a:pt x="0" y="11504"/>
                    <a:pt x="76" y="11579"/>
                  </a:cubicBezTo>
                  <a:lnTo>
                    <a:pt x="3985" y="15514"/>
                  </a:lnTo>
                  <a:lnTo>
                    <a:pt x="3985" y="2127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>
              <a:off x="5403083" y="3692909"/>
              <a:ext cx="250487" cy="550784"/>
            </a:xfrm>
            <a:custGeom>
              <a:avLst/>
              <a:gdLst/>
              <a:ahLst/>
              <a:cxnLst/>
              <a:rect l="l" t="t" r="r" b="b"/>
              <a:pathLst>
                <a:path w="12356" h="27169" extrusionOk="0">
                  <a:moveTo>
                    <a:pt x="5890" y="176"/>
                  </a:moveTo>
                  <a:cubicBezTo>
                    <a:pt x="3985" y="2507"/>
                    <a:pt x="2456" y="6041"/>
                    <a:pt x="1479" y="9249"/>
                  </a:cubicBezTo>
                  <a:cubicBezTo>
                    <a:pt x="702" y="11855"/>
                    <a:pt x="125" y="14788"/>
                    <a:pt x="50" y="17595"/>
                  </a:cubicBezTo>
                  <a:cubicBezTo>
                    <a:pt x="0" y="20026"/>
                    <a:pt x="301" y="22632"/>
                    <a:pt x="1454" y="24537"/>
                  </a:cubicBezTo>
                  <a:cubicBezTo>
                    <a:pt x="2632" y="26492"/>
                    <a:pt x="4361" y="27169"/>
                    <a:pt x="6165" y="27169"/>
                  </a:cubicBezTo>
                  <a:cubicBezTo>
                    <a:pt x="7970" y="27169"/>
                    <a:pt x="9699" y="26492"/>
                    <a:pt x="10877" y="24537"/>
                  </a:cubicBezTo>
                  <a:cubicBezTo>
                    <a:pt x="12055" y="22632"/>
                    <a:pt x="12356" y="20026"/>
                    <a:pt x="12281" y="17595"/>
                  </a:cubicBezTo>
                  <a:cubicBezTo>
                    <a:pt x="12206" y="14788"/>
                    <a:pt x="11629" y="11855"/>
                    <a:pt x="10852" y="9249"/>
                  </a:cubicBezTo>
                  <a:cubicBezTo>
                    <a:pt x="9900" y="6041"/>
                    <a:pt x="8346" y="2507"/>
                    <a:pt x="6441" y="176"/>
                  </a:cubicBezTo>
                  <a:cubicBezTo>
                    <a:pt x="6291" y="1"/>
                    <a:pt x="6065" y="1"/>
                    <a:pt x="5890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>
              <a:off x="5421370" y="3795554"/>
              <a:ext cx="213409" cy="544175"/>
            </a:xfrm>
            <a:custGeom>
              <a:avLst/>
              <a:gdLst/>
              <a:ahLst/>
              <a:cxnLst/>
              <a:rect l="l" t="t" r="r" b="b"/>
              <a:pathLst>
                <a:path w="10527" h="26843" extrusionOk="0">
                  <a:moveTo>
                    <a:pt x="4988" y="26542"/>
                  </a:moveTo>
                  <a:cubicBezTo>
                    <a:pt x="4988" y="26717"/>
                    <a:pt x="5113" y="26842"/>
                    <a:pt x="5263" y="26842"/>
                  </a:cubicBezTo>
                  <a:cubicBezTo>
                    <a:pt x="5414" y="26842"/>
                    <a:pt x="5539" y="26717"/>
                    <a:pt x="5539" y="26542"/>
                  </a:cubicBezTo>
                  <a:lnTo>
                    <a:pt x="5539" y="19324"/>
                  </a:lnTo>
                  <a:lnTo>
                    <a:pt x="10451" y="14436"/>
                  </a:lnTo>
                  <a:cubicBezTo>
                    <a:pt x="10527" y="14361"/>
                    <a:pt x="10527" y="14236"/>
                    <a:pt x="10451" y="14161"/>
                  </a:cubicBezTo>
                  <a:cubicBezTo>
                    <a:pt x="10376" y="14086"/>
                    <a:pt x="10251" y="14086"/>
                    <a:pt x="10176" y="14161"/>
                  </a:cubicBezTo>
                  <a:lnTo>
                    <a:pt x="5539" y="18797"/>
                  </a:lnTo>
                  <a:lnTo>
                    <a:pt x="5539" y="14587"/>
                  </a:lnTo>
                  <a:lnTo>
                    <a:pt x="10151" y="9950"/>
                  </a:lnTo>
                  <a:cubicBezTo>
                    <a:pt x="10201" y="9875"/>
                    <a:pt x="10201" y="9775"/>
                    <a:pt x="10151" y="9700"/>
                  </a:cubicBezTo>
                  <a:cubicBezTo>
                    <a:pt x="10076" y="9624"/>
                    <a:pt x="9950" y="9624"/>
                    <a:pt x="9875" y="9700"/>
                  </a:cubicBezTo>
                  <a:lnTo>
                    <a:pt x="5539" y="14035"/>
                  </a:lnTo>
                  <a:lnTo>
                    <a:pt x="5539" y="9825"/>
                  </a:lnTo>
                  <a:lnTo>
                    <a:pt x="9248" y="6141"/>
                  </a:lnTo>
                  <a:cubicBezTo>
                    <a:pt x="9324" y="6065"/>
                    <a:pt x="9324" y="5940"/>
                    <a:pt x="9248" y="5865"/>
                  </a:cubicBezTo>
                  <a:cubicBezTo>
                    <a:pt x="9173" y="5790"/>
                    <a:pt x="9048" y="5790"/>
                    <a:pt x="8973" y="5865"/>
                  </a:cubicBezTo>
                  <a:lnTo>
                    <a:pt x="5539" y="9273"/>
                  </a:lnTo>
                  <a:lnTo>
                    <a:pt x="5539" y="5063"/>
                  </a:lnTo>
                  <a:lnTo>
                    <a:pt x="7594" y="3008"/>
                  </a:lnTo>
                  <a:cubicBezTo>
                    <a:pt x="7670" y="2933"/>
                    <a:pt x="7670" y="2807"/>
                    <a:pt x="7594" y="2757"/>
                  </a:cubicBezTo>
                  <a:cubicBezTo>
                    <a:pt x="7519" y="2682"/>
                    <a:pt x="7394" y="2682"/>
                    <a:pt x="7319" y="2757"/>
                  </a:cubicBezTo>
                  <a:lnTo>
                    <a:pt x="5539" y="4537"/>
                  </a:lnTo>
                  <a:lnTo>
                    <a:pt x="5539" y="276"/>
                  </a:lnTo>
                  <a:cubicBezTo>
                    <a:pt x="5539" y="126"/>
                    <a:pt x="5414" y="0"/>
                    <a:pt x="5263" y="0"/>
                  </a:cubicBezTo>
                  <a:cubicBezTo>
                    <a:pt x="5113" y="0"/>
                    <a:pt x="4988" y="126"/>
                    <a:pt x="4988" y="276"/>
                  </a:cubicBezTo>
                  <a:lnTo>
                    <a:pt x="4988" y="4537"/>
                  </a:lnTo>
                  <a:lnTo>
                    <a:pt x="3208" y="2757"/>
                  </a:lnTo>
                  <a:cubicBezTo>
                    <a:pt x="3133" y="2682"/>
                    <a:pt x="3008" y="2682"/>
                    <a:pt x="2933" y="2757"/>
                  </a:cubicBezTo>
                  <a:cubicBezTo>
                    <a:pt x="2857" y="2807"/>
                    <a:pt x="2857" y="2933"/>
                    <a:pt x="2933" y="3008"/>
                  </a:cubicBezTo>
                  <a:lnTo>
                    <a:pt x="4988" y="5063"/>
                  </a:lnTo>
                  <a:lnTo>
                    <a:pt x="4988" y="9273"/>
                  </a:lnTo>
                  <a:lnTo>
                    <a:pt x="1730" y="5990"/>
                  </a:lnTo>
                  <a:cubicBezTo>
                    <a:pt x="1654" y="5915"/>
                    <a:pt x="1529" y="5915"/>
                    <a:pt x="1454" y="5990"/>
                  </a:cubicBezTo>
                  <a:cubicBezTo>
                    <a:pt x="1379" y="6065"/>
                    <a:pt x="1379" y="6166"/>
                    <a:pt x="1454" y="6241"/>
                  </a:cubicBezTo>
                  <a:lnTo>
                    <a:pt x="4988" y="9825"/>
                  </a:lnTo>
                  <a:lnTo>
                    <a:pt x="4988" y="14035"/>
                  </a:lnTo>
                  <a:lnTo>
                    <a:pt x="802" y="9900"/>
                  </a:lnTo>
                  <a:cubicBezTo>
                    <a:pt x="727" y="9825"/>
                    <a:pt x="602" y="9825"/>
                    <a:pt x="527" y="9900"/>
                  </a:cubicBezTo>
                  <a:cubicBezTo>
                    <a:pt x="451" y="9975"/>
                    <a:pt x="451" y="10101"/>
                    <a:pt x="527" y="10176"/>
                  </a:cubicBezTo>
                  <a:lnTo>
                    <a:pt x="4988" y="14587"/>
                  </a:lnTo>
                  <a:lnTo>
                    <a:pt x="4988" y="18797"/>
                  </a:lnTo>
                  <a:lnTo>
                    <a:pt x="351" y="14161"/>
                  </a:lnTo>
                  <a:cubicBezTo>
                    <a:pt x="276" y="14086"/>
                    <a:pt x="151" y="14086"/>
                    <a:pt x="75" y="14161"/>
                  </a:cubicBezTo>
                  <a:cubicBezTo>
                    <a:pt x="0" y="14236"/>
                    <a:pt x="0" y="14361"/>
                    <a:pt x="75" y="14436"/>
                  </a:cubicBezTo>
                  <a:lnTo>
                    <a:pt x="4988" y="19324"/>
                  </a:lnTo>
                  <a:lnTo>
                    <a:pt x="4988" y="2654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>
              <a:off x="3709528" y="3731024"/>
              <a:ext cx="250507" cy="550784"/>
            </a:xfrm>
            <a:custGeom>
              <a:avLst/>
              <a:gdLst/>
              <a:ahLst/>
              <a:cxnLst/>
              <a:rect l="l" t="t" r="r" b="b"/>
              <a:pathLst>
                <a:path w="12357" h="27169" extrusionOk="0">
                  <a:moveTo>
                    <a:pt x="5916" y="176"/>
                  </a:moveTo>
                  <a:cubicBezTo>
                    <a:pt x="3986" y="2507"/>
                    <a:pt x="2457" y="6040"/>
                    <a:pt x="1479" y="9248"/>
                  </a:cubicBezTo>
                  <a:cubicBezTo>
                    <a:pt x="703" y="11855"/>
                    <a:pt x="126" y="14787"/>
                    <a:pt x="51" y="17619"/>
                  </a:cubicBezTo>
                  <a:cubicBezTo>
                    <a:pt x="1" y="20025"/>
                    <a:pt x="301" y="22632"/>
                    <a:pt x="1454" y="24537"/>
                  </a:cubicBezTo>
                  <a:cubicBezTo>
                    <a:pt x="2632" y="26492"/>
                    <a:pt x="4387" y="27168"/>
                    <a:pt x="6166" y="27168"/>
                  </a:cubicBezTo>
                  <a:cubicBezTo>
                    <a:pt x="7971" y="27168"/>
                    <a:pt x="9700" y="26492"/>
                    <a:pt x="10903" y="24537"/>
                  </a:cubicBezTo>
                  <a:cubicBezTo>
                    <a:pt x="12056" y="22632"/>
                    <a:pt x="12357" y="20025"/>
                    <a:pt x="12282" y="17619"/>
                  </a:cubicBezTo>
                  <a:cubicBezTo>
                    <a:pt x="12206" y="14787"/>
                    <a:pt x="11630" y="11855"/>
                    <a:pt x="10853" y="9248"/>
                  </a:cubicBezTo>
                  <a:cubicBezTo>
                    <a:pt x="9901" y="6040"/>
                    <a:pt x="8372" y="2507"/>
                    <a:pt x="6442" y="176"/>
                  </a:cubicBezTo>
                  <a:cubicBezTo>
                    <a:pt x="6292" y="0"/>
                    <a:pt x="6066" y="0"/>
                    <a:pt x="5916" y="17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>
              <a:off x="3727835" y="3833649"/>
              <a:ext cx="213409" cy="544195"/>
            </a:xfrm>
            <a:custGeom>
              <a:avLst/>
              <a:gdLst/>
              <a:ahLst/>
              <a:cxnLst/>
              <a:rect l="l" t="t" r="r" b="b"/>
              <a:pathLst>
                <a:path w="10527" h="26844" extrusionOk="0">
                  <a:moveTo>
                    <a:pt x="4988" y="26568"/>
                  </a:moveTo>
                  <a:cubicBezTo>
                    <a:pt x="4988" y="26718"/>
                    <a:pt x="5113" y="26843"/>
                    <a:pt x="5263" y="26843"/>
                  </a:cubicBezTo>
                  <a:cubicBezTo>
                    <a:pt x="5439" y="26843"/>
                    <a:pt x="5564" y="26718"/>
                    <a:pt x="5564" y="26568"/>
                  </a:cubicBezTo>
                  <a:lnTo>
                    <a:pt x="5564" y="19349"/>
                  </a:lnTo>
                  <a:lnTo>
                    <a:pt x="10451" y="14437"/>
                  </a:lnTo>
                  <a:cubicBezTo>
                    <a:pt x="10526" y="14362"/>
                    <a:pt x="10526" y="14237"/>
                    <a:pt x="10451" y="14161"/>
                  </a:cubicBezTo>
                  <a:cubicBezTo>
                    <a:pt x="10376" y="14086"/>
                    <a:pt x="10251" y="14086"/>
                    <a:pt x="10175" y="14161"/>
                  </a:cubicBezTo>
                  <a:lnTo>
                    <a:pt x="5564" y="18798"/>
                  </a:lnTo>
                  <a:lnTo>
                    <a:pt x="5564" y="14587"/>
                  </a:lnTo>
                  <a:lnTo>
                    <a:pt x="10150" y="9976"/>
                  </a:lnTo>
                  <a:cubicBezTo>
                    <a:pt x="10226" y="9901"/>
                    <a:pt x="10226" y="9775"/>
                    <a:pt x="10150" y="9700"/>
                  </a:cubicBezTo>
                  <a:cubicBezTo>
                    <a:pt x="10075" y="9625"/>
                    <a:pt x="9950" y="9625"/>
                    <a:pt x="9875" y="9700"/>
                  </a:cubicBezTo>
                  <a:lnTo>
                    <a:pt x="5564" y="14036"/>
                  </a:lnTo>
                  <a:lnTo>
                    <a:pt x="5564" y="9826"/>
                  </a:lnTo>
                  <a:lnTo>
                    <a:pt x="9248" y="6141"/>
                  </a:lnTo>
                  <a:cubicBezTo>
                    <a:pt x="9323" y="6066"/>
                    <a:pt x="9323" y="5941"/>
                    <a:pt x="9248" y="5866"/>
                  </a:cubicBezTo>
                  <a:cubicBezTo>
                    <a:pt x="9173" y="5790"/>
                    <a:pt x="9048" y="5790"/>
                    <a:pt x="8972" y="5866"/>
                  </a:cubicBezTo>
                  <a:lnTo>
                    <a:pt x="5564" y="9274"/>
                  </a:lnTo>
                  <a:lnTo>
                    <a:pt x="5564" y="5064"/>
                  </a:lnTo>
                  <a:lnTo>
                    <a:pt x="7594" y="3008"/>
                  </a:lnTo>
                  <a:cubicBezTo>
                    <a:pt x="7669" y="2933"/>
                    <a:pt x="7669" y="2833"/>
                    <a:pt x="7594" y="2758"/>
                  </a:cubicBezTo>
                  <a:cubicBezTo>
                    <a:pt x="7519" y="2683"/>
                    <a:pt x="7419" y="2683"/>
                    <a:pt x="7343" y="2758"/>
                  </a:cubicBezTo>
                  <a:lnTo>
                    <a:pt x="5564" y="4537"/>
                  </a:lnTo>
                  <a:lnTo>
                    <a:pt x="5564" y="277"/>
                  </a:lnTo>
                  <a:cubicBezTo>
                    <a:pt x="5564" y="126"/>
                    <a:pt x="5439" y="1"/>
                    <a:pt x="5263" y="1"/>
                  </a:cubicBezTo>
                  <a:cubicBezTo>
                    <a:pt x="5113" y="1"/>
                    <a:pt x="4988" y="126"/>
                    <a:pt x="4988" y="277"/>
                  </a:cubicBezTo>
                  <a:lnTo>
                    <a:pt x="4988" y="4537"/>
                  </a:lnTo>
                  <a:lnTo>
                    <a:pt x="3208" y="2758"/>
                  </a:lnTo>
                  <a:cubicBezTo>
                    <a:pt x="3133" y="2683"/>
                    <a:pt x="3008" y="2683"/>
                    <a:pt x="2932" y="2758"/>
                  </a:cubicBezTo>
                  <a:cubicBezTo>
                    <a:pt x="2857" y="2833"/>
                    <a:pt x="2857" y="2933"/>
                    <a:pt x="2932" y="3008"/>
                  </a:cubicBezTo>
                  <a:lnTo>
                    <a:pt x="4988" y="5064"/>
                  </a:lnTo>
                  <a:lnTo>
                    <a:pt x="4988" y="9274"/>
                  </a:lnTo>
                  <a:lnTo>
                    <a:pt x="1729" y="5991"/>
                  </a:lnTo>
                  <a:cubicBezTo>
                    <a:pt x="1654" y="5916"/>
                    <a:pt x="1554" y="5916"/>
                    <a:pt x="1479" y="5991"/>
                  </a:cubicBezTo>
                  <a:cubicBezTo>
                    <a:pt x="1404" y="6066"/>
                    <a:pt x="1404" y="6191"/>
                    <a:pt x="1479" y="6242"/>
                  </a:cubicBezTo>
                  <a:lnTo>
                    <a:pt x="4988" y="9826"/>
                  </a:lnTo>
                  <a:lnTo>
                    <a:pt x="4988" y="14036"/>
                  </a:lnTo>
                  <a:lnTo>
                    <a:pt x="802" y="9901"/>
                  </a:lnTo>
                  <a:cubicBezTo>
                    <a:pt x="727" y="9826"/>
                    <a:pt x="627" y="9826"/>
                    <a:pt x="551" y="9901"/>
                  </a:cubicBezTo>
                  <a:cubicBezTo>
                    <a:pt x="476" y="9976"/>
                    <a:pt x="476" y="10101"/>
                    <a:pt x="551" y="10176"/>
                  </a:cubicBezTo>
                  <a:lnTo>
                    <a:pt x="4988" y="14587"/>
                  </a:lnTo>
                  <a:lnTo>
                    <a:pt x="4988" y="18798"/>
                  </a:lnTo>
                  <a:lnTo>
                    <a:pt x="351" y="14161"/>
                  </a:lnTo>
                  <a:cubicBezTo>
                    <a:pt x="276" y="14086"/>
                    <a:pt x="150" y="14086"/>
                    <a:pt x="75" y="14161"/>
                  </a:cubicBezTo>
                  <a:cubicBezTo>
                    <a:pt x="0" y="14237"/>
                    <a:pt x="0" y="14362"/>
                    <a:pt x="75" y="14437"/>
                  </a:cubicBezTo>
                  <a:lnTo>
                    <a:pt x="4988" y="19349"/>
                  </a:lnTo>
                  <a:lnTo>
                    <a:pt x="4988" y="26568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>
              <a:off x="3914311" y="4210170"/>
              <a:ext cx="1531385" cy="45248"/>
            </a:xfrm>
            <a:custGeom>
              <a:avLst/>
              <a:gdLst/>
              <a:ahLst/>
              <a:cxnLst/>
              <a:rect l="l" t="t" r="r" b="b"/>
              <a:pathLst>
                <a:path w="75540" h="2232" extrusionOk="0">
                  <a:moveTo>
                    <a:pt x="75539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75539" y="2231"/>
                  </a:lnTo>
                  <a:lnTo>
                    <a:pt x="75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>
              <a:off x="3883820" y="4255400"/>
              <a:ext cx="1592364" cy="45228"/>
            </a:xfrm>
            <a:custGeom>
              <a:avLst/>
              <a:gdLst/>
              <a:ahLst/>
              <a:cxnLst/>
              <a:rect l="l" t="t" r="r" b="b"/>
              <a:pathLst>
                <a:path w="78548" h="2231" extrusionOk="0">
                  <a:moveTo>
                    <a:pt x="78547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78547" y="0"/>
                  </a:lnTo>
                  <a:lnTo>
                    <a:pt x="78547" y="223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>
              <a:off x="3838589" y="3391096"/>
              <a:ext cx="684420" cy="818543"/>
            </a:xfrm>
            <a:custGeom>
              <a:avLst/>
              <a:gdLst/>
              <a:ahLst/>
              <a:cxnLst/>
              <a:rect l="l" t="t" r="r" b="b"/>
              <a:pathLst>
                <a:path w="33761" h="40377" extrusionOk="0">
                  <a:moveTo>
                    <a:pt x="1" y="0"/>
                  </a:moveTo>
                  <a:lnTo>
                    <a:pt x="16517" y="0"/>
                  </a:lnTo>
                  <a:lnTo>
                    <a:pt x="33008" y="0"/>
                  </a:lnTo>
                  <a:cubicBezTo>
                    <a:pt x="33134" y="6717"/>
                    <a:pt x="33259" y="13459"/>
                    <a:pt x="33384" y="20201"/>
                  </a:cubicBezTo>
                  <a:cubicBezTo>
                    <a:pt x="33510" y="26918"/>
                    <a:pt x="33635" y="33660"/>
                    <a:pt x="33760" y="40376"/>
                  </a:cubicBezTo>
                  <a:lnTo>
                    <a:pt x="19249" y="40376"/>
                  </a:lnTo>
                  <a:lnTo>
                    <a:pt x="4738" y="40376"/>
                  </a:lnTo>
                  <a:cubicBezTo>
                    <a:pt x="3961" y="33660"/>
                    <a:pt x="3184" y="26918"/>
                    <a:pt x="2382" y="20201"/>
                  </a:cubicBezTo>
                  <a:cubicBezTo>
                    <a:pt x="1605" y="13459"/>
                    <a:pt x="803" y="671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>
              <a:off x="3808098" y="3304710"/>
              <a:ext cx="491345" cy="86401"/>
            </a:xfrm>
            <a:custGeom>
              <a:avLst/>
              <a:gdLst/>
              <a:ahLst/>
              <a:cxnLst/>
              <a:rect l="l" t="t" r="r" b="b"/>
              <a:pathLst>
                <a:path w="24237" h="4262" extrusionOk="0">
                  <a:moveTo>
                    <a:pt x="23710" y="1"/>
                  </a:moveTo>
                  <a:lnTo>
                    <a:pt x="12633" y="1"/>
                  </a:lnTo>
                  <a:lnTo>
                    <a:pt x="1555" y="1"/>
                  </a:lnTo>
                  <a:cubicBezTo>
                    <a:pt x="1029" y="1429"/>
                    <a:pt x="527" y="2833"/>
                    <a:pt x="1" y="4261"/>
                  </a:cubicBezTo>
                  <a:lnTo>
                    <a:pt x="12131" y="4261"/>
                  </a:lnTo>
                  <a:lnTo>
                    <a:pt x="24237" y="4261"/>
                  </a:lnTo>
                  <a:cubicBezTo>
                    <a:pt x="24061" y="2833"/>
                    <a:pt x="23886" y="1429"/>
                    <a:pt x="23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>
              <a:off x="4825853" y="3391096"/>
              <a:ext cx="695590" cy="818543"/>
            </a:xfrm>
            <a:custGeom>
              <a:avLst/>
              <a:gdLst/>
              <a:ahLst/>
              <a:cxnLst/>
              <a:rect l="l" t="t" r="r" b="b"/>
              <a:pathLst>
                <a:path w="34312" h="40377" extrusionOk="0">
                  <a:moveTo>
                    <a:pt x="34312" y="0"/>
                  </a:moveTo>
                  <a:lnTo>
                    <a:pt x="17820" y="0"/>
                  </a:lnTo>
                  <a:lnTo>
                    <a:pt x="1304" y="0"/>
                  </a:lnTo>
                  <a:cubicBezTo>
                    <a:pt x="1103" y="6717"/>
                    <a:pt x="878" y="13459"/>
                    <a:pt x="652" y="20201"/>
                  </a:cubicBezTo>
                  <a:cubicBezTo>
                    <a:pt x="427" y="26918"/>
                    <a:pt x="226" y="33660"/>
                    <a:pt x="1" y="40376"/>
                  </a:cubicBezTo>
                  <a:lnTo>
                    <a:pt x="14512" y="40376"/>
                  </a:lnTo>
                  <a:lnTo>
                    <a:pt x="28998" y="40376"/>
                  </a:lnTo>
                  <a:cubicBezTo>
                    <a:pt x="29876" y="33660"/>
                    <a:pt x="30778" y="26918"/>
                    <a:pt x="31655" y="20201"/>
                  </a:cubicBezTo>
                  <a:cubicBezTo>
                    <a:pt x="32532" y="13459"/>
                    <a:pt x="33409" y="6717"/>
                    <a:pt x="34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>
              <a:off x="5060601" y="3304710"/>
              <a:ext cx="490838" cy="86401"/>
            </a:xfrm>
            <a:custGeom>
              <a:avLst/>
              <a:gdLst/>
              <a:ahLst/>
              <a:cxnLst/>
              <a:rect l="l" t="t" r="r" b="b"/>
              <a:pathLst>
                <a:path w="24212" h="4262" extrusionOk="0">
                  <a:moveTo>
                    <a:pt x="627" y="1"/>
                  </a:moveTo>
                  <a:lnTo>
                    <a:pt x="11705" y="1"/>
                  </a:lnTo>
                  <a:lnTo>
                    <a:pt x="22758" y="1"/>
                  </a:lnTo>
                  <a:cubicBezTo>
                    <a:pt x="23259" y="1429"/>
                    <a:pt x="23735" y="2833"/>
                    <a:pt x="24211" y="4261"/>
                  </a:cubicBezTo>
                  <a:lnTo>
                    <a:pt x="12131" y="4261"/>
                  </a:lnTo>
                  <a:lnTo>
                    <a:pt x="1" y="4261"/>
                  </a:lnTo>
                  <a:cubicBezTo>
                    <a:pt x="201" y="2833"/>
                    <a:pt x="402" y="1429"/>
                    <a:pt x="627" y="1"/>
                  </a:cubicBezTo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>
              <a:off x="5070251" y="3450031"/>
              <a:ext cx="403950" cy="734209"/>
            </a:xfrm>
            <a:custGeom>
              <a:avLst/>
              <a:gdLst/>
              <a:ahLst/>
              <a:cxnLst/>
              <a:rect l="l" t="t" r="r" b="b"/>
              <a:pathLst>
                <a:path w="19926" h="36217" extrusionOk="0">
                  <a:moveTo>
                    <a:pt x="14161" y="7394"/>
                  </a:moveTo>
                  <a:lnTo>
                    <a:pt x="14161" y="7444"/>
                  </a:lnTo>
                  <a:cubicBezTo>
                    <a:pt x="14036" y="8447"/>
                    <a:pt x="13936" y="9474"/>
                    <a:pt x="13811" y="10477"/>
                  </a:cubicBezTo>
                  <a:lnTo>
                    <a:pt x="13785" y="10803"/>
                  </a:lnTo>
                  <a:lnTo>
                    <a:pt x="14111" y="10803"/>
                  </a:lnTo>
                  <a:lnTo>
                    <a:pt x="16066" y="10803"/>
                  </a:lnTo>
                  <a:lnTo>
                    <a:pt x="16342" y="10803"/>
                  </a:lnTo>
                  <a:lnTo>
                    <a:pt x="18322" y="10803"/>
                  </a:lnTo>
                  <a:lnTo>
                    <a:pt x="18572" y="10803"/>
                  </a:lnTo>
                  <a:lnTo>
                    <a:pt x="18623" y="10552"/>
                  </a:lnTo>
                  <a:cubicBezTo>
                    <a:pt x="18723" y="9524"/>
                    <a:pt x="18848" y="8522"/>
                    <a:pt x="18999" y="7494"/>
                  </a:cubicBezTo>
                  <a:lnTo>
                    <a:pt x="18999" y="7394"/>
                  </a:lnTo>
                  <a:lnTo>
                    <a:pt x="18999" y="7394"/>
                  </a:lnTo>
                  <a:lnTo>
                    <a:pt x="19049" y="7143"/>
                  </a:lnTo>
                  <a:cubicBezTo>
                    <a:pt x="19174" y="6016"/>
                    <a:pt x="19299" y="4863"/>
                    <a:pt x="19450" y="3735"/>
                  </a:cubicBezTo>
                  <a:lnTo>
                    <a:pt x="19475" y="3635"/>
                  </a:lnTo>
                  <a:lnTo>
                    <a:pt x="19475" y="3635"/>
                  </a:lnTo>
                  <a:lnTo>
                    <a:pt x="19500" y="3384"/>
                  </a:lnTo>
                  <a:cubicBezTo>
                    <a:pt x="19625" y="2356"/>
                    <a:pt x="19750" y="1354"/>
                    <a:pt x="19876" y="326"/>
                  </a:cubicBezTo>
                  <a:lnTo>
                    <a:pt x="19926" y="1"/>
                  </a:lnTo>
                  <a:lnTo>
                    <a:pt x="19575" y="1"/>
                  </a:lnTo>
                  <a:lnTo>
                    <a:pt x="17545" y="1"/>
                  </a:lnTo>
                  <a:lnTo>
                    <a:pt x="17269" y="1"/>
                  </a:lnTo>
                  <a:lnTo>
                    <a:pt x="15239" y="1"/>
                  </a:lnTo>
                  <a:lnTo>
                    <a:pt x="14988" y="1"/>
                  </a:lnTo>
                  <a:lnTo>
                    <a:pt x="14963" y="251"/>
                  </a:lnTo>
                  <a:cubicBezTo>
                    <a:pt x="14838" y="1279"/>
                    <a:pt x="14738" y="2281"/>
                    <a:pt x="14613" y="3309"/>
                  </a:cubicBezTo>
                  <a:lnTo>
                    <a:pt x="14587" y="3635"/>
                  </a:lnTo>
                  <a:lnTo>
                    <a:pt x="14587" y="3635"/>
                  </a:lnTo>
                  <a:lnTo>
                    <a:pt x="14587" y="3660"/>
                  </a:lnTo>
                  <a:cubicBezTo>
                    <a:pt x="14437" y="4788"/>
                    <a:pt x="14312" y="5940"/>
                    <a:pt x="14186" y="7068"/>
                  </a:cubicBezTo>
                  <a:lnTo>
                    <a:pt x="14161" y="7394"/>
                  </a:lnTo>
                  <a:close/>
                  <a:moveTo>
                    <a:pt x="8247" y="7168"/>
                  </a:moveTo>
                  <a:lnTo>
                    <a:pt x="8272" y="7068"/>
                  </a:lnTo>
                  <a:cubicBezTo>
                    <a:pt x="8372" y="5940"/>
                    <a:pt x="8472" y="4813"/>
                    <a:pt x="8572" y="3685"/>
                  </a:cubicBezTo>
                  <a:lnTo>
                    <a:pt x="8597" y="3409"/>
                  </a:lnTo>
                  <a:lnTo>
                    <a:pt x="8597" y="3409"/>
                  </a:lnTo>
                  <a:lnTo>
                    <a:pt x="8597" y="3309"/>
                  </a:lnTo>
                  <a:cubicBezTo>
                    <a:pt x="8698" y="2306"/>
                    <a:pt x="8798" y="1279"/>
                    <a:pt x="8898" y="276"/>
                  </a:cubicBezTo>
                  <a:lnTo>
                    <a:pt x="8923" y="1"/>
                  </a:lnTo>
                  <a:lnTo>
                    <a:pt x="9174" y="1"/>
                  </a:lnTo>
                  <a:lnTo>
                    <a:pt x="11229" y="1"/>
                  </a:lnTo>
                  <a:lnTo>
                    <a:pt x="11505" y="1"/>
                  </a:lnTo>
                  <a:lnTo>
                    <a:pt x="13535" y="1"/>
                  </a:lnTo>
                  <a:lnTo>
                    <a:pt x="13861" y="1"/>
                  </a:lnTo>
                  <a:lnTo>
                    <a:pt x="13811" y="326"/>
                  </a:lnTo>
                  <a:cubicBezTo>
                    <a:pt x="13710" y="1354"/>
                    <a:pt x="13610" y="2356"/>
                    <a:pt x="13510" y="3384"/>
                  </a:cubicBezTo>
                  <a:lnTo>
                    <a:pt x="13510" y="3409"/>
                  </a:lnTo>
                  <a:lnTo>
                    <a:pt x="13510" y="3409"/>
                  </a:lnTo>
                  <a:lnTo>
                    <a:pt x="13460" y="3735"/>
                  </a:lnTo>
                  <a:cubicBezTo>
                    <a:pt x="13334" y="4863"/>
                    <a:pt x="13209" y="5991"/>
                    <a:pt x="13109" y="7143"/>
                  </a:cubicBezTo>
                  <a:lnTo>
                    <a:pt x="13109" y="7168"/>
                  </a:lnTo>
                  <a:lnTo>
                    <a:pt x="13109" y="7168"/>
                  </a:lnTo>
                  <a:lnTo>
                    <a:pt x="13084" y="7319"/>
                  </a:lnTo>
                  <a:lnTo>
                    <a:pt x="13084" y="7394"/>
                  </a:lnTo>
                  <a:lnTo>
                    <a:pt x="13084" y="7394"/>
                  </a:lnTo>
                  <a:lnTo>
                    <a:pt x="13059" y="7494"/>
                  </a:lnTo>
                  <a:cubicBezTo>
                    <a:pt x="12958" y="8522"/>
                    <a:pt x="12833" y="9524"/>
                    <a:pt x="12758" y="10552"/>
                  </a:cubicBezTo>
                  <a:lnTo>
                    <a:pt x="12733" y="10803"/>
                  </a:lnTo>
                  <a:lnTo>
                    <a:pt x="12457" y="10803"/>
                  </a:lnTo>
                  <a:lnTo>
                    <a:pt x="10477" y="10803"/>
                  </a:lnTo>
                  <a:lnTo>
                    <a:pt x="10201" y="10803"/>
                  </a:lnTo>
                  <a:lnTo>
                    <a:pt x="8222" y="10803"/>
                  </a:lnTo>
                  <a:lnTo>
                    <a:pt x="7921" y="10803"/>
                  </a:lnTo>
                  <a:lnTo>
                    <a:pt x="7946" y="10477"/>
                  </a:lnTo>
                  <a:cubicBezTo>
                    <a:pt x="8021" y="9474"/>
                    <a:pt x="8121" y="8447"/>
                    <a:pt x="8222" y="7444"/>
                  </a:cubicBezTo>
                  <a:lnTo>
                    <a:pt x="8247" y="7168"/>
                  </a:lnTo>
                  <a:close/>
                  <a:moveTo>
                    <a:pt x="2181" y="7168"/>
                  </a:moveTo>
                  <a:lnTo>
                    <a:pt x="2181" y="7093"/>
                  </a:lnTo>
                  <a:cubicBezTo>
                    <a:pt x="2257" y="5940"/>
                    <a:pt x="2332" y="4813"/>
                    <a:pt x="2432" y="3685"/>
                  </a:cubicBezTo>
                  <a:lnTo>
                    <a:pt x="2432" y="3635"/>
                  </a:lnTo>
                  <a:lnTo>
                    <a:pt x="2432" y="3635"/>
                  </a:lnTo>
                  <a:lnTo>
                    <a:pt x="2457" y="3309"/>
                  </a:lnTo>
                  <a:cubicBezTo>
                    <a:pt x="2532" y="2306"/>
                    <a:pt x="2607" y="1279"/>
                    <a:pt x="2683" y="276"/>
                  </a:cubicBezTo>
                  <a:lnTo>
                    <a:pt x="2708" y="1"/>
                  </a:lnTo>
                  <a:lnTo>
                    <a:pt x="2983" y="1"/>
                  </a:lnTo>
                  <a:lnTo>
                    <a:pt x="5013" y="1"/>
                  </a:lnTo>
                  <a:lnTo>
                    <a:pt x="5289" y="1"/>
                  </a:lnTo>
                  <a:lnTo>
                    <a:pt x="7319" y="1"/>
                  </a:lnTo>
                  <a:lnTo>
                    <a:pt x="7645" y="1"/>
                  </a:lnTo>
                  <a:lnTo>
                    <a:pt x="7620" y="326"/>
                  </a:lnTo>
                  <a:cubicBezTo>
                    <a:pt x="7520" y="1329"/>
                    <a:pt x="7445" y="2356"/>
                    <a:pt x="7344" y="3359"/>
                  </a:cubicBezTo>
                  <a:lnTo>
                    <a:pt x="7344" y="3409"/>
                  </a:lnTo>
                  <a:lnTo>
                    <a:pt x="7344" y="3409"/>
                  </a:lnTo>
                  <a:lnTo>
                    <a:pt x="7319" y="3735"/>
                  </a:lnTo>
                  <a:cubicBezTo>
                    <a:pt x="7219" y="4863"/>
                    <a:pt x="7119" y="5991"/>
                    <a:pt x="7018" y="7118"/>
                  </a:cubicBezTo>
                  <a:lnTo>
                    <a:pt x="7018" y="7168"/>
                  </a:lnTo>
                  <a:lnTo>
                    <a:pt x="7018" y="7168"/>
                  </a:lnTo>
                  <a:lnTo>
                    <a:pt x="6993" y="7494"/>
                  </a:lnTo>
                  <a:cubicBezTo>
                    <a:pt x="6893" y="8497"/>
                    <a:pt x="6818" y="9524"/>
                    <a:pt x="6718" y="10527"/>
                  </a:cubicBezTo>
                  <a:lnTo>
                    <a:pt x="6693" y="10803"/>
                  </a:lnTo>
                  <a:lnTo>
                    <a:pt x="6417" y="10803"/>
                  </a:lnTo>
                  <a:lnTo>
                    <a:pt x="4462" y="10803"/>
                  </a:lnTo>
                  <a:lnTo>
                    <a:pt x="4186" y="10803"/>
                  </a:lnTo>
                  <a:lnTo>
                    <a:pt x="2206" y="10803"/>
                  </a:lnTo>
                  <a:lnTo>
                    <a:pt x="1906" y="10803"/>
                  </a:lnTo>
                  <a:lnTo>
                    <a:pt x="1931" y="10502"/>
                  </a:lnTo>
                  <a:cubicBezTo>
                    <a:pt x="2006" y="9474"/>
                    <a:pt x="2081" y="8447"/>
                    <a:pt x="2156" y="7444"/>
                  </a:cubicBezTo>
                  <a:lnTo>
                    <a:pt x="2156" y="7168"/>
                  </a:lnTo>
                  <a:close/>
                  <a:moveTo>
                    <a:pt x="1204" y="20201"/>
                  </a:moveTo>
                  <a:lnTo>
                    <a:pt x="1204" y="20201"/>
                  </a:lnTo>
                  <a:lnTo>
                    <a:pt x="1229" y="19900"/>
                  </a:lnTo>
                  <a:cubicBezTo>
                    <a:pt x="1304" y="18748"/>
                    <a:pt x="1404" y="17620"/>
                    <a:pt x="1480" y="16492"/>
                  </a:cubicBezTo>
                  <a:lnTo>
                    <a:pt x="1480" y="16442"/>
                  </a:lnTo>
                  <a:lnTo>
                    <a:pt x="1480" y="16442"/>
                  </a:lnTo>
                  <a:lnTo>
                    <a:pt x="1505" y="16116"/>
                  </a:lnTo>
                  <a:cubicBezTo>
                    <a:pt x="1580" y="15113"/>
                    <a:pt x="1655" y="14086"/>
                    <a:pt x="1730" y="13083"/>
                  </a:cubicBezTo>
                  <a:lnTo>
                    <a:pt x="1755" y="12808"/>
                  </a:lnTo>
                  <a:lnTo>
                    <a:pt x="2031" y="12808"/>
                  </a:lnTo>
                  <a:lnTo>
                    <a:pt x="3986" y="12808"/>
                  </a:lnTo>
                  <a:lnTo>
                    <a:pt x="4262" y="12808"/>
                  </a:lnTo>
                  <a:lnTo>
                    <a:pt x="6191" y="12808"/>
                  </a:lnTo>
                  <a:lnTo>
                    <a:pt x="6517" y="12808"/>
                  </a:lnTo>
                  <a:lnTo>
                    <a:pt x="6492" y="13133"/>
                  </a:lnTo>
                  <a:cubicBezTo>
                    <a:pt x="6392" y="14136"/>
                    <a:pt x="6317" y="15164"/>
                    <a:pt x="6216" y="16166"/>
                  </a:cubicBezTo>
                  <a:lnTo>
                    <a:pt x="6216" y="16216"/>
                  </a:lnTo>
                  <a:lnTo>
                    <a:pt x="6216" y="16216"/>
                  </a:lnTo>
                  <a:lnTo>
                    <a:pt x="6191" y="16542"/>
                  </a:lnTo>
                  <a:cubicBezTo>
                    <a:pt x="6091" y="17670"/>
                    <a:pt x="5991" y="18798"/>
                    <a:pt x="5891" y="19951"/>
                  </a:cubicBezTo>
                  <a:lnTo>
                    <a:pt x="5891" y="19976"/>
                  </a:lnTo>
                  <a:lnTo>
                    <a:pt x="5891" y="19976"/>
                  </a:lnTo>
                  <a:lnTo>
                    <a:pt x="5866" y="20301"/>
                  </a:lnTo>
                  <a:cubicBezTo>
                    <a:pt x="5790" y="21304"/>
                    <a:pt x="5690" y="22331"/>
                    <a:pt x="5590" y="23334"/>
                  </a:cubicBezTo>
                  <a:lnTo>
                    <a:pt x="5590" y="23610"/>
                  </a:lnTo>
                  <a:lnTo>
                    <a:pt x="5314" y="23610"/>
                  </a:lnTo>
                  <a:lnTo>
                    <a:pt x="3435" y="23610"/>
                  </a:lnTo>
                  <a:lnTo>
                    <a:pt x="3159" y="23610"/>
                  </a:lnTo>
                  <a:lnTo>
                    <a:pt x="1254" y="23610"/>
                  </a:lnTo>
                  <a:lnTo>
                    <a:pt x="953" y="23610"/>
                  </a:lnTo>
                  <a:lnTo>
                    <a:pt x="978" y="23309"/>
                  </a:lnTo>
                  <a:cubicBezTo>
                    <a:pt x="1054" y="22281"/>
                    <a:pt x="1129" y="21254"/>
                    <a:pt x="1204" y="20251"/>
                  </a:cubicBezTo>
                  <a:close/>
                  <a:moveTo>
                    <a:pt x="7044" y="20201"/>
                  </a:moveTo>
                  <a:lnTo>
                    <a:pt x="7044" y="20251"/>
                  </a:lnTo>
                  <a:cubicBezTo>
                    <a:pt x="6943" y="21254"/>
                    <a:pt x="6843" y="22281"/>
                    <a:pt x="6743" y="23284"/>
                  </a:cubicBezTo>
                  <a:lnTo>
                    <a:pt x="6718" y="23610"/>
                  </a:lnTo>
                  <a:lnTo>
                    <a:pt x="7044" y="23610"/>
                  </a:lnTo>
                  <a:lnTo>
                    <a:pt x="8948" y="23610"/>
                  </a:lnTo>
                  <a:lnTo>
                    <a:pt x="9224" y="23610"/>
                  </a:lnTo>
                  <a:lnTo>
                    <a:pt x="11079" y="23610"/>
                  </a:lnTo>
                  <a:lnTo>
                    <a:pt x="11354" y="23610"/>
                  </a:lnTo>
                  <a:lnTo>
                    <a:pt x="11379" y="23359"/>
                  </a:lnTo>
                  <a:cubicBezTo>
                    <a:pt x="11480" y="22331"/>
                    <a:pt x="11605" y="21329"/>
                    <a:pt x="11705" y="20301"/>
                  </a:cubicBezTo>
                  <a:lnTo>
                    <a:pt x="11730" y="20201"/>
                  </a:lnTo>
                  <a:lnTo>
                    <a:pt x="11730" y="20201"/>
                  </a:lnTo>
                  <a:lnTo>
                    <a:pt x="11730" y="20126"/>
                  </a:lnTo>
                  <a:lnTo>
                    <a:pt x="11755" y="19976"/>
                  </a:lnTo>
                  <a:lnTo>
                    <a:pt x="11755" y="19976"/>
                  </a:lnTo>
                  <a:lnTo>
                    <a:pt x="11755" y="19951"/>
                  </a:lnTo>
                  <a:cubicBezTo>
                    <a:pt x="11856" y="18798"/>
                    <a:pt x="11981" y="17670"/>
                    <a:pt x="12106" y="16542"/>
                  </a:cubicBezTo>
                  <a:lnTo>
                    <a:pt x="12106" y="16442"/>
                  </a:lnTo>
                  <a:lnTo>
                    <a:pt x="12106" y="16442"/>
                  </a:lnTo>
                  <a:lnTo>
                    <a:pt x="12131" y="16316"/>
                  </a:lnTo>
                  <a:lnTo>
                    <a:pt x="12131" y="16216"/>
                  </a:lnTo>
                  <a:lnTo>
                    <a:pt x="12131" y="16216"/>
                  </a:lnTo>
                  <a:lnTo>
                    <a:pt x="12156" y="16191"/>
                  </a:lnTo>
                  <a:cubicBezTo>
                    <a:pt x="12257" y="15164"/>
                    <a:pt x="12357" y="14161"/>
                    <a:pt x="12457" y="13133"/>
                  </a:cubicBezTo>
                  <a:lnTo>
                    <a:pt x="12507" y="12808"/>
                  </a:lnTo>
                  <a:lnTo>
                    <a:pt x="12181" y="12808"/>
                  </a:lnTo>
                  <a:lnTo>
                    <a:pt x="10227" y="12808"/>
                  </a:lnTo>
                  <a:lnTo>
                    <a:pt x="9951" y="12808"/>
                  </a:lnTo>
                  <a:lnTo>
                    <a:pt x="7996" y="12808"/>
                  </a:lnTo>
                  <a:lnTo>
                    <a:pt x="7720" y="12808"/>
                  </a:lnTo>
                  <a:lnTo>
                    <a:pt x="7695" y="13083"/>
                  </a:lnTo>
                  <a:cubicBezTo>
                    <a:pt x="7620" y="14086"/>
                    <a:pt x="7520" y="15113"/>
                    <a:pt x="7419" y="16116"/>
                  </a:cubicBezTo>
                  <a:lnTo>
                    <a:pt x="7369" y="16442"/>
                  </a:lnTo>
                  <a:lnTo>
                    <a:pt x="7394" y="16442"/>
                  </a:lnTo>
                  <a:lnTo>
                    <a:pt x="7394" y="16492"/>
                  </a:lnTo>
                  <a:cubicBezTo>
                    <a:pt x="7269" y="17620"/>
                    <a:pt x="7169" y="18748"/>
                    <a:pt x="7069" y="19900"/>
                  </a:cubicBezTo>
                  <a:lnTo>
                    <a:pt x="7044" y="20201"/>
                  </a:lnTo>
                  <a:close/>
                  <a:moveTo>
                    <a:pt x="12733" y="20201"/>
                  </a:moveTo>
                  <a:lnTo>
                    <a:pt x="12733" y="20201"/>
                  </a:lnTo>
                  <a:lnTo>
                    <a:pt x="12758" y="19875"/>
                  </a:lnTo>
                  <a:cubicBezTo>
                    <a:pt x="12883" y="18748"/>
                    <a:pt x="13034" y="17620"/>
                    <a:pt x="13134" y="16467"/>
                  </a:cubicBezTo>
                  <a:lnTo>
                    <a:pt x="13159" y="16442"/>
                  </a:lnTo>
                  <a:lnTo>
                    <a:pt x="13134" y="16442"/>
                  </a:lnTo>
                  <a:lnTo>
                    <a:pt x="13184" y="16116"/>
                  </a:lnTo>
                  <a:cubicBezTo>
                    <a:pt x="13309" y="15113"/>
                    <a:pt x="13409" y="14086"/>
                    <a:pt x="13510" y="13083"/>
                  </a:cubicBezTo>
                  <a:lnTo>
                    <a:pt x="13560" y="12808"/>
                  </a:lnTo>
                  <a:lnTo>
                    <a:pt x="13811" y="12808"/>
                  </a:lnTo>
                  <a:lnTo>
                    <a:pt x="15765" y="12808"/>
                  </a:lnTo>
                  <a:lnTo>
                    <a:pt x="16041" y="12808"/>
                  </a:lnTo>
                  <a:lnTo>
                    <a:pt x="17996" y="12808"/>
                  </a:lnTo>
                  <a:lnTo>
                    <a:pt x="18322" y="12808"/>
                  </a:lnTo>
                  <a:lnTo>
                    <a:pt x="18272" y="13133"/>
                  </a:lnTo>
                  <a:cubicBezTo>
                    <a:pt x="18171" y="14161"/>
                    <a:pt x="18046" y="15164"/>
                    <a:pt x="17896" y="16191"/>
                  </a:cubicBezTo>
                  <a:lnTo>
                    <a:pt x="17871" y="16442"/>
                  </a:lnTo>
                  <a:lnTo>
                    <a:pt x="17871" y="16442"/>
                  </a:lnTo>
                  <a:lnTo>
                    <a:pt x="17846" y="16542"/>
                  </a:lnTo>
                  <a:cubicBezTo>
                    <a:pt x="17720" y="17670"/>
                    <a:pt x="17570" y="18823"/>
                    <a:pt x="17445" y="19951"/>
                  </a:cubicBezTo>
                  <a:lnTo>
                    <a:pt x="17420" y="20201"/>
                  </a:lnTo>
                  <a:lnTo>
                    <a:pt x="17420" y="20201"/>
                  </a:lnTo>
                  <a:lnTo>
                    <a:pt x="17394" y="20301"/>
                  </a:lnTo>
                  <a:cubicBezTo>
                    <a:pt x="17269" y="21329"/>
                    <a:pt x="17144" y="22331"/>
                    <a:pt x="17019" y="23359"/>
                  </a:cubicBezTo>
                  <a:lnTo>
                    <a:pt x="16993" y="23610"/>
                  </a:lnTo>
                  <a:lnTo>
                    <a:pt x="16718" y="23610"/>
                  </a:lnTo>
                  <a:lnTo>
                    <a:pt x="14838" y="23610"/>
                  </a:lnTo>
                  <a:lnTo>
                    <a:pt x="14587" y="23610"/>
                  </a:lnTo>
                  <a:lnTo>
                    <a:pt x="12683" y="23610"/>
                  </a:lnTo>
                  <a:lnTo>
                    <a:pt x="12357" y="23610"/>
                  </a:lnTo>
                  <a:lnTo>
                    <a:pt x="12382" y="23284"/>
                  </a:lnTo>
                  <a:cubicBezTo>
                    <a:pt x="12507" y="22281"/>
                    <a:pt x="12607" y="21254"/>
                    <a:pt x="12733" y="20251"/>
                  </a:cubicBezTo>
                  <a:close/>
                  <a:moveTo>
                    <a:pt x="11329" y="32808"/>
                  </a:moveTo>
                  <a:lnTo>
                    <a:pt x="11329" y="32833"/>
                  </a:lnTo>
                  <a:cubicBezTo>
                    <a:pt x="11204" y="33860"/>
                    <a:pt x="11104" y="34863"/>
                    <a:pt x="10978" y="35890"/>
                  </a:cubicBezTo>
                  <a:lnTo>
                    <a:pt x="10953" y="36216"/>
                  </a:lnTo>
                  <a:lnTo>
                    <a:pt x="11279" y="36216"/>
                  </a:lnTo>
                  <a:lnTo>
                    <a:pt x="13109" y="36216"/>
                  </a:lnTo>
                  <a:lnTo>
                    <a:pt x="13359" y="36216"/>
                  </a:lnTo>
                  <a:lnTo>
                    <a:pt x="15164" y="36216"/>
                  </a:lnTo>
                  <a:lnTo>
                    <a:pt x="15415" y="36216"/>
                  </a:lnTo>
                  <a:lnTo>
                    <a:pt x="15465" y="35966"/>
                  </a:lnTo>
                  <a:cubicBezTo>
                    <a:pt x="15565" y="34938"/>
                    <a:pt x="15690" y="33936"/>
                    <a:pt x="15841" y="32908"/>
                  </a:cubicBezTo>
                  <a:lnTo>
                    <a:pt x="15866" y="32582"/>
                  </a:lnTo>
                  <a:lnTo>
                    <a:pt x="15866" y="32582"/>
                  </a:lnTo>
                  <a:lnTo>
                    <a:pt x="15866" y="32557"/>
                  </a:lnTo>
                  <a:cubicBezTo>
                    <a:pt x="16016" y="31429"/>
                    <a:pt x="16141" y="30276"/>
                    <a:pt x="16292" y="29149"/>
                  </a:cubicBezTo>
                  <a:lnTo>
                    <a:pt x="16317" y="29048"/>
                  </a:lnTo>
                  <a:lnTo>
                    <a:pt x="16317" y="29048"/>
                  </a:lnTo>
                  <a:lnTo>
                    <a:pt x="16342" y="28798"/>
                  </a:lnTo>
                  <a:cubicBezTo>
                    <a:pt x="16467" y="27770"/>
                    <a:pt x="16592" y="26743"/>
                    <a:pt x="16718" y="25740"/>
                  </a:cubicBezTo>
                  <a:lnTo>
                    <a:pt x="16768" y="25414"/>
                  </a:lnTo>
                  <a:lnTo>
                    <a:pt x="16417" y="25414"/>
                  </a:lnTo>
                  <a:lnTo>
                    <a:pt x="14537" y="25414"/>
                  </a:lnTo>
                  <a:lnTo>
                    <a:pt x="14287" y="25414"/>
                  </a:lnTo>
                  <a:lnTo>
                    <a:pt x="12407" y="25414"/>
                  </a:lnTo>
                  <a:lnTo>
                    <a:pt x="12156" y="25414"/>
                  </a:lnTo>
                  <a:lnTo>
                    <a:pt x="12131" y="25665"/>
                  </a:lnTo>
                  <a:cubicBezTo>
                    <a:pt x="12006" y="26692"/>
                    <a:pt x="11906" y="27695"/>
                    <a:pt x="11780" y="28722"/>
                  </a:cubicBezTo>
                  <a:lnTo>
                    <a:pt x="11755" y="29048"/>
                  </a:lnTo>
                  <a:lnTo>
                    <a:pt x="11755" y="29048"/>
                  </a:lnTo>
                  <a:lnTo>
                    <a:pt x="11755" y="29073"/>
                  </a:lnTo>
                  <a:cubicBezTo>
                    <a:pt x="11605" y="30201"/>
                    <a:pt x="11505" y="31354"/>
                    <a:pt x="11354" y="32482"/>
                  </a:cubicBezTo>
                  <a:lnTo>
                    <a:pt x="11329" y="32808"/>
                  </a:lnTo>
                  <a:close/>
                  <a:moveTo>
                    <a:pt x="5866" y="32808"/>
                  </a:moveTo>
                  <a:lnTo>
                    <a:pt x="5866" y="32808"/>
                  </a:lnTo>
                  <a:lnTo>
                    <a:pt x="5891" y="32482"/>
                  </a:lnTo>
                  <a:cubicBezTo>
                    <a:pt x="6016" y="31354"/>
                    <a:pt x="6116" y="30226"/>
                    <a:pt x="6216" y="29073"/>
                  </a:cubicBezTo>
                  <a:lnTo>
                    <a:pt x="6216" y="29048"/>
                  </a:lnTo>
                  <a:lnTo>
                    <a:pt x="6216" y="29048"/>
                  </a:lnTo>
                  <a:lnTo>
                    <a:pt x="6242" y="28722"/>
                  </a:lnTo>
                  <a:cubicBezTo>
                    <a:pt x="6342" y="27720"/>
                    <a:pt x="6442" y="26692"/>
                    <a:pt x="6517" y="25690"/>
                  </a:cubicBezTo>
                  <a:lnTo>
                    <a:pt x="6542" y="25414"/>
                  </a:lnTo>
                  <a:lnTo>
                    <a:pt x="6818" y="25414"/>
                  </a:lnTo>
                  <a:lnTo>
                    <a:pt x="8698" y="25414"/>
                  </a:lnTo>
                  <a:lnTo>
                    <a:pt x="8948" y="25414"/>
                  </a:lnTo>
                  <a:lnTo>
                    <a:pt x="10828" y="25414"/>
                  </a:lnTo>
                  <a:lnTo>
                    <a:pt x="11154" y="25414"/>
                  </a:lnTo>
                  <a:lnTo>
                    <a:pt x="11129" y="25740"/>
                  </a:lnTo>
                  <a:cubicBezTo>
                    <a:pt x="11029" y="26743"/>
                    <a:pt x="10928" y="27770"/>
                    <a:pt x="10803" y="28773"/>
                  </a:cubicBezTo>
                  <a:lnTo>
                    <a:pt x="10803" y="28823"/>
                  </a:lnTo>
                  <a:lnTo>
                    <a:pt x="10803" y="28823"/>
                  </a:lnTo>
                  <a:lnTo>
                    <a:pt x="10778" y="29149"/>
                  </a:lnTo>
                  <a:cubicBezTo>
                    <a:pt x="10653" y="30276"/>
                    <a:pt x="10527" y="31404"/>
                    <a:pt x="10402" y="32557"/>
                  </a:cubicBezTo>
                  <a:lnTo>
                    <a:pt x="10402" y="32582"/>
                  </a:lnTo>
                  <a:lnTo>
                    <a:pt x="10402" y="32582"/>
                  </a:lnTo>
                  <a:lnTo>
                    <a:pt x="10377" y="32908"/>
                  </a:lnTo>
                  <a:cubicBezTo>
                    <a:pt x="10252" y="33910"/>
                    <a:pt x="10151" y="34938"/>
                    <a:pt x="10051" y="35941"/>
                  </a:cubicBezTo>
                  <a:lnTo>
                    <a:pt x="10026" y="36216"/>
                  </a:lnTo>
                  <a:lnTo>
                    <a:pt x="9750" y="36216"/>
                  </a:lnTo>
                  <a:lnTo>
                    <a:pt x="7946" y="36216"/>
                  </a:lnTo>
                  <a:lnTo>
                    <a:pt x="7695" y="36216"/>
                  </a:lnTo>
                  <a:lnTo>
                    <a:pt x="5866" y="36216"/>
                  </a:lnTo>
                  <a:lnTo>
                    <a:pt x="5540" y="36216"/>
                  </a:lnTo>
                  <a:lnTo>
                    <a:pt x="5590" y="35890"/>
                  </a:lnTo>
                  <a:cubicBezTo>
                    <a:pt x="5665" y="34888"/>
                    <a:pt x="5765" y="33860"/>
                    <a:pt x="5866" y="32833"/>
                  </a:cubicBezTo>
                  <a:close/>
                  <a:moveTo>
                    <a:pt x="277" y="32582"/>
                  </a:moveTo>
                  <a:lnTo>
                    <a:pt x="302" y="32482"/>
                  </a:lnTo>
                  <a:cubicBezTo>
                    <a:pt x="377" y="31354"/>
                    <a:pt x="452" y="30226"/>
                    <a:pt x="552" y="29098"/>
                  </a:cubicBezTo>
                  <a:lnTo>
                    <a:pt x="552" y="29048"/>
                  </a:lnTo>
                  <a:lnTo>
                    <a:pt x="552" y="29048"/>
                  </a:lnTo>
                  <a:lnTo>
                    <a:pt x="552" y="28722"/>
                  </a:lnTo>
                  <a:cubicBezTo>
                    <a:pt x="627" y="27720"/>
                    <a:pt x="728" y="26692"/>
                    <a:pt x="778" y="25690"/>
                  </a:cubicBezTo>
                  <a:lnTo>
                    <a:pt x="803" y="25414"/>
                  </a:lnTo>
                  <a:lnTo>
                    <a:pt x="1079" y="25414"/>
                  </a:lnTo>
                  <a:lnTo>
                    <a:pt x="2958" y="25414"/>
                  </a:lnTo>
                  <a:lnTo>
                    <a:pt x="3234" y="25414"/>
                  </a:lnTo>
                  <a:lnTo>
                    <a:pt x="5089" y="25414"/>
                  </a:lnTo>
                  <a:lnTo>
                    <a:pt x="5414" y="25414"/>
                  </a:lnTo>
                  <a:lnTo>
                    <a:pt x="5389" y="25740"/>
                  </a:lnTo>
                  <a:cubicBezTo>
                    <a:pt x="5314" y="26743"/>
                    <a:pt x="5214" y="27770"/>
                    <a:pt x="5114" y="28773"/>
                  </a:cubicBezTo>
                  <a:lnTo>
                    <a:pt x="5114" y="28823"/>
                  </a:lnTo>
                  <a:lnTo>
                    <a:pt x="5114" y="28823"/>
                  </a:lnTo>
                  <a:lnTo>
                    <a:pt x="5089" y="29124"/>
                  </a:lnTo>
                  <a:cubicBezTo>
                    <a:pt x="4988" y="30276"/>
                    <a:pt x="4913" y="31404"/>
                    <a:pt x="4788" y="32532"/>
                  </a:cubicBezTo>
                  <a:lnTo>
                    <a:pt x="4763" y="32808"/>
                  </a:lnTo>
                  <a:lnTo>
                    <a:pt x="4763" y="32808"/>
                  </a:lnTo>
                  <a:lnTo>
                    <a:pt x="4763" y="32908"/>
                  </a:lnTo>
                  <a:cubicBezTo>
                    <a:pt x="4688" y="33910"/>
                    <a:pt x="4587" y="34938"/>
                    <a:pt x="4487" y="35941"/>
                  </a:cubicBezTo>
                  <a:lnTo>
                    <a:pt x="4462" y="36216"/>
                  </a:lnTo>
                  <a:lnTo>
                    <a:pt x="4211" y="36216"/>
                  </a:lnTo>
                  <a:lnTo>
                    <a:pt x="2432" y="36216"/>
                  </a:lnTo>
                  <a:lnTo>
                    <a:pt x="2156" y="36216"/>
                  </a:lnTo>
                  <a:lnTo>
                    <a:pt x="327" y="36216"/>
                  </a:lnTo>
                  <a:lnTo>
                    <a:pt x="1" y="36216"/>
                  </a:lnTo>
                  <a:lnTo>
                    <a:pt x="26" y="35890"/>
                  </a:lnTo>
                  <a:cubicBezTo>
                    <a:pt x="101" y="34888"/>
                    <a:pt x="176" y="33860"/>
                    <a:pt x="252" y="32858"/>
                  </a:cubicBezTo>
                  <a:lnTo>
                    <a:pt x="277" y="32582"/>
                  </a:lnTo>
                  <a:lnTo>
                    <a:pt x="277" y="32582"/>
                  </a:lnTo>
                  <a:lnTo>
                    <a:pt x="277" y="32582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>
              <a:off x="3885847" y="3456641"/>
              <a:ext cx="392780" cy="727600"/>
            </a:xfrm>
            <a:custGeom>
              <a:avLst/>
              <a:gdLst/>
              <a:ahLst/>
              <a:cxnLst/>
              <a:rect l="l" t="t" r="r" b="b"/>
              <a:pathLst>
                <a:path w="19375" h="35891" extrusionOk="0">
                  <a:moveTo>
                    <a:pt x="5615" y="7118"/>
                  </a:moveTo>
                  <a:lnTo>
                    <a:pt x="5615" y="7118"/>
                  </a:lnTo>
                  <a:lnTo>
                    <a:pt x="5640" y="7369"/>
                  </a:lnTo>
                  <a:cubicBezTo>
                    <a:pt x="5740" y="8371"/>
                    <a:pt x="5840" y="9374"/>
                    <a:pt x="5940" y="10401"/>
                  </a:cubicBezTo>
                  <a:lnTo>
                    <a:pt x="5965" y="10702"/>
                  </a:lnTo>
                  <a:lnTo>
                    <a:pt x="5640" y="10702"/>
                  </a:lnTo>
                  <a:lnTo>
                    <a:pt x="3735" y="10702"/>
                  </a:lnTo>
                  <a:lnTo>
                    <a:pt x="3409" y="10702"/>
                  </a:lnTo>
                  <a:lnTo>
                    <a:pt x="1429" y="10702"/>
                  </a:lnTo>
                  <a:lnTo>
                    <a:pt x="1178" y="10702"/>
                  </a:lnTo>
                  <a:lnTo>
                    <a:pt x="1153" y="10452"/>
                  </a:lnTo>
                  <a:cubicBezTo>
                    <a:pt x="1028" y="9449"/>
                    <a:pt x="928" y="8447"/>
                    <a:pt x="803" y="7444"/>
                  </a:cubicBezTo>
                  <a:lnTo>
                    <a:pt x="803" y="7344"/>
                  </a:lnTo>
                  <a:lnTo>
                    <a:pt x="803" y="7344"/>
                  </a:lnTo>
                  <a:lnTo>
                    <a:pt x="752" y="7068"/>
                  </a:lnTo>
                  <a:cubicBezTo>
                    <a:pt x="652" y="5940"/>
                    <a:pt x="527" y="4837"/>
                    <a:pt x="402" y="3710"/>
                  </a:cubicBezTo>
                  <a:lnTo>
                    <a:pt x="402" y="3609"/>
                  </a:lnTo>
                  <a:lnTo>
                    <a:pt x="376" y="3609"/>
                  </a:lnTo>
                  <a:lnTo>
                    <a:pt x="351" y="3359"/>
                  </a:lnTo>
                  <a:cubicBezTo>
                    <a:pt x="251" y="2331"/>
                    <a:pt x="151" y="1329"/>
                    <a:pt x="26" y="326"/>
                  </a:cubicBezTo>
                  <a:lnTo>
                    <a:pt x="1" y="0"/>
                  </a:lnTo>
                  <a:lnTo>
                    <a:pt x="326" y="0"/>
                  </a:lnTo>
                  <a:lnTo>
                    <a:pt x="2306" y="0"/>
                  </a:lnTo>
                  <a:lnTo>
                    <a:pt x="2632" y="0"/>
                  </a:lnTo>
                  <a:lnTo>
                    <a:pt x="4662" y="0"/>
                  </a:lnTo>
                  <a:lnTo>
                    <a:pt x="4913" y="0"/>
                  </a:lnTo>
                  <a:lnTo>
                    <a:pt x="4938" y="276"/>
                  </a:lnTo>
                  <a:cubicBezTo>
                    <a:pt x="5063" y="1279"/>
                    <a:pt x="5138" y="2281"/>
                    <a:pt x="5239" y="3284"/>
                  </a:cubicBezTo>
                  <a:lnTo>
                    <a:pt x="5264" y="3384"/>
                  </a:lnTo>
                  <a:lnTo>
                    <a:pt x="5264" y="3384"/>
                  </a:lnTo>
                  <a:lnTo>
                    <a:pt x="5289" y="3634"/>
                  </a:lnTo>
                  <a:cubicBezTo>
                    <a:pt x="5389" y="4762"/>
                    <a:pt x="5489" y="5890"/>
                    <a:pt x="5615" y="7018"/>
                  </a:cubicBezTo>
                  <a:close/>
                  <a:moveTo>
                    <a:pt x="11254" y="3384"/>
                  </a:moveTo>
                  <a:lnTo>
                    <a:pt x="11279" y="3384"/>
                  </a:lnTo>
                  <a:lnTo>
                    <a:pt x="11279" y="3660"/>
                  </a:lnTo>
                  <a:cubicBezTo>
                    <a:pt x="11354" y="4787"/>
                    <a:pt x="11454" y="5890"/>
                    <a:pt x="11554" y="7018"/>
                  </a:cubicBezTo>
                  <a:lnTo>
                    <a:pt x="11554" y="7118"/>
                  </a:lnTo>
                  <a:lnTo>
                    <a:pt x="11554" y="7118"/>
                  </a:lnTo>
                  <a:lnTo>
                    <a:pt x="11580" y="7369"/>
                  </a:lnTo>
                  <a:cubicBezTo>
                    <a:pt x="11655" y="8396"/>
                    <a:pt x="11730" y="9399"/>
                    <a:pt x="11805" y="10401"/>
                  </a:cubicBezTo>
                  <a:lnTo>
                    <a:pt x="11830" y="10702"/>
                  </a:lnTo>
                  <a:lnTo>
                    <a:pt x="11529" y="10702"/>
                  </a:lnTo>
                  <a:lnTo>
                    <a:pt x="9600" y="10702"/>
                  </a:lnTo>
                  <a:lnTo>
                    <a:pt x="9274" y="10702"/>
                  </a:lnTo>
                  <a:lnTo>
                    <a:pt x="7294" y="10702"/>
                  </a:lnTo>
                  <a:lnTo>
                    <a:pt x="7043" y="10702"/>
                  </a:lnTo>
                  <a:lnTo>
                    <a:pt x="7018" y="10452"/>
                  </a:lnTo>
                  <a:cubicBezTo>
                    <a:pt x="6918" y="9449"/>
                    <a:pt x="6818" y="8421"/>
                    <a:pt x="6742" y="7419"/>
                  </a:cubicBezTo>
                  <a:lnTo>
                    <a:pt x="6717" y="7344"/>
                  </a:lnTo>
                  <a:lnTo>
                    <a:pt x="6717" y="7344"/>
                  </a:lnTo>
                  <a:lnTo>
                    <a:pt x="6692" y="7068"/>
                  </a:lnTo>
                  <a:cubicBezTo>
                    <a:pt x="6592" y="5940"/>
                    <a:pt x="6492" y="4812"/>
                    <a:pt x="6392" y="3685"/>
                  </a:cubicBezTo>
                  <a:lnTo>
                    <a:pt x="6392" y="3609"/>
                  </a:lnTo>
                  <a:lnTo>
                    <a:pt x="6392" y="3609"/>
                  </a:lnTo>
                  <a:lnTo>
                    <a:pt x="6366" y="3334"/>
                  </a:lnTo>
                  <a:cubicBezTo>
                    <a:pt x="6266" y="2331"/>
                    <a:pt x="6166" y="1329"/>
                    <a:pt x="6091" y="326"/>
                  </a:cubicBezTo>
                  <a:lnTo>
                    <a:pt x="6066" y="0"/>
                  </a:lnTo>
                  <a:lnTo>
                    <a:pt x="6366" y="0"/>
                  </a:lnTo>
                  <a:lnTo>
                    <a:pt x="8346" y="0"/>
                  </a:lnTo>
                  <a:lnTo>
                    <a:pt x="8672" y="0"/>
                  </a:lnTo>
                  <a:lnTo>
                    <a:pt x="10727" y="0"/>
                  </a:lnTo>
                  <a:lnTo>
                    <a:pt x="11003" y="0"/>
                  </a:lnTo>
                  <a:lnTo>
                    <a:pt x="11003" y="276"/>
                  </a:lnTo>
                  <a:cubicBezTo>
                    <a:pt x="11078" y="1279"/>
                    <a:pt x="11179" y="2281"/>
                    <a:pt x="11254" y="3284"/>
                  </a:cubicBezTo>
                  <a:close/>
                  <a:moveTo>
                    <a:pt x="17620" y="7118"/>
                  </a:moveTo>
                  <a:lnTo>
                    <a:pt x="17645" y="7118"/>
                  </a:lnTo>
                  <a:lnTo>
                    <a:pt x="17645" y="7394"/>
                  </a:lnTo>
                  <a:cubicBezTo>
                    <a:pt x="17720" y="8396"/>
                    <a:pt x="17770" y="9399"/>
                    <a:pt x="17845" y="10401"/>
                  </a:cubicBezTo>
                  <a:lnTo>
                    <a:pt x="17845" y="10702"/>
                  </a:lnTo>
                  <a:lnTo>
                    <a:pt x="17544" y="10702"/>
                  </a:lnTo>
                  <a:lnTo>
                    <a:pt x="15590" y="10702"/>
                  </a:lnTo>
                  <a:lnTo>
                    <a:pt x="15289" y="10702"/>
                  </a:lnTo>
                  <a:lnTo>
                    <a:pt x="13334" y="10702"/>
                  </a:lnTo>
                  <a:lnTo>
                    <a:pt x="13058" y="10702"/>
                  </a:lnTo>
                  <a:lnTo>
                    <a:pt x="13033" y="10452"/>
                  </a:lnTo>
                  <a:cubicBezTo>
                    <a:pt x="12958" y="9424"/>
                    <a:pt x="12883" y="8421"/>
                    <a:pt x="12808" y="7419"/>
                  </a:cubicBezTo>
                  <a:lnTo>
                    <a:pt x="12808" y="7344"/>
                  </a:lnTo>
                  <a:lnTo>
                    <a:pt x="12808" y="7344"/>
                  </a:lnTo>
                  <a:lnTo>
                    <a:pt x="12783" y="7068"/>
                  </a:lnTo>
                  <a:cubicBezTo>
                    <a:pt x="12707" y="5940"/>
                    <a:pt x="12607" y="4812"/>
                    <a:pt x="12532" y="3685"/>
                  </a:cubicBezTo>
                  <a:lnTo>
                    <a:pt x="12532" y="3609"/>
                  </a:lnTo>
                  <a:lnTo>
                    <a:pt x="12532" y="3609"/>
                  </a:lnTo>
                  <a:lnTo>
                    <a:pt x="12507" y="3334"/>
                  </a:lnTo>
                  <a:cubicBezTo>
                    <a:pt x="12432" y="2331"/>
                    <a:pt x="12356" y="1329"/>
                    <a:pt x="12306" y="326"/>
                  </a:cubicBezTo>
                  <a:lnTo>
                    <a:pt x="12281" y="0"/>
                  </a:lnTo>
                  <a:lnTo>
                    <a:pt x="12582" y="0"/>
                  </a:lnTo>
                  <a:lnTo>
                    <a:pt x="14587" y="0"/>
                  </a:lnTo>
                  <a:lnTo>
                    <a:pt x="14888" y="0"/>
                  </a:lnTo>
                  <a:lnTo>
                    <a:pt x="16918" y="0"/>
                  </a:lnTo>
                  <a:lnTo>
                    <a:pt x="17194" y="0"/>
                  </a:lnTo>
                  <a:lnTo>
                    <a:pt x="17219" y="276"/>
                  </a:lnTo>
                  <a:cubicBezTo>
                    <a:pt x="17294" y="1279"/>
                    <a:pt x="17344" y="2281"/>
                    <a:pt x="17394" y="3309"/>
                  </a:cubicBezTo>
                  <a:lnTo>
                    <a:pt x="17394" y="3384"/>
                  </a:lnTo>
                  <a:lnTo>
                    <a:pt x="17419" y="3384"/>
                  </a:lnTo>
                  <a:lnTo>
                    <a:pt x="17419" y="3660"/>
                  </a:lnTo>
                  <a:cubicBezTo>
                    <a:pt x="17494" y="4787"/>
                    <a:pt x="17570" y="5915"/>
                    <a:pt x="17620" y="7018"/>
                  </a:cubicBezTo>
                  <a:close/>
                  <a:moveTo>
                    <a:pt x="18171" y="16066"/>
                  </a:moveTo>
                  <a:lnTo>
                    <a:pt x="18171" y="16066"/>
                  </a:lnTo>
                  <a:lnTo>
                    <a:pt x="18196" y="16341"/>
                  </a:lnTo>
                  <a:cubicBezTo>
                    <a:pt x="18271" y="17469"/>
                    <a:pt x="18321" y="18597"/>
                    <a:pt x="18397" y="19725"/>
                  </a:cubicBezTo>
                  <a:lnTo>
                    <a:pt x="18422" y="20026"/>
                  </a:lnTo>
                  <a:lnTo>
                    <a:pt x="18422" y="20026"/>
                  </a:lnTo>
                  <a:lnTo>
                    <a:pt x="18422" y="20076"/>
                  </a:lnTo>
                  <a:cubicBezTo>
                    <a:pt x="18472" y="21078"/>
                    <a:pt x="18547" y="22081"/>
                    <a:pt x="18597" y="23108"/>
                  </a:cubicBezTo>
                  <a:lnTo>
                    <a:pt x="18622" y="23409"/>
                  </a:lnTo>
                  <a:lnTo>
                    <a:pt x="18296" y="23409"/>
                  </a:lnTo>
                  <a:lnTo>
                    <a:pt x="16467" y="23409"/>
                  </a:lnTo>
                  <a:lnTo>
                    <a:pt x="16166" y="23409"/>
                  </a:lnTo>
                  <a:lnTo>
                    <a:pt x="14261" y="23409"/>
                  </a:lnTo>
                  <a:lnTo>
                    <a:pt x="13986" y="23409"/>
                  </a:lnTo>
                  <a:lnTo>
                    <a:pt x="13986" y="23133"/>
                  </a:lnTo>
                  <a:cubicBezTo>
                    <a:pt x="13910" y="22131"/>
                    <a:pt x="13835" y="21128"/>
                    <a:pt x="13760" y="20126"/>
                  </a:cubicBezTo>
                  <a:lnTo>
                    <a:pt x="13735" y="20026"/>
                  </a:lnTo>
                  <a:lnTo>
                    <a:pt x="13735" y="20026"/>
                  </a:lnTo>
                  <a:lnTo>
                    <a:pt x="13710" y="19750"/>
                  </a:lnTo>
                  <a:cubicBezTo>
                    <a:pt x="13635" y="18647"/>
                    <a:pt x="13560" y="17519"/>
                    <a:pt x="13484" y="16391"/>
                  </a:cubicBezTo>
                  <a:lnTo>
                    <a:pt x="13459" y="16291"/>
                  </a:lnTo>
                  <a:lnTo>
                    <a:pt x="13459" y="16291"/>
                  </a:lnTo>
                  <a:lnTo>
                    <a:pt x="13459" y="16041"/>
                  </a:lnTo>
                  <a:cubicBezTo>
                    <a:pt x="13359" y="15013"/>
                    <a:pt x="13284" y="14010"/>
                    <a:pt x="13234" y="13008"/>
                  </a:cubicBezTo>
                  <a:lnTo>
                    <a:pt x="13209" y="12682"/>
                  </a:lnTo>
                  <a:lnTo>
                    <a:pt x="13534" y="12682"/>
                  </a:lnTo>
                  <a:lnTo>
                    <a:pt x="15414" y="12682"/>
                  </a:lnTo>
                  <a:lnTo>
                    <a:pt x="15740" y="12682"/>
                  </a:lnTo>
                  <a:lnTo>
                    <a:pt x="17695" y="12682"/>
                  </a:lnTo>
                  <a:lnTo>
                    <a:pt x="17971" y="12682"/>
                  </a:lnTo>
                  <a:lnTo>
                    <a:pt x="17996" y="12958"/>
                  </a:lnTo>
                  <a:cubicBezTo>
                    <a:pt x="18046" y="13985"/>
                    <a:pt x="18096" y="14988"/>
                    <a:pt x="18171" y="15990"/>
                  </a:cubicBezTo>
                  <a:close/>
                  <a:moveTo>
                    <a:pt x="12557" y="19800"/>
                  </a:moveTo>
                  <a:lnTo>
                    <a:pt x="12557" y="19800"/>
                  </a:lnTo>
                  <a:lnTo>
                    <a:pt x="12582" y="20076"/>
                  </a:lnTo>
                  <a:cubicBezTo>
                    <a:pt x="12657" y="21078"/>
                    <a:pt x="12732" y="22081"/>
                    <a:pt x="12833" y="23083"/>
                  </a:cubicBezTo>
                  <a:lnTo>
                    <a:pt x="12858" y="23409"/>
                  </a:lnTo>
                  <a:lnTo>
                    <a:pt x="12532" y="23409"/>
                  </a:lnTo>
                  <a:lnTo>
                    <a:pt x="10702" y="23409"/>
                  </a:lnTo>
                  <a:lnTo>
                    <a:pt x="10377" y="23409"/>
                  </a:lnTo>
                  <a:lnTo>
                    <a:pt x="8472" y="23409"/>
                  </a:lnTo>
                  <a:lnTo>
                    <a:pt x="8196" y="23409"/>
                  </a:lnTo>
                  <a:lnTo>
                    <a:pt x="8196" y="23133"/>
                  </a:lnTo>
                  <a:cubicBezTo>
                    <a:pt x="8096" y="22131"/>
                    <a:pt x="7996" y="21128"/>
                    <a:pt x="7920" y="20126"/>
                  </a:cubicBezTo>
                  <a:lnTo>
                    <a:pt x="7895" y="20026"/>
                  </a:lnTo>
                  <a:lnTo>
                    <a:pt x="7895" y="20026"/>
                  </a:lnTo>
                  <a:lnTo>
                    <a:pt x="7870" y="19775"/>
                  </a:lnTo>
                  <a:cubicBezTo>
                    <a:pt x="7770" y="18647"/>
                    <a:pt x="7670" y="17519"/>
                    <a:pt x="7569" y="16391"/>
                  </a:cubicBezTo>
                  <a:lnTo>
                    <a:pt x="7544" y="16291"/>
                  </a:lnTo>
                  <a:lnTo>
                    <a:pt x="7544" y="16291"/>
                  </a:lnTo>
                  <a:lnTo>
                    <a:pt x="7519" y="16041"/>
                  </a:lnTo>
                  <a:cubicBezTo>
                    <a:pt x="7444" y="15038"/>
                    <a:pt x="7344" y="14010"/>
                    <a:pt x="7244" y="13008"/>
                  </a:cubicBezTo>
                  <a:lnTo>
                    <a:pt x="7219" y="12682"/>
                  </a:lnTo>
                  <a:lnTo>
                    <a:pt x="7544" y="12682"/>
                  </a:lnTo>
                  <a:lnTo>
                    <a:pt x="9449" y="12682"/>
                  </a:lnTo>
                  <a:lnTo>
                    <a:pt x="9750" y="12682"/>
                  </a:lnTo>
                  <a:lnTo>
                    <a:pt x="11730" y="12682"/>
                  </a:lnTo>
                  <a:lnTo>
                    <a:pt x="12006" y="12682"/>
                  </a:lnTo>
                  <a:lnTo>
                    <a:pt x="12031" y="12958"/>
                  </a:lnTo>
                  <a:cubicBezTo>
                    <a:pt x="12106" y="13960"/>
                    <a:pt x="12181" y="14988"/>
                    <a:pt x="12256" y="15990"/>
                  </a:cubicBezTo>
                  <a:lnTo>
                    <a:pt x="12281" y="16291"/>
                  </a:lnTo>
                  <a:lnTo>
                    <a:pt x="12281" y="16291"/>
                  </a:lnTo>
                  <a:lnTo>
                    <a:pt x="12281" y="16341"/>
                  </a:lnTo>
                  <a:cubicBezTo>
                    <a:pt x="12382" y="17469"/>
                    <a:pt x="12457" y="18597"/>
                    <a:pt x="12557" y="19725"/>
                  </a:cubicBezTo>
                  <a:close/>
                  <a:moveTo>
                    <a:pt x="6868" y="19800"/>
                  </a:moveTo>
                  <a:lnTo>
                    <a:pt x="6868" y="19800"/>
                  </a:lnTo>
                  <a:lnTo>
                    <a:pt x="6893" y="20076"/>
                  </a:lnTo>
                  <a:cubicBezTo>
                    <a:pt x="6993" y="21078"/>
                    <a:pt x="7093" y="22081"/>
                    <a:pt x="7194" y="23083"/>
                  </a:cubicBezTo>
                  <a:lnTo>
                    <a:pt x="7219" y="23409"/>
                  </a:lnTo>
                  <a:lnTo>
                    <a:pt x="6893" y="23409"/>
                  </a:lnTo>
                  <a:lnTo>
                    <a:pt x="5063" y="23409"/>
                  </a:lnTo>
                  <a:lnTo>
                    <a:pt x="4737" y="23409"/>
                  </a:lnTo>
                  <a:lnTo>
                    <a:pt x="2858" y="23409"/>
                  </a:lnTo>
                  <a:lnTo>
                    <a:pt x="2582" y="23409"/>
                  </a:lnTo>
                  <a:lnTo>
                    <a:pt x="2557" y="23133"/>
                  </a:lnTo>
                  <a:cubicBezTo>
                    <a:pt x="2432" y="22131"/>
                    <a:pt x="2331" y="21128"/>
                    <a:pt x="2231" y="20126"/>
                  </a:cubicBezTo>
                  <a:lnTo>
                    <a:pt x="2206" y="20026"/>
                  </a:lnTo>
                  <a:lnTo>
                    <a:pt x="2206" y="20026"/>
                  </a:lnTo>
                  <a:lnTo>
                    <a:pt x="2181" y="19775"/>
                  </a:lnTo>
                  <a:cubicBezTo>
                    <a:pt x="2056" y="18647"/>
                    <a:pt x="1930" y="17519"/>
                    <a:pt x="1805" y="16391"/>
                  </a:cubicBezTo>
                  <a:lnTo>
                    <a:pt x="1805" y="16291"/>
                  </a:lnTo>
                  <a:lnTo>
                    <a:pt x="1805" y="16291"/>
                  </a:lnTo>
                  <a:lnTo>
                    <a:pt x="1755" y="16041"/>
                  </a:lnTo>
                  <a:cubicBezTo>
                    <a:pt x="1655" y="15038"/>
                    <a:pt x="1554" y="14036"/>
                    <a:pt x="1429" y="13033"/>
                  </a:cubicBezTo>
                  <a:lnTo>
                    <a:pt x="1404" y="12682"/>
                  </a:lnTo>
                  <a:lnTo>
                    <a:pt x="1730" y="12682"/>
                  </a:lnTo>
                  <a:lnTo>
                    <a:pt x="3610" y="12682"/>
                  </a:lnTo>
                  <a:lnTo>
                    <a:pt x="3935" y="12682"/>
                  </a:lnTo>
                  <a:lnTo>
                    <a:pt x="5915" y="12682"/>
                  </a:lnTo>
                  <a:lnTo>
                    <a:pt x="6166" y="12682"/>
                  </a:lnTo>
                  <a:lnTo>
                    <a:pt x="6191" y="12958"/>
                  </a:lnTo>
                  <a:cubicBezTo>
                    <a:pt x="6291" y="13960"/>
                    <a:pt x="6392" y="14963"/>
                    <a:pt x="6492" y="15965"/>
                  </a:cubicBezTo>
                  <a:lnTo>
                    <a:pt x="6492" y="16066"/>
                  </a:lnTo>
                  <a:lnTo>
                    <a:pt x="6492" y="16066"/>
                  </a:lnTo>
                  <a:lnTo>
                    <a:pt x="6517" y="16341"/>
                  </a:lnTo>
                  <a:cubicBezTo>
                    <a:pt x="6642" y="17469"/>
                    <a:pt x="6742" y="18572"/>
                    <a:pt x="6843" y="19700"/>
                  </a:cubicBezTo>
                  <a:close/>
                  <a:moveTo>
                    <a:pt x="8096" y="32507"/>
                  </a:moveTo>
                  <a:lnTo>
                    <a:pt x="8096" y="32507"/>
                  </a:lnTo>
                  <a:lnTo>
                    <a:pt x="8071" y="32206"/>
                  </a:lnTo>
                  <a:cubicBezTo>
                    <a:pt x="7945" y="31078"/>
                    <a:pt x="7845" y="29950"/>
                    <a:pt x="7745" y="28823"/>
                  </a:cubicBezTo>
                  <a:lnTo>
                    <a:pt x="7720" y="28547"/>
                  </a:lnTo>
                  <a:lnTo>
                    <a:pt x="7720" y="28547"/>
                  </a:lnTo>
                  <a:lnTo>
                    <a:pt x="7695" y="28472"/>
                  </a:lnTo>
                  <a:cubicBezTo>
                    <a:pt x="7620" y="27469"/>
                    <a:pt x="7519" y="26442"/>
                    <a:pt x="7419" y="25439"/>
                  </a:cubicBezTo>
                  <a:lnTo>
                    <a:pt x="7394" y="25188"/>
                  </a:lnTo>
                  <a:lnTo>
                    <a:pt x="7118" y="25188"/>
                  </a:lnTo>
                  <a:lnTo>
                    <a:pt x="5239" y="25188"/>
                  </a:lnTo>
                  <a:lnTo>
                    <a:pt x="4913" y="25188"/>
                  </a:lnTo>
                  <a:lnTo>
                    <a:pt x="3108" y="25188"/>
                  </a:lnTo>
                  <a:lnTo>
                    <a:pt x="2783" y="25188"/>
                  </a:lnTo>
                  <a:lnTo>
                    <a:pt x="2833" y="25514"/>
                  </a:lnTo>
                  <a:cubicBezTo>
                    <a:pt x="2933" y="26517"/>
                    <a:pt x="3058" y="27519"/>
                    <a:pt x="3158" y="28522"/>
                  </a:cubicBezTo>
                  <a:lnTo>
                    <a:pt x="3184" y="28798"/>
                  </a:lnTo>
                  <a:lnTo>
                    <a:pt x="3184" y="28798"/>
                  </a:lnTo>
                  <a:lnTo>
                    <a:pt x="3209" y="28873"/>
                  </a:lnTo>
                  <a:cubicBezTo>
                    <a:pt x="3309" y="30001"/>
                    <a:pt x="3434" y="31128"/>
                    <a:pt x="3585" y="32256"/>
                  </a:cubicBezTo>
                  <a:lnTo>
                    <a:pt x="3585" y="32281"/>
                  </a:lnTo>
                  <a:lnTo>
                    <a:pt x="3559" y="32281"/>
                  </a:lnTo>
                  <a:lnTo>
                    <a:pt x="3610" y="32607"/>
                  </a:lnTo>
                  <a:cubicBezTo>
                    <a:pt x="3710" y="33610"/>
                    <a:pt x="3835" y="34637"/>
                    <a:pt x="3935" y="35640"/>
                  </a:cubicBezTo>
                  <a:lnTo>
                    <a:pt x="3960" y="35890"/>
                  </a:lnTo>
                  <a:lnTo>
                    <a:pt x="4236" y="35890"/>
                  </a:lnTo>
                  <a:lnTo>
                    <a:pt x="6066" y="35890"/>
                  </a:lnTo>
                  <a:lnTo>
                    <a:pt x="6392" y="35890"/>
                  </a:lnTo>
                  <a:lnTo>
                    <a:pt x="8121" y="35890"/>
                  </a:lnTo>
                  <a:lnTo>
                    <a:pt x="8447" y="35890"/>
                  </a:lnTo>
                  <a:lnTo>
                    <a:pt x="8397" y="35564"/>
                  </a:lnTo>
                  <a:cubicBezTo>
                    <a:pt x="8296" y="34562"/>
                    <a:pt x="8196" y="33559"/>
                    <a:pt x="8096" y="32557"/>
                  </a:cubicBezTo>
                  <a:close/>
                  <a:moveTo>
                    <a:pt x="13259" y="28547"/>
                  </a:moveTo>
                  <a:lnTo>
                    <a:pt x="13259" y="28547"/>
                  </a:lnTo>
                  <a:lnTo>
                    <a:pt x="13284" y="28823"/>
                  </a:lnTo>
                  <a:cubicBezTo>
                    <a:pt x="13359" y="29950"/>
                    <a:pt x="13459" y="31078"/>
                    <a:pt x="13560" y="32206"/>
                  </a:cubicBezTo>
                  <a:lnTo>
                    <a:pt x="13585" y="32507"/>
                  </a:lnTo>
                  <a:lnTo>
                    <a:pt x="13560" y="32507"/>
                  </a:lnTo>
                  <a:lnTo>
                    <a:pt x="13560" y="32557"/>
                  </a:lnTo>
                  <a:cubicBezTo>
                    <a:pt x="13635" y="33559"/>
                    <a:pt x="13735" y="34562"/>
                    <a:pt x="13810" y="35564"/>
                  </a:cubicBezTo>
                  <a:lnTo>
                    <a:pt x="13835" y="35890"/>
                  </a:lnTo>
                  <a:lnTo>
                    <a:pt x="13534" y="35890"/>
                  </a:lnTo>
                  <a:lnTo>
                    <a:pt x="11780" y="35890"/>
                  </a:lnTo>
                  <a:lnTo>
                    <a:pt x="11454" y="35890"/>
                  </a:lnTo>
                  <a:lnTo>
                    <a:pt x="9650" y="35890"/>
                  </a:lnTo>
                  <a:lnTo>
                    <a:pt x="9374" y="35890"/>
                  </a:lnTo>
                  <a:lnTo>
                    <a:pt x="9349" y="35640"/>
                  </a:lnTo>
                  <a:cubicBezTo>
                    <a:pt x="9249" y="34612"/>
                    <a:pt x="9148" y="33610"/>
                    <a:pt x="9073" y="32607"/>
                  </a:cubicBezTo>
                  <a:lnTo>
                    <a:pt x="9023" y="32281"/>
                  </a:lnTo>
                  <a:lnTo>
                    <a:pt x="9048" y="32281"/>
                  </a:lnTo>
                  <a:lnTo>
                    <a:pt x="9023" y="32256"/>
                  </a:lnTo>
                  <a:cubicBezTo>
                    <a:pt x="8923" y="31128"/>
                    <a:pt x="8823" y="30001"/>
                    <a:pt x="8722" y="28873"/>
                  </a:cubicBezTo>
                  <a:lnTo>
                    <a:pt x="8722" y="28798"/>
                  </a:lnTo>
                  <a:lnTo>
                    <a:pt x="8722" y="28798"/>
                  </a:lnTo>
                  <a:lnTo>
                    <a:pt x="8697" y="28522"/>
                  </a:lnTo>
                  <a:cubicBezTo>
                    <a:pt x="8597" y="27519"/>
                    <a:pt x="8497" y="26517"/>
                    <a:pt x="8422" y="25514"/>
                  </a:cubicBezTo>
                  <a:lnTo>
                    <a:pt x="8372" y="25188"/>
                  </a:lnTo>
                  <a:lnTo>
                    <a:pt x="8697" y="25188"/>
                  </a:lnTo>
                  <a:lnTo>
                    <a:pt x="10527" y="25188"/>
                  </a:lnTo>
                  <a:lnTo>
                    <a:pt x="10828" y="25188"/>
                  </a:lnTo>
                  <a:lnTo>
                    <a:pt x="12732" y="25188"/>
                  </a:lnTo>
                  <a:lnTo>
                    <a:pt x="12983" y="25188"/>
                  </a:lnTo>
                  <a:lnTo>
                    <a:pt x="13008" y="25464"/>
                  </a:lnTo>
                  <a:cubicBezTo>
                    <a:pt x="13083" y="26467"/>
                    <a:pt x="13184" y="27469"/>
                    <a:pt x="13259" y="28472"/>
                  </a:cubicBezTo>
                  <a:close/>
                  <a:moveTo>
                    <a:pt x="18948" y="28798"/>
                  </a:moveTo>
                  <a:lnTo>
                    <a:pt x="18948" y="28823"/>
                  </a:lnTo>
                  <a:cubicBezTo>
                    <a:pt x="19023" y="29950"/>
                    <a:pt x="19098" y="31078"/>
                    <a:pt x="19149" y="32206"/>
                  </a:cubicBezTo>
                  <a:lnTo>
                    <a:pt x="19174" y="32507"/>
                  </a:lnTo>
                  <a:lnTo>
                    <a:pt x="19174" y="32507"/>
                  </a:lnTo>
                  <a:lnTo>
                    <a:pt x="19174" y="32557"/>
                  </a:lnTo>
                  <a:cubicBezTo>
                    <a:pt x="19224" y="33559"/>
                    <a:pt x="19299" y="34587"/>
                    <a:pt x="19349" y="35590"/>
                  </a:cubicBezTo>
                  <a:lnTo>
                    <a:pt x="19374" y="35890"/>
                  </a:lnTo>
                  <a:lnTo>
                    <a:pt x="19073" y="35890"/>
                  </a:lnTo>
                  <a:lnTo>
                    <a:pt x="17319" y="35890"/>
                  </a:lnTo>
                  <a:lnTo>
                    <a:pt x="16993" y="35890"/>
                  </a:lnTo>
                  <a:lnTo>
                    <a:pt x="15189" y="35890"/>
                  </a:lnTo>
                  <a:lnTo>
                    <a:pt x="14913" y="35890"/>
                  </a:lnTo>
                  <a:lnTo>
                    <a:pt x="14888" y="35615"/>
                  </a:lnTo>
                  <a:cubicBezTo>
                    <a:pt x="14813" y="34612"/>
                    <a:pt x="14737" y="33610"/>
                    <a:pt x="14662" y="32607"/>
                  </a:cubicBezTo>
                  <a:lnTo>
                    <a:pt x="14637" y="32281"/>
                  </a:lnTo>
                  <a:lnTo>
                    <a:pt x="14637" y="32281"/>
                  </a:lnTo>
                  <a:lnTo>
                    <a:pt x="14637" y="32256"/>
                  </a:lnTo>
                  <a:cubicBezTo>
                    <a:pt x="14562" y="31128"/>
                    <a:pt x="14487" y="30001"/>
                    <a:pt x="14412" y="28873"/>
                  </a:cubicBezTo>
                  <a:lnTo>
                    <a:pt x="14387" y="28798"/>
                  </a:lnTo>
                  <a:lnTo>
                    <a:pt x="14387" y="28798"/>
                  </a:lnTo>
                  <a:lnTo>
                    <a:pt x="14362" y="28522"/>
                  </a:lnTo>
                  <a:cubicBezTo>
                    <a:pt x="14286" y="27519"/>
                    <a:pt x="14211" y="26492"/>
                    <a:pt x="14136" y="25489"/>
                  </a:cubicBezTo>
                  <a:lnTo>
                    <a:pt x="14111" y="25188"/>
                  </a:lnTo>
                  <a:lnTo>
                    <a:pt x="14437" y="25188"/>
                  </a:lnTo>
                  <a:lnTo>
                    <a:pt x="16241" y="25188"/>
                  </a:lnTo>
                  <a:lnTo>
                    <a:pt x="16567" y="25188"/>
                  </a:lnTo>
                  <a:lnTo>
                    <a:pt x="18447" y="25188"/>
                  </a:lnTo>
                  <a:lnTo>
                    <a:pt x="18722" y="25188"/>
                  </a:lnTo>
                  <a:lnTo>
                    <a:pt x="18748" y="25464"/>
                  </a:lnTo>
                  <a:cubicBezTo>
                    <a:pt x="18798" y="26467"/>
                    <a:pt x="18873" y="27469"/>
                    <a:pt x="18923" y="28472"/>
                  </a:cubicBezTo>
                  <a:lnTo>
                    <a:pt x="18948" y="28798"/>
                  </a:lnTo>
                  <a:lnTo>
                    <a:pt x="18948" y="28798"/>
                  </a:lnTo>
                  <a:lnTo>
                    <a:pt x="18948" y="28798"/>
                  </a:lnTo>
                  <a:close/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>
              <a:off x="3812680" y="3406849"/>
              <a:ext cx="1737678" cy="22361"/>
            </a:xfrm>
            <a:custGeom>
              <a:avLst/>
              <a:gdLst/>
              <a:ahLst/>
              <a:cxnLst/>
              <a:rect l="l" t="t" r="r" b="b"/>
              <a:pathLst>
                <a:path w="85716" h="1103" extrusionOk="0">
                  <a:moveTo>
                    <a:pt x="0" y="1103"/>
                  </a:moveTo>
                  <a:lnTo>
                    <a:pt x="85715" y="1103"/>
                  </a:lnTo>
                  <a:lnTo>
                    <a:pt x="85715" y="0"/>
                  </a:lnTo>
                  <a:lnTo>
                    <a:pt x="0" y="0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3"/>
            <p:cNvSpPr/>
            <p:nvPr/>
          </p:nvSpPr>
          <p:spPr>
            <a:xfrm>
              <a:off x="4261335" y="3068948"/>
              <a:ext cx="840396" cy="1140673"/>
            </a:xfrm>
            <a:custGeom>
              <a:avLst/>
              <a:gdLst/>
              <a:ahLst/>
              <a:cxnLst/>
              <a:rect l="l" t="t" r="r" b="b"/>
              <a:pathLst>
                <a:path w="41455" h="56267" extrusionOk="0">
                  <a:moveTo>
                    <a:pt x="41455" y="0"/>
                  </a:moveTo>
                  <a:lnTo>
                    <a:pt x="4145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452" y="8823"/>
                    <a:pt x="878" y="21003"/>
                    <a:pt x="1329" y="29825"/>
                  </a:cubicBezTo>
                  <a:cubicBezTo>
                    <a:pt x="1755" y="38647"/>
                    <a:pt x="2206" y="47469"/>
                    <a:pt x="2633" y="56266"/>
                  </a:cubicBezTo>
                  <a:lnTo>
                    <a:pt x="20377" y="56266"/>
                  </a:lnTo>
                  <a:lnTo>
                    <a:pt x="38096" y="56266"/>
                  </a:lnTo>
                  <a:cubicBezTo>
                    <a:pt x="38673" y="47469"/>
                    <a:pt x="39224" y="38647"/>
                    <a:pt x="39776" y="29825"/>
                  </a:cubicBezTo>
                  <a:cubicBezTo>
                    <a:pt x="40327" y="21003"/>
                    <a:pt x="40903" y="8823"/>
                    <a:pt x="41455" y="0"/>
                  </a:cubicBezTo>
                  <a:lnTo>
                    <a:pt x="4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3"/>
            <p:cNvSpPr/>
            <p:nvPr/>
          </p:nvSpPr>
          <p:spPr>
            <a:xfrm>
              <a:off x="4293853" y="3817389"/>
              <a:ext cx="766219" cy="102660"/>
            </a:xfrm>
            <a:custGeom>
              <a:avLst/>
              <a:gdLst/>
              <a:ahLst/>
              <a:cxnLst/>
              <a:rect l="l" t="t" r="r" b="b"/>
              <a:pathLst>
                <a:path w="37796" h="5064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1705"/>
                    <a:pt x="76" y="3384"/>
                    <a:pt x="101" y="5064"/>
                  </a:cubicBezTo>
                  <a:lnTo>
                    <a:pt x="18898" y="5064"/>
                  </a:lnTo>
                  <a:lnTo>
                    <a:pt x="37670" y="5064"/>
                  </a:lnTo>
                  <a:cubicBezTo>
                    <a:pt x="37720" y="3384"/>
                    <a:pt x="37771" y="1705"/>
                    <a:pt x="37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3"/>
            <p:cNvSpPr/>
            <p:nvPr/>
          </p:nvSpPr>
          <p:spPr>
            <a:xfrm>
              <a:off x="4317229" y="3144650"/>
              <a:ext cx="728614" cy="658512"/>
            </a:xfrm>
            <a:custGeom>
              <a:avLst/>
              <a:gdLst/>
              <a:ahLst/>
              <a:cxnLst/>
              <a:rect l="l" t="t" r="r" b="b"/>
              <a:pathLst>
                <a:path w="35941" h="32483" extrusionOk="0">
                  <a:moveTo>
                    <a:pt x="35440" y="9825"/>
                  </a:moveTo>
                  <a:lnTo>
                    <a:pt x="35440" y="9825"/>
                  </a:lnTo>
                  <a:lnTo>
                    <a:pt x="35440" y="10126"/>
                  </a:lnTo>
                  <a:cubicBezTo>
                    <a:pt x="35364" y="11530"/>
                    <a:pt x="35289" y="12908"/>
                    <a:pt x="35214" y="14312"/>
                  </a:cubicBezTo>
                  <a:lnTo>
                    <a:pt x="35214" y="14587"/>
                  </a:lnTo>
                  <a:lnTo>
                    <a:pt x="34913" y="14587"/>
                  </a:lnTo>
                  <a:lnTo>
                    <a:pt x="32532" y="14587"/>
                  </a:lnTo>
                  <a:lnTo>
                    <a:pt x="32207" y="14587"/>
                  </a:lnTo>
                  <a:lnTo>
                    <a:pt x="29826" y="14587"/>
                  </a:lnTo>
                  <a:lnTo>
                    <a:pt x="29525" y="14587"/>
                  </a:lnTo>
                  <a:lnTo>
                    <a:pt x="29525" y="14287"/>
                  </a:lnTo>
                  <a:cubicBezTo>
                    <a:pt x="29575" y="12883"/>
                    <a:pt x="29625" y="11505"/>
                    <a:pt x="29675" y="10101"/>
                  </a:cubicBezTo>
                  <a:lnTo>
                    <a:pt x="29700" y="9825"/>
                  </a:lnTo>
                  <a:lnTo>
                    <a:pt x="29700" y="9825"/>
                  </a:lnTo>
                  <a:lnTo>
                    <a:pt x="29700" y="9625"/>
                  </a:lnTo>
                  <a:cubicBezTo>
                    <a:pt x="29750" y="8071"/>
                    <a:pt x="29826" y="6517"/>
                    <a:pt x="29876" y="4963"/>
                  </a:cubicBezTo>
                  <a:lnTo>
                    <a:pt x="29876" y="4763"/>
                  </a:lnTo>
                  <a:lnTo>
                    <a:pt x="29876" y="4763"/>
                  </a:lnTo>
                  <a:lnTo>
                    <a:pt x="29876" y="4688"/>
                  </a:lnTo>
                  <a:lnTo>
                    <a:pt x="29876" y="4662"/>
                  </a:lnTo>
                  <a:lnTo>
                    <a:pt x="29876" y="4662"/>
                  </a:lnTo>
                  <a:lnTo>
                    <a:pt x="29901" y="4462"/>
                  </a:lnTo>
                  <a:cubicBezTo>
                    <a:pt x="29951" y="3084"/>
                    <a:pt x="30001" y="1680"/>
                    <a:pt x="30051" y="302"/>
                  </a:cubicBezTo>
                  <a:lnTo>
                    <a:pt x="30051" y="1"/>
                  </a:lnTo>
                  <a:lnTo>
                    <a:pt x="30327" y="1"/>
                  </a:lnTo>
                  <a:lnTo>
                    <a:pt x="32808" y="1"/>
                  </a:lnTo>
                  <a:lnTo>
                    <a:pt x="33134" y="1"/>
                  </a:lnTo>
                  <a:lnTo>
                    <a:pt x="35615" y="1"/>
                  </a:lnTo>
                  <a:lnTo>
                    <a:pt x="35941" y="1"/>
                  </a:lnTo>
                  <a:lnTo>
                    <a:pt x="35916" y="327"/>
                  </a:lnTo>
                  <a:cubicBezTo>
                    <a:pt x="35841" y="1705"/>
                    <a:pt x="35791" y="3109"/>
                    <a:pt x="35715" y="4487"/>
                  </a:cubicBezTo>
                  <a:lnTo>
                    <a:pt x="35690" y="4763"/>
                  </a:lnTo>
                  <a:lnTo>
                    <a:pt x="35690" y="4763"/>
                  </a:lnTo>
                  <a:lnTo>
                    <a:pt x="35690" y="4988"/>
                  </a:lnTo>
                  <a:cubicBezTo>
                    <a:pt x="35615" y="6542"/>
                    <a:pt x="35540" y="8096"/>
                    <a:pt x="35465" y="9650"/>
                  </a:cubicBezTo>
                  <a:close/>
                  <a:moveTo>
                    <a:pt x="28222" y="4763"/>
                  </a:moveTo>
                  <a:lnTo>
                    <a:pt x="28222" y="4963"/>
                  </a:lnTo>
                  <a:cubicBezTo>
                    <a:pt x="28171" y="6517"/>
                    <a:pt x="28121" y="8071"/>
                    <a:pt x="28071" y="9625"/>
                  </a:cubicBezTo>
                  <a:lnTo>
                    <a:pt x="28071" y="9825"/>
                  </a:lnTo>
                  <a:lnTo>
                    <a:pt x="28071" y="9825"/>
                  </a:lnTo>
                  <a:lnTo>
                    <a:pt x="28071" y="10126"/>
                  </a:lnTo>
                  <a:cubicBezTo>
                    <a:pt x="28021" y="11505"/>
                    <a:pt x="27971" y="12908"/>
                    <a:pt x="27921" y="14287"/>
                  </a:cubicBezTo>
                  <a:lnTo>
                    <a:pt x="27921" y="14587"/>
                  </a:lnTo>
                  <a:lnTo>
                    <a:pt x="27645" y="14587"/>
                  </a:lnTo>
                  <a:lnTo>
                    <a:pt x="25239" y="14587"/>
                  </a:lnTo>
                  <a:lnTo>
                    <a:pt x="24913" y="14587"/>
                  </a:lnTo>
                  <a:lnTo>
                    <a:pt x="22532" y="14587"/>
                  </a:lnTo>
                  <a:lnTo>
                    <a:pt x="22232" y="14587"/>
                  </a:lnTo>
                  <a:lnTo>
                    <a:pt x="22232" y="14287"/>
                  </a:lnTo>
                  <a:cubicBezTo>
                    <a:pt x="22257" y="12883"/>
                    <a:pt x="22282" y="11505"/>
                    <a:pt x="22307" y="10101"/>
                  </a:cubicBezTo>
                  <a:lnTo>
                    <a:pt x="22332" y="9876"/>
                  </a:lnTo>
                  <a:lnTo>
                    <a:pt x="22332" y="9625"/>
                  </a:lnTo>
                  <a:cubicBezTo>
                    <a:pt x="22357" y="8071"/>
                    <a:pt x="22382" y="6517"/>
                    <a:pt x="22407" y="4963"/>
                  </a:cubicBezTo>
                  <a:lnTo>
                    <a:pt x="22407" y="4763"/>
                  </a:lnTo>
                  <a:lnTo>
                    <a:pt x="22407" y="4763"/>
                  </a:lnTo>
                  <a:lnTo>
                    <a:pt x="22407" y="4688"/>
                  </a:lnTo>
                  <a:lnTo>
                    <a:pt x="22407" y="4662"/>
                  </a:lnTo>
                  <a:lnTo>
                    <a:pt x="22407" y="4662"/>
                  </a:lnTo>
                  <a:lnTo>
                    <a:pt x="22407" y="4462"/>
                  </a:lnTo>
                  <a:cubicBezTo>
                    <a:pt x="22432" y="3084"/>
                    <a:pt x="22457" y="1680"/>
                    <a:pt x="22482" y="302"/>
                  </a:cubicBezTo>
                  <a:lnTo>
                    <a:pt x="22482" y="1"/>
                  </a:lnTo>
                  <a:lnTo>
                    <a:pt x="22783" y="1"/>
                  </a:lnTo>
                  <a:lnTo>
                    <a:pt x="25239" y="1"/>
                  </a:lnTo>
                  <a:lnTo>
                    <a:pt x="25590" y="1"/>
                  </a:lnTo>
                  <a:lnTo>
                    <a:pt x="28071" y="1"/>
                  </a:lnTo>
                  <a:lnTo>
                    <a:pt x="28372" y="1"/>
                  </a:lnTo>
                  <a:lnTo>
                    <a:pt x="28372" y="302"/>
                  </a:lnTo>
                  <a:cubicBezTo>
                    <a:pt x="28322" y="1705"/>
                    <a:pt x="28272" y="3084"/>
                    <a:pt x="28222" y="4487"/>
                  </a:cubicBezTo>
                  <a:lnTo>
                    <a:pt x="28222" y="4763"/>
                  </a:lnTo>
                  <a:close/>
                  <a:moveTo>
                    <a:pt x="34537" y="27720"/>
                  </a:moveTo>
                  <a:lnTo>
                    <a:pt x="34537" y="27720"/>
                  </a:lnTo>
                  <a:lnTo>
                    <a:pt x="34537" y="28046"/>
                  </a:lnTo>
                  <a:cubicBezTo>
                    <a:pt x="34462" y="29425"/>
                    <a:pt x="34387" y="30828"/>
                    <a:pt x="34312" y="32206"/>
                  </a:cubicBezTo>
                  <a:lnTo>
                    <a:pt x="34312" y="32482"/>
                  </a:lnTo>
                  <a:lnTo>
                    <a:pt x="34036" y="32482"/>
                  </a:lnTo>
                  <a:lnTo>
                    <a:pt x="31730" y="32482"/>
                  </a:lnTo>
                  <a:lnTo>
                    <a:pt x="31430" y="32482"/>
                  </a:lnTo>
                  <a:lnTo>
                    <a:pt x="29149" y="32482"/>
                  </a:lnTo>
                  <a:lnTo>
                    <a:pt x="28848" y="32482"/>
                  </a:lnTo>
                  <a:lnTo>
                    <a:pt x="28848" y="32181"/>
                  </a:lnTo>
                  <a:cubicBezTo>
                    <a:pt x="28923" y="30803"/>
                    <a:pt x="28973" y="29399"/>
                    <a:pt x="29024" y="28021"/>
                  </a:cubicBezTo>
                  <a:lnTo>
                    <a:pt x="29024" y="27720"/>
                  </a:lnTo>
                  <a:lnTo>
                    <a:pt x="29024" y="27720"/>
                  </a:lnTo>
                  <a:lnTo>
                    <a:pt x="29049" y="27520"/>
                  </a:lnTo>
                  <a:cubicBezTo>
                    <a:pt x="29099" y="25966"/>
                    <a:pt x="29149" y="24412"/>
                    <a:pt x="29199" y="22858"/>
                  </a:cubicBezTo>
                  <a:lnTo>
                    <a:pt x="29224" y="22683"/>
                  </a:lnTo>
                  <a:lnTo>
                    <a:pt x="29224" y="22683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582"/>
                  </a:lnTo>
                  <a:lnTo>
                    <a:pt x="29224" y="22357"/>
                  </a:lnTo>
                  <a:cubicBezTo>
                    <a:pt x="29274" y="20978"/>
                    <a:pt x="29324" y="19600"/>
                    <a:pt x="29374" y="18196"/>
                  </a:cubicBezTo>
                  <a:lnTo>
                    <a:pt x="29400" y="17921"/>
                  </a:lnTo>
                  <a:lnTo>
                    <a:pt x="29675" y="17921"/>
                  </a:lnTo>
                  <a:lnTo>
                    <a:pt x="32031" y="17921"/>
                  </a:lnTo>
                  <a:lnTo>
                    <a:pt x="32357" y="17921"/>
                  </a:lnTo>
                  <a:lnTo>
                    <a:pt x="34738" y="17921"/>
                  </a:lnTo>
                  <a:lnTo>
                    <a:pt x="35039" y="17921"/>
                  </a:lnTo>
                  <a:lnTo>
                    <a:pt x="35014" y="18221"/>
                  </a:lnTo>
                  <a:cubicBezTo>
                    <a:pt x="34963" y="19625"/>
                    <a:pt x="34888" y="21003"/>
                    <a:pt x="34813" y="22407"/>
                  </a:cubicBezTo>
                  <a:lnTo>
                    <a:pt x="34813" y="22582"/>
                  </a:lnTo>
                  <a:lnTo>
                    <a:pt x="34813" y="22582"/>
                  </a:lnTo>
                  <a:lnTo>
                    <a:pt x="34788" y="22883"/>
                  </a:lnTo>
                  <a:cubicBezTo>
                    <a:pt x="34713" y="24437"/>
                    <a:pt x="34638" y="25991"/>
                    <a:pt x="34537" y="27545"/>
                  </a:cubicBezTo>
                  <a:close/>
                  <a:moveTo>
                    <a:pt x="27495" y="27821"/>
                  </a:moveTo>
                  <a:lnTo>
                    <a:pt x="27495" y="28021"/>
                  </a:lnTo>
                  <a:cubicBezTo>
                    <a:pt x="27470" y="29425"/>
                    <a:pt x="27420" y="30803"/>
                    <a:pt x="27369" y="32206"/>
                  </a:cubicBezTo>
                  <a:lnTo>
                    <a:pt x="27344" y="32482"/>
                  </a:lnTo>
                  <a:lnTo>
                    <a:pt x="27069" y="32482"/>
                  </a:lnTo>
                  <a:lnTo>
                    <a:pt x="24788" y="32482"/>
                  </a:lnTo>
                  <a:lnTo>
                    <a:pt x="24487" y="32482"/>
                  </a:lnTo>
                  <a:lnTo>
                    <a:pt x="22206" y="32482"/>
                  </a:lnTo>
                  <a:lnTo>
                    <a:pt x="21906" y="32482"/>
                  </a:lnTo>
                  <a:lnTo>
                    <a:pt x="21906" y="32181"/>
                  </a:lnTo>
                  <a:cubicBezTo>
                    <a:pt x="21931" y="30803"/>
                    <a:pt x="21956" y="29399"/>
                    <a:pt x="21981" y="28021"/>
                  </a:cubicBezTo>
                  <a:lnTo>
                    <a:pt x="21981" y="27795"/>
                  </a:lnTo>
                  <a:lnTo>
                    <a:pt x="22006" y="27520"/>
                  </a:lnTo>
                  <a:cubicBezTo>
                    <a:pt x="22031" y="25966"/>
                    <a:pt x="22056" y="24412"/>
                    <a:pt x="22081" y="22858"/>
                  </a:cubicBezTo>
                  <a:lnTo>
                    <a:pt x="22081" y="22683"/>
                  </a:lnTo>
                  <a:lnTo>
                    <a:pt x="22081" y="22683"/>
                  </a:lnTo>
                  <a:lnTo>
                    <a:pt x="22081" y="22607"/>
                  </a:lnTo>
                  <a:lnTo>
                    <a:pt x="22081" y="22582"/>
                  </a:lnTo>
                  <a:lnTo>
                    <a:pt x="22081" y="22582"/>
                  </a:lnTo>
                  <a:lnTo>
                    <a:pt x="22081" y="22382"/>
                  </a:lnTo>
                  <a:cubicBezTo>
                    <a:pt x="22106" y="20978"/>
                    <a:pt x="22131" y="19600"/>
                    <a:pt x="22156" y="18196"/>
                  </a:cubicBezTo>
                  <a:lnTo>
                    <a:pt x="22181" y="17921"/>
                  </a:lnTo>
                  <a:lnTo>
                    <a:pt x="22457" y="17921"/>
                  </a:lnTo>
                  <a:lnTo>
                    <a:pt x="24813" y="17921"/>
                  </a:lnTo>
                  <a:lnTo>
                    <a:pt x="25139" y="17921"/>
                  </a:lnTo>
                  <a:lnTo>
                    <a:pt x="27495" y="17921"/>
                  </a:lnTo>
                  <a:lnTo>
                    <a:pt x="27795" y="17921"/>
                  </a:lnTo>
                  <a:lnTo>
                    <a:pt x="27795" y="18221"/>
                  </a:lnTo>
                  <a:cubicBezTo>
                    <a:pt x="27770" y="19600"/>
                    <a:pt x="27720" y="21003"/>
                    <a:pt x="27670" y="22382"/>
                  </a:cubicBezTo>
                  <a:lnTo>
                    <a:pt x="27670" y="22683"/>
                  </a:lnTo>
                  <a:lnTo>
                    <a:pt x="27670" y="22683"/>
                  </a:lnTo>
                  <a:lnTo>
                    <a:pt x="27645" y="22883"/>
                  </a:lnTo>
                  <a:cubicBezTo>
                    <a:pt x="27620" y="24437"/>
                    <a:pt x="27570" y="25991"/>
                    <a:pt x="27520" y="27545"/>
                  </a:cubicBezTo>
                  <a:lnTo>
                    <a:pt x="27495" y="27821"/>
                  </a:lnTo>
                  <a:close/>
                  <a:moveTo>
                    <a:pt x="20628" y="27720"/>
                  </a:moveTo>
                  <a:lnTo>
                    <a:pt x="20653" y="27720"/>
                  </a:lnTo>
                  <a:lnTo>
                    <a:pt x="20628" y="28021"/>
                  </a:lnTo>
                  <a:cubicBezTo>
                    <a:pt x="20628" y="29425"/>
                    <a:pt x="20602" y="30803"/>
                    <a:pt x="20577" y="32206"/>
                  </a:cubicBezTo>
                  <a:lnTo>
                    <a:pt x="20577" y="32482"/>
                  </a:lnTo>
                  <a:lnTo>
                    <a:pt x="20302" y="32482"/>
                  </a:lnTo>
                  <a:lnTo>
                    <a:pt x="17996" y="32482"/>
                  </a:lnTo>
                  <a:lnTo>
                    <a:pt x="17695" y="32482"/>
                  </a:lnTo>
                  <a:lnTo>
                    <a:pt x="15414" y="32482"/>
                  </a:lnTo>
                  <a:lnTo>
                    <a:pt x="15114" y="32482"/>
                  </a:lnTo>
                  <a:lnTo>
                    <a:pt x="15114" y="32206"/>
                  </a:lnTo>
                  <a:lnTo>
                    <a:pt x="15114" y="28021"/>
                  </a:lnTo>
                  <a:lnTo>
                    <a:pt x="15114" y="27821"/>
                  </a:lnTo>
                  <a:lnTo>
                    <a:pt x="15114" y="27821"/>
                  </a:lnTo>
                  <a:lnTo>
                    <a:pt x="15114" y="27545"/>
                  </a:lnTo>
                  <a:cubicBezTo>
                    <a:pt x="15114" y="25991"/>
                    <a:pt x="15114" y="24437"/>
                    <a:pt x="15114" y="22883"/>
                  </a:cubicBezTo>
                  <a:lnTo>
                    <a:pt x="15114" y="22683"/>
                  </a:lnTo>
                  <a:lnTo>
                    <a:pt x="15114" y="22683"/>
                  </a:lnTo>
                  <a:lnTo>
                    <a:pt x="15114" y="22382"/>
                  </a:lnTo>
                  <a:cubicBezTo>
                    <a:pt x="15114" y="20978"/>
                    <a:pt x="15114" y="19600"/>
                    <a:pt x="15114" y="18221"/>
                  </a:cubicBezTo>
                  <a:lnTo>
                    <a:pt x="15114" y="17921"/>
                  </a:lnTo>
                  <a:lnTo>
                    <a:pt x="15414" y="17921"/>
                  </a:lnTo>
                  <a:lnTo>
                    <a:pt x="17770" y="17921"/>
                  </a:lnTo>
                  <a:lnTo>
                    <a:pt x="18096" y="17921"/>
                  </a:lnTo>
                  <a:lnTo>
                    <a:pt x="20477" y="17921"/>
                  </a:lnTo>
                  <a:lnTo>
                    <a:pt x="20778" y="17921"/>
                  </a:lnTo>
                  <a:lnTo>
                    <a:pt x="20753" y="18221"/>
                  </a:lnTo>
                  <a:cubicBezTo>
                    <a:pt x="20753" y="19600"/>
                    <a:pt x="20728" y="21003"/>
                    <a:pt x="20703" y="22382"/>
                  </a:cubicBezTo>
                  <a:lnTo>
                    <a:pt x="20703" y="22582"/>
                  </a:lnTo>
                  <a:lnTo>
                    <a:pt x="20703" y="22582"/>
                  </a:lnTo>
                  <a:lnTo>
                    <a:pt x="20703" y="22883"/>
                  </a:lnTo>
                  <a:cubicBezTo>
                    <a:pt x="20678" y="24437"/>
                    <a:pt x="20653" y="25991"/>
                    <a:pt x="20628" y="27545"/>
                  </a:cubicBezTo>
                  <a:close/>
                  <a:moveTo>
                    <a:pt x="20878" y="9926"/>
                  </a:moveTo>
                  <a:lnTo>
                    <a:pt x="20878" y="10126"/>
                  </a:lnTo>
                  <a:cubicBezTo>
                    <a:pt x="20853" y="11505"/>
                    <a:pt x="20828" y="12908"/>
                    <a:pt x="20803" y="14287"/>
                  </a:cubicBezTo>
                  <a:lnTo>
                    <a:pt x="20803" y="14587"/>
                  </a:lnTo>
                  <a:lnTo>
                    <a:pt x="20527" y="14587"/>
                  </a:lnTo>
                  <a:lnTo>
                    <a:pt x="18121" y="14587"/>
                  </a:lnTo>
                  <a:lnTo>
                    <a:pt x="17795" y="14587"/>
                  </a:lnTo>
                  <a:lnTo>
                    <a:pt x="15414" y="14587"/>
                  </a:lnTo>
                  <a:lnTo>
                    <a:pt x="15114" y="14587"/>
                  </a:lnTo>
                  <a:lnTo>
                    <a:pt x="15114" y="14287"/>
                  </a:lnTo>
                  <a:lnTo>
                    <a:pt x="15114" y="10126"/>
                  </a:lnTo>
                  <a:lnTo>
                    <a:pt x="15114" y="9625"/>
                  </a:lnTo>
                  <a:lnTo>
                    <a:pt x="15114" y="4963"/>
                  </a:lnTo>
                  <a:lnTo>
                    <a:pt x="15114" y="4462"/>
                  </a:lnTo>
                  <a:cubicBezTo>
                    <a:pt x="15114" y="3084"/>
                    <a:pt x="15114" y="1705"/>
                    <a:pt x="15114" y="302"/>
                  </a:cubicBezTo>
                  <a:lnTo>
                    <a:pt x="15089" y="1"/>
                  </a:lnTo>
                  <a:lnTo>
                    <a:pt x="15389" y="1"/>
                  </a:lnTo>
                  <a:lnTo>
                    <a:pt x="17896" y="1"/>
                  </a:lnTo>
                  <a:lnTo>
                    <a:pt x="18196" y="1"/>
                  </a:lnTo>
                  <a:lnTo>
                    <a:pt x="20703" y="1"/>
                  </a:lnTo>
                  <a:lnTo>
                    <a:pt x="20978" y="1"/>
                  </a:lnTo>
                  <a:lnTo>
                    <a:pt x="20978" y="302"/>
                  </a:lnTo>
                  <a:cubicBezTo>
                    <a:pt x="20978" y="1705"/>
                    <a:pt x="20953" y="3084"/>
                    <a:pt x="20953" y="4487"/>
                  </a:cubicBezTo>
                  <a:lnTo>
                    <a:pt x="20928" y="4763"/>
                  </a:lnTo>
                  <a:lnTo>
                    <a:pt x="20928" y="4763"/>
                  </a:lnTo>
                  <a:lnTo>
                    <a:pt x="20928" y="4963"/>
                  </a:lnTo>
                  <a:cubicBezTo>
                    <a:pt x="20903" y="6517"/>
                    <a:pt x="20903" y="8071"/>
                    <a:pt x="20878" y="9625"/>
                  </a:cubicBezTo>
                  <a:lnTo>
                    <a:pt x="20878" y="9926"/>
                  </a:lnTo>
                  <a:close/>
                  <a:moveTo>
                    <a:pt x="13635" y="4763"/>
                  </a:moveTo>
                  <a:lnTo>
                    <a:pt x="13635" y="4963"/>
                  </a:lnTo>
                  <a:cubicBezTo>
                    <a:pt x="13660" y="6517"/>
                    <a:pt x="13660" y="8071"/>
                    <a:pt x="13685" y="9625"/>
                  </a:cubicBezTo>
                  <a:lnTo>
                    <a:pt x="13685" y="9926"/>
                  </a:lnTo>
                  <a:lnTo>
                    <a:pt x="13685" y="9926"/>
                  </a:lnTo>
                  <a:lnTo>
                    <a:pt x="13685" y="10126"/>
                  </a:lnTo>
                  <a:cubicBezTo>
                    <a:pt x="13685" y="11505"/>
                    <a:pt x="13685" y="12883"/>
                    <a:pt x="13710" y="14287"/>
                  </a:cubicBezTo>
                  <a:lnTo>
                    <a:pt x="13710" y="14587"/>
                  </a:lnTo>
                  <a:lnTo>
                    <a:pt x="13409" y="14587"/>
                  </a:lnTo>
                  <a:lnTo>
                    <a:pt x="11003" y="14587"/>
                  </a:lnTo>
                  <a:lnTo>
                    <a:pt x="10678" y="14587"/>
                  </a:lnTo>
                  <a:lnTo>
                    <a:pt x="8297" y="14587"/>
                  </a:lnTo>
                  <a:lnTo>
                    <a:pt x="7996" y="14587"/>
                  </a:lnTo>
                  <a:lnTo>
                    <a:pt x="7996" y="14287"/>
                  </a:lnTo>
                  <a:cubicBezTo>
                    <a:pt x="7971" y="12908"/>
                    <a:pt x="7946" y="11505"/>
                    <a:pt x="7946" y="10126"/>
                  </a:cubicBezTo>
                  <a:lnTo>
                    <a:pt x="7921" y="9926"/>
                  </a:lnTo>
                  <a:lnTo>
                    <a:pt x="7921" y="9926"/>
                  </a:lnTo>
                  <a:lnTo>
                    <a:pt x="7921" y="9625"/>
                  </a:lnTo>
                  <a:cubicBezTo>
                    <a:pt x="7896" y="8071"/>
                    <a:pt x="7871" y="6517"/>
                    <a:pt x="7820" y="4963"/>
                  </a:cubicBezTo>
                  <a:lnTo>
                    <a:pt x="7820" y="4763"/>
                  </a:lnTo>
                  <a:lnTo>
                    <a:pt x="7820" y="4763"/>
                  </a:lnTo>
                  <a:lnTo>
                    <a:pt x="7820" y="4487"/>
                  </a:lnTo>
                  <a:cubicBezTo>
                    <a:pt x="7795" y="3084"/>
                    <a:pt x="7770" y="1705"/>
                    <a:pt x="7745" y="302"/>
                  </a:cubicBezTo>
                  <a:lnTo>
                    <a:pt x="7745" y="1"/>
                  </a:lnTo>
                  <a:lnTo>
                    <a:pt x="8046" y="1"/>
                  </a:lnTo>
                  <a:lnTo>
                    <a:pt x="10502" y="1"/>
                  </a:lnTo>
                  <a:lnTo>
                    <a:pt x="10853" y="1"/>
                  </a:lnTo>
                  <a:lnTo>
                    <a:pt x="13334" y="1"/>
                  </a:lnTo>
                  <a:lnTo>
                    <a:pt x="13610" y="1"/>
                  </a:lnTo>
                  <a:lnTo>
                    <a:pt x="13635" y="302"/>
                  </a:lnTo>
                  <a:cubicBezTo>
                    <a:pt x="13635" y="1680"/>
                    <a:pt x="13635" y="3084"/>
                    <a:pt x="13635" y="4462"/>
                  </a:cubicBezTo>
                  <a:lnTo>
                    <a:pt x="13635" y="4763"/>
                  </a:lnTo>
                  <a:close/>
                  <a:moveTo>
                    <a:pt x="13785" y="27821"/>
                  </a:moveTo>
                  <a:lnTo>
                    <a:pt x="13785" y="28021"/>
                  </a:lnTo>
                  <a:cubicBezTo>
                    <a:pt x="13785" y="29425"/>
                    <a:pt x="13785" y="30803"/>
                    <a:pt x="13785" y="32206"/>
                  </a:cubicBezTo>
                  <a:lnTo>
                    <a:pt x="13785" y="32482"/>
                  </a:lnTo>
                  <a:lnTo>
                    <a:pt x="13510" y="32482"/>
                  </a:lnTo>
                  <a:lnTo>
                    <a:pt x="11229" y="32482"/>
                  </a:lnTo>
                  <a:lnTo>
                    <a:pt x="10903" y="32482"/>
                  </a:lnTo>
                  <a:lnTo>
                    <a:pt x="8622" y="32482"/>
                  </a:lnTo>
                  <a:lnTo>
                    <a:pt x="8347" y="32482"/>
                  </a:lnTo>
                  <a:lnTo>
                    <a:pt x="8347" y="32206"/>
                  </a:lnTo>
                  <a:cubicBezTo>
                    <a:pt x="8322" y="30803"/>
                    <a:pt x="8297" y="29425"/>
                    <a:pt x="8272" y="28021"/>
                  </a:cubicBezTo>
                  <a:lnTo>
                    <a:pt x="8272" y="27821"/>
                  </a:lnTo>
                  <a:lnTo>
                    <a:pt x="8272" y="27821"/>
                  </a:lnTo>
                  <a:lnTo>
                    <a:pt x="8272" y="27821"/>
                  </a:lnTo>
                  <a:lnTo>
                    <a:pt x="8272" y="27720"/>
                  </a:lnTo>
                  <a:lnTo>
                    <a:pt x="8272" y="27720"/>
                  </a:lnTo>
                  <a:lnTo>
                    <a:pt x="8247" y="27545"/>
                  </a:lnTo>
                  <a:cubicBezTo>
                    <a:pt x="8221" y="25991"/>
                    <a:pt x="8196" y="24437"/>
                    <a:pt x="8171" y="22883"/>
                  </a:cubicBezTo>
                  <a:lnTo>
                    <a:pt x="8171" y="22607"/>
                  </a:lnTo>
                  <a:lnTo>
                    <a:pt x="8171" y="22382"/>
                  </a:lnTo>
                  <a:cubicBezTo>
                    <a:pt x="8121" y="21003"/>
                    <a:pt x="8096" y="19600"/>
                    <a:pt x="8071" y="18221"/>
                  </a:cubicBezTo>
                  <a:lnTo>
                    <a:pt x="8071" y="17921"/>
                  </a:lnTo>
                  <a:lnTo>
                    <a:pt x="8372" y="17921"/>
                  </a:lnTo>
                  <a:lnTo>
                    <a:pt x="10728" y="17921"/>
                  </a:lnTo>
                  <a:lnTo>
                    <a:pt x="11054" y="17921"/>
                  </a:lnTo>
                  <a:lnTo>
                    <a:pt x="13435" y="17921"/>
                  </a:lnTo>
                  <a:lnTo>
                    <a:pt x="13710" y="17921"/>
                  </a:lnTo>
                  <a:lnTo>
                    <a:pt x="13710" y="18221"/>
                  </a:lnTo>
                  <a:cubicBezTo>
                    <a:pt x="13735" y="19600"/>
                    <a:pt x="13735" y="20978"/>
                    <a:pt x="13735" y="22382"/>
                  </a:cubicBezTo>
                  <a:lnTo>
                    <a:pt x="13760" y="22683"/>
                  </a:lnTo>
                  <a:lnTo>
                    <a:pt x="13735" y="22683"/>
                  </a:lnTo>
                  <a:lnTo>
                    <a:pt x="13735" y="22883"/>
                  </a:lnTo>
                  <a:cubicBezTo>
                    <a:pt x="13760" y="24437"/>
                    <a:pt x="13760" y="25966"/>
                    <a:pt x="13785" y="27520"/>
                  </a:cubicBezTo>
                  <a:lnTo>
                    <a:pt x="13785" y="27821"/>
                  </a:lnTo>
                  <a:close/>
                  <a:moveTo>
                    <a:pt x="6567" y="27720"/>
                  </a:moveTo>
                  <a:lnTo>
                    <a:pt x="6567" y="27720"/>
                  </a:lnTo>
                  <a:lnTo>
                    <a:pt x="6567" y="28021"/>
                  </a:lnTo>
                  <a:cubicBezTo>
                    <a:pt x="6617" y="29399"/>
                    <a:pt x="6642" y="30803"/>
                    <a:pt x="6693" y="32181"/>
                  </a:cubicBezTo>
                  <a:lnTo>
                    <a:pt x="6693" y="32482"/>
                  </a:lnTo>
                  <a:lnTo>
                    <a:pt x="6392" y="32482"/>
                  </a:lnTo>
                  <a:lnTo>
                    <a:pt x="4111" y="32482"/>
                  </a:lnTo>
                  <a:lnTo>
                    <a:pt x="3785" y="32482"/>
                  </a:lnTo>
                  <a:lnTo>
                    <a:pt x="1505" y="32482"/>
                  </a:lnTo>
                  <a:lnTo>
                    <a:pt x="1229" y="32482"/>
                  </a:lnTo>
                  <a:lnTo>
                    <a:pt x="1229" y="32206"/>
                  </a:lnTo>
                  <a:cubicBezTo>
                    <a:pt x="1179" y="30803"/>
                    <a:pt x="1129" y="29425"/>
                    <a:pt x="1079" y="28046"/>
                  </a:cubicBezTo>
                  <a:lnTo>
                    <a:pt x="1053" y="27821"/>
                  </a:lnTo>
                  <a:lnTo>
                    <a:pt x="1053" y="27821"/>
                  </a:lnTo>
                  <a:lnTo>
                    <a:pt x="1053" y="27545"/>
                  </a:lnTo>
                  <a:cubicBezTo>
                    <a:pt x="978" y="25991"/>
                    <a:pt x="928" y="24437"/>
                    <a:pt x="878" y="22883"/>
                  </a:cubicBezTo>
                  <a:lnTo>
                    <a:pt x="853" y="22607"/>
                  </a:lnTo>
                  <a:lnTo>
                    <a:pt x="853" y="22382"/>
                  </a:lnTo>
                  <a:cubicBezTo>
                    <a:pt x="803" y="21003"/>
                    <a:pt x="753" y="19625"/>
                    <a:pt x="703" y="18221"/>
                  </a:cubicBezTo>
                  <a:lnTo>
                    <a:pt x="678" y="17921"/>
                  </a:lnTo>
                  <a:lnTo>
                    <a:pt x="978" y="17921"/>
                  </a:lnTo>
                  <a:lnTo>
                    <a:pt x="3334" y="17921"/>
                  </a:lnTo>
                  <a:lnTo>
                    <a:pt x="3660" y="17921"/>
                  </a:lnTo>
                  <a:lnTo>
                    <a:pt x="6041" y="17921"/>
                  </a:lnTo>
                  <a:lnTo>
                    <a:pt x="6317" y="17921"/>
                  </a:lnTo>
                  <a:lnTo>
                    <a:pt x="6342" y="18196"/>
                  </a:lnTo>
                  <a:cubicBezTo>
                    <a:pt x="6367" y="19600"/>
                    <a:pt x="6392" y="20978"/>
                    <a:pt x="6442" y="22382"/>
                  </a:cubicBezTo>
                  <a:lnTo>
                    <a:pt x="6442" y="22683"/>
                  </a:lnTo>
                  <a:lnTo>
                    <a:pt x="6442" y="22683"/>
                  </a:lnTo>
                  <a:lnTo>
                    <a:pt x="6442" y="22858"/>
                  </a:lnTo>
                  <a:cubicBezTo>
                    <a:pt x="6492" y="24412"/>
                    <a:pt x="6517" y="25966"/>
                    <a:pt x="6567" y="27520"/>
                  </a:cubicBezTo>
                  <a:close/>
                  <a:moveTo>
                    <a:pt x="5991" y="4763"/>
                  </a:moveTo>
                  <a:lnTo>
                    <a:pt x="6016" y="4963"/>
                  </a:lnTo>
                  <a:cubicBezTo>
                    <a:pt x="6041" y="6517"/>
                    <a:pt x="6091" y="8071"/>
                    <a:pt x="6116" y="9625"/>
                  </a:cubicBezTo>
                  <a:lnTo>
                    <a:pt x="6141" y="9926"/>
                  </a:lnTo>
                  <a:lnTo>
                    <a:pt x="6141" y="9926"/>
                  </a:lnTo>
                  <a:lnTo>
                    <a:pt x="6141" y="10101"/>
                  </a:lnTo>
                  <a:cubicBezTo>
                    <a:pt x="6166" y="11505"/>
                    <a:pt x="6191" y="12883"/>
                    <a:pt x="6241" y="14287"/>
                  </a:cubicBezTo>
                  <a:lnTo>
                    <a:pt x="6241" y="14587"/>
                  </a:lnTo>
                  <a:lnTo>
                    <a:pt x="5941" y="14587"/>
                  </a:lnTo>
                  <a:lnTo>
                    <a:pt x="3535" y="14587"/>
                  </a:lnTo>
                  <a:lnTo>
                    <a:pt x="3209" y="14587"/>
                  </a:lnTo>
                  <a:lnTo>
                    <a:pt x="828" y="14587"/>
                  </a:lnTo>
                  <a:lnTo>
                    <a:pt x="552" y="14587"/>
                  </a:lnTo>
                  <a:lnTo>
                    <a:pt x="552" y="14287"/>
                  </a:lnTo>
                  <a:cubicBezTo>
                    <a:pt x="502" y="12908"/>
                    <a:pt x="427" y="11505"/>
                    <a:pt x="377" y="10126"/>
                  </a:cubicBezTo>
                  <a:lnTo>
                    <a:pt x="377" y="9825"/>
                  </a:lnTo>
                  <a:lnTo>
                    <a:pt x="377" y="9825"/>
                  </a:lnTo>
                  <a:lnTo>
                    <a:pt x="377" y="9625"/>
                  </a:lnTo>
                  <a:cubicBezTo>
                    <a:pt x="327" y="8071"/>
                    <a:pt x="251" y="6517"/>
                    <a:pt x="176" y="4988"/>
                  </a:cubicBezTo>
                  <a:lnTo>
                    <a:pt x="176" y="4662"/>
                  </a:lnTo>
                  <a:lnTo>
                    <a:pt x="176" y="4662"/>
                  </a:lnTo>
                  <a:lnTo>
                    <a:pt x="176" y="4487"/>
                  </a:lnTo>
                  <a:cubicBezTo>
                    <a:pt x="126" y="3084"/>
                    <a:pt x="76" y="1705"/>
                    <a:pt x="26" y="327"/>
                  </a:cubicBezTo>
                  <a:lnTo>
                    <a:pt x="1" y="1"/>
                  </a:lnTo>
                  <a:lnTo>
                    <a:pt x="302" y="1"/>
                  </a:lnTo>
                  <a:lnTo>
                    <a:pt x="2783" y="1"/>
                  </a:lnTo>
                  <a:lnTo>
                    <a:pt x="3109" y="1"/>
                  </a:lnTo>
                  <a:lnTo>
                    <a:pt x="5590" y="1"/>
                  </a:lnTo>
                  <a:lnTo>
                    <a:pt x="5866" y="1"/>
                  </a:lnTo>
                  <a:lnTo>
                    <a:pt x="5891" y="302"/>
                  </a:lnTo>
                  <a:cubicBezTo>
                    <a:pt x="5941" y="1680"/>
                    <a:pt x="5966" y="3084"/>
                    <a:pt x="5991" y="4462"/>
                  </a:cubicBezTo>
                  <a:lnTo>
                    <a:pt x="5991" y="4763"/>
                  </a:lnTo>
                  <a:lnTo>
                    <a:pt x="5991" y="4763"/>
                  </a:lnTo>
                  <a:lnTo>
                    <a:pt x="5991" y="4763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4434613" y="3938828"/>
              <a:ext cx="491851" cy="250507"/>
            </a:xfrm>
            <a:custGeom>
              <a:avLst/>
              <a:gdLst/>
              <a:ahLst/>
              <a:cxnLst/>
              <a:rect l="l" t="t" r="r" b="b"/>
              <a:pathLst>
                <a:path w="24262" h="12357" extrusionOk="0">
                  <a:moveTo>
                    <a:pt x="15389" y="8422"/>
                  </a:moveTo>
                  <a:lnTo>
                    <a:pt x="15389" y="8547"/>
                  </a:lnTo>
                  <a:cubicBezTo>
                    <a:pt x="15364" y="9725"/>
                    <a:pt x="15339" y="10903"/>
                    <a:pt x="15339" y="12056"/>
                  </a:cubicBezTo>
                  <a:lnTo>
                    <a:pt x="15314" y="12357"/>
                  </a:lnTo>
                  <a:lnTo>
                    <a:pt x="15038" y="12357"/>
                  </a:lnTo>
                  <a:lnTo>
                    <a:pt x="12206" y="12357"/>
                  </a:lnTo>
                  <a:lnTo>
                    <a:pt x="11830" y="12357"/>
                  </a:lnTo>
                  <a:lnTo>
                    <a:pt x="8998" y="12357"/>
                  </a:lnTo>
                  <a:lnTo>
                    <a:pt x="8697" y="12357"/>
                  </a:lnTo>
                  <a:lnTo>
                    <a:pt x="8697" y="12056"/>
                  </a:lnTo>
                  <a:lnTo>
                    <a:pt x="8697" y="8547"/>
                  </a:lnTo>
                  <a:lnTo>
                    <a:pt x="8697" y="8121"/>
                  </a:lnTo>
                  <a:lnTo>
                    <a:pt x="8697" y="4211"/>
                  </a:lnTo>
                  <a:lnTo>
                    <a:pt x="8697" y="3785"/>
                  </a:lnTo>
                  <a:cubicBezTo>
                    <a:pt x="8697" y="2633"/>
                    <a:pt x="8697" y="1455"/>
                    <a:pt x="8697" y="277"/>
                  </a:cubicBezTo>
                  <a:lnTo>
                    <a:pt x="8697" y="1"/>
                  </a:lnTo>
                  <a:lnTo>
                    <a:pt x="8973" y="1"/>
                  </a:lnTo>
                  <a:lnTo>
                    <a:pt x="11930" y="1"/>
                  </a:lnTo>
                  <a:lnTo>
                    <a:pt x="12306" y="1"/>
                  </a:lnTo>
                  <a:lnTo>
                    <a:pt x="15239" y="1"/>
                  </a:lnTo>
                  <a:lnTo>
                    <a:pt x="15539" y="1"/>
                  </a:lnTo>
                  <a:lnTo>
                    <a:pt x="15539" y="277"/>
                  </a:lnTo>
                  <a:cubicBezTo>
                    <a:pt x="15539" y="1455"/>
                    <a:pt x="15514" y="2633"/>
                    <a:pt x="15489" y="3810"/>
                  </a:cubicBezTo>
                  <a:lnTo>
                    <a:pt x="15489" y="4086"/>
                  </a:lnTo>
                  <a:lnTo>
                    <a:pt x="15464" y="4086"/>
                  </a:lnTo>
                  <a:lnTo>
                    <a:pt x="15464" y="4211"/>
                  </a:lnTo>
                  <a:cubicBezTo>
                    <a:pt x="15464" y="5515"/>
                    <a:pt x="15439" y="6818"/>
                    <a:pt x="15414" y="8146"/>
                  </a:cubicBezTo>
                  <a:lnTo>
                    <a:pt x="15414" y="8422"/>
                  </a:lnTo>
                  <a:close/>
                  <a:moveTo>
                    <a:pt x="24086" y="4086"/>
                  </a:moveTo>
                  <a:lnTo>
                    <a:pt x="24086" y="4211"/>
                  </a:lnTo>
                  <a:cubicBezTo>
                    <a:pt x="24011" y="5540"/>
                    <a:pt x="23985" y="6843"/>
                    <a:pt x="23910" y="8146"/>
                  </a:cubicBezTo>
                  <a:lnTo>
                    <a:pt x="23910" y="8247"/>
                  </a:lnTo>
                  <a:lnTo>
                    <a:pt x="23910" y="8247"/>
                  </a:lnTo>
                  <a:lnTo>
                    <a:pt x="23910" y="8572"/>
                  </a:lnTo>
                  <a:cubicBezTo>
                    <a:pt x="23835" y="9725"/>
                    <a:pt x="23785" y="10903"/>
                    <a:pt x="23735" y="12056"/>
                  </a:cubicBezTo>
                  <a:lnTo>
                    <a:pt x="23735" y="12357"/>
                  </a:lnTo>
                  <a:lnTo>
                    <a:pt x="23459" y="12357"/>
                  </a:lnTo>
                  <a:lnTo>
                    <a:pt x="20602" y="12357"/>
                  </a:lnTo>
                  <a:lnTo>
                    <a:pt x="20226" y="12357"/>
                  </a:lnTo>
                  <a:lnTo>
                    <a:pt x="17419" y="12357"/>
                  </a:lnTo>
                  <a:lnTo>
                    <a:pt x="17118" y="12357"/>
                  </a:lnTo>
                  <a:lnTo>
                    <a:pt x="17118" y="12056"/>
                  </a:lnTo>
                  <a:cubicBezTo>
                    <a:pt x="17143" y="10878"/>
                    <a:pt x="17193" y="9700"/>
                    <a:pt x="17218" y="8547"/>
                  </a:cubicBezTo>
                  <a:lnTo>
                    <a:pt x="17218" y="8347"/>
                  </a:lnTo>
                  <a:lnTo>
                    <a:pt x="17218" y="8121"/>
                  </a:lnTo>
                  <a:cubicBezTo>
                    <a:pt x="17269" y="6818"/>
                    <a:pt x="17294" y="5515"/>
                    <a:pt x="17319" y="4211"/>
                  </a:cubicBezTo>
                  <a:lnTo>
                    <a:pt x="17319" y="4086"/>
                  </a:lnTo>
                  <a:lnTo>
                    <a:pt x="17319" y="4086"/>
                  </a:lnTo>
                  <a:lnTo>
                    <a:pt x="17319" y="3961"/>
                  </a:lnTo>
                  <a:lnTo>
                    <a:pt x="17319" y="3911"/>
                  </a:lnTo>
                  <a:lnTo>
                    <a:pt x="17319" y="3911"/>
                  </a:lnTo>
                  <a:lnTo>
                    <a:pt x="17319" y="3785"/>
                  </a:lnTo>
                  <a:cubicBezTo>
                    <a:pt x="17369" y="2607"/>
                    <a:pt x="17394" y="1455"/>
                    <a:pt x="17419" y="277"/>
                  </a:cubicBezTo>
                  <a:lnTo>
                    <a:pt x="17419" y="1"/>
                  </a:lnTo>
                  <a:lnTo>
                    <a:pt x="17720" y="1"/>
                  </a:lnTo>
                  <a:lnTo>
                    <a:pt x="20627" y="1"/>
                  </a:lnTo>
                  <a:lnTo>
                    <a:pt x="21028" y="1"/>
                  </a:lnTo>
                  <a:lnTo>
                    <a:pt x="23960" y="1"/>
                  </a:lnTo>
                  <a:lnTo>
                    <a:pt x="24261" y="1"/>
                  </a:lnTo>
                  <a:lnTo>
                    <a:pt x="24261" y="302"/>
                  </a:lnTo>
                  <a:cubicBezTo>
                    <a:pt x="24211" y="1455"/>
                    <a:pt x="24161" y="2633"/>
                    <a:pt x="24111" y="3810"/>
                  </a:cubicBezTo>
                  <a:lnTo>
                    <a:pt x="24086" y="4086"/>
                  </a:lnTo>
                  <a:close/>
                  <a:moveTo>
                    <a:pt x="6868" y="4086"/>
                  </a:moveTo>
                  <a:lnTo>
                    <a:pt x="6868" y="4211"/>
                  </a:lnTo>
                  <a:cubicBezTo>
                    <a:pt x="6868" y="5515"/>
                    <a:pt x="6893" y="6818"/>
                    <a:pt x="6893" y="8121"/>
                  </a:cubicBezTo>
                  <a:lnTo>
                    <a:pt x="6918" y="8422"/>
                  </a:lnTo>
                  <a:lnTo>
                    <a:pt x="6893" y="8422"/>
                  </a:lnTo>
                  <a:lnTo>
                    <a:pt x="6893" y="8547"/>
                  </a:lnTo>
                  <a:cubicBezTo>
                    <a:pt x="6893" y="9725"/>
                    <a:pt x="6918" y="10878"/>
                    <a:pt x="6918" y="12056"/>
                  </a:cubicBezTo>
                  <a:lnTo>
                    <a:pt x="6918" y="12357"/>
                  </a:lnTo>
                  <a:lnTo>
                    <a:pt x="6642" y="12357"/>
                  </a:lnTo>
                  <a:lnTo>
                    <a:pt x="3810" y="12357"/>
                  </a:lnTo>
                  <a:lnTo>
                    <a:pt x="3409" y="12357"/>
                  </a:lnTo>
                  <a:lnTo>
                    <a:pt x="602" y="12357"/>
                  </a:lnTo>
                  <a:lnTo>
                    <a:pt x="301" y="12357"/>
                  </a:lnTo>
                  <a:lnTo>
                    <a:pt x="301" y="12056"/>
                  </a:lnTo>
                  <a:cubicBezTo>
                    <a:pt x="276" y="10903"/>
                    <a:pt x="251" y="9725"/>
                    <a:pt x="226" y="8547"/>
                  </a:cubicBezTo>
                  <a:lnTo>
                    <a:pt x="226" y="8422"/>
                  </a:lnTo>
                  <a:lnTo>
                    <a:pt x="226" y="8422"/>
                  </a:lnTo>
                  <a:lnTo>
                    <a:pt x="201" y="8146"/>
                  </a:lnTo>
                  <a:cubicBezTo>
                    <a:pt x="176" y="6843"/>
                    <a:pt x="126" y="5515"/>
                    <a:pt x="101" y="4211"/>
                  </a:cubicBezTo>
                  <a:lnTo>
                    <a:pt x="101" y="4086"/>
                  </a:lnTo>
                  <a:lnTo>
                    <a:pt x="101" y="4086"/>
                  </a:lnTo>
                  <a:lnTo>
                    <a:pt x="76" y="3810"/>
                  </a:lnTo>
                  <a:cubicBezTo>
                    <a:pt x="76" y="2633"/>
                    <a:pt x="25" y="1455"/>
                    <a:pt x="0" y="302"/>
                  </a:cubicBezTo>
                  <a:lnTo>
                    <a:pt x="0" y="1"/>
                  </a:lnTo>
                  <a:lnTo>
                    <a:pt x="301" y="1"/>
                  </a:lnTo>
                  <a:lnTo>
                    <a:pt x="3208" y="1"/>
                  </a:lnTo>
                  <a:lnTo>
                    <a:pt x="3609" y="1"/>
                  </a:lnTo>
                  <a:lnTo>
                    <a:pt x="6542" y="1"/>
                  </a:lnTo>
                  <a:lnTo>
                    <a:pt x="6842" y="1"/>
                  </a:lnTo>
                  <a:lnTo>
                    <a:pt x="6842" y="277"/>
                  </a:lnTo>
                  <a:cubicBezTo>
                    <a:pt x="6842" y="1455"/>
                    <a:pt x="6868" y="2633"/>
                    <a:pt x="6868" y="3785"/>
                  </a:cubicBezTo>
                  <a:lnTo>
                    <a:pt x="6868" y="4086"/>
                  </a:lnTo>
                  <a:lnTo>
                    <a:pt x="6868" y="4086"/>
                  </a:lnTo>
                  <a:lnTo>
                    <a:pt x="6868" y="4086"/>
                  </a:lnTo>
                </a:path>
              </a:pathLst>
            </a:custGeom>
            <a:solidFill>
              <a:srgbClr val="FFFFFF">
                <a:alpha val="6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4314188" y="4210170"/>
              <a:ext cx="731148" cy="45248"/>
            </a:xfrm>
            <a:custGeom>
              <a:avLst/>
              <a:gdLst/>
              <a:ahLst/>
              <a:cxnLst/>
              <a:rect l="l" t="t" r="r" b="b"/>
              <a:pathLst>
                <a:path w="36066" h="2232" extrusionOk="0">
                  <a:moveTo>
                    <a:pt x="36066" y="0"/>
                  </a:moveTo>
                  <a:lnTo>
                    <a:pt x="0" y="0"/>
                  </a:lnTo>
                  <a:lnTo>
                    <a:pt x="0" y="2231"/>
                  </a:lnTo>
                  <a:lnTo>
                    <a:pt x="36066" y="2231"/>
                  </a:lnTo>
                  <a:lnTo>
                    <a:pt x="36066" y="0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4271512" y="4255400"/>
              <a:ext cx="816515" cy="45228"/>
            </a:xfrm>
            <a:custGeom>
              <a:avLst/>
              <a:gdLst/>
              <a:ahLst/>
              <a:cxnLst/>
              <a:rect l="l" t="t" r="r" b="b"/>
              <a:pathLst>
                <a:path w="40277" h="2231" extrusionOk="0">
                  <a:moveTo>
                    <a:pt x="40276" y="2231"/>
                  </a:moveTo>
                  <a:lnTo>
                    <a:pt x="0" y="2231"/>
                  </a:lnTo>
                  <a:lnTo>
                    <a:pt x="0" y="0"/>
                  </a:lnTo>
                  <a:lnTo>
                    <a:pt x="40276" y="0"/>
                  </a:lnTo>
                  <a:lnTo>
                    <a:pt x="40276" y="2231"/>
                  </a:lnTo>
                  <a:close/>
                </a:path>
              </a:pathLst>
            </a:custGeom>
            <a:solidFill>
              <a:srgbClr val="372A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4251684" y="3029820"/>
              <a:ext cx="859696" cy="44741"/>
            </a:xfrm>
            <a:custGeom>
              <a:avLst/>
              <a:gdLst/>
              <a:ahLst/>
              <a:cxnLst/>
              <a:rect l="l" t="t" r="r" b="b"/>
              <a:pathLst>
                <a:path w="42407" h="2207" extrusionOk="0">
                  <a:moveTo>
                    <a:pt x="1" y="2206"/>
                  </a:moveTo>
                  <a:lnTo>
                    <a:pt x="42407" y="2206"/>
                  </a:lnTo>
                  <a:lnTo>
                    <a:pt x="42407" y="1"/>
                  </a:lnTo>
                  <a:lnTo>
                    <a:pt x="1" y="1"/>
                  </a:lnTo>
                  <a:lnTo>
                    <a:pt x="1" y="22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4251684" y="3092831"/>
              <a:ext cx="859696" cy="22381"/>
            </a:xfrm>
            <a:custGeom>
              <a:avLst/>
              <a:gdLst/>
              <a:ahLst/>
              <a:cxnLst/>
              <a:rect l="l" t="t" r="r" b="b"/>
              <a:pathLst>
                <a:path w="42407" h="1104" extrusionOk="0">
                  <a:moveTo>
                    <a:pt x="1" y="1103"/>
                  </a:moveTo>
                  <a:lnTo>
                    <a:pt x="42407" y="1103"/>
                  </a:lnTo>
                  <a:lnTo>
                    <a:pt x="42407" y="0"/>
                  </a:lnTo>
                  <a:lnTo>
                    <a:pt x="1" y="0"/>
                  </a:lnTo>
                  <a:lnTo>
                    <a:pt x="1" y="11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4293853" y="3817389"/>
              <a:ext cx="766219" cy="17820"/>
            </a:xfrm>
            <a:custGeom>
              <a:avLst/>
              <a:gdLst/>
              <a:ahLst/>
              <a:cxnLst/>
              <a:rect l="l" t="t" r="r" b="b"/>
              <a:pathLst>
                <a:path w="37796" h="879" extrusionOk="0">
                  <a:moveTo>
                    <a:pt x="37796" y="1"/>
                  </a:moveTo>
                  <a:lnTo>
                    <a:pt x="18898" y="1"/>
                  </a:lnTo>
                  <a:lnTo>
                    <a:pt x="1" y="1"/>
                  </a:lnTo>
                  <a:cubicBezTo>
                    <a:pt x="26" y="302"/>
                    <a:pt x="76" y="577"/>
                    <a:pt x="101" y="878"/>
                  </a:cubicBezTo>
                  <a:lnTo>
                    <a:pt x="18898" y="878"/>
                  </a:lnTo>
                  <a:lnTo>
                    <a:pt x="37670" y="878"/>
                  </a:lnTo>
                  <a:cubicBezTo>
                    <a:pt x="37720" y="577"/>
                    <a:pt x="37771" y="302"/>
                    <a:pt x="37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4770972" y="2848939"/>
              <a:ext cx="104687" cy="109249"/>
            </a:xfrm>
            <a:custGeom>
              <a:avLst/>
              <a:gdLst/>
              <a:ahLst/>
              <a:cxnLst/>
              <a:rect l="l" t="t" r="r" b="b"/>
              <a:pathLst>
                <a:path w="5164" h="5389" extrusionOk="0">
                  <a:moveTo>
                    <a:pt x="1" y="5389"/>
                  </a:moveTo>
                  <a:lnTo>
                    <a:pt x="5164" y="2657"/>
                  </a:lnTo>
                  <a:lnTo>
                    <a:pt x="76" y="0"/>
                  </a:lnTo>
                  <a:cubicBezTo>
                    <a:pt x="26" y="1780"/>
                    <a:pt x="1" y="3584"/>
                    <a:pt x="1" y="5389"/>
                  </a:cubicBezTo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4683593" y="2799654"/>
              <a:ext cx="112289" cy="151415"/>
            </a:xfrm>
            <a:custGeom>
              <a:avLst/>
              <a:gdLst/>
              <a:ahLst/>
              <a:cxnLst/>
              <a:rect l="l" t="t" r="r" b="b"/>
              <a:pathLst>
                <a:path w="5539" h="7469" extrusionOk="0">
                  <a:moveTo>
                    <a:pt x="75" y="0"/>
                  </a:moveTo>
                  <a:lnTo>
                    <a:pt x="5539" y="1404"/>
                  </a:lnTo>
                  <a:lnTo>
                    <a:pt x="5539" y="6115"/>
                  </a:lnTo>
                  <a:lnTo>
                    <a:pt x="0" y="746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96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4682052" y="2798640"/>
              <a:ext cx="7136" cy="231188"/>
            </a:xfrm>
            <a:custGeom>
              <a:avLst/>
              <a:gdLst/>
              <a:ahLst/>
              <a:cxnLst/>
              <a:rect l="l" t="t" r="r" b="b"/>
              <a:pathLst>
                <a:path w="352" h="11404" extrusionOk="0">
                  <a:moveTo>
                    <a:pt x="352" y="11228"/>
                  </a:moveTo>
                  <a:cubicBezTo>
                    <a:pt x="352" y="11328"/>
                    <a:pt x="277" y="11404"/>
                    <a:pt x="176" y="11404"/>
                  </a:cubicBezTo>
                  <a:cubicBezTo>
                    <a:pt x="76" y="11404"/>
                    <a:pt x="1" y="11328"/>
                    <a:pt x="1" y="11228"/>
                  </a:cubicBezTo>
                  <a:lnTo>
                    <a:pt x="1" y="201"/>
                  </a:lnTo>
                  <a:cubicBezTo>
                    <a:pt x="1" y="100"/>
                    <a:pt x="76" y="0"/>
                    <a:pt x="176" y="0"/>
                  </a:cubicBezTo>
                  <a:cubicBezTo>
                    <a:pt x="277" y="0"/>
                    <a:pt x="352" y="100"/>
                    <a:pt x="352" y="201"/>
                  </a:cubicBezTo>
                  <a:lnTo>
                    <a:pt x="352" y="11228"/>
                  </a:lnTo>
                  <a:close/>
                </a:path>
              </a:pathLst>
            </a:custGeom>
            <a:solidFill>
              <a:srgbClr val="3F3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4505246" y="3850435"/>
              <a:ext cx="39126" cy="53864"/>
            </a:xfrm>
            <a:custGeom>
              <a:avLst/>
              <a:gdLst/>
              <a:ahLst/>
              <a:cxnLst/>
              <a:rect l="l" t="t" r="r" b="b"/>
              <a:pathLst>
                <a:path w="1930" h="2657" extrusionOk="0">
                  <a:moveTo>
                    <a:pt x="952" y="0"/>
                  </a:moveTo>
                  <a:cubicBezTo>
                    <a:pt x="677" y="0"/>
                    <a:pt x="451" y="75"/>
                    <a:pt x="276" y="201"/>
                  </a:cubicBezTo>
                  <a:cubicBezTo>
                    <a:pt x="100" y="326"/>
                    <a:pt x="0" y="501"/>
                    <a:pt x="0" y="702"/>
                  </a:cubicBezTo>
                  <a:cubicBezTo>
                    <a:pt x="0" y="927"/>
                    <a:pt x="75" y="1078"/>
                    <a:pt x="251" y="1203"/>
                  </a:cubicBezTo>
                  <a:cubicBezTo>
                    <a:pt x="401" y="1328"/>
                    <a:pt x="627" y="1429"/>
                    <a:pt x="927" y="1529"/>
                  </a:cubicBezTo>
                  <a:cubicBezTo>
                    <a:pt x="1103" y="1579"/>
                    <a:pt x="1228" y="1629"/>
                    <a:pt x="1303" y="1704"/>
                  </a:cubicBezTo>
                  <a:cubicBezTo>
                    <a:pt x="1379" y="1754"/>
                    <a:pt x="1404" y="1830"/>
                    <a:pt x="1404" y="1930"/>
                  </a:cubicBezTo>
                  <a:cubicBezTo>
                    <a:pt x="1404" y="2030"/>
                    <a:pt x="1379" y="2105"/>
                    <a:pt x="1303" y="2155"/>
                  </a:cubicBezTo>
                  <a:cubicBezTo>
                    <a:pt x="1228" y="2231"/>
                    <a:pt x="1128" y="2256"/>
                    <a:pt x="978" y="2256"/>
                  </a:cubicBezTo>
                  <a:cubicBezTo>
                    <a:pt x="877" y="2256"/>
                    <a:pt x="777" y="2231"/>
                    <a:pt x="677" y="2206"/>
                  </a:cubicBezTo>
                  <a:cubicBezTo>
                    <a:pt x="602" y="2180"/>
                    <a:pt x="526" y="2155"/>
                    <a:pt x="476" y="2105"/>
                  </a:cubicBezTo>
                  <a:lnTo>
                    <a:pt x="401" y="1729"/>
                  </a:lnTo>
                  <a:lnTo>
                    <a:pt x="0" y="1729"/>
                  </a:lnTo>
                  <a:lnTo>
                    <a:pt x="0" y="2281"/>
                  </a:lnTo>
                  <a:cubicBezTo>
                    <a:pt x="125" y="2406"/>
                    <a:pt x="251" y="2481"/>
                    <a:pt x="426" y="2556"/>
                  </a:cubicBezTo>
                  <a:cubicBezTo>
                    <a:pt x="602" y="2607"/>
                    <a:pt x="777" y="2657"/>
                    <a:pt x="978" y="2657"/>
                  </a:cubicBezTo>
                  <a:cubicBezTo>
                    <a:pt x="1253" y="2657"/>
                    <a:pt x="1504" y="2581"/>
                    <a:pt x="1679" y="2456"/>
                  </a:cubicBezTo>
                  <a:cubicBezTo>
                    <a:pt x="1855" y="2331"/>
                    <a:pt x="1930" y="2155"/>
                    <a:pt x="1930" y="1930"/>
                  </a:cubicBezTo>
                  <a:cubicBezTo>
                    <a:pt x="1930" y="1729"/>
                    <a:pt x="1855" y="1554"/>
                    <a:pt x="1704" y="1429"/>
                  </a:cubicBezTo>
                  <a:cubicBezTo>
                    <a:pt x="1554" y="1278"/>
                    <a:pt x="1353" y="1178"/>
                    <a:pt x="1053" y="1103"/>
                  </a:cubicBezTo>
                  <a:cubicBezTo>
                    <a:pt x="877" y="1053"/>
                    <a:pt x="727" y="977"/>
                    <a:pt x="652" y="927"/>
                  </a:cubicBezTo>
                  <a:cubicBezTo>
                    <a:pt x="551" y="877"/>
                    <a:pt x="526" y="802"/>
                    <a:pt x="526" y="702"/>
                  </a:cubicBezTo>
                  <a:cubicBezTo>
                    <a:pt x="526" y="627"/>
                    <a:pt x="551" y="551"/>
                    <a:pt x="627" y="476"/>
                  </a:cubicBezTo>
                  <a:cubicBezTo>
                    <a:pt x="727" y="426"/>
                    <a:pt x="827" y="401"/>
                    <a:pt x="978" y="401"/>
                  </a:cubicBezTo>
                  <a:cubicBezTo>
                    <a:pt x="1053" y="401"/>
                    <a:pt x="1153" y="401"/>
                    <a:pt x="1253" y="426"/>
                  </a:cubicBezTo>
                  <a:cubicBezTo>
                    <a:pt x="1328" y="451"/>
                    <a:pt x="1404" y="476"/>
                    <a:pt x="1429" y="501"/>
                  </a:cubicBezTo>
                  <a:lnTo>
                    <a:pt x="1504" y="852"/>
                  </a:lnTo>
                  <a:lnTo>
                    <a:pt x="1905" y="852"/>
                  </a:lnTo>
                  <a:lnTo>
                    <a:pt x="1905" y="326"/>
                  </a:lnTo>
                  <a:cubicBezTo>
                    <a:pt x="1780" y="226"/>
                    <a:pt x="1654" y="150"/>
                    <a:pt x="1479" y="75"/>
                  </a:cubicBezTo>
                  <a:cubicBezTo>
                    <a:pt x="1328" y="25"/>
                    <a:pt x="1128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4561120" y="3850435"/>
              <a:ext cx="42714" cy="53864"/>
            </a:xfrm>
            <a:custGeom>
              <a:avLst/>
              <a:gdLst/>
              <a:ahLst/>
              <a:cxnLst/>
              <a:rect l="l" t="t" r="r" b="b"/>
              <a:pathLst>
                <a:path w="2107" h="2657" extrusionOk="0">
                  <a:moveTo>
                    <a:pt x="1179" y="0"/>
                  </a:moveTo>
                  <a:cubicBezTo>
                    <a:pt x="828" y="0"/>
                    <a:pt x="552" y="100"/>
                    <a:pt x="327" y="351"/>
                  </a:cubicBezTo>
                  <a:cubicBezTo>
                    <a:pt x="101" y="602"/>
                    <a:pt x="1" y="902"/>
                    <a:pt x="1" y="1278"/>
                  </a:cubicBezTo>
                  <a:lnTo>
                    <a:pt x="1" y="1353"/>
                  </a:lnTo>
                  <a:cubicBezTo>
                    <a:pt x="1" y="1729"/>
                    <a:pt x="101" y="2055"/>
                    <a:pt x="327" y="2281"/>
                  </a:cubicBezTo>
                  <a:cubicBezTo>
                    <a:pt x="552" y="2531"/>
                    <a:pt x="828" y="2657"/>
                    <a:pt x="1179" y="2657"/>
                  </a:cubicBezTo>
                  <a:cubicBezTo>
                    <a:pt x="1379" y="2657"/>
                    <a:pt x="1555" y="2607"/>
                    <a:pt x="1705" y="2531"/>
                  </a:cubicBezTo>
                  <a:cubicBezTo>
                    <a:pt x="1881" y="2456"/>
                    <a:pt x="2006" y="2381"/>
                    <a:pt x="2106" y="2256"/>
                  </a:cubicBezTo>
                  <a:lnTo>
                    <a:pt x="2106" y="1729"/>
                  </a:lnTo>
                  <a:lnTo>
                    <a:pt x="1730" y="1729"/>
                  </a:lnTo>
                  <a:lnTo>
                    <a:pt x="1680" y="2080"/>
                  </a:lnTo>
                  <a:cubicBezTo>
                    <a:pt x="1630" y="2130"/>
                    <a:pt x="1555" y="2180"/>
                    <a:pt x="1480" y="2206"/>
                  </a:cubicBezTo>
                  <a:cubicBezTo>
                    <a:pt x="1405" y="2231"/>
                    <a:pt x="1304" y="2256"/>
                    <a:pt x="1204" y="2256"/>
                  </a:cubicBezTo>
                  <a:cubicBezTo>
                    <a:pt x="978" y="2256"/>
                    <a:pt x="803" y="2155"/>
                    <a:pt x="703" y="2005"/>
                  </a:cubicBezTo>
                  <a:cubicBezTo>
                    <a:pt x="577" y="1830"/>
                    <a:pt x="502" y="1629"/>
                    <a:pt x="502" y="1353"/>
                  </a:cubicBezTo>
                  <a:lnTo>
                    <a:pt x="502" y="1278"/>
                  </a:lnTo>
                  <a:cubicBezTo>
                    <a:pt x="502" y="1003"/>
                    <a:pt x="577" y="802"/>
                    <a:pt x="703" y="627"/>
                  </a:cubicBezTo>
                  <a:cubicBezTo>
                    <a:pt x="803" y="476"/>
                    <a:pt x="978" y="401"/>
                    <a:pt x="1204" y="401"/>
                  </a:cubicBezTo>
                  <a:cubicBezTo>
                    <a:pt x="1304" y="401"/>
                    <a:pt x="1405" y="401"/>
                    <a:pt x="1480" y="426"/>
                  </a:cubicBezTo>
                  <a:cubicBezTo>
                    <a:pt x="1555" y="451"/>
                    <a:pt x="1630" y="501"/>
                    <a:pt x="1680" y="551"/>
                  </a:cubicBezTo>
                  <a:lnTo>
                    <a:pt x="1730" y="902"/>
                  </a:lnTo>
                  <a:lnTo>
                    <a:pt x="2106" y="902"/>
                  </a:lnTo>
                  <a:lnTo>
                    <a:pt x="2106" y="376"/>
                  </a:lnTo>
                  <a:cubicBezTo>
                    <a:pt x="2006" y="276"/>
                    <a:pt x="1881" y="175"/>
                    <a:pt x="1705" y="100"/>
                  </a:cubicBezTo>
                  <a:cubicBezTo>
                    <a:pt x="1555" y="25"/>
                    <a:pt x="1379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4621596" y="3850942"/>
              <a:ext cx="53377" cy="52344"/>
            </a:xfrm>
            <a:custGeom>
              <a:avLst/>
              <a:gdLst/>
              <a:ahLst/>
              <a:cxnLst/>
              <a:rect l="l" t="t" r="r" b="b"/>
              <a:pathLst>
                <a:path w="2633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053" y="2582"/>
                  </a:lnTo>
                  <a:lnTo>
                    <a:pt x="1053" y="2281"/>
                  </a:lnTo>
                  <a:lnTo>
                    <a:pt x="777" y="2231"/>
                  </a:lnTo>
                  <a:lnTo>
                    <a:pt x="777" y="1504"/>
                  </a:lnTo>
                  <a:lnTo>
                    <a:pt x="1830" y="1504"/>
                  </a:lnTo>
                  <a:lnTo>
                    <a:pt x="1830" y="2231"/>
                  </a:lnTo>
                  <a:lnTo>
                    <a:pt x="1554" y="2281"/>
                  </a:lnTo>
                  <a:lnTo>
                    <a:pt x="1554" y="2582"/>
                  </a:lnTo>
                  <a:lnTo>
                    <a:pt x="2632" y="2582"/>
                  </a:lnTo>
                  <a:lnTo>
                    <a:pt x="2632" y="2281"/>
                  </a:lnTo>
                  <a:lnTo>
                    <a:pt x="2356" y="2231"/>
                  </a:lnTo>
                  <a:lnTo>
                    <a:pt x="2356" y="376"/>
                  </a:lnTo>
                  <a:lnTo>
                    <a:pt x="2632" y="326"/>
                  </a:lnTo>
                  <a:lnTo>
                    <a:pt x="2632" y="0"/>
                  </a:lnTo>
                  <a:lnTo>
                    <a:pt x="1554" y="0"/>
                  </a:lnTo>
                  <a:lnTo>
                    <a:pt x="1554" y="326"/>
                  </a:lnTo>
                  <a:lnTo>
                    <a:pt x="1830" y="376"/>
                  </a:lnTo>
                  <a:lnTo>
                    <a:pt x="1830" y="1103"/>
                  </a:lnTo>
                  <a:lnTo>
                    <a:pt x="777" y="1103"/>
                  </a:lnTo>
                  <a:lnTo>
                    <a:pt x="777" y="376"/>
                  </a:lnTo>
                  <a:lnTo>
                    <a:pt x="1053" y="3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4691723" y="3850435"/>
              <a:ext cx="47782" cy="53864"/>
            </a:xfrm>
            <a:custGeom>
              <a:avLst/>
              <a:gdLst/>
              <a:ahLst/>
              <a:cxnLst/>
              <a:rect l="l" t="t" r="r" b="b"/>
              <a:pathLst>
                <a:path w="2357" h="2657" extrusionOk="0">
                  <a:moveTo>
                    <a:pt x="1178" y="401"/>
                  </a:moveTo>
                  <a:cubicBezTo>
                    <a:pt x="1379" y="401"/>
                    <a:pt x="1554" y="476"/>
                    <a:pt x="1654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3" y="2256"/>
                    <a:pt x="802" y="2155"/>
                    <a:pt x="677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677" y="652"/>
                  </a:cubicBezTo>
                  <a:cubicBezTo>
                    <a:pt x="802" y="476"/>
                    <a:pt x="953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2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2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31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31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4756254" y="3850435"/>
              <a:ext cx="47762" cy="53864"/>
            </a:xfrm>
            <a:custGeom>
              <a:avLst/>
              <a:gdLst/>
              <a:ahLst/>
              <a:cxnLst/>
              <a:rect l="l" t="t" r="r" b="b"/>
              <a:pathLst>
                <a:path w="2356" h="2657" extrusionOk="0">
                  <a:moveTo>
                    <a:pt x="1178" y="401"/>
                  </a:moveTo>
                  <a:cubicBezTo>
                    <a:pt x="1404" y="401"/>
                    <a:pt x="1554" y="476"/>
                    <a:pt x="1679" y="652"/>
                  </a:cubicBezTo>
                  <a:cubicBezTo>
                    <a:pt x="1780" y="802"/>
                    <a:pt x="1830" y="1028"/>
                    <a:pt x="1830" y="1303"/>
                  </a:cubicBezTo>
                  <a:lnTo>
                    <a:pt x="1830" y="1328"/>
                  </a:lnTo>
                  <a:cubicBezTo>
                    <a:pt x="1830" y="1604"/>
                    <a:pt x="1780" y="1830"/>
                    <a:pt x="1679" y="2005"/>
                  </a:cubicBezTo>
                  <a:cubicBezTo>
                    <a:pt x="1554" y="2155"/>
                    <a:pt x="1404" y="2256"/>
                    <a:pt x="1178" y="2256"/>
                  </a:cubicBezTo>
                  <a:cubicBezTo>
                    <a:pt x="952" y="2256"/>
                    <a:pt x="802" y="2155"/>
                    <a:pt x="702" y="2005"/>
                  </a:cubicBezTo>
                  <a:cubicBezTo>
                    <a:pt x="577" y="1830"/>
                    <a:pt x="526" y="1604"/>
                    <a:pt x="526" y="1328"/>
                  </a:cubicBezTo>
                  <a:lnTo>
                    <a:pt x="526" y="1303"/>
                  </a:lnTo>
                  <a:cubicBezTo>
                    <a:pt x="526" y="1028"/>
                    <a:pt x="577" y="802"/>
                    <a:pt x="702" y="652"/>
                  </a:cubicBezTo>
                  <a:cubicBezTo>
                    <a:pt x="802" y="476"/>
                    <a:pt x="952" y="401"/>
                    <a:pt x="1178" y="401"/>
                  </a:cubicBezTo>
                  <a:close/>
                  <a:moveTo>
                    <a:pt x="1178" y="0"/>
                  </a:moveTo>
                  <a:cubicBezTo>
                    <a:pt x="827" y="0"/>
                    <a:pt x="551" y="125"/>
                    <a:pt x="326" y="351"/>
                  </a:cubicBezTo>
                  <a:cubicBezTo>
                    <a:pt x="125" y="602"/>
                    <a:pt x="0" y="927"/>
                    <a:pt x="0" y="1303"/>
                  </a:cubicBezTo>
                  <a:lnTo>
                    <a:pt x="0" y="1328"/>
                  </a:lnTo>
                  <a:cubicBezTo>
                    <a:pt x="0" y="1704"/>
                    <a:pt x="125" y="2030"/>
                    <a:pt x="326" y="2281"/>
                  </a:cubicBezTo>
                  <a:cubicBezTo>
                    <a:pt x="551" y="2531"/>
                    <a:pt x="827" y="2657"/>
                    <a:pt x="1178" y="2657"/>
                  </a:cubicBezTo>
                  <a:cubicBezTo>
                    <a:pt x="1529" y="2657"/>
                    <a:pt x="1805" y="2531"/>
                    <a:pt x="2030" y="2281"/>
                  </a:cubicBezTo>
                  <a:cubicBezTo>
                    <a:pt x="2256" y="2030"/>
                    <a:pt x="2356" y="1704"/>
                    <a:pt x="2356" y="1328"/>
                  </a:cubicBezTo>
                  <a:lnTo>
                    <a:pt x="2356" y="1303"/>
                  </a:lnTo>
                  <a:cubicBezTo>
                    <a:pt x="2356" y="927"/>
                    <a:pt x="2256" y="602"/>
                    <a:pt x="2030" y="351"/>
                  </a:cubicBezTo>
                  <a:cubicBezTo>
                    <a:pt x="1805" y="125"/>
                    <a:pt x="1529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4820785" y="3850942"/>
              <a:ext cx="39126" cy="52344"/>
            </a:xfrm>
            <a:custGeom>
              <a:avLst/>
              <a:gdLst/>
              <a:ahLst/>
              <a:cxnLst/>
              <a:rect l="l" t="t" r="r" b="b"/>
              <a:pathLst>
                <a:path w="1930" h="2582" extrusionOk="0">
                  <a:moveTo>
                    <a:pt x="0" y="0"/>
                  </a:moveTo>
                  <a:lnTo>
                    <a:pt x="0" y="326"/>
                  </a:lnTo>
                  <a:lnTo>
                    <a:pt x="276" y="376"/>
                  </a:lnTo>
                  <a:lnTo>
                    <a:pt x="276" y="2231"/>
                  </a:lnTo>
                  <a:lnTo>
                    <a:pt x="0" y="2281"/>
                  </a:lnTo>
                  <a:lnTo>
                    <a:pt x="0" y="2582"/>
                  </a:lnTo>
                  <a:lnTo>
                    <a:pt x="1930" y="2582"/>
                  </a:lnTo>
                  <a:lnTo>
                    <a:pt x="1930" y="1855"/>
                  </a:lnTo>
                  <a:lnTo>
                    <a:pt x="1554" y="1855"/>
                  </a:lnTo>
                  <a:lnTo>
                    <a:pt x="1529" y="2181"/>
                  </a:lnTo>
                  <a:lnTo>
                    <a:pt x="777" y="2181"/>
                  </a:lnTo>
                  <a:lnTo>
                    <a:pt x="777" y="376"/>
                  </a:lnTo>
                  <a:lnTo>
                    <a:pt x="1078" y="326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33"/>
          <p:cNvSpPr/>
          <p:nvPr/>
        </p:nvSpPr>
        <p:spPr>
          <a:xfrm flipH="1">
            <a:off x="1445188" y="157651"/>
            <a:ext cx="1249611" cy="395477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3"/>
          <p:cNvSpPr/>
          <p:nvPr/>
        </p:nvSpPr>
        <p:spPr>
          <a:xfrm>
            <a:off x="6664751" y="2642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"/>
          <p:cNvSpPr/>
          <p:nvPr/>
        </p:nvSpPr>
        <p:spPr>
          <a:xfrm>
            <a:off x="1029302" y="2297289"/>
            <a:ext cx="642043" cy="267498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3"/>
          <p:cNvSpPr/>
          <p:nvPr/>
        </p:nvSpPr>
        <p:spPr>
          <a:xfrm>
            <a:off x="549501" y="178774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3"/>
          <p:cNvSpPr/>
          <p:nvPr/>
        </p:nvSpPr>
        <p:spPr>
          <a:xfrm flipH="1">
            <a:off x="7503832" y="2702288"/>
            <a:ext cx="921669" cy="29168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78" y="2781228"/>
            <a:ext cx="2687072" cy="1791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61" y="265021"/>
            <a:ext cx="8525079" cy="572700"/>
          </a:xfrm>
        </p:spPr>
        <p:txBody>
          <a:bodyPr/>
          <a:lstStyle/>
          <a:p>
            <a:r>
              <a:rPr lang="en-US" dirty="0">
                <a:latin typeface="#9Slide05 Lobster" panose="02000506000000020003" pitchFamily="2" charset="0"/>
              </a:rPr>
              <a:t>T</a:t>
            </a:r>
            <a:r>
              <a:rPr lang="vi-VN" dirty="0">
                <a:latin typeface="#9Slide05 Lobster" panose="02000506000000020003" pitchFamily="2" charset="0"/>
              </a:rPr>
              <a:t>ại sao lại xảy ra những hiện tượng như vậy? </a:t>
            </a:r>
            <a:endParaRPr lang="en-US" dirty="0">
              <a:latin typeface="#9Slide05 Lobster" panose="0200050600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5" y="1094299"/>
            <a:ext cx="2536166" cy="1623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11" y="1094299"/>
            <a:ext cx="2534923" cy="162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32" y="2781228"/>
            <a:ext cx="2691441" cy="1791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58" y="1097031"/>
            <a:ext cx="3082693" cy="16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5463680" y="21844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346817" y="6152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2569923" y="5206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335962" y="1946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5" y="40120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5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5482768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dirty="0">
                <a:latin typeface="#9Slide03 SFU Salzburg" panose="00000500000000000000" pitchFamily="2" charset="0"/>
              </a:rPr>
              <a:t>- Con người đang đối mặt với những vấn đề của môi trường do ảnh hưởng của biến đổi khí hậu. (cháy rừng, hạn hán, lũ lụt, bằng tan ở hai cực,...). Nếu chúng ta không </a:t>
            </a:r>
            <a:r>
              <a:rPr lang="vi-VN" dirty="0" smtClean="0">
                <a:latin typeface="#9Slide03 SFU Salzburg" panose="00000500000000000000" pitchFamily="2" charset="0"/>
              </a:rPr>
              <a:t>có </a:t>
            </a:r>
            <a:r>
              <a:rPr lang="vi-VN" dirty="0">
                <a:latin typeface="#9Slide03 SFU Salzburg" panose="00000500000000000000" pitchFamily="2" charset="0"/>
              </a:rPr>
              <a:t>những hành động </a:t>
            </a:r>
            <a:r>
              <a:rPr lang="vi-VN" dirty="0" smtClean="0">
                <a:latin typeface="#9Slide03 SFU Salzburg" panose="00000500000000000000" pitchFamily="2" charset="0"/>
              </a:rPr>
              <a:t>để </a:t>
            </a:r>
            <a:r>
              <a:rPr lang="vi-VN" dirty="0">
                <a:latin typeface="#9Slide03 SFU Salzburg" panose="00000500000000000000" pitchFamily="2" charset="0"/>
              </a:rPr>
              <a:t>bảo vệ môi trường thì Trái Đất sẽ bị tàn phá nặng nề.</a:t>
            </a:r>
            <a:endParaRPr dirty="0">
              <a:latin typeface="#9Slide03 SFU Salzburg" panose="00000500000000000000" pitchFamily="2" charset="0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505427" y="252528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35"/>
          <p:cNvSpPr txBox="1">
            <a:spLocks noGrp="1"/>
          </p:cNvSpPr>
          <p:nvPr>
            <p:ph type="title"/>
          </p:nvPr>
        </p:nvSpPr>
        <p:spPr>
          <a:xfrm>
            <a:off x="755787" y="63046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#9Slide03 Swiss Condensed Bold" panose="02000500000000000000" pitchFamily="2" charset="0"/>
              </a:rPr>
              <a:t>1. Tác động của biến đổi khí hậu</a:t>
            </a:r>
            <a:endParaRPr sz="4800" dirty="0">
              <a:latin typeface="#9Slide03 Swiss Condensed Bold" panose="02000500000000000000" pitchFamily="2" charset="0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68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5463680" y="21844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346817" y="6152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2569923" y="5206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335962" y="1946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5" y="40120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5"/>
          <p:cNvSpPr txBox="1">
            <a:spLocks noGrp="1"/>
          </p:cNvSpPr>
          <p:nvPr>
            <p:ph type="subTitle" idx="1"/>
          </p:nvPr>
        </p:nvSpPr>
        <p:spPr>
          <a:xfrm>
            <a:off x="719999" y="3006550"/>
            <a:ext cx="7015087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dirty="0" smtClean="0">
                <a:latin typeface="#9Slide03 SFU Salzburg" panose="00000500000000000000" pitchFamily="2" charset="0"/>
              </a:rPr>
              <a:t>BTVN: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Chọn</a:t>
            </a:r>
            <a:r>
              <a:rPr lang="en-US" sz="2000" dirty="0" smtClean="0">
                <a:latin typeface="#9Slide03 SFU Salzburg" panose="00000500000000000000" pitchFamily="2" charset="0"/>
              </a:rPr>
              <a:t> 1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hiện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tượng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thiên</a:t>
            </a:r>
            <a:r>
              <a:rPr lang="en-US" sz="2000" dirty="0" smtClean="0">
                <a:latin typeface="#9Slide03 SFU Salzburg" panose="00000500000000000000" pitchFamily="2" charset="0"/>
              </a:rPr>
              <a:t> tai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và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thực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hiện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các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yêu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cầu</a:t>
            </a:r>
            <a:r>
              <a:rPr lang="en-US" sz="2000" dirty="0" smtClean="0">
                <a:latin typeface="#9Slide03 SFU Salzburg" panose="00000500000000000000" pitchFamily="2" charset="0"/>
              </a:rPr>
              <a:t>:</a:t>
            </a:r>
          </a:p>
          <a:p>
            <a:pPr marL="0" lvl="0" indent="0"/>
            <a:r>
              <a:rPr lang="vi-VN" sz="2000" dirty="0" smtClean="0">
                <a:latin typeface="#9Slide03 SFU Salzburg" panose="00000500000000000000" pitchFamily="2" charset="0"/>
              </a:rPr>
              <a:t>+ Ch</a:t>
            </a:r>
            <a:r>
              <a:rPr lang="en-US" sz="2000" dirty="0" smtClean="0">
                <a:latin typeface="#9Slide03 SFU Salzburg" panose="00000500000000000000" pitchFamily="2" charset="0"/>
              </a:rPr>
              <a:t>ỉ</a:t>
            </a:r>
            <a:r>
              <a:rPr lang="vi-VN" sz="2000" dirty="0" smtClean="0">
                <a:latin typeface="#9Slide03 SFU Salzburg" panose="00000500000000000000" pitchFamily="2" charset="0"/>
              </a:rPr>
              <a:t> </a:t>
            </a:r>
            <a:r>
              <a:rPr lang="vi-VN" sz="2000" dirty="0">
                <a:latin typeface="#9Slide03 SFU Salzburg" panose="00000500000000000000" pitchFamily="2" charset="0"/>
              </a:rPr>
              <a:t>ra dấu hiệu nhận biết của các hiện tượng thiên tai đó; </a:t>
            </a:r>
          </a:p>
          <a:p>
            <a:pPr marL="0" lvl="0" indent="0"/>
            <a:r>
              <a:rPr lang="vi-VN" sz="2000" dirty="0">
                <a:latin typeface="#9Slide03 SFU Salzburg" panose="00000500000000000000" pitchFamily="2" charset="0"/>
              </a:rPr>
              <a:t>+ </a:t>
            </a:r>
            <a:r>
              <a:rPr lang="en-US" sz="2000" dirty="0">
                <a:latin typeface="#9Slide03 SFU Salzburg" panose="00000500000000000000" pitchFamily="2" charset="0"/>
              </a:rPr>
              <a:t>C</a:t>
            </a:r>
            <a:r>
              <a:rPr lang="vi-VN" sz="2000" dirty="0" smtClean="0">
                <a:latin typeface="#9Slide03 SFU Salzburg" panose="00000500000000000000" pitchFamily="2" charset="0"/>
              </a:rPr>
              <a:t>ách </a:t>
            </a:r>
            <a:r>
              <a:rPr lang="vi-VN" sz="2000" dirty="0">
                <a:latin typeface="#9Slide03 SFU Salzburg" panose="00000500000000000000" pitchFamily="2" charset="0"/>
              </a:rPr>
              <a:t>ứng phó trước, trong và sau khi thiên tai xảy ra</a:t>
            </a:r>
            <a:r>
              <a:rPr lang="vi-VN" sz="2000" dirty="0" smtClean="0">
                <a:latin typeface="#9Slide03 SFU Salzburg" panose="00000500000000000000" pitchFamily="2" charset="0"/>
              </a:rPr>
              <a:t>.</a:t>
            </a:r>
            <a:endParaRPr lang="en-US" sz="2000" dirty="0" smtClean="0">
              <a:latin typeface="#9Slide03 SFU Salzburg" panose="00000500000000000000" pitchFamily="2" charset="0"/>
            </a:endParaRPr>
          </a:p>
          <a:p>
            <a:pPr marL="0" lvl="0" indent="0"/>
            <a:r>
              <a:rPr lang="en-US" sz="2000" dirty="0" err="1" smtClean="0">
                <a:latin typeface="#9Slide03 SFU Salzburg" panose="00000500000000000000" pitchFamily="2" charset="0"/>
              </a:rPr>
              <a:t>Hình</a:t>
            </a:r>
            <a:r>
              <a:rPr lang="en-US" sz="2000" dirty="0" smtClean="0">
                <a:latin typeface="#9Slide03 SFU Salzburg" panose="00000500000000000000" pitchFamily="2" charset="0"/>
              </a:rPr>
              <a:t>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thức</a:t>
            </a:r>
            <a:r>
              <a:rPr lang="en-US" sz="2000" dirty="0" smtClean="0">
                <a:latin typeface="#9Slide03 SFU Salzburg" panose="00000500000000000000" pitchFamily="2" charset="0"/>
              </a:rPr>
              <a:t>: Infographic </a:t>
            </a:r>
            <a:r>
              <a:rPr lang="en-US" sz="2000" dirty="0" err="1" smtClean="0">
                <a:latin typeface="#9Slide03 SFU Salzburg" panose="00000500000000000000" pitchFamily="2" charset="0"/>
              </a:rPr>
              <a:t>hoặc</a:t>
            </a:r>
            <a:r>
              <a:rPr lang="en-US" sz="2000" dirty="0" smtClean="0">
                <a:latin typeface="#9Slide03 SFU Salzburg" panose="00000500000000000000" pitchFamily="2" charset="0"/>
              </a:rPr>
              <a:t> PPT</a:t>
            </a:r>
            <a:endParaRPr lang="vi-VN" sz="2000" dirty="0">
              <a:latin typeface="#9Slide03 SFU Salzburg" panose="00000500000000000000" pitchFamily="2" charset="0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505427" y="252528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35"/>
          <p:cNvSpPr txBox="1">
            <a:spLocks noGrp="1"/>
          </p:cNvSpPr>
          <p:nvPr>
            <p:ph type="title"/>
          </p:nvPr>
        </p:nvSpPr>
        <p:spPr>
          <a:xfrm>
            <a:off x="755786" y="630460"/>
            <a:ext cx="5280159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>
                <a:latin typeface="#9Slide03 Swiss Condensed Bold" panose="02000500000000000000" pitchFamily="2" charset="0"/>
              </a:rPr>
              <a:t>2. </a:t>
            </a:r>
            <a:r>
              <a:rPr lang="en-US" sz="4800" dirty="0" err="1">
                <a:latin typeface="#9Slide03 Swiss Condensed Bold" panose="02000500000000000000" pitchFamily="2" charset="0"/>
              </a:rPr>
              <a:t>Thiên</a:t>
            </a:r>
            <a:r>
              <a:rPr lang="en-US" sz="4800" dirty="0">
                <a:latin typeface="#9Slide03 Swiss Condensed Bold" panose="02000500000000000000" pitchFamily="2" charset="0"/>
              </a:rPr>
              <a:t> tai </a:t>
            </a:r>
            <a:r>
              <a:rPr lang="en-US" sz="4800" dirty="0" err="1">
                <a:latin typeface="#9Slide03 Swiss Condensed Bold" panose="02000500000000000000" pitchFamily="2" charset="0"/>
              </a:rPr>
              <a:t>và</a:t>
            </a:r>
            <a:r>
              <a:rPr lang="en-US" sz="4800" dirty="0">
                <a:latin typeface="#9Slide03 Swiss Condensed Bold" panose="02000500000000000000" pitchFamily="2" charset="0"/>
              </a:rPr>
              <a:t> </a:t>
            </a:r>
            <a:r>
              <a:rPr lang="en-US" sz="4800" dirty="0" err="1">
                <a:latin typeface="#9Slide03 Swiss Condensed Bold" panose="02000500000000000000" pitchFamily="2" charset="0"/>
              </a:rPr>
              <a:t>dấu</a:t>
            </a:r>
            <a:r>
              <a:rPr lang="en-US" sz="4800" dirty="0">
                <a:latin typeface="#9Slide03 Swiss Condensed Bold" panose="02000500000000000000" pitchFamily="2" charset="0"/>
              </a:rPr>
              <a:t> </a:t>
            </a:r>
            <a:r>
              <a:rPr lang="en-US" sz="4800" dirty="0" err="1">
                <a:latin typeface="#9Slide03 Swiss Condensed Bold" panose="02000500000000000000" pitchFamily="2" charset="0"/>
              </a:rPr>
              <a:t>hiệu</a:t>
            </a:r>
            <a:r>
              <a:rPr lang="en-US" sz="4800" dirty="0">
                <a:latin typeface="#9Slide03 Swiss Condensed Bold" panose="02000500000000000000" pitchFamily="2" charset="0"/>
              </a:rPr>
              <a:t> </a:t>
            </a:r>
            <a:r>
              <a:rPr lang="en-US" sz="4800" dirty="0" err="1">
                <a:latin typeface="#9Slide03 Swiss Condensed Bold" panose="02000500000000000000" pitchFamily="2" charset="0"/>
              </a:rPr>
              <a:t>của</a:t>
            </a:r>
            <a:r>
              <a:rPr lang="en-US" sz="4800" dirty="0">
                <a:latin typeface="#9Slide03 Swiss Condensed Bold" panose="02000500000000000000" pitchFamily="2" charset="0"/>
              </a:rPr>
              <a:t> </a:t>
            </a:r>
            <a:r>
              <a:rPr lang="en-US" sz="4800" dirty="0" err="1">
                <a:latin typeface="#9Slide03 Swiss Condensed Bold" panose="02000500000000000000" pitchFamily="2" charset="0"/>
              </a:rPr>
              <a:t>thiên</a:t>
            </a:r>
            <a:r>
              <a:rPr lang="en-US" sz="4800" dirty="0">
                <a:latin typeface="#9Slide03 Swiss Condensed Bold" panose="02000500000000000000" pitchFamily="2" charset="0"/>
              </a:rPr>
              <a:t> tai</a:t>
            </a:r>
            <a:endParaRPr sz="4800" dirty="0">
              <a:latin typeface="#9Slide03 Swiss Condensed Bold" panose="02000500000000000000" pitchFamily="2" charset="0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5463680" y="21844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5"/>
          <p:cNvSpPr/>
          <p:nvPr/>
        </p:nvSpPr>
        <p:spPr>
          <a:xfrm>
            <a:off x="346817" y="61525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5"/>
          <p:cNvSpPr/>
          <p:nvPr/>
        </p:nvSpPr>
        <p:spPr>
          <a:xfrm>
            <a:off x="2569923" y="5206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35"/>
          <p:cNvSpPr/>
          <p:nvPr/>
        </p:nvSpPr>
        <p:spPr>
          <a:xfrm>
            <a:off x="4335962" y="194675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5"/>
          <p:cNvSpPr/>
          <p:nvPr/>
        </p:nvSpPr>
        <p:spPr>
          <a:xfrm>
            <a:off x="6527795" y="401208"/>
            <a:ext cx="2162455" cy="787882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5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5482768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>
                <a:latin typeface="#9Slide03 SFU Salzburg" panose="00000500000000000000" pitchFamily="2" charset="0"/>
              </a:rPr>
              <a:t>Quan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sát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hình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ảnh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và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đoán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tên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hiện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tượng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thiên</a:t>
            </a:r>
            <a:r>
              <a:rPr lang="en-US" dirty="0" smtClean="0">
                <a:latin typeface="#9Slide03 SFU Salzburg" panose="00000500000000000000" pitchFamily="2" charset="0"/>
              </a:rPr>
              <a:t> </a:t>
            </a:r>
            <a:r>
              <a:rPr lang="en-US" dirty="0" err="1" smtClean="0">
                <a:latin typeface="#9Slide03 SFU Salzburg" panose="00000500000000000000" pitchFamily="2" charset="0"/>
              </a:rPr>
              <a:t>nhiên</a:t>
            </a:r>
            <a:r>
              <a:rPr lang="en-US" dirty="0" smtClean="0">
                <a:latin typeface="#9Slide03 SFU Salzburg" panose="00000500000000000000" pitchFamily="2" charset="0"/>
              </a:rPr>
              <a:t>?</a:t>
            </a:r>
            <a:endParaRPr dirty="0">
              <a:latin typeface="#9Slide03 SFU Salzburg" panose="00000500000000000000" pitchFamily="2" charset="0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505427" y="252528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5"/>
          <p:cNvGrpSpPr/>
          <p:nvPr/>
        </p:nvGrpSpPr>
        <p:grpSpPr>
          <a:xfrm>
            <a:off x="6634209" y="1641694"/>
            <a:ext cx="2312836" cy="2933967"/>
            <a:chOff x="6607309" y="1724000"/>
            <a:chExt cx="2252251" cy="2857110"/>
          </a:xfrm>
        </p:grpSpPr>
        <p:sp>
          <p:nvSpPr>
            <p:cNvPr id="1221" name="Google Shape;1221;p35"/>
            <p:cNvSpPr/>
            <p:nvPr/>
          </p:nvSpPr>
          <p:spPr>
            <a:xfrm>
              <a:off x="7758322" y="1752011"/>
              <a:ext cx="1087999" cy="742660"/>
            </a:xfrm>
            <a:custGeom>
              <a:avLst/>
              <a:gdLst/>
              <a:ahLst/>
              <a:cxnLst/>
              <a:rect l="l" t="t" r="r" b="b"/>
              <a:pathLst>
                <a:path w="24237" h="16544" extrusionOk="0">
                  <a:moveTo>
                    <a:pt x="18601" y="1"/>
                  </a:moveTo>
                  <a:cubicBezTo>
                    <a:pt x="16448" y="1"/>
                    <a:pt x="13724" y="669"/>
                    <a:pt x="10728" y="2208"/>
                  </a:cubicBezTo>
                  <a:cubicBezTo>
                    <a:pt x="4262" y="5541"/>
                    <a:pt x="1" y="12534"/>
                    <a:pt x="1" y="12534"/>
                  </a:cubicBezTo>
                  <a:lnTo>
                    <a:pt x="978" y="16544"/>
                  </a:lnTo>
                  <a:cubicBezTo>
                    <a:pt x="7670" y="15566"/>
                    <a:pt x="17144" y="12032"/>
                    <a:pt x="19500" y="10278"/>
                  </a:cubicBezTo>
                  <a:cubicBezTo>
                    <a:pt x="21881" y="8549"/>
                    <a:pt x="24237" y="5190"/>
                    <a:pt x="23334" y="2408"/>
                  </a:cubicBezTo>
                  <a:cubicBezTo>
                    <a:pt x="22849" y="910"/>
                    <a:pt x="21113" y="1"/>
                    <a:pt x="18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7792748" y="1957511"/>
              <a:ext cx="759449" cy="474802"/>
            </a:xfrm>
            <a:custGeom>
              <a:avLst/>
              <a:gdLst/>
              <a:ahLst/>
              <a:cxnLst/>
              <a:rect l="l" t="t" r="r" b="b"/>
              <a:pathLst>
                <a:path w="16918" h="10577" extrusionOk="0">
                  <a:moveTo>
                    <a:pt x="16918" y="0"/>
                  </a:moveTo>
                  <a:cubicBezTo>
                    <a:pt x="16918" y="0"/>
                    <a:pt x="16617" y="25"/>
                    <a:pt x="16066" y="126"/>
                  </a:cubicBezTo>
                  <a:cubicBezTo>
                    <a:pt x="15790" y="176"/>
                    <a:pt x="15439" y="226"/>
                    <a:pt x="15063" y="301"/>
                  </a:cubicBezTo>
                  <a:cubicBezTo>
                    <a:pt x="14687" y="376"/>
                    <a:pt x="14261" y="501"/>
                    <a:pt x="13810" y="627"/>
                  </a:cubicBezTo>
                  <a:cubicBezTo>
                    <a:pt x="13334" y="752"/>
                    <a:pt x="12833" y="928"/>
                    <a:pt x="12331" y="1128"/>
                  </a:cubicBezTo>
                  <a:cubicBezTo>
                    <a:pt x="12056" y="1228"/>
                    <a:pt x="11805" y="1329"/>
                    <a:pt x="11529" y="1429"/>
                  </a:cubicBezTo>
                  <a:cubicBezTo>
                    <a:pt x="11254" y="1529"/>
                    <a:pt x="11003" y="1679"/>
                    <a:pt x="10727" y="1805"/>
                  </a:cubicBezTo>
                  <a:cubicBezTo>
                    <a:pt x="10452" y="1930"/>
                    <a:pt x="10176" y="2055"/>
                    <a:pt x="9900" y="2181"/>
                  </a:cubicBezTo>
                  <a:cubicBezTo>
                    <a:pt x="9625" y="2331"/>
                    <a:pt x="9349" y="2481"/>
                    <a:pt x="9073" y="2632"/>
                  </a:cubicBezTo>
                  <a:cubicBezTo>
                    <a:pt x="8497" y="2933"/>
                    <a:pt x="7970" y="3258"/>
                    <a:pt x="7419" y="3609"/>
                  </a:cubicBezTo>
                  <a:cubicBezTo>
                    <a:pt x="6868" y="3960"/>
                    <a:pt x="6366" y="4336"/>
                    <a:pt x="5840" y="4712"/>
                  </a:cubicBezTo>
                  <a:cubicBezTo>
                    <a:pt x="5339" y="5063"/>
                    <a:pt x="4863" y="5464"/>
                    <a:pt x="4412" y="5840"/>
                  </a:cubicBezTo>
                  <a:cubicBezTo>
                    <a:pt x="3935" y="6241"/>
                    <a:pt x="3509" y="6617"/>
                    <a:pt x="3108" y="6993"/>
                  </a:cubicBezTo>
                  <a:cubicBezTo>
                    <a:pt x="2908" y="7193"/>
                    <a:pt x="2732" y="7369"/>
                    <a:pt x="2532" y="7569"/>
                  </a:cubicBezTo>
                  <a:cubicBezTo>
                    <a:pt x="2356" y="7745"/>
                    <a:pt x="2181" y="7920"/>
                    <a:pt x="2031" y="8096"/>
                  </a:cubicBezTo>
                  <a:cubicBezTo>
                    <a:pt x="1680" y="8446"/>
                    <a:pt x="1404" y="8772"/>
                    <a:pt x="1153" y="9073"/>
                  </a:cubicBezTo>
                  <a:cubicBezTo>
                    <a:pt x="903" y="9374"/>
                    <a:pt x="702" y="9649"/>
                    <a:pt x="527" y="9850"/>
                  </a:cubicBezTo>
                  <a:cubicBezTo>
                    <a:pt x="176" y="10301"/>
                    <a:pt x="1" y="10577"/>
                    <a:pt x="1" y="10577"/>
                  </a:cubicBezTo>
                  <a:cubicBezTo>
                    <a:pt x="1" y="10577"/>
                    <a:pt x="251" y="10376"/>
                    <a:pt x="702" y="10025"/>
                  </a:cubicBezTo>
                  <a:cubicBezTo>
                    <a:pt x="1128" y="9700"/>
                    <a:pt x="1755" y="9198"/>
                    <a:pt x="2507" y="8622"/>
                  </a:cubicBezTo>
                  <a:cubicBezTo>
                    <a:pt x="2883" y="8346"/>
                    <a:pt x="3284" y="8045"/>
                    <a:pt x="3710" y="7720"/>
                  </a:cubicBezTo>
                  <a:cubicBezTo>
                    <a:pt x="4136" y="7394"/>
                    <a:pt x="4612" y="7068"/>
                    <a:pt x="5088" y="6717"/>
                  </a:cubicBezTo>
                  <a:cubicBezTo>
                    <a:pt x="5564" y="6391"/>
                    <a:pt x="6041" y="6040"/>
                    <a:pt x="6542" y="5689"/>
                  </a:cubicBezTo>
                  <a:cubicBezTo>
                    <a:pt x="7068" y="5339"/>
                    <a:pt x="7569" y="4988"/>
                    <a:pt x="8096" y="4662"/>
                  </a:cubicBezTo>
                  <a:cubicBezTo>
                    <a:pt x="8622" y="4336"/>
                    <a:pt x="9148" y="3985"/>
                    <a:pt x="9675" y="3684"/>
                  </a:cubicBezTo>
                  <a:cubicBezTo>
                    <a:pt x="9950" y="3534"/>
                    <a:pt x="10201" y="3359"/>
                    <a:pt x="10452" y="3208"/>
                  </a:cubicBezTo>
                  <a:cubicBezTo>
                    <a:pt x="10702" y="3058"/>
                    <a:pt x="10978" y="2908"/>
                    <a:pt x="11229" y="2782"/>
                  </a:cubicBezTo>
                  <a:cubicBezTo>
                    <a:pt x="11479" y="2632"/>
                    <a:pt x="11730" y="2507"/>
                    <a:pt x="11981" y="2356"/>
                  </a:cubicBezTo>
                  <a:cubicBezTo>
                    <a:pt x="12231" y="2231"/>
                    <a:pt x="12457" y="2106"/>
                    <a:pt x="12707" y="1980"/>
                  </a:cubicBezTo>
                  <a:cubicBezTo>
                    <a:pt x="13184" y="1730"/>
                    <a:pt x="13635" y="1479"/>
                    <a:pt x="14061" y="1304"/>
                  </a:cubicBezTo>
                  <a:cubicBezTo>
                    <a:pt x="14487" y="1103"/>
                    <a:pt x="14863" y="928"/>
                    <a:pt x="15214" y="752"/>
                  </a:cubicBezTo>
                  <a:cubicBezTo>
                    <a:pt x="15565" y="602"/>
                    <a:pt x="15865" y="476"/>
                    <a:pt x="16141" y="351"/>
                  </a:cubicBezTo>
                  <a:cubicBezTo>
                    <a:pt x="16642" y="151"/>
                    <a:pt x="16918" y="0"/>
                    <a:pt x="16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6607309" y="1724000"/>
              <a:ext cx="1176971" cy="767305"/>
            </a:xfrm>
            <a:custGeom>
              <a:avLst/>
              <a:gdLst/>
              <a:ahLst/>
              <a:cxnLst/>
              <a:rect l="l" t="t" r="r" b="b"/>
              <a:pathLst>
                <a:path w="26219" h="17093" extrusionOk="0">
                  <a:moveTo>
                    <a:pt x="8250" y="0"/>
                  </a:moveTo>
                  <a:cubicBezTo>
                    <a:pt x="2663" y="0"/>
                    <a:pt x="1" y="4412"/>
                    <a:pt x="3386" y="8045"/>
                  </a:cubicBezTo>
                  <a:cubicBezTo>
                    <a:pt x="7822" y="12857"/>
                    <a:pt x="24339" y="15714"/>
                    <a:pt x="26218" y="17092"/>
                  </a:cubicBezTo>
                  <a:lnTo>
                    <a:pt x="25717" y="13559"/>
                  </a:lnTo>
                  <a:cubicBezTo>
                    <a:pt x="25717" y="13559"/>
                    <a:pt x="23762" y="5889"/>
                    <a:pt x="14364" y="1503"/>
                  </a:cubicBezTo>
                  <a:cubicBezTo>
                    <a:pt x="12097" y="446"/>
                    <a:pt x="10026" y="0"/>
                    <a:pt x="8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27695" y="1982245"/>
              <a:ext cx="756127" cy="453434"/>
            </a:xfrm>
            <a:custGeom>
              <a:avLst/>
              <a:gdLst/>
              <a:ahLst/>
              <a:cxnLst/>
              <a:rect l="l" t="t" r="r" b="b"/>
              <a:pathLst>
                <a:path w="16844" h="10101" extrusionOk="0">
                  <a:moveTo>
                    <a:pt x="1" y="1"/>
                  </a:moveTo>
                  <a:cubicBezTo>
                    <a:pt x="1" y="1"/>
                    <a:pt x="302" y="126"/>
                    <a:pt x="828" y="301"/>
                  </a:cubicBezTo>
                  <a:cubicBezTo>
                    <a:pt x="1079" y="377"/>
                    <a:pt x="1404" y="502"/>
                    <a:pt x="1755" y="602"/>
                  </a:cubicBezTo>
                  <a:cubicBezTo>
                    <a:pt x="2106" y="753"/>
                    <a:pt x="2507" y="903"/>
                    <a:pt x="2933" y="1078"/>
                  </a:cubicBezTo>
                  <a:cubicBezTo>
                    <a:pt x="3359" y="1229"/>
                    <a:pt x="3810" y="1454"/>
                    <a:pt x="4312" y="1655"/>
                  </a:cubicBezTo>
                  <a:cubicBezTo>
                    <a:pt x="4537" y="1755"/>
                    <a:pt x="4788" y="1880"/>
                    <a:pt x="5038" y="1981"/>
                  </a:cubicBezTo>
                  <a:cubicBezTo>
                    <a:pt x="5289" y="2131"/>
                    <a:pt x="5540" y="2231"/>
                    <a:pt x="5790" y="2382"/>
                  </a:cubicBezTo>
                  <a:cubicBezTo>
                    <a:pt x="6066" y="2507"/>
                    <a:pt x="6317" y="2632"/>
                    <a:pt x="6592" y="2758"/>
                  </a:cubicBezTo>
                  <a:cubicBezTo>
                    <a:pt x="6843" y="2908"/>
                    <a:pt x="7094" y="3058"/>
                    <a:pt x="7369" y="3209"/>
                  </a:cubicBezTo>
                  <a:cubicBezTo>
                    <a:pt x="7896" y="3509"/>
                    <a:pt x="8422" y="3835"/>
                    <a:pt x="8923" y="4161"/>
                  </a:cubicBezTo>
                  <a:cubicBezTo>
                    <a:pt x="9475" y="4437"/>
                    <a:pt x="9951" y="4813"/>
                    <a:pt x="10477" y="5138"/>
                  </a:cubicBezTo>
                  <a:cubicBezTo>
                    <a:pt x="10953" y="5489"/>
                    <a:pt x="11455" y="5815"/>
                    <a:pt x="11931" y="6166"/>
                  </a:cubicBezTo>
                  <a:cubicBezTo>
                    <a:pt x="12382" y="6517"/>
                    <a:pt x="12858" y="6843"/>
                    <a:pt x="13259" y="7169"/>
                  </a:cubicBezTo>
                  <a:cubicBezTo>
                    <a:pt x="13685" y="7494"/>
                    <a:pt x="14086" y="7795"/>
                    <a:pt x="14437" y="8096"/>
                  </a:cubicBezTo>
                  <a:cubicBezTo>
                    <a:pt x="14813" y="8397"/>
                    <a:pt x="15139" y="8672"/>
                    <a:pt x="15440" y="8898"/>
                  </a:cubicBezTo>
                  <a:cubicBezTo>
                    <a:pt x="15715" y="9149"/>
                    <a:pt x="15966" y="9349"/>
                    <a:pt x="16191" y="9524"/>
                  </a:cubicBezTo>
                  <a:cubicBezTo>
                    <a:pt x="16617" y="9900"/>
                    <a:pt x="16843" y="10101"/>
                    <a:pt x="16843" y="10101"/>
                  </a:cubicBezTo>
                  <a:cubicBezTo>
                    <a:pt x="16843" y="10101"/>
                    <a:pt x="16693" y="9825"/>
                    <a:pt x="16367" y="9374"/>
                  </a:cubicBezTo>
                  <a:cubicBezTo>
                    <a:pt x="16216" y="9149"/>
                    <a:pt x="16016" y="8873"/>
                    <a:pt x="15765" y="8572"/>
                  </a:cubicBezTo>
                  <a:cubicBezTo>
                    <a:pt x="15515" y="8271"/>
                    <a:pt x="15264" y="7920"/>
                    <a:pt x="14938" y="7570"/>
                  </a:cubicBezTo>
                  <a:cubicBezTo>
                    <a:pt x="14763" y="7394"/>
                    <a:pt x="14612" y="7219"/>
                    <a:pt x="14437" y="7018"/>
                  </a:cubicBezTo>
                  <a:cubicBezTo>
                    <a:pt x="14262" y="6843"/>
                    <a:pt x="14061" y="6667"/>
                    <a:pt x="13861" y="6467"/>
                  </a:cubicBezTo>
                  <a:cubicBezTo>
                    <a:pt x="13485" y="6066"/>
                    <a:pt x="13059" y="5690"/>
                    <a:pt x="12607" y="5314"/>
                  </a:cubicBezTo>
                  <a:cubicBezTo>
                    <a:pt x="12156" y="4913"/>
                    <a:pt x="11680" y="4537"/>
                    <a:pt x="11179" y="4161"/>
                  </a:cubicBezTo>
                  <a:cubicBezTo>
                    <a:pt x="10653" y="3810"/>
                    <a:pt x="10151" y="3409"/>
                    <a:pt x="9600" y="3083"/>
                  </a:cubicBezTo>
                  <a:cubicBezTo>
                    <a:pt x="9048" y="2758"/>
                    <a:pt x="8497" y="2407"/>
                    <a:pt x="7946" y="2156"/>
                  </a:cubicBezTo>
                  <a:cubicBezTo>
                    <a:pt x="7670" y="2006"/>
                    <a:pt x="7369" y="1855"/>
                    <a:pt x="7094" y="1730"/>
                  </a:cubicBezTo>
                  <a:cubicBezTo>
                    <a:pt x="6818" y="1605"/>
                    <a:pt x="6542" y="1479"/>
                    <a:pt x="6267" y="1379"/>
                  </a:cubicBezTo>
                  <a:cubicBezTo>
                    <a:pt x="5991" y="1254"/>
                    <a:pt x="5715" y="1128"/>
                    <a:pt x="5439" y="1028"/>
                  </a:cubicBezTo>
                  <a:cubicBezTo>
                    <a:pt x="5164" y="953"/>
                    <a:pt x="4913" y="853"/>
                    <a:pt x="4637" y="778"/>
                  </a:cubicBezTo>
                  <a:cubicBezTo>
                    <a:pt x="4111" y="602"/>
                    <a:pt x="3610" y="452"/>
                    <a:pt x="3159" y="377"/>
                  </a:cubicBezTo>
                  <a:cubicBezTo>
                    <a:pt x="2683" y="276"/>
                    <a:pt x="2256" y="201"/>
                    <a:pt x="1881" y="126"/>
                  </a:cubicBezTo>
                  <a:cubicBezTo>
                    <a:pt x="1480" y="101"/>
                    <a:pt x="1154" y="76"/>
                    <a:pt x="878" y="51"/>
                  </a:cubicBezTo>
                  <a:cubicBezTo>
                    <a:pt x="30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777162" y="2390810"/>
              <a:ext cx="192443" cy="1481774"/>
            </a:xfrm>
            <a:custGeom>
              <a:avLst/>
              <a:gdLst/>
              <a:ahLst/>
              <a:cxnLst/>
              <a:rect l="l" t="t" r="r" b="b"/>
              <a:pathLst>
                <a:path w="4287" h="33009" extrusionOk="0">
                  <a:moveTo>
                    <a:pt x="1" y="1"/>
                  </a:moveTo>
                  <a:cubicBezTo>
                    <a:pt x="1" y="2"/>
                    <a:pt x="1881" y="21430"/>
                    <a:pt x="953" y="32707"/>
                  </a:cubicBezTo>
                  <a:lnTo>
                    <a:pt x="4086" y="33008"/>
                  </a:lnTo>
                  <a:cubicBezTo>
                    <a:pt x="4086" y="33008"/>
                    <a:pt x="4287" y="9199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6840004" y="3758726"/>
              <a:ext cx="2019556" cy="822385"/>
            </a:xfrm>
            <a:custGeom>
              <a:avLst/>
              <a:gdLst/>
              <a:ahLst/>
              <a:cxnLst/>
              <a:rect l="l" t="t" r="r" b="b"/>
              <a:pathLst>
                <a:path w="44989" h="18320" extrusionOk="0">
                  <a:moveTo>
                    <a:pt x="22920" y="0"/>
                  </a:moveTo>
                  <a:cubicBezTo>
                    <a:pt x="22758" y="0"/>
                    <a:pt x="22596" y="1"/>
                    <a:pt x="22432" y="4"/>
                  </a:cubicBezTo>
                  <a:cubicBezTo>
                    <a:pt x="3910" y="280"/>
                    <a:pt x="1" y="15743"/>
                    <a:pt x="1" y="15743"/>
                  </a:cubicBezTo>
                  <a:cubicBezTo>
                    <a:pt x="7774" y="17661"/>
                    <a:pt x="15097" y="18319"/>
                    <a:pt x="21487" y="18319"/>
                  </a:cubicBezTo>
                  <a:cubicBezTo>
                    <a:pt x="35472" y="18319"/>
                    <a:pt x="44988" y="15167"/>
                    <a:pt x="44988" y="15167"/>
                  </a:cubicBezTo>
                  <a:cubicBezTo>
                    <a:pt x="44988" y="15167"/>
                    <a:pt x="41000" y="0"/>
                    <a:pt x="22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545443" y="3848078"/>
              <a:ext cx="160886" cy="153030"/>
            </a:xfrm>
            <a:custGeom>
              <a:avLst/>
              <a:gdLst/>
              <a:ahLst/>
              <a:cxnLst/>
              <a:rect l="l" t="t" r="r" b="b"/>
              <a:pathLst>
                <a:path w="3584" h="3409" extrusionOk="0">
                  <a:moveTo>
                    <a:pt x="3459" y="0"/>
                  </a:moveTo>
                  <a:cubicBezTo>
                    <a:pt x="3459" y="0"/>
                    <a:pt x="3409" y="100"/>
                    <a:pt x="3358" y="301"/>
                  </a:cubicBezTo>
                  <a:cubicBezTo>
                    <a:pt x="3283" y="476"/>
                    <a:pt x="3208" y="752"/>
                    <a:pt x="3083" y="1028"/>
                  </a:cubicBezTo>
                  <a:cubicBezTo>
                    <a:pt x="3008" y="1178"/>
                    <a:pt x="2932" y="1328"/>
                    <a:pt x="2857" y="1504"/>
                  </a:cubicBezTo>
                  <a:cubicBezTo>
                    <a:pt x="2757" y="1654"/>
                    <a:pt x="2657" y="1805"/>
                    <a:pt x="2556" y="1955"/>
                  </a:cubicBezTo>
                  <a:cubicBezTo>
                    <a:pt x="2431" y="2080"/>
                    <a:pt x="2306" y="2206"/>
                    <a:pt x="2180" y="2331"/>
                  </a:cubicBezTo>
                  <a:cubicBezTo>
                    <a:pt x="2030" y="2431"/>
                    <a:pt x="1905" y="2506"/>
                    <a:pt x="1754" y="2531"/>
                  </a:cubicBezTo>
                  <a:cubicBezTo>
                    <a:pt x="1679" y="2557"/>
                    <a:pt x="1654" y="2557"/>
                    <a:pt x="1554" y="2582"/>
                  </a:cubicBezTo>
                  <a:lnTo>
                    <a:pt x="1404" y="2582"/>
                  </a:lnTo>
                  <a:lnTo>
                    <a:pt x="1353" y="2557"/>
                  </a:lnTo>
                  <a:lnTo>
                    <a:pt x="1303" y="2557"/>
                  </a:lnTo>
                  <a:cubicBezTo>
                    <a:pt x="1178" y="2531"/>
                    <a:pt x="1053" y="2481"/>
                    <a:pt x="952" y="2381"/>
                  </a:cubicBezTo>
                  <a:cubicBezTo>
                    <a:pt x="827" y="2281"/>
                    <a:pt x="752" y="2130"/>
                    <a:pt x="677" y="2005"/>
                  </a:cubicBezTo>
                  <a:cubicBezTo>
                    <a:pt x="602" y="1855"/>
                    <a:pt x="526" y="1704"/>
                    <a:pt x="476" y="1554"/>
                  </a:cubicBezTo>
                  <a:cubicBezTo>
                    <a:pt x="376" y="1253"/>
                    <a:pt x="326" y="978"/>
                    <a:pt x="276" y="777"/>
                  </a:cubicBezTo>
                  <a:cubicBezTo>
                    <a:pt x="226" y="577"/>
                    <a:pt x="226" y="476"/>
                    <a:pt x="226" y="476"/>
                  </a:cubicBezTo>
                  <a:cubicBezTo>
                    <a:pt x="226" y="476"/>
                    <a:pt x="175" y="577"/>
                    <a:pt x="125" y="777"/>
                  </a:cubicBezTo>
                  <a:cubicBezTo>
                    <a:pt x="75" y="978"/>
                    <a:pt x="0" y="1253"/>
                    <a:pt x="0" y="1604"/>
                  </a:cubicBezTo>
                  <a:cubicBezTo>
                    <a:pt x="0" y="1805"/>
                    <a:pt x="25" y="2005"/>
                    <a:pt x="75" y="2206"/>
                  </a:cubicBezTo>
                  <a:cubicBezTo>
                    <a:pt x="150" y="2406"/>
                    <a:pt x="226" y="2657"/>
                    <a:pt x="401" y="2857"/>
                  </a:cubicBezTo>
                  <a:cubicBezTo>
                    <a:pt x="551" y="3058"/>
                    <a:pt x="827" y="3283"/>
                    <a:pt x="1103" y="3333"/>
                  </a:cubicBezTo>
                  <a:lnTo>
                    <a:pt x="1228" y="3359"/>
                  </a:lnTo>
                  <a:lnTo>
                    <a:pt x="1253" y="3384"/>
                  </a:lnTo>
                  <a:lnTo>
                    <a:pt x="1353" y="3384"/>
                  </a:lnTo>
                  <a:lnTo>
                    <a:pt x="1504" y="3409"/>
                  </a:lnTo>
                  <a:cubicBezTo>
                    <a:pt x="1629" y="3409"/>
                    <a:pt x="1855" y="3384"/>
                    <a:pt x="1980" y="3359"/>
                  </a:cubicBezTo>
                  <a:cubicBezTo>
                    <a:pt x="2256" y="3283"/>
                    <a:pt x="2506" y="3108"/>
                    <a:pt x="2707" y="2932"/>
                  </a:cubicBezTo>
                  <a:cubicBezTo>
                    <a:pt x="2907" y="2757"/>
                    <a:pt x="3058" y="2557"/>
                    <a:pt x="3158" y="2331"/>
                  </a:cubicBezTo>
                  <a:cubicBezTo>
                    <a:pt x="3283" y="2130"/>
                    <a:pt x="3358" y="1930"/>
                    <a:pt x="3434" y="1729"/>
                  </a:cubicBezTo>
                  <a:cubicBezTo>
                    <a:pt x="3484" y="1529"/>
                    <a:pt x="3509" y="1328"/>
                    <a:pt x="3534" y="1153"/>
                  </a:cubicBezTo>
                  <a:cubicBezTo>
                    <a:pt x="3584" y="802"/>
                    <a:pt x="3559" y="501"/>
                    <a:pt x="3534" y="301"/>
                  </a:cubicBezTo>
                  <a:cubicBezTo>
                    <a:pt x="3484" y="100"/>
                    <a:pt x="3459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990926" y="3819932"/>
              <a:ext cx="151953" cy="145174"/>
            </a:xfrm>
            <a:custGeom>
              <a:avLst/>
              <a:gdLst/>
              <a:ahLst/>
              <a:cxnLst/>
              <a:rect l="l" t="t" r="r" b="b"/>
              <a:pathLst>
                <a:path w="3385" h="3234" extrusionOk="0">
                  <a:moveTo>
                    <a:pt x="3234" y="1"/>
                  </a:moveTo>
                  <a:cubicBezTo>
                    <a:pt x="3234" y="1"/>
                    <a:pt x="3209" y="101"/>
                    <a:pt x="3134" y="276"/>
                  </a:cubicBezTo>
                  <a:cubicBezTo>
                    <a:pt x="3084" y="477"/>
                    <a:pt x="2983" y="727"/>
                    <a:pt x="2883" y="1003"/>
                  </a:cubicBezTo>
                  <a:cubicBezTo>
                    <a:pt x="2833" y="1153"/>
                    <a:pt x="2758" y="1304"/>
                    <a:pt x="2683" y="1454"/>
                  </a:cubicBezTo>
                  <a:cubicBezTo>
                    <a:pt x="2607" y="1605"/>
                    <a:pt x="2507" y="1755"/>
                    <a:pt x="2432" y="1880"/>
                  </a:cubicBezTo>
                  <a:cubicBezTo>
                    <a:pt x="2332" y="2031"/>
                    <a:pt x="2206" y="2131"/>
                    <a:pt x="2081" y="2231"/>
                  </a:cubicBezTo>
                  <a:cubicBezTo>
                    <a:pt x="2031" y="2256"/>
                    <a:pt x="1956" y="2306"/>
                    <a:pt x="1906" y="2331"/>
                  </a:cubicBezTo>
                  <a:cubicBezTo>
                    <a:pt x="1856" y="2331"/>
                    <a:pt x="1830" y="2382"/>
                    <a:pt x="1705" y="2382"/>
                  </a:cubicBezTo>
                  <a:lnTo>
                    <a:pt x="1555" y="2407"/>
                  </a:lnTo>
                  <a:lnTo>
                    <a:pt x="1354" y="2407"/>
                  </a:lnTo>
                  <a:lnTo>
                    <a:pt x="1254" y="2382"/>
                  </a:lnTo>
                  <a:cubicBezTo>
                    <a:pt x="1129" y="2356"/>
                    <a:pt x="1003" y="2281"/>
                    <a:pt x="903" y="2181"/>
                  </a:cubicBezTo>
                  <a:cubicBezTo>
                    <a:pt x="803" y="2081"/>
                    <a:pt x="703" y="1980"/>
                    <a:pt x="653" y="1830"/>
                  </a:cubicBezTo>
                  <a:cubicBezTo>
                    <a:pt x="577" y="1680"/>
                    <a:pt x="527" y="1529"/>
                    <a:pt x="477" y="1379"/>
                  </a:cubicBezTo>
                  <a:cubicBezTo>
                    <a:pt x="377" y="1103"/>
                    <a:pt x="327" y="853"/>
                    <a:pt x="277" y="652"/>
                  </a:cubicBezTo>
                  <a:cubicBezTo>
                    <a:pt x="226" y="477"/>
                    <a:pt x="201" y="376"/>
                    <a:pt x="201" y="376"/>
                  </a:cubicBezTo>
                  <a:cubicBezTo>
                    <a:pt x="201" y="376"/>
                    <a:pt x="151" y="477"/>
                    <a:pt x="101" y="652"/>
                  </a:cubicBezTo>
                  <a:cubicBezTo>
                    <a:pt x="51" y="853"/>
                    <a:pt x="1" y="1128"/>
                    <a:pt x="1" y="1454"/>
                  </a:cubicBezTo>
                  <a:cubicBezTo>
                    <a:pt x="1" y="1630"/>
                    <a:pt x="1" y="1830"/>
                    <a:pt x="51" y="2031"/>
                  </a:cubicBezTo>
                  <a:cubicBezTo>
                    <a:pt x="101" y="2231"/>
                    <a:pt x="201" y="2457"/>
                    <a:pt x="352" y="2657"/>
                  </a:cubicBezTo>
                  <a:cubicBezTo>
                    <a:pt x="502" y="2858"/>
                    <a:pt x="753" y="3058"/>
                    <a:pt x="1028" y="3133"/>
                  </a:cubicBezTo>
                  <a:cubicBezTo>
                    <a:pt x="1079" y="3158"/>
                    <a:pt x="1154" y="3184"/>
                    <a:pt x="1229" y="3209"/>
                  </a:cubicBezTo>
                  <a:cubicBezTo>
                    <a:pt x="1279" y="3209"/>
                    <a:pt x="1354" y="3209"/>
                    <a:pt x="1429" y="3234"/>
                  </a:cubicBezTo>
                  <a:lnTo>
                    <a:pt x="1655" y="3234"/>
                  </a:lnTo>
                  <a:lnTo>
                    <a:pt x="1830" y="3209"/>
                  </a:lnTo>
                  <a:cubicBezTo>
                    <a:pt x="1906" y="3209"/>
                    <a:pt x="2081" y="3133"/>
                    <a:pt x="2231" y="3083"/>
                  </a:cubicBezTo>
                  <a:cubicBezTo>
                    <a:pt x="2382" y="3033"/>
                    <a:pt x="2482" y="2933"/>
                    <a:pt x="2582" y="2858"/>
                  </a:cubicBezTo>
                  <a:cubicBezTo>
                    <a:pt x="2783" y="2682"/>
                    <a:pt x="2933" y="2482"/>
                    <a:pt x="3059" y="2256"/>
                  </a:cubicBezTo>
                  <a:cubicBezTo>
                    <a:pt x="3159" y="2056"/>
                    <a:pt x="3234" y="1855"/>
                    <a:pt x="3259" y="1655"/>
                  </a:cubicBezTo>
                  <a:cubicBezTo>
                    <a:pt x="3309" y="1454"/>
                    <a:pt x="3334" y="1279"/>
                    <a:pt x="3359" y="1103"/>
                  </a:cubicBezTo>
                  <a:cubicBezTo>
                    <a:pt x="3384" y="777"/>
                    <a:pt x="3334" y="502"/>
                    <a:pt x="3309" y="301"/>
                  </a:cubicBezTo>
                  <a:cubicBezTo>
                    <a:pt x="3284" y="101"/>
                    <a:pt x="3234" y="1"/>
                    <a:pt x="3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786185" y="3926522"/>
              <a:ext cx="141808" cy="151908"/>
            </a:xfrm>
            <a:custGeom>
              <a:avLst/>
              <a:gdLst/>
              <a:ahLst/>
              <a:cxnLst/>
              <a:rect l="l" t="t" r="r" b="b"/>
              <a:pathLst>
                <a:path w="3159" h="3384" extrusionOk="0">
                  <a:moveTo>
                    <a:pt x="3008" y="0"/>
                  </a:moveTo>
                  <a:cubicBezTo>
                    <a:pt x="3008" y="0"/>
                    <a:pt x="2883" y="426"/>
                    <a:pt x="2682" y="1028"/>
                  </a:cubicBezTo>
                  <a:cubicBezTo>
                    <a:pt x="2632" y="1178"/>
                    <a:pt x="2582" y="1354"/>
                    <a:pt x="2532" y="1504"/>
                  </a:cubicBezTo>
                  <a:cubicBezTo>
                    <a:pt x="2457" y="1679"/>
                    <a:pt x="2381" y="1830"/>
                    <a:pt x="2306" y="2005"/>
                  </a:cubicBezTo>
                  <a:cubicBezTo>
                    <a:pt x="2231" y="2156"/>
                    <a:pt x="2131" y="2306"/>
                    <a:pt x="2031" y="2406"/>
                  </a:cubicBezTo>
                  <a:lnTo>
                    <a:pt x="1955" y="2456"/>
                  </a:lnTo>
                  <a:lnTo>
                    <a:pt x="1880" y="2507"/>
                  </a:lnTo>
                  <a:lnTo>
                    <a:pt x="1830" y="2532"/>
                  </a:lnTo>
                  <a:lnTo>
                    <a:pt x="1805" y="2557"/>
                  </a:lnTo>
                  <a:lnTo>
                    <a:pt x="1554" y="2557"/>
                  </a:lnTo>
                  <a:cubicBezTo>
                    <a:pt x="1479" y="2532"/>
                    <a:pt x="1404" y="2532"/>
                    <a:pt x="1329" y="2507"/>
                  </a:cubicBezTo>
                  <a:cubicBezTo>
                    <a:pt x="1203" y="2456"/>
                    <a:pt x="1078" y="2356"/>
                    <a:pt x="978" y="2256"/>
                  </a:cubicBezTo>
                  <a:cubicBezTo>
                    <a:pt x="878" y="2131"/>
                    <a:pt x="777" y="2030"/>
                    <a:pt x="702" y="1880"/>
                  </a:cubicBezTo>
                  <a:cubicBezTo>
                    <a:pt x="627" y="1730"/>
                    <a:pt x="552" y="1579"/>
                    <a:pt x="502" y="1429"/>
                  </a:cubicBezTo>
                  <a:cubicBezTo>
                    <a:pt x="376" y="1153"/>
                    <a:pt x="301" y="902"/>
                    <a:pt x="251" y="702"/>
                  </a:cubicBezTo>
                  <a:cubicBezTo>
                    <a:pt x="201" y="527"/>
                    <a:pt x="176" y="426"/>
                    <a:pt x="176" y="426"/>
                  </a:cubicBezTo>
                  <a:cubicBezTo>
                    <a:pt x="176" y="426"/>
                    <a:pt x="126" y="527"/>
                    <a:pt x="101" y="727"/>
                  </a:cubicBezTo>
                  <a:cubicBezTo>
                    <a:pt x="51" y="902"/>
                    <a:pt x="0" y="1178"/>
                    <a:pt x="26" y="1529"/>
                  </a:cubicBezTo>
                  <a:cubicBezTo>
                    <a:pt x="26" y="1705"/>
                    <a:pt x="51" y="1905"/>
                    <a:pt x="126" y="2106"/>
                  </a:cubicBezTo>
                  <a:cubicBezTo>
                    <a:pt x="176" y="2306"/>
                    <a:pt x="251" y="2507"/>
                    <a:pt x="401" y="2732"/>
                  </a:cubicBezTo>
                  <a:cubicBezTo>
                    <a:pt x="552" y="2908"/>
                    <a:pt x="752" y="3133"/>
                    <a:pt x="1003" y="3233"/>
                  </a:cubicBezTo>
                  <a:cubicBezTo>
                    <a:pt x="1128" y="3309"/>
                    <a:pt x="1254" y="3334"/>
                    <a:pt x="1404" y="3359"/>
                  </a:cubicBezTo>
                  <a:lnTo>
                    <a:pt x="1454" y="3384"/>
                  </a:lnTo>
                  <a:lnTo>
                    <a:pt x="1805" y="3384"/>
                  </a:lnTo>
                  <a:cubicBezTo>
                    <a:pt x="2181" y="3334"/>
                    <a:pt x="2482" y="3158"/>
                    <a:pt x="2632" y="2933"/>
                  </a:cubicBezTo>
                  <a:cubicBezTo>
                    <a:pt x="2833" y="2732"/>
                    <a:pt x="2908" y="2481"/>
                    <a:pt x="3008" y="2281"/>
                  </a:cubicBezTo>
                  <a:cubicBezTo>
                    <a:pt x="3083" y="2055"/>
                    <a:pt x="3108" y="1855"/>
                    <a:pt x="3133" y="1654"/>
                  </a:cubicBezTo>
                  <a:cubicBezTo>
                    <a:pt x="3158" y="1454"/>
                    <a:pt x="3158" y="1278"/>
                    <a:pt x="3158" y="1103"/>
                  </a:cubicBezTo>
                  <a:cubicBezTo>
                    <a:pt x="3158" y="426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538664" y="4097506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5" y="1"/>
                  </a:moveTo>
                  <a:cubicBezTo>
                    <a:pt x="702" y="1"/>
                    <a:pt x="1" y="276"/>
                    <a:pt x="1" y="627"/>
                  </a:cubicBezTo>
                  <a:cubicBezTo>
                    <a:pt x="1" y="978"/>
                    <a:pt x="702" y="1254"/>
                    <a:pt x="1555" y="1254"/>
                  </a:cubicBezTo>
                  <a:cubicBezTo>
                    <a:pt x="2432" y="1254"/>
                    <a:pt x="3133" y="978"/>
                    <a:pt x="3133" y="627"/>
                  </a:cubicBezTo>
                  <a:cubicBezTo>
                    <a:pt x="3133" y="276"/>
                    <a:pt x="2432" y="1"/>
                    <a:pt x="1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8014583" y="4062627"/>
              <a:ext cx="140685" cy="56292"/>
            </a:xfrm>
            <a:custGeom>
              <a:avLst/>
              <a:gdLst/>
              <a:ahLst/>
              <a:cxnLst/>
              <a:rect l="l" t="t" r="r" b="b"/>
              <a:pathLst>
                <a:path w="3134" h="1254" extrusionOk="0">
                  <a:moveTo>
                    <a:pt x="1554" y="1"/>
                  </a:moveTo>
                  <a:cubicBezTo>
                    <a:pt x="702" y="1"/>
                    <a:pt x="0" y="277"/>
                    <a:pt x="0" y="627"/>
                  </a:cubicBezTo>
                  <a:cubicBezTo>
                    <a:pt x="0" y="978"/>
                    <a:pt x="702" y="1254"/>
                    <a:pt x="1554" y="1254"/>
                  </a:cubicBezTo>
                  <a:cubicBezTo>
                    <a:pt x="2431" y="1254"/>
                    <a:pt x="3133" y="978"/>
                    <a:pt x="3133" y="627"/>
                  </a:cubicBezTo>
                  <a:cubicBezTo>
                    <a:pt x="3133" y="277"/>
                    <a:pt x="24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35"/>
          <p:cNvSpPr txBox="1">
            <a:spLocks noGrp="1"/>
          </p:cNvSpPr>
          <p:nvPr>
            <p:ph type="title"/>
          </p:nvPr>
        </p:nvSpPr>
        <p:spPr>
          <a:xfrm>
            <a:off x="755787" y="63046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latin typeface="#9Slide03 Swiss Condensed Bold" panose="02000500000000000000" pitchFamily="2" charset="0"/>
              </a:rPr>
              <a:t>1. Tác động của biến đổi khí hậu</a:t>
            </a:r>
            <a:endParaRPr sz="4800" dirty="0">
              <a:latin typeface="#9Slide03 Swiss Condensed Bold" panose="02000500000000000000" pitchFamily="2" charset="0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5150658" y="3893725"/>
            <a:ext cx="4026800" cy="1268113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Cháy rừng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Hạn hán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Lũ lụt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2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Băng tan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6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Bão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0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Sạt lở đất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#9Slide05 Lobster" panose="02000506000000020003" pitchFamily="2" charset="0"/>
              </a:rPr>
              <a:t>Sóng thần</a:t>
            </a:r>
            <a:endParaRPr sz="4000" dirty="0">
              <a:latin typeface="#9Slide05 Lobster" panose="02000506000000020003" pitchFamily="2" charset="0"/>
            </a:endParaRPr>
          </a:p>
        </p:txBody>
      </p:sp>
      <p:sp>
        <p:nvSpPr>
          <p:cNvPr id="1511" name="Google Shape;1511;p42"/>
          <p:cNvSpPr/>
          <p:nvPr/>
        </p:nvSpPr>
        <p:spPr>
          <a:xfrm>
            <a:off x="8181900" y="2462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/>
          <p:nvPr/>
        </p:nvSpPr>
        <p:spPr>
          <a:xfrm>
            <a:off x="-287250" y="101241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2"/>
          <p:cNvSpPr/>
          <p:nvPr/>
        </p:nvSpPr>
        <p:spPr>
          <a:xfrm>
            <a:off x="182050" y="198600"/>
            <a:ext cx="1219065" cy="49610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5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</p:bld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192</Words>
  <Application>Microsoft Office PowerPoint</Application>
  <PresentationFormat>On-screen Show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Chau Philomene One</vt:lpstr>
      <vt:lpstr>#9Slide03 SFU Salzburg</vt:lpstr>
      <vt:lpstr>Arial</vt:lpstr>
      <vt:lpstr>Roboto Condensed Light</vt:lpstr>
      <vt:lpstr>Bebas Neue</vt:lpstr>
      <vt:lpstr>Didact Gothic</vt:lpstr>
      <vt:lpstr>#9Slide05 Lobster</vt:lpstr>
      <vt:lpstr>#9Slide03 Swiss Condensed Bold</vt:lpstr>
      <vt:lpstr>Eco-Friendly School Center by Slidesgo</vt:lpstr>
      <vt:lpstr> Chủ đề 7 – Tháng 3 Cuộc sống quanh ta</vt:lpstr>
      <vt:lpstr>1. Tác động của biến đổi khí hậu</vt:lpstr>
      <vt:lpstr>Cháy rừng</vt:lpstr>
      <vt:lpstr>Hạn hán</vt:lpstr>
      <vt:lpstr>Lũ lụt</vt:lpstr>
      <vt:lpstr>Băng tan</vt:lpstr>
      <vt:lpstr>Bão</vt:lpstr>
      <vt:lpstr>Sạt lở đất</vt:lpstr>
      <vt:lpstr>Sóng thần</vt:lpstr>
      <vt:lpstr>Tại sao lại xảy ra những hiện tượng như vậy? </vt:lpstr>
      <vt:lpstr>1. Tác động của biến đổi khí hậu</vt:lpstr>
      <vt:lpstr>2. Thiên tai và dấu hiệu của thiên 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Chủ đề 7 – Tháng 3 Cuộc sống quanh ta</dc:title>
  <cp:lastModifiedBy>H060521</cp:lastModifiedBy>
  <cp:revision>7</cp:revision>
  <dcterms:modified xsi:type="dcterms:W3CDTF">2022-07-05T10:36:13Z</dcterms:modified>
</cp:coreProperties>
</file>