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36"/>
  </p:notesMasterIdLst>
  <p:sldIdLst>
    <p:sldId id="256" r:id="rId6"/>
    <p:sldId id="257" r:id="rId7"/>
    <p:sldId id="258" r:id="rId8"/>
    <p:sldId id="289" r:id="rId9"/>
    <p:sldId id="265" r:id="rId10"/>
    <p:sldId id="293" r:id="rId11"/>
    <p:sldId id="290" r:id="rId12"/>
    <p:sldId id="310" r:id="rId13"/>
    <p:sldId id="311" r:id="rId14"/>
    <p:sldId id="292" r:id="rId15"/>
    <p:sldId id="294" r:id="rId16"/>
    <p:sldId id="296" r:id="rId17"/>
    <p:sldId id="312" r:id="rId18"/>
    <p:sldId id="313" r:id="rId19"/>
    <p:sldId id="326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2" r:id="rId28"/>
    <p:sldId id="321" r:id="rId29"/>
    <p:sldId id="323" r:id="rId30"/>
    <p:sldId id="325" r:id="rId31"/>
    <p:sldId id="324" r:id="rId32"/>
    <p:sldId id="309" r:id="rId33"/>
    <p:sldId id="279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806" autoAdjust="0"/>
  </p:normalViewPr>
  <p:slideViewPr>
    <p:cSldViewPr snapToGrid="0">
      <p:cViewPr varScale="1">
        <p:scale>
          <a:sx n="84" d="100"/>
          <a:sy n="84" d="100"/>
        </p:scale>
        <p:origin x="-62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81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8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Thales.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25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SGK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1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2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2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dắt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3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921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Thales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1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SGK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54,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tới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SGK/T52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SGK/T52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20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1-SGK/T52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HS: Hai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8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(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SGK/T52)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1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HĐ2,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thừa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8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3F560B-4F42-104A-A509-9636D18B7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11BC9F-7000-7449-9955-E90F78A8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D1160B-078C-0344-BEA0-BCD801B2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6986B3-E0FE-8441-B764-48FF3001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D5E25A-CC17-F343-873B-8C7998F4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25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5A7DE-7DE3-294B-BF86-0C81A955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D62A67-DE94-C944-BCE1-6A27375C8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283B4B-ED07-294A-BC99-225BD290F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3E41AB-AEC8-BD4D-971F-17BBB7BB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A4B21C-9E9A-2C43-A1A0-31B47F53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2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3F55B-2A84-C04B-8FF6-9BD2738E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874072-A1B9-754C-9F87-4E64616FC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B03ED2-24FE-5D43-87BA-8ED45E29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FD469A-B604-0D4C-AA0F-1C19ACC4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1DDA73-95FE-544E-AC65-D906FEB94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959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B82F7D-1ACC-434C-B771-C458CD3C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695BEB-471C-E349-83F1-4264E51BF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AB3DC9-7F60-F04C-86DF-C447B07B3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A2CD85-6827-B14D-9559-DDB0F268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DF5909-2CFE-0449-8E5A-D62DB11F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701AE5-A020-2D4E-A0CE-DFABAA7D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9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E68E7-C97A-8340-90E1-124DCE01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5E31DB-49E1-C949-83D0-A729FF5CE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EF112B1-41C6-AC46-90EA-D0D75606E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CEC523F-293E-DF4A-AC1F-E2E429104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E0EE1DE-9CBA-AC4B-899F-F2C877A25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93821CF-9E79-E24D-9C19-89993798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0FF175-8235-5A4B-AE44-7385D32E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5C1F5DE-3C8B-0946-B286-56BBC175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67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2AB5C1-CF5C-734E-B9FA-F62FC673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BB8A52-CE81-4F46-9B8D-AC7FC0E3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0AFCD8F-29DC-3F41-968C-C59266F8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32536B5-C0CE-B34C-B1D8-D424182D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574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841201E-4FF5-FE48-BB9A-4FE6A77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BF251F-BA5B-0348-BCB6-838C58A3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1970681-186D-1046-BD5D-3F478B25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00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3C740-310D-8D42-B7D0-B00153D0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959B29-CC5D-6842-8E9B-B9B274E6B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7D17D4-A54D-9944-B1B0-CF1757E75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35E0ED-8406-2C44-B0B6-50405FB9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1BDD6C-D989-5F43-BB33-B409029D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08B344A-8FE5-1F4C-8625-7E7925C3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2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04D6AA-BC6E-C347-AF9B-E3F27A91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52CE22A-D9BC-F54A-972C-436031781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8C3F396-6399-1E44-8FA7-DBCCD514C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230E60-E7F1-264B-B3B2-ED1FFDDD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73D2E0-68F9-ED46-86C3-20B34FA4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5AE480-6E83-444C-A5D1-6C9C4711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488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0D63F2-21D9-A341-8E5C-9875E9DB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827DB90-A43E-4144-986F-786CCF625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D43AA5-73D3-9A48-8CE4-0C27F135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BB6BC2-818A-164E-8243-E56A0BAE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03D3F0-E9B6-8B4D-BFDB-CF519991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9FA092B-5CDA-0242-BB26-A2A4F02BB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3F2F46-5852-1A4A-8F7A-A9768FC12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AACC6E-5FDB-FA4A-9154-B2CDF6FC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0403D6-40E9-9B47-9F81-B7556308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B47FBB-D7C4-BE4F-91EA-AD19C6D0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4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C09F137-A614-334B-AC1D-1322EB33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5B61B9-7A9F-4841-984D-A9549CDCB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70C213-FB70-4B48-AB9E-72D9C43F4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84F35-7D75-A646-9B02-07344EEFD4A9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6C156-141F-DA45-AD6F-4FE468176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FDC36-8DF1-A046-8121-7B4F73505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14423-CACA-784D-8F18-FAA3848BA453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emf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4.png"/><Relationship Id="rId9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image" Target="../media/image61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11" Type="http://schemas.openxmlformats.org/officeDocument/2006/relationships/slide" Target="slide9.xml"/><Relationship Id="rId5" Type="http://schemas.openxmlformats.org/officeDocument/2006/relationships/slide" Target="slide18.xml"/><Relationship Id="rId10" Type="http://schemas.openxmlformats.org/officeDocument/2006/relationships/image" Target="../media/image60.gif"/><Relationship Id="rId4" Type="http://schemas.openxmlformats.org/officeDocument/2006/relationships/image" Target="../media/image57.gif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openxmlformats.org/officeDocument/2006/relationships/image" Target="../media/image63.gif"/><Relationship Id="rId3" Type="http://schemas.openxmlformats.org/officeDocument/2006/relationships/slide" Target="slide23.xml"/><Relationship Id="rId7" Type="http://schemas.openxmlformats.org/officeDocument/2006/relationships/slide" Target="slide24.xml"/><Relationship Id="rId12" Type="http://schemas.openxmlformats.org/officeDocument/2006/relationships/image" Target="../media/image62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gif"/><Relationship Id="rId11" Type="http://schemas.openxmlformats.org/officeDocument/2006/relationships/slide" Target="slide27.xml"/><Relationship Id="rId5" Type="http://schemas.openxmlformats.org/officeDocument/2006/relationships/slide" Target="slide25.xml"/><Relationship Id="rId10" Type="http://schemas.openxmlformats.org/officeDocument/2006/relationships/image" Target="../media/image61.gif"/><Relationship Id="rId4" Type="http://schemas.openxmlformats.org/officeDocument/2006/relationships/image" Target="../media/image58.gif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11" Type="http://schemas.openxmlformats.org/officeDocument/2006/relationships/image" Target="../media/image69.gif"/><Relationship Id="rId5" Type="http://schemas.openxmlformats.org/officeDocument/2006/relationships/image" Target="../media/image60.png"/><Relationship Id="rId10" Type="http://schemas.openxmlformats.org/officeDocument/2006/relationships/image" Target="../media/image68.gif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2.gif"/><Relationship Id="rId3" Type="http://schemas.openxmlformats.org/officeDocument/2006/relationships/image" Target="../media/image56.png"/><Relationship Id="rId7" Type="http://schemas.openxmlformats.org/officeDocument/2006/relationships/image" Target="../media/image59.gif"/><Relationship Id="rId12" Type="http://schemas.openxmlformats.org/officeDocument/2006/relationships/slide" Target="slide5.xml"/><Relationship Id="rId17" Type="http://schemas.openxmlformats.org/officeDocument/2006/relationships/image" Target="../media/image67.png"/><Relationship Id="rId2" Type="http://schemas.openxmlformats.org/officeDocument/2006/relationships/audio" Target="../media/audio3.wav"/><Relationship Id="rId16" Type="http://schemas.openxmlformats.org/officeDocument/2006/relationships/slide" Target="slide2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9.xml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72.gif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60.gif"/><Relationship Id="rId14" Type="http://schemas.openxmlformats.org/officeDocument/2006/relationships/image" Target="../media/image7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8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0.png"/><Relationship Id="rId11" Type="http://schemas.openxmlformats.org/officeDocument/2006/relationships/slide" Target="slide22.xml"/><Relationship Id="rId5" Type="http://schemas.openxmlformats.org/officeDocument/2006/relationships/image" Target="../media/image690.png"/><Relationship Id="rId15" Type="http://schemas.openxmlformats.org/officeDocument/2006/relationships/image" Target="../media/image73.emf"/><Relationship Id="rId10" Type="http://schemas.openxmlformats.org/officeDocument/2006/relationships/image" Target="../media/image66.jpeg"/><Relationship Id="rId4" Type="http://schemas.openxmlformats.org/officeDocument/2006/relationships/image" Target="../media/image64.png"/><Relationship Id="rId9" Type="http://schemas.openxmlformats.org/officeDocument/2006/relationships/image" Target="../media/image65.jpeg"/><Relationship Id="rId14" Type="http://schemas.openxmlformats.org/officeDocument/2006/relationships/image" Target="../media/image6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2.gif"/><Relationship Id="rId3" Type="http://schemas.openxmlformats.org/officeDocument/2006/relationships/image" Target="../media/image56.png"/><Relationship Id="rId7" Type="http://schemas.openxmlformats.org/officeDocument/2006/relationships/image" Target="../media/image59.gif"/><Relationship Id="rId12" Type="http://schemas.openxmlformats.org/officeDocument/2006/relationships/slide" Target="slide5.xml"/><Relationship Id="rId17" Type="http://schemas.openxmlformats.org/officeDocument/2006/relationships/image" Target="../media/image67.png"/><Relationship Id="rId2" Type="http://schemas.openxmlformats.org/officeDocument/2006/relationships/audio" Target="../media/audio3.wav"/><Relationship Id="rId16" Type="http://schemas.openxmlformats.org/officeDocument/2006/relationships/slide" Target="slide2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9.xml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72.gif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60.gif"/><Relationship Id="rId14" Type="http://schemas.openxmlformats.org/officeDocument/2006/relationships/image" Target="../media/image71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audio" Target="../media/audio2.wav"/><Relationship Id="rId7" Type="http://schemas.openxmlformats.org/officeDocument/2006/relationships/image" Target="../media/image66.jpe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11" Type="http://schemas.openxmlformats.org/officeDocument/2006/relationships/slide" Target="slide22.xml"/><Relationship Id="rId5" Type="http://schemas.openxmlformats.org/officeDocument/2006/relationships/image" Target="../media/image74.png"/><Relationship Id="rId10" Type="http://schemas.openxmlformats.org/officeDocument/2006/relationships/image" Target="../media/image73.emf"/><Relationship Id="rId4" Type="http://schemas.openxmlformats.org/officeDocument/2006/relationships/image" Target="../media/image64.png"/><Relationship Id="rId9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11" Type="http://schemas.openxmlformats.org/officeDocument/2006/relationships/package" Target="../embeddings/Microsoft_Word_Document2.doc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emf"/><Relationship Id="rId4" Type="http://schemas.openxmlformats.org/officeDocument/2006/relationships/image" Target="../media/image11.png"/><Relationship Id="rId9" Type="http://schemas.openxmlformats.org/officeDocument/2006/relationships/package" Target="../embeddings/Microsoft_Word_Document1.doc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gif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8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 TRONG TAM GIÁC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H8-C8-B1-Tiết 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33CA5C2C-E2E4-67CA-F8B3-F75BBCA04053}"/>
              </a:ext>
            </a:extLst>
          </p:cNvPr>
          <p:cNvSpPr txBox="1"/>
          <p:nvPr/>
        </p:nvSpPr>
        <p:spPr>
          <a:xfrm>
            <a:off x="446677" y="814529"/>
            <a:ext cx="716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(SGK/T53)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458" y="1395708"/>
            <a:ext cx="3651671" cy="2597744"/>
          </a:xfrm>
          <a:prstGeom prst="rect">
            <a:avLst/>
          </a:prstGeom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63855"/>
              </p:ext>
            </p:extLst>
          </p:nvPr>
        </p:nvGraphicFramePr>
        <p:xfrm>
          <a:off x="4955021" y="2136682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Document" r:id="rId5" imgW="5965227" imgH="1146441" progId="Word.Document.12">
                  <p:embed/>
                </p:oleObj>
              </mc:Choice>
              <mc:Fallback>
                <p:oleObj name="Document" r:id="rId5" imgW="5965227" imgH="1146441" progId="Word.Document.12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5021" y="2136682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257" y="3553251"/>
            <a:ext cx="5941589" cy="973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257" y="4772490"/>
            <a:ext cx="5941589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45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485204" y="961266"/>
            <a:ext cx="4100243" cy="673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(SGK-T53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922947"/>
              </p:ext>
            </p:extLst>
          </p:nvPr>
        </p:nvGraphicFramePr>
        <p:xfrm>
          <a:off x="446678" y="1882646"/>
          <a:ext cx="5965825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Document" r:id="rId4" imgW="5965227" imgH="1555988" progId="Word.Document.12">
                  <p:embed/>
                </p:oleObj>
              </mc:Choice>
              <mc:Fallback>
                <p:oleObj name="Document" r:id="rId4" imgW="5965227" imgH="15559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678" y="1882646"/>
                        <a:ext cx="5965825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148" y="961266"/>
            <a:ext cx="3651671" cy="2597744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92155" y="3224959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00" y="3843145"/>
            <a:ext cx="5941589" cy="973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92" y="4935895"/>
            <a:ext cx="5941589" cy="97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4" y="952378"/>
            <a:ext cx="4313647" cy="85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(SGK-T53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720558" y="208510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91" y="617923"/>
            <a:ext cx="4338668" cy="3457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01" y="2774661"/>
            <a:ext cx="5941589" cy="5448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38" y="3369235"/>
            <a:ext cx="5941589" cy="973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38" y="4351592"/>
            <a:ext cx="5941589" cy="973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658" y="5382003"/>
            <a:ext cx="3019048" cy="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92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2(SGK-T53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78222" y="146008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40" y="356202"/>
            <a:ext cx="4495305" cy="326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22" y="2090182"/>
            <a:ext cx="5941589" cy="1384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21" y="3347895"/>
            <a:ext cx="5941589" cy="1515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93" y="4846684"/>
            <a:ext cx="5941589" cy="973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315" y="4819164"/>
            <a:ext cx="5941589" cy="15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5" y="952378"/>
            <a:ext cx="3356152" cy="486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055268" y="952378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910" y="507667"/>
            <a:ext cx="3486150" cy="330517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9927"/>
              </p:ext>
            </p:extLst>
          </p:nvPr>
        </p:nvGraphicFramePr>
        <p:xfrm>
          <a:off x="637625" y="1549434"/>
          <a:ext cx="5965825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Document" r:id="rId5" imgW="5965227" imgH="1561035" progId="Word.Document.12">
                  <p:embed/>
                </p:oleObj>
              </mc:Choice>
              <mc:Fallback>
                <p:oleObj name="Document" r:id="rId5" imgW="5965227" imgH="15610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7625" y="1549434"/>
                        <a:ext cx="5965825" cy="156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087630"/>
              </p:ext>
            </p:extLst>
          </p:nvPr>
        </p:nvGraphicFramePr>
        <p:xfrm>
          <a:off x="654817" y="2932538"/>
          <a:ext cx="5965825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Document" r:id="rId7" imgW="5965227" imgH="2417261" progId="Word.Document.12">
                  <p:embed/>
                </p:oleObj>
              </mc:Choice>
              <mc:Fallback>
                <p:oleObj name="Document" r:id="rId7" imgW="5965227" imgH="24172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4817" y="2932538"/>
                        <a:ext cx="5965825" cy="241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069" y="5155965"/>
            <a:ext cx="5941589" cy="14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71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637625" y="952378"/>
            <a:ext cx="3356152" cy="486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055268" y="952378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910" y="507667"/>
            <a:ext cx="3486150" cy="3305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5" y="1627921"/>
            <a:ext cx="5941589" cy="142746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607232"/>
              </p:ext>
            </p:extLst>
          </p:nvPr>
        </p:nvGraphicFramePr>
        <p:xfrm>
          <a:off x="388930" y="2914594"/>
          <a:ext cx="5965825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Document" r:id="rId6" imgW="5965227" imgH="2442497" progId="Word.Document.12">
                  <p:embed/>
                </p:oleObj>
              </mc:Choice>
              <mc:Fallback>
                <p:oleObj name="Document" r:id="rId6" imgW="5965227" imgH="24424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8930" y="2914594"/>
                        <a:ext cx="5965825" cy="244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43827"/>
              </p:ext>
            </p:extLst>
          </p:nvPr>
        </p:nvGraphicFramePr>
        <p:xfrm>
          <a:off x="1072355" y="5169926"/>
          <a:ext cx="5965825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Document" r:id="rId8" imgW="5965227" imgH="1125892" progId="Word.Document.12">
                  <p:embed/>
                </p:oleObj>
              </mc:Choice>
              <mc:Fallback>
                <p:oleObj name="Document" r:id="rId8" imgW="5965227" imgH="1125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2355" y="5169926"/>
                        <a:ext cx="5965825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91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F519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17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82575" y="1329523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737559" y="2007366"/>
            <a:ext cx="4100243" cy="673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(SGK-T54)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384" y="1781029"/>
            <a:ext cx="3880124" cy="3735223"/>
          </a:xfrm>
          <a:prstGeom prst="rect">
            <a:avLst/>
          </a:prstGeom>
        </p:spPr>
      </p:pic>
      <p:sp>
        <p:nvSpPr>
          <p:cNvPr id="20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737559" y="2815817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86769"/>
              </p:ext>
            </p:extLst>
          </p:nvPr>
        </p:nvGraphicFramePr>
        <p:xfrm>
          <a:off x="691308" y="3501909"/>
          <a:ext cx="5965825" cy="198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Document" r:id="rId5" imgW="5965227" imgH="1985723" progId="Word.Document.12">
                  <p:embed/>
                </p:oleObj>
              </mc:Choice>
              <mc:Fallback>
                <p:oleObj name="Document" r:id="rId5" imgW="5965227" imgH="19857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1308" y="3501909"/>
                        <a:ext cx="5965825" cy="198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499964"/>
              </p:ext>
            </p:extLst>
          </p:nvPr>
        </p:nvGraphicFramePr>
        <p:xfrm>
          <a:off x="752799" y="5488966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Document" r:id="rId7" imgW="5965227" imgH="716346" progId="Word.Document.12">
                  <p:embed/>
                </p:oleObj>
              </mc:Choice>
              <mc:Fallback>
                <p:oleObj name="Document" r:id="rId7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2799" y="5488966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632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F519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8239" y="2130896"/>
            <a:ext cx="10304902" cy="138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056" y="3885174"/>
            <a:ext cx="3651671" cy="2597744"/>
          </a:xfrm>
          <a:prstGeom prst="rect">
            <a:avLst/>
          </a:prstGeom>
        </p:spPr>
      </p:pic>
      <p:sp>
        <p:nvSpPr>
          <p:cNvPr id="21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696732"/>
              </p:ext>
            </p:extLst>
          </p:nvPr>
        </p:nvGraphicFramePr>
        <p:xfrm>
          <a:off x="5174731" y="4531146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Document" r:id="rId5" imgW="5965227" imgH="1146441" progId="Word.Document.12">
                  <p:embed/>
                </p:oleObj>
              </mc:Choice>
              <mc:Fallback>
                <p:oleObj name="Document" r:id="rId5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731" y="4531146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843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33CA5C2C-E2E4-67CA-F8B3-F75BBCA04053}"/>
              </a:ext>
            </a:extLst>
          </p:cNvPr>
          <p:cNvSpPr txBox="1"/>
          <p:nvPr/>
        </p:nvSpPr>
        <p:spPr>
          <a:xfrm>
            <a:off x="446677" y="814529"/>
            <a:ext cx="7164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(SGK/T54)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458" y="1395708"/>
            <a:ext cx="3651671" cy="259774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02588"/>
              </p:ext>
            </p:extLst>
          </p:nvPr>
        </p:nvGraphicFramePr>
        <p:xfrm>
          <a:off x="5217238" y="2092513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Document" r:id="rId5" imgW="5965227" imgH="1146441" progId="Word.Document.12">
                  <p:embed/>
                </p:oleObj>
              </mc:Choice>
              <mc:Fallback>
                <p:oleObj name="Document" r:id="rId5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17238" y="2092513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507489"/>
              </p:ext>
            </p:extLst>
          </p:nvPr>
        </p:nvGraphicFramePr>
        <p:xfrm>
          <a:off x="1181353" y="4446805"/>
          <a:ext cx="9313862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Document" r:id="rId7" imgW="9463751" imgH="1895481" progId="Word.Document.12">
                  <p:embed/>
                </p:oleObj>
              </mc:Choice>
              <mc:Fallback>
                <p:oleObj name="Document" r:id="rId7" imgW="9463751" imgH="18954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1353" y="4446805"/>
                        <a:ext cx="9313862" cy="187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07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25AE2A5-5738-3580-5C7C-161964F9AC15}"/>
              </a:ext>
            </a:extLst>
          </p:cNvPr>
          <p:cNvSpPr txBox="1"/>
          <p:nvPr/>
        </p:nvSpPr>
        <p:spPr>
          <a:xfrm>
            <a:off x="353401" y="215280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.Định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(SGK-T55)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9F751170-4D9E-D878-88D0-268D007E9A98}"/>
              </a:ext>
            </a:extLst>
          </p:cNvPr>
          <p:cNvSpPr txBox="1"/>
          <p:nvPr/>
        </p:nvSpPr>
        <p:spPr>
          <a:xfrm>
            <a:off x="478222" y="1460086"/>
            <a:ext cx="22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707" y="464877"/>
            <a:ext cx="4360976" cy="3429254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992016"/>
              </p:ext>
            </p:extLst>
          </p:nvPr>
        </p:nvGraphicFramePr>
        <p:xfrm>
          <a:off x="1275015" y="1983306"/>
          <a:ext cx="9126538" cy="598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Document" r:id="rId5" imgW="9130786" imgH="6005245" progId="Word.Document.12">
                  <p:embed/>
                </p:oleObj>
              </mc:Choice>
              <mc:Fallback>
                <p:oleObj name="Document" r:id="rId5" imgW="9130786" imgH="60052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5015" y="1983306"/>
                        <a:ext cx="9126538" cy="5980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7322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=""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1E67329B-ACF6-76AE-6301-71657A354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27" y="996891"/>
            <a:ext cx="861302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00"/>
          <a:stretch/>
        </p:blipFill>
        <p:spPr>
          <a:xfrm>
            <a:off x="7225342" y="2802170"/>
            <a:ext cx="2896478" cy="2783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C57737A-9D06-405A-AA63-125679A3F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3" b="89803" l="6178" r="88417">
                        <a14:foregroundMark x1="14286" y1="9539" x2="14286" y2="9539"/>
                        <a14:foregroundMark x1="16216" y1="4276" x2="16216" y2="4276"/>
                        <a14:foregroundMark x1="16216" y1="4276" x2="16216" y2="4276"/>
                        <a14:foregroundMark x1="11197" y1="3289" x2="11197" y2="3289"/>
                        <a14:foregroundMark x1="15996" y1="13816" x2="20463" y2="21711"/>
                        <a14:foregroundMark x1="13576" y1="9539" x2="15996" y2="13816"/>
                        <a14:foregroundMark x1="12459" y1="7566" x2="13576" y2="9539"/>
                        <a14:foregroundMark x1="12087" y1="6908" x2="12459" y2="7566"/>
                        <a14:foregroundMark x1="10039" y1="3289" x2="12087" y2="6908"/>
                        <a14:foregroundMark x1="15444" y1="12171" x2="15444" y2="12171"/>
                        <a14:foregroundMark x1="16216" y1="20066" x2="16216" y2="20066"/>
                        <a14:foregroundMark x1="14286" y1="24342" x2="14286" y2="24342"/>
                        <a14:foregroundMark x1="14286" y1="15461" x2="14286" y2="15461"/>
                        <a14:foregroundMark x1="21622" y1="4934" x2="21622" y2="4934"/>
                        <a14:foregroundMark x1="16216" y1="4276" x2="16216" y2="4276"/>
                        <a14:foregroundMark x1="13127" y1="4276" x2="13127" y2="4276"/>
                        <a14:foregroundMark x1="8108" y1="4276" x2="6950" y2="4934"/>
                        <a14:foregroundMark x1="6178" y1="5921" x2="6178" y2="8553"/>
                        <a14:foregroundMark x1="6178" y1="9539" x2="6178" y2="9539"/>
                        <a14:foregroundMark x1="6950" y1="11184" x2="6950" y2="11184"/>
                        <a14:foregroundMark x1="15444" y1="12171" x2="15444" y2="12171"/>
                        <a14:foregroundMark x1="16216" y1="13816" x2="16216" y2="13816"/>
                        <a14:foregroundMark x1="12355" y1="17434" x2="12355" y2="17434"/>
                        <a14:foregroundMark x1="11197" y1="11184" x2="11197" y2="11184"/>
                        <a14:foregroundMark x1="11197" y1="8553" x2="11197" y2="8553"/>
                        <a14:foregroundMark x1="9266" y1="3289" x2="9266" y2="3289"/>
                        <a14:foregroundMark x1="13127" y1="14803" x2="13127" y2="14803"/>
                        <a14:foregroundMark x1="14286" y1="8553" x2="14286" y2="8553"/>
                        <a14:foregroundMark x1="12355" y1="9539" x2="12355" y2="9539"/>
                        <a14:foregroundMark x1="17375" y1="9539" x2="17375" y2="9539"/>
                        <a14:foregroundMark x1="17375" y1="9539" x2="17375" y2="9539"/>
                        <a14:foregroundMark x1="15444" y1="16447" x2="15444" y2="16447"/>
                        <a14:foregroundMark x1="15444" y1="19079" x2="15444" y2="19079"/>
                        <a14:foregroundMark x1="15444" y1="19079" x2="15444" y2="19079"/>
                        <a14:foregroundMark x1="18533" y1="23355" x2="18533" y2="23355"/>
                        <a14:foregroundMark x1="13127" y1="19079" x2="13127" y2="19079"/>
                        <a14:foregroundMark x1="10039" y1="12171" x2="10039" y2="12171"/>
                        <a14:foregroundMark x1="9266" y1="11184" x2="9266" y2="11184"/>
                        <a14:foregroundMark x1="19305" y1="21711" x2="19305" y2="21711"/>
                        <a14:foregroundMark x1="22394" y1="21711" x2="22394" y2="21711"/>
                        <a14:foregroundMark x1="19305" y1="12829" x2="19305" y2="12829"/>
                        <a14:foregroundMark x1="20463" y1="2303" x2="20463" y2="2303"/>
                        <a14:foregroundMark x1="20463" y1="5921" x2="20463" y2="5921"/>
                        <a14:foregroundMark x1="20463" y1="5921" x2="20463" y2="5921"/>
                        <a14:backgroundMark x1="14286" y1="6908" x2="14286" y2="6908"/>
                        <a14:backgroundMark x1="14286" y1="6908" x2="14286" y2="6908"/>
                        <a14:backgroundMark x1="12355" y1="9539" x2="12355" y2="9539"/>
                        <a14:backgroundMark x1="12355" y1="9539" x2="12355" y2="9539"/>
                        <a14:backgroundMark x1="12355" y1="13816" x2="12355" y2="13816"/>
                        <a14:backgroundMark x1="14286" y1="7566" x2="14286" y2="7566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5444" y1="6908" x2="15444" y2="6908"/>
                        <a14:backgroundMark x1="14286" y1="6908" x2="14286" y2="6908"/>
                        <a14:backgroundMark x1="13127" y1="7566" x2="13127" y2="7566"/>
                        <a14:backgroundMark x1="13127" y1="7566" x2="13127" y2="7566"/>
                        <a14:backgroundMark x1="13127" y1="7566" x2="13127" y2="7566"/>
                        <a14:backgroundMark x1="13127" y1="9539" x2="13127" y2="9539"/>
                        <a14:backgroundMark x1="12355" y1="9539" x2="12355" y2="9539"/>
                        <a14:backgroundMark x1="15444" y1="6908" x2="15444" y2="5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63815" y="4749014"/>
            <a:ext cx="1348117" cy="158234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649659" y="2989899"/>
            <a:ext cx="4787366" cy="21553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121634" y="2593751"/>
            <a:ext cx="10393966" cy="1749649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756783" y="-1906864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171322" y="2855139"/>
            <a:ext cx="115653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6600" b="1" dirty="0" smtClean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600" dirty="0">
              <a:solidFill>
                <a:srgbClr val="C55A11"/>
              </a:solidFill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=""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540187"/>
            <a:ext cx="357387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-29822"/>
            <a:ext cx="10329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Picture 6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5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84683" y="412955"/>
                <a:ext cx="10176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CÂU HỎI: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Tìm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giá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trị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của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36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trên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vẽ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83" y="412955"/>
                <a:ext cx="10176387" cy="1200329"/>
              </a:xfrm>
              <a:prstGeom prst="rect">
                <a:avLst/>
              </a:prstGeom>
              <a:blipFill>
                <a:blip r:embed="rId5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3,5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2,5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072971" y="95770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950" y="1400240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481" y="1369692"/>
            <a:ext cx="3138054" cy="21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4683" y="412955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điều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kiện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suy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DE//BC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54014" y="5165706"/>
                <a:ext cx="4701389" cy="8656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14" y="5165706"/>
                <a:ext cx="4701389" cy="865638"/>
              </a:xfrm>
              <a:prstGeom prst="rect">
                <a:avLst/>
              </a:prstGeom>
              <a:blipFill>
                <a:blip r:embed="rId5"/>
                <a:stretch>
                  <a:fillRect b="-133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84230" y="4109758"/>
                <a:ext cx="4754125" cy="89264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𝑫𝑩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𝑫𝑨</m:t>
                        </m:r>
                      </m:den>
                    </m:f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𝑬𝑪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𝑬𝑨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30" y="4109758"/>
                <a:ext cx="4754125" cy="892642"/>
              </a:xfrm>
              <a:prstGeom prst="rect">
                <a:avLst/>
              </a:prstGeom>
              <a:blipFill>
                <a:blip r:embed="rId6"/>
                <a:stretch>
                  <a:fillRect b="-108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654014" y="4150541"/>
                <a:ext cx="4661582" cy="86007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B.</a:t>
                </a:r>
                <a:r>
                  <a:rPr lang="en-US" sz="3600" b="1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14" y="4150541"/>
                <a:ext cx="4661582" cy="860070"/>
              </a:xfrm>
              <a:prstGeom prst="rect">
                <a:avLst/>
              </a:prstGeom>
              <a:blipFill>
                <a:blip r:embed="rId7"/>
                <a:stretch>
                  <a:fillRect b="-13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74733" y="5156669"/>
                <a:ext cx="4683803" cy="932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  <m:r>
                      <a:rPr lang="en-US" sz="36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𝑨𝑬</m:t>
                        </m:r>
                      </m:num>
                      <m:den>
                        <m:r>
                          <a:rPr lang="en-US" sz="36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36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33" y="5156669"/>
                <a:ext cx="4683803" cy="932872"/>
              </a:xfrm>
              <a:prstGeom prst="rect">
                <a:avLst/>
              </a:prstGeom>
              <a:blipFill>
                <a:blip r:embed="rId8"/>
                <a:stretch>
                  <a:fillRect b="-84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94122" y="1413987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674" y="1373230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9" y="1395164"/>
            <a:ext cx="3584525" cy="2451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7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48546" y="284060"/>
                <a:ext cx="103065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CÂU HỎI: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Cho </a:t>
                </a:r>
                <a:r>
                  <a:rPr kumimoji="0" lang="en-US" sz="36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hình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vẽ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đó</a:t>
                </a:r>
                <a:r>
                  <a:rPr kumimoji="0" lang="en-US" sz="3600" b="1" i="1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DE//BC, </a:t>
                </a: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𝑨𝑫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𝟏𝟐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endPara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𝑫𝑩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𝑪𝑬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𝒄𝒎</m:t>
                    </m:r>
                    <m:r>
                      <a:rPr kumimoji="0" lang="en-US" sz="36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</m:oMath>
                </a14:m>
                <a:r>
                  <a:rPr lang="en-US" sz="3600" b="1" i="1" dirty="0" smtClean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Độ </a:t>
                </a:r>
                <a:r>
                  <a:rPr lang="en-US" sz="3600" b="1" i="1" dirty="0" err="1" smtClean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dài</a:t>
                </a:r>
                <a:r>
                  <a:rPr lang="en-US" sz="3600" b="1" i="1" dirty="0" smtClean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 AC </a:t>
                </a:r>
                <a:r>
                  <a:rPr lang="en-US" sz="3600" b="1" i="1" dirty="0" err="1" smtClean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3600" b="1" i="1" dirty="0" smtClean="0">
                    <a:solidFill>
                      <a:prstClr val="white"/>
                    </a:solidFill>
                    <a:latin typeface="Cambria" panose="02040503050406030204" pitchFamily="18" charset="0"/>
                  </a:rPr>
                  <a:t>?</a:t>
                </a:r>
                <a:endPara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46" y="284060"/>
                <a:ext cx="10306518" cy="1754326"/>
              </a:xfrm>
              <a:prstGeom prst="rect">
                <a:avLst/>
              </a:prstGeom>
              <a:blipFill>
                <a:blip r:embed="rId5"/>
                <a:stretch>
                  <a:fillRect t="-5575" b="-1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843733" y="528001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9874" y="42249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75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03894" y="42761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3726" y="52128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26352" y="127027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9049" y="137781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47" y="1828801"/>
            <a:ext cx="3140612" cy="210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Káº¿t quáº£ hÃ¬nh áº£nh cho home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1" name="Hình chữ nhật 21">
            <a:extLst>
              <a:ext uri="{FF2B5EF4-FFF2-40B4-BE49-F238E27FC236}">
                <a16:creationId xmlns="" xmlns:a16="http://schemas.microsoft.com/office/drawing/2014/main" id="{B41D3D82-BEA8-C0A8-74A6-A9773BF3A6FE}"/>
              </a:ext>
            </a:extLst>
          </p:cNvPr>
          <p:cNvSpPr/>
          <p:nvPr/>
        </p:nvSpPr>
        <p:spPr>
          <a:xfrm>
            <a:off x="516600" y="883912"/>
            <a:ext cx="3867141" cy="401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(SGK-T57)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898" y="1285292"/>
            <a:ext cx="4169271" cy="3000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1" y="1778386"/>
            <a:ext cx="5941589" cy="31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207952" y="1677661"/>
            <a:ext cx="103396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Ôn lại các kiến thức về định lí Thales trong tam giác</a:t>
            </a:r>
            <a:endParaRPr lang="nl-NL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BT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Thales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1.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Thales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tam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  <a:endParaRPr lang="en-US" sz="2800" b="1" dirty="0">
              <a:solidFill>
                <a:srgbClr val="AF51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78490" y="1600699"/>
            <a:ext cx="954702" cy="859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394683" y="1600699"/>
            <a:ext cx="8194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(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T52):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192" y="2206150"/>
            <a:ext cx="94139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11">
            <a:extLst>
              <a:ext uri="{FF2B5EF4-FFF2-40B4-BE49-F238E27FC236}">
                <a16:creationId xmlns=""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-873368" y="4224104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63112"/>
              </p:ext>
            </p:extLst>
          </p:nvPr>
        </p:nvGraphicFramePr>
        <p:xfrm>
          <a:off x="4178636" y="2297925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Document" r:id="rId5" imgW="5965227" imgH="716346" progId="Word.Document.12">
                  <p:embed/>
                </p:oleObj>
              </mc:Choice>
              <mc:Fallback>
                <p:oleObj name="Document" r:id="rId5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78636" y="2297925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20568"/>
              </p:ext>
            </p:extLst>
          </p:nvPr>
        </p:nvGraphicFramePr>
        <p:xfrm>
          <a:off x="1333192" y="2784493"/>
          <a:ext cx="596582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Document" r:id="rId7" imgW="5965227" imgH="716346" progId="Word.Document.12">
                  <p:embed/>
                </p:oleObj>
              </mc:Choice>
              <mc:Fallback>
                <p:oleObj name="Document" r:id="rId7" imgW="5965227" imgH="716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3192" y="2784493"/>
                        <a:ext cx="5965825" cy="71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75622"/>
              </p:ext>
            </p:extLst>
          </p:nvPr>
        </p:nvGraphicFramePr>
        <p:xfrm>
          <a:off x="3840811" y="3321471"/>
          <a:ext cx="59658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Document" r:id="rId9" imgW="5972518" imgH="1110457" progId="Word.Document.12">
                  <p:embed/>
                </p:oleObj>
              </mc:Choice>
              <mc:Fallback>
                <p:oleObj name="Document" r:id="rId9" imgW="5972518" imgH="11104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40811" y="3321471"/>
                        <a:ext cx="5965825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6999" y="1600699"/>
            <a:ext cx="954702" cy="859232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102790"/>
              </p:ext>
            </p:extLst>
          </p:nvPr>
        </p:nvGraphicFramePr>
        <p:xfrm>
          <a:off x="2518723" y="4286468"/>
          <a:ext cx="4939911" cy="2571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Document" r:id="rId11" imgW="5972518" imgH="3111076" progId="Word.Document.12">
                  <p:embed/>
                </p:oleObj>
              </mc:Choice>
              <mc:Fallback>
                <p:oleObj name="Document" r:id="rId11" imgW="5972518" imgH="3111076" progId="Word.Document.12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723" y="4286468"/>
                        <a:ext cx="4939911" cy="2571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=""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=""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Nhóm 17">
            <a:extLst>
              <a:ext uri="{FF2B5EF4-FFF2-40B4-BE49-F238E27FC236}">
                <a16:creationId xmlns="" xmlns:a16="http://schemas.microsoft.com/office/drawing/2014/main" id="{941A1F87-D1BF-AF90-74FF-161CB13616C2}"/>
              </a:ext>
            </a:extLst>
          </p:cNvPr>
          <p:cNvGrpSpPr/>
          <p:nvPr/>
        </p:nvGrpSpPr>
        <p:grpSpPr>
          <a:xfrm>
            <a:off x="938519" y="838461"/>
            <a:ext cx="8762661" cy="4298935"/>
            <a:chOff x="938519" y="838461"/>
            <a:chExt cx="8762661" cy="4298935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="" xmlns:a16="http://schemas.microsoft.com/office/drawing/2014/main" id="{141CD16C-252F-4AA7-BE24-77A5DA842AB4}"/>
                </a:ext>
              </a:extLst>
            </p:cNvPr>
            <p:cNvSpPr/>
            <p:nvPr/>
          </p:nvSpPr>
          <p:spPr>
            <a:xfrm>
              <a:off x="4922351" y="838461"/>
              <a:ext cx="4778829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Vậy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thế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hai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đoạn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thẳng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tỉ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b="1" i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lệ</a:t>
              </a:r>
              <a:r>
                <a:rPr lang="en-US" sz="3200" b="1" i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="" xmlns:a16="http://schemas.microsoft.com/office/drawing/2014/main" id="{6C5A5579-F2C4-DE4F-D276-64E73A2A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19" y="2580939"/>
              <a:ext cx="3058533" cy="255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2455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34496" y="2097741"/>
            <a:ext cx="6270116" cy="19666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6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8" y="1986837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77670"/>
              </p:ext>
            </p:extLst>
          </p:nvPr>
        </p:nvGraphicFramePr>
        <p:xfrm>
          <a:off x="3927812" y="2199469"/>
          <a:ext cx="5965825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Document" r:id="rId5" imgW="5965227" imgH="2066478" progId="Word.Document.12">
                  <p:embed/>
                </p:oleObj>
              </mc:Choice>
              <mc:Fallback>
                <p:oleObj name="Document" r:id="rId5" imgW="5965227" imgH="20664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7812" y="2199469"/>
                        <a:ext cx="5965825" cy="206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  <p:sp>
        <p:nvSpPr>
          <p:cNvPr id="17" name="Hộp Văn bản 2">
            <a:extLst>
              <a:ext uri="{FF2B5EF4-FFF2-40B4-BE49-F238E27FC236}">
                <a16:creationId xmlns="" xmlns:a16="http://schemas.microsoft.com/office/drawing/2014/main" id="{E250EC2E-D5E8-A11E-FE33-A8963256E84A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  <a:endParaRPr lang="en-US" sz="2800" b="1" dirty="0">
              <a:solidFill>
                <a:srgbClr val="AF51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790923" y="790260"/>
            <a:ext cx="103432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T52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):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MB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NC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hay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614977" y="133911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I.ĐOẠN THẲNG TỈ LỆ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F73B42E-199B-F92B-23D8-1FA936A49224}"/>
              </a:ext>
            </a:extLst>
          </p:cNvPr>
          <p:cNvSpPr txBox="1"/>
          <p:nvPr/>
        </p:nvSpPr>
        <p:spPr>
          <a:xfrm>
            <a:off x="-1332054" y="1937428"/>
            <a:ext cx="52389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82" y="2059330"/>
            <a:ext cx="3651671" cy="2597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2024" y="4448817"/>
            <a:ext cx="174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 2</a:t>
            </a:r>
            <a:endParaRPr lang="en-US" sz="2800" i="1" dirty="0">
              <a:latin typeface="Times New Roman" panose="02020603050405020304" pitchFamily="18" charset="0"/>
              <a:ea typeface="SimSun-ExtB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956399"/>
              </p:ext>
            </p:extLst>
          </p:nvPr>
        </p:nvGraphicFramePr>
        <p:xfrm>
          <a:off x="924007" y="2646819"/>
          <a:ext cx="5965825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1" name="Document" r:id="rId5" imgW="5965227" imgH="1549138" progId="Word.Document.12">
                  <p:embed/>
                </p:oleObj>
              </mc:Choice>
              <mc:Fallback>
                <p:oleObj name="Document" r:id="rId5" imgW="5965227" imgH="15491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007" y="2646819"/>
                        <a:ext cx="5965825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107420"/>
              </p:ext>
            </p:extLst>
          </p:nvPr>
        </p:nvGraphicFramePr>
        <p:xfrm>
          <a:off x="976518" y="4108529"/>
          <a:ext cx="596582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2" name="Document" r:id="rId7" imgW="5965227" imgH="1139591" progId="Word.Document.12">
                  <p:embed/>
                </p:oleObj>
              </mc:Choice>
              <mc:Fallback>
                <p:oleObj name="Document" r:id="rId7" imgW="5965227" imgH="11395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6518" y="4108529"/>
                        <a:ext cx="5965825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765441"/>
              </p:ext>
            </p:extLst>
          </p:nvPr>
        </p:nvGraphicFramePr>
        <p:xfrm>
          <a:off x="1011368" y="5105593"/>
          <a:ext cx="596582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3" name="Document" r:id="rId9" imgW="5965227" imgH="1139591" progId="Word.Document.12">
                  <p:embed/>
                </p:oleObj>
              </mc:Choice>
              <mc:Fallback>
                <p:oleObj name="Document" r:id="rId9" imgW="5965227" imgH="11395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1368" y="5105593"/>
                        <a:ext cx="5965825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636213"/>
              </p:ext>
            </p:extLst>
          </p:nvPr>
        </p:nvGraphicFramePr>
        <p:xfrm>
          <a:off x="1545487" y="5998178"/>
          <a:ext cx="5965825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4" name="Document" r:id="rId11" imgW="5965227" imgH="1125892" progId="Word.Document.12">
                  <p:embed/>
                </p:oleObj>
              </mc:Choice>
              <mc:Fallback>
                <p:oleObj name="Document" r:id="rId11" imgW="5965227" imgH="11258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45487" y="5998178"/>
                        <a:ext cx="5965825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77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0ADABB4-6AE9-7307-3A68-4BEC5CD7694D}"/>
              </a:ext>
            </a:extLst>
          </p:cNvPr>
          <p:cNvSpPr txBox="1"/>
          <p:nvPr/>
        </p:nvSpPr>
        <p:spPr>
          <a:xfrm>
            <a:off x="1361847" y="2182881"/>
            <a:ext cx="397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T53)</a:t>
            </a:r>
            <a:endParaRPr lang="en-US" sz="28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F51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LÍ THALES TRONG TAM GIÁC</a:t>
            </a:r>
            <a:endParaRPr lang="en-US" sz="2800" b="1" dirty="0">
              <a:solidFill>
                <a:srgbClr val="AF51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411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Thales</a:t>
            </a:r>
            <a:endParaRPr lang="en-US" sz="3200" b="1" dirty="0">
              <a:solidFill>
                <a:srgbClr val="4112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6" y="2072927"/>
            <a:ext cx="957155" cy="859611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25727"/>
              </p:ext>
            </p:extLst>
          </p:nvPr>
        </p:nvGraphicFramePr>
        <p:xfrm>
          <a:off x="1442647" y="2770084"/>
          <a:ext cx="5965825" cy="319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Document" r:id="rId5" imgW="5965227" imgH="3193812" progId="Word.Document.12">
                  <p:embed/>
                </p:oleObj>
              </mc:Choice>
              <mc:Fallback>
                <p:oleObj name="Document" r:id="rId5" imgW="5965227" imgH="31938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2647" y="2770084"/>
                        <a:ext cx="5965825" cy="319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342" y="1862034"/>
            <a:ext cx="2894364" cy="3368220"/>
          </a:xfrm>
          <a:prstGeom prst="rect">
            <a:avLst/>
          </a:prstGeom>
        </p:spPr>
      </p:pic>
      <p:sp>
        <p:nvSpPr>
          <p:cNvPr id="21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00ADABB4-6AE9-7307-3A68-4BEC5CD7694D}"/>
              </a:ext>
            </a:extLst>
          </p:cNvPr>
          <p:cNvSpPr txBox="1"/>
          <p:nvPr/>
        </p:nvSpPr>
        <p:spPr>
          <a:xfrm>
            <a:off x="1361847" y="2182881"/>
            <a:ext cx="397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SGK-T53)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F519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6" y="2072927"/>
            <a:ext cx="957155" cy="859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596" y="2346128"/>
            <a:ext cx="2894364" cy="336822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65158"/>
              </p:ext>
            </p:extLst>
          </p:nvPr>
        </p:nvGraphicFramePr>
        <p:xfrm>
          <a:off x="1091923" y="3117868"/>
          <a:ext cx="5965825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Document" r:id="rId6" imgW="5965227" imgH="1965173" progId="Word.Document.12">
                  <p:embed/>
                </p:oleObj>
              </mc:Choice>
              <mc:Fallback>
                <p:oleObj name="Document" r:id="rId6" imgW="5965227" imgH="19651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1923" y="3117868"/>
                        <a:ext cx="5965825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09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 ĐỘNG HÌNH THÀNH KIẾN THỨC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8892CE96-B8BF-933A-76D1-8D06309B01D3}"/>
              </a:ext>
            </a:extLst>
          </p:cNvPr>
          <p:cNvSpPr txBox="1"/>
          <p:nvPr/>
        </p:nvSpPr>
        <p:spPr>
          <a:xfrm>
            <a:off x="532739" y="842950"/>
            <a:ext cx="961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F519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ĐỊNH LÍ THALES TRONG TAM 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F519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A297B9C7-EFFC-C89D-8DC2-4F0292149456}"/>
              </a:ext>
            </a:extLst>
          </p:cNvPr>
          <p:cNvSpPr txBox="1"/>
          <p:nvPr/>
        </p:nvSpPr>
        <p:spPr>
          <a:xfrm>
            <a:off x="532739" y="1482138"/>
            <a:ext cx="741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12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Thales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112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8239" y="2130896"/>
            <a:ext cx="10411810" cy="19666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Thales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893" y="4097530"/>
            <a:ext cx="3651671" cy="2597744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422837"/>
              </p:ext>
            </p:extLst>
          </p:nvPr>
        </p:nvGraphicFramePr>
        <p:xfrm>
          <a:off x="5479456" y="4838504"/>
          <a:ext cx="596582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4" name="Document" r:id="rId5" imgW="5965227" imgH="1146441" progId="Word.Document.12">
                  <p:embed/>
                </p:oleObj>
              </mc:Choice>
              <mc:Fallback>
                <p:oleObj name="Document" r:id="rId5" imgW="5965227" imgH="1146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79456" y="4838504"/>
                        <a:ext cx="5965825" cy="114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Hộp Văn bản 1">
            <a:extLst>
              <a:ext uri="{FF2B5EF4-FFF2-40B4-BE49-F238E27FC236}">
                <a16:creationId xmlns="" xmlns:a16="http://schemas.microsoft.com/office/drawing/2014/main" id="{DF76D2BD-4504-80E5-7176-A5B6CF63480B}"/>
              </a:ext>
            </a:extLst>
          </p:cNvPr>
          <p:cNvSpPr txBox="1"/>
          <p:nvPr/>
        </p:nvSpPr>
        <p:spPr>
          <a:xfrm>
            <a:off x="1172584" y="99749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§1</a:t>
            </a:r>
            <a:r>
              <a:rPr lang="en-US" altLang="en-GB" sz="3600" b="1" dirty="0" smtClean="0">
                <a:solidFill>
                  <a:srgbClr val="3CC453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. ĐỊNH LÍ THALES TRONG TAM GIÁC</a:t>
            </a:r>
            <a:endParaRPr lang="en-US" sz="3600" dirty="0">
              <a:solidFill>
                <a:srgbClr val="3CC4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0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1484</TotalTime>
  <Words>1281</Words>
  <Application>Microsoft Office PowerPoint</Application>
  <PresentationFormat>Custom</PresentationFormat>
  <Paragraphs>162</Paragraphs>
  <Slides>30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Office Theme</vt:lpstr>
      <vt:lpstr>1_Office Theme</vt:lpstr>
      <vt:lpstr>Document</vt:lpstr>
      <vt:lpstr>Microsoft Word Document</vt:lpstr>
      <vt:lpstr>Equation</vt:lpstr>
      <vt:lpstr> ĐỊNH LÍ THALES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My PC</cp:lastModifiedBy>
  <cp:revision>104</cp:revision>
  <dcterms:created xsi:type="dcterms:W3CDTF">2021-06-07T13:44:30Z</dcterms:created>
  <dcterms:modified xsi:type="dcterms:W3CDTF">2025-01-22T15:21:57Z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