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5dde4294df96430b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30"/>
  </p:notesMasterIdLst>
  <p:sldIdLst>
    <p:sldId id="276" r:id="rId3"/>
    <p:sldId id="287" r:id="rId4"/>
    <p:sldId id="288" r:id="rId5"/>
    <p:sldId id="300" r:id="rId6"/>
    <p:sldId id="459" r:id="rId7"/>
    <p:sldId id="336" r:id="rId8"/>
    <p:sldId id="294" r:id="rId9"/>
    <p:sldId id="341" r:id="rId10"/>
    <p:sldId id="338" r:id="rId11"/>
    <p:sldId id="334" r:id="rId12"/>
    <p:sldId id="483" r:id="rId13"/>
    <p:sldId id="298" r:id="rId14"/>
    <p:sldId id="342" r:id="rId15"/>
    <p:sldId id="344" r:id="rId16"/>
    <p:sldId id="346" r:id="rId17"/>
    <p:sldId id="348" r:id="rId18"/>
    <p:sldId id="485" r:id="rId19"/>
    <p:sldId id="321" r:id="rId20"/>
    <p:sldId id="355" r:id="rId21"/>
    <p:sldId id="269" r:id="rId22"/>
    <p:sldId id="273" r:id="rId23"/>
    <p:sldId id="274" r:id="rId24"/>
    <p:sldId id="330" r:id="rId25"/>
    <p:sldId id="275" r:id="rId26"/>
    <p:sldId id="279" r:id="rId27"/>
    <p:sldId id="319" r:id="rId28"/>
    <p:sldId id="270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w Cen MT" panose="020B0602020104020603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104" clrIdx="0">
    <p:extLst>
      <p:ext uri="{19B8F6BF-5375-455C-9EA6-DF929625EA0E}">
        <p15:presenceInfo xmlns:p15="http://schemas.microsoft.com/office/powerpoint/2012/main" userId="cdc9f017bf291bda" providerId="Windows Live"/>
      </p:ext>
    </p:extLst>
  </p:cmAuthor>
  <p:cmAuthor id="2" name="Hiếu Nguyễn An" initials="HNA" lastIdx="19" clrIdx="1">
    <p:extLst>
      <p:ext uri="{19B8F6BF-5375-455C-9EA6-DF929625EA0E}">
        <p15:presenceInfo xmlns:p15="http://schemas.microsoft.com/office/powerpoint/2012/main" userId="bdae5c033a02cba6" providerId="Windows Live"/>
      </p:ext>
    </p:extLst>
  </p:cmAuthor>
  <p:cmAuthor id="3" name="Trung Phạm" initials="TP" lastIdx="4" clrIdx="2">
    <p:extLst>
      <p:ext uri="{19B8F6BF-5375-455C-9EA6-DF929625EA0E}">
        <p15:presenceInfo xmlns:p15="http://schemas.microsoft.com/office/powerpoint/2012/main" userId="b4a20c6658eac1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88" y="2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1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2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3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4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4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9454-84D1-460C-B0BA-422D8A39580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A5E7-2A80-45E5-803A-8EC0212A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75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2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5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5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6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2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7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8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9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4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9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3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2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7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9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5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7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38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8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0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0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1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0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2DFE-CB9F-4E73-98F3-E509BCD2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9BFD5-2F62-4FEA-AF0B-DD342C3D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F51B3-2CB5-4477-8387-C450CAE8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C747-5E79-4F5F-9545-C26E76D4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9D27-D197-4632-8E85-0D8A2361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1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91D-3730-4F09-89E9-34FF9B4B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4E9A9-68F6-4725-8610-25A94B199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B747C-33DC-4DB7-80BE-F51E87DA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065A6-98AA-4F57-9D19-C1F4EDF9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D4EE-D8F0-485C-8145-CB3430EF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AA3A-AD4A-45DF-ACA0-1A03F56E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70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CA51-718F-4454-BF1C-01013122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4B5BE-5723-46B5-B7CA-B0AC8D85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DE5DD-EC9C-41B1-AA6E-7B49C887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7752D-C57E-49D1-9CAE-620A95DF7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32DF6-C471-43BF-9EB5-972C5FCCC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10ABC-2AA2-4FAE-967B-87E5F8D4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8E3A2-3D3D-47D6-8A3A-A06FB47D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EBF8B-2A3C-433F-84C4-252E4DA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01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ED30A-B15F-438D-81EF-A61B5546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06FD-4A87-4680-AD60-D38717A2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835D5-E3BF-45AE-85C8-611497F2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F3A5B-5228-4FD0-9D84-3DE5761E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7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18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4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23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5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78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0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12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4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9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573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46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0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08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3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5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9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23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35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56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89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8920-89AB-4B28-8063-F917E2FB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234D-24C0-4E51-A302-07D67C63D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1C0A6-D4A4-4DFB-A14E-3BDC760E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E7012-DD7E-4694-87C9-92A3734A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F3451-07B7-4FDA-8827-DD745185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C706-70DF-4B28-BB95-F7B9A045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79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6D27-8398-47B1-ABB7-7EF930BA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0CE65-977A-444A-B186-F8E61C49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758A1-EEEC-4858-A19D-367CD9E1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E5D2-A4EC-46B7-9B2D-336178AC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E498C-E417-4211-9152-9550AFD0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3AF43-21FD-4351-88B5-4B134FD6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996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96DF-F69E-4A2C-9160-BF5EC87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571EB-7563-4B7F-860C-8B1500FF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6B01-51AE-4210-AE12-A8A99C3A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4027-3512-427A-A44C-16821C9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EAAF8-01A7-4DEB-8BED-9136EF15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2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3B975-BD91-44AB-93AC-FBA05ED95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A5A7-EBE6-4B0E-A2CC-5321149C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5970-FB10-47E8-8607-38418117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6C03-B407-4810-BFEC-153022D7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66B3A-0655-4FCB-8A0F-12EC898B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85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24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1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73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66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43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373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91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34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9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74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3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2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4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7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0830B-DBEB-41A6-B732-1BAFAA40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A214-C897-4C6E-9A33-1AB3EAE9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3DD52-795E-4334-A357-3C81A607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5FAE-4D72-413A-BA30-1AE3D8E5B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D462-F884-4800-BCA8-1E0821BBD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714" r:id="rId3"/>
    <p:sldLayoutId id="2147483674" r:id="rId4"/>
    <p:sldLayoutId id="2147483735" r:id="rId5"/>
    <p:sldLayoutId id="2147483734" r:id="rId6"/>
    <p:sldLayoutId id="2147483733" r:id="rId7"/>
    <p:sldLayoutId id="2147483732" r:id="rId8"/>
    <p:sldLayoutId id="2147483725" r:id="rId9"/>
    <p:sldLayoutId id="2147483724" r:id="rId10"/>
    <p:sldLayoutId id="2147483723" r:id="rId11"/>
    <p:sldLayoutId id="2147483720" r:id="rId12"/>
    <p:sldLayoutId id="2147483719" r:id="rId13"/>
    <p:sldLayoutId id="2147483717" r:id="rId14"/>
    <p:sldLayoutId id="2147483716" r:id="rId15"/>
    <p:sldLayoutId id="2147483713" r:id="rId16"/>
    <p:sldLayoutId id="2147483708" r:id="rId17"/>
    <p:sldLayoutId id="2147483707" r:id="rId18"/>
    <p:sldLayoutId id="2147483705" r:id="rId19"/>
    <p:sldLayoutId id="2147483704" r:id="rId20"/>
    <p:sldLayoutId id="2147483703" r:id="rId21"/>
    <p:sldLayoutId id="2147483702" r:id="rId22"/>
    <p:sldLayoutId id="2147483698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2" r:id="rId35"/>
    <p:sldLayoutId id="2147483721" r:id="rId36"/>
    <p:sldLayoutId id="2147483718" r:id="rId37"/>
    <p:sldLayoutId id="2147483712" r:id="rId38"/>
    <p:sldLayoutId id="2147483711" r:id="rId39"/>
    <p:sldLayoutId id="2147483710" r:id="rId40"/>
    <p:sldLayoutId id="2147483709" r:id="rId41"/>
    <p:sldLayoutId id="2147483706" r:id="rId42"/>
    <p:sldLayoutId id="2147483701" r:id="rId43"/>
    <p:sldLayoutId id="2147483700" r:id="rId44"/>
    <p:sldLayoutId id="2147483699" r:id="rId45"/>
    <p:sldLayoutId id="2147483697" r:id="rId46"/>
    <p:sldLayoutId id="2147483696" r:id="rId47"/>
    <p:sldLayoutId id="2147483680" r:id="rId48"/>
    <p:sldLayoutId id="2147483681" r:id="rId49"/>
    <p:sldLayoutId id="2147483682" r:id="rId50"/>
    <p:sldLayoutId id="2147483683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4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3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17/06/relationships/model3d" Target="../media/model3d2.glb"/><Relationship Id="rId5" Type="http://schemas.openxmlformats.org/officeDocument/2006/relationships/tags" Target="../tags/tag6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microsoft.com/office/2017/06/relationships/model3d" Target="../media/model3d1.glb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commons.wikimedia.org/wiki/File:Alona_Beach_Rd,_Panglao,_Bohol,_Philippines_-_panoramio_(3).jpg" TargetMode="Externa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8.jpeg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24.png"/><Relationship Id="rId7" Type="http://schemas.openxmlformats.org/officeDocument/2006/relationships/image" Target="../media/image46.wmf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5.wmf"/><Relationship Id="rId15" Type="http://schemas.openxmlformats.org/officeDocument/2006/relationships/comments" Target="../comments/comment1.xml"/><Relationship Id="rId10" Type="http://schemas.openxmlformats.org/officeDocument/2006/relationships/image" Target="../media/image5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47.wmf"/><Relationship Id="rId14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6.png"/><Relationship Id="rId3" Type="http://schemas.openxmlformats.org/officeDocument/2006/relationships/video" Target="../media/media1.mp4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11" Type="http://schemas.openxmlformats.org/officeDocument/2006/relationships/image" Target="../media/image54.em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3.emf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2.emf"/><Relationship Id="rId14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61.wmf"/><Relationship Id="rId3" Type="http://schemas.openxmlformats.org/officeDocument/2006/relationships/image" Target="../media/image24.png"/><Relationship Id="rId7" Type="http://schemas.openxmlformats.org/officeDocument/2006/relationships/image" Target="../media/image53.emf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46.wmf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57.wmf"/><Relationship Id="rId19" Type="http://schemas.openxmlformats.org/officeDocument/2006/relationships/comments" Target="../comments/comment3.xml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5.png"/><Relationship Id="rId9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omments" Target="../comments/comment4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4.xml"/><Relationship Id="rId7" Type="http://schemas.openxmlformats.org/officeDocument/2006/relationships/slide" Target="slide21.xml"/><Relationship Id="rId12" Type="http://schemas.openxmlformats.org/officeDocument/2006/relationships/image" Target="../media/image71.gif"/><Relationship Id="rId2" Type="http://schemas.openxmlformats.org/officeDocument/2006/relationships/audio" Target="../media/media2.wav"/><Relationship Id="rId16" Type="http://schemas.openxmlformats.org/officeDocument/2006/relationships/slide" Target="slide26.xml"/><Relationship Id="rId1" Type="http://schemas.microsoft.com/office/2007/relationships/media" Target="../media/media2.wav"/><Relationship Id="rId6" Type="http://schemas.openxmlformats.org/officeDocument/2006/relationships/image" Target="../media/image69.png"/><Relationship Id="rId11" Type="http://schemas.openxmlformats.org/officeDocument/2006/relationships/image" Target="../media/image70.gif"/><Relationship Id="rId5" Type="http://schemas.openxmlformats.org/officeDocument/2006/relationships/image" Target="../media/image68.png"/><Relationship Id="rId15" Type="http://schemas.openxmlformats.org/officeDocument/2006/relationships/slide" Target="slide25.xml"/><Relationship Id="rId10" Type="http://schemas.openxmlformats.org/officeDocument/2006/relationships/slide" Target="slide24.xml"/><Relationship Id="rId4" Type="http://schemas.openxmlformats.org/officeDocument/2006/relationships/notesSlide" Target="../notesSlides/notesSlide10.xml"/><Relationship Id="rId9" Type="http://schemas.openxmlformats.org/officeDocument/2006/relationships/slide" Target="slide23.xml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openxmlformats.org/officeDocument/2006/relationships/slide" Target="slide20.xml"/><Relationship Id="rId26" Type="http://schemas.openxmlformats.org/officeDocument/2006/relationships/oleObject" Target="../embeddings/oleObject20.bin"/><Relationship Id="rId3" Type="http://schemas.openxmlformats.org/officeDocument/2006/relationships/audio" Target="../media/media3.WAV"/><Relationship Id="rId21" Type="http://schemas.openxmlformats.org/officeDocument/2006/relationships/image" Target="../media/image74.wmf"/><Relationship Id="rId7" Type="http://schemas.openxmlformats.org/officeDocument/2006/relationships/audio" Target="../media/audio2.wav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5" Type="http://schemas.openxmlformats.org/officeDocument/2006/relationships/image" Target="../media/image76.wmf"/><Relationship Id="rId2" Type="http://schemas.microsoft.com/office/2007/relationships/media" Target="../media/media3.WAV"/><Relationship Id="rId16" Type="http://schemas.openxmlformats.org/officeDocument/2006/relationships/image" Target="../media/image82.png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8.v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openxmlformats.org/officeDocument/2006/relationships/oleObject" Target="../embeddings/oleObject19.bin"/><Relationship Id="rId5" Type="http://schemas.openxmlformats.org/officeDocument/2006/relationships/notesSlide" Target="../notesSlides/notesSlide11.xml"/><Relationship Id="rId15" Type="http://schemas.microsoft.com/office/2007/relationships/hdphoto" Target="../media/hdphoto4.wdp"/><Relationship Id="rId23" Type="http://schemas.openxmlformats.org/officeDocument/2006/relationships/image" Target="../media/image75.wmf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8.jpg"/><Relationship Id="rId14" Type="http://schemas.openxmlformats.org/officeDocument/2006/relationships/image" Target="../media/image81.png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7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image" Target="../media/image88.wmf"/><Relationship Id="rId3" Type="http://schemas.openxmlformats.org/officeDocument/2006/relationships/audio" Target="../media/media3.WAV"/><Relationship Id="rId21" Type="http://schemas.openxmlformats.org/officeDocument/2006/relationships/oleObject" Target="../embeddings/oleObject22.bin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oleObject" Target="../embeddings/oleObject24.bin"/><Relationship Id="rId2" Type="http://schemas.microsoft.com/office/2007/relationships/media" Target="../media/media3.WAV"/><Relationship Id="rId16" Type="http://schemas.openxmlformats.org/officeDocument/2006/relationships/image" Target="../media/image82.png"/><Relationship Id="rId20" Type="http://schemas.openxmlformats.org/officeDocument/2006/relationships/image" Target="../media/image85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3.wav"/><Relationship Id="rId11" Type="http://schemas.openxmlformats.org/officeDocument/2006/relationships/image" Target="../media/image80.png"/><Relationship Id="rId24" Type="http://schemas.openxmlformats.org/officeDocument/2006/relationships/image" Target="../media/image87.wmf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23" Type="http://schemas.openxmlformats.org/officeDocument/2006/relationships/oleObject" Target="../embeddings/oleObject23.bin"/><Relationship Id="rId10" Type="http://schemas.microsoft.com/office/2007/relationships/hdphoto" Target="../media/hdphoto2.wdp"/><Relationship Id="rId19" Type="http://schemas.openxmlformats.org/officeDocument/2006/relationships/oleObject" Target="../embeddings/oleObject21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png"/><Relationship Id="rId14" Type="http://schemas.microsoft.com/office/2007/relationships/hdphoto" Target="../media/hdphoto4.wdp"/><Relationship Id="rId22" Type="http://schemas.openxmlformats.org/officeDocument/2006/relationships/image" Target="../media/image8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image" Target="../media/image92.wmf"/><Relationship Id="rId3" Type="http://schemas.openxmlformats.org/officeDocument/2006/relationships/audio" Target="../media/media3.WAV"/><Relationship Id="rId21" Type="http://schemas.openxmlformats.org/officeDocument/2006/relationships/oleObject" Target="../embeddings/oleObject26.bin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oleObject" Target="../embeddings/oleObject28.bin"/><Relationship Id="rId2" Type="http://schemas.microsoft.com/office/2007/relationships/media" Target="../media/media3.WAV"/><Relationship Id="rId16" Type="http://schemas.openxmlformats.org/officeDocument/2006/relationships/image" Target="../media/image83.png"/><Relationship Id="rId20" Type="http://schemas.openxmlformats.org/officeDocument/2006/relationships/image" Target="../media/image89.wmf"/><Relationship Id="rId29" Type="http://schemas.openxmlformats.org/officeDocument/2006/relationships/image" Target="../media/image94.png"/><Relationship Id="rId1" Type="http://schemas.openxmlformats.org/officeDocument/2006/relationships/vmlDrawing" Target="../drawings/vmlDrawing10.vml"/><Relationship Id="rId6" Type="http://schemas.openxmlformats.org/officeDocument/2006/relationships/audio" Target="../media/audio2.wav"/><Relationship Id="rId11" Type="http://schemas.openxmlformats.org/officeDocument/2006/relationships/image" Target="../media/image80.png"/><Relationship Id="rId24" Type="http://schemas.openxmlformats.org/officeDocument/2006/relationships/image" Target="../media/image91.wmf"/><Relationship Id="rId5" Type="http://schemas.openxmlformats.org/officeDocument/2006/relationships/audio" Target="../media/audio1.wav"/><Relationship Id="rId15" Type="http://schemas.openxmlformats.org/officeDocument/2006/relationships/image" Target="../media/image82.png"/><Relationship Id="rId23" Type="http://schemas.openxmlformats.org/officeDocument/2006/relationships/oleObject" Target="../embeddings/oleObject27.bin"/><Relationship Id="rId28" Type="http://schemas.openxmlformats.org/officeDocument/2006/relationships/image" Target="../media/image93.wmf"/><Relationship Id="rId10" Type="http://schemas.microsoft.com/office/2007/relationships/hdphoto" Target="../media/hdphoto2.wdp"/><Relationship Id="rId19" Type="http://schemas.openxmlformats.org/officeDocument/2006/relationships/oleObject" Target="../embeddings/oleObject2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png"/><Relationship Id="rId14" Type="http://schemas.microsoft.com/office/2007/relationships/hdphoto" Target="../media/hdphoto4.wdp"/><Relationship Id="rId22" Type="http://schemas.openxmlformats.org/officeDocument/2006/relationships/image" Target="../media/image90.wmf"/><Relationship Id="rId27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oleObject" Target="../embeddings/oleObject33.bin"/><Relationship Id="rId3" Type="http://schemas.openxmlformats.org/officeDocument/2006/relationships/audio" Target="../media/media3.WAV"/><Relationship Id="rId21" Type="http://schemas.openxmlformats.org/officeDocument/2006/relationships/image" Target="../media/image95.wmf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image" Target="../media/image97.wmf"/><Relationship Id="rId2" Type="http://schemas.microsoft.com/office/2007/relationships/media" Target="../media/media3.WAV"/><Relationship Id="rId16" Type="http://schemas.openxmlformats.org/officeDocument/2006/relationships/image" Target="../media/image82.png"/><Relationship Id="rId20" Type="http://schemas.openxmlformats.org/officeDocument/2006/relationships/oleObject" Target="../embeddings/oleObject30.bin"/><Relationship Id="rId29" Type="http://schemas.openxmlformats.org/officeDocument/2006/relationships/image" Target="../media/image99.wmf"/><Relationship Id="rId1" Type="http://schemas.openxmlformats.org/officeDocument/2006/relationships/vmlDrawing" Target="../drawings/vmlDrawing11.vml"/><Relationship Id="rId6" Type="http://schemas.openxmlformats.org/officeDocument/2006/relationships/audio" Target="../media/audio3.wav"/><Relationship Id="rId11" Type="http://schemas.openxmlformats.org/officeDocument/2006/relationships/image" Target="../media/image80.png"/><Relationship Id="rId24" Type="http://schemas.openxmlformats.org/officeDocument/2006/relationships/oleObject" Target="../embeddings/oleObject32.bin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23" Type="http://schemas.openxmlformats.org/officeDocument/2006/relationships/image" Target="../media/image96.wmf"/><Relationship Id="rId28" Type="http://schemas.openxmlformats.org/officeDocument/2006/relationships/oleObject" Target="../embeddings/oleObject34.bin"/><Relationship Id="rId10" Type="http://schemas.microsoft.com/office/2007/relationships/hdphoto" Target="../media/hdphoto2.wdp"/><Relationship Id="rId19" Type="http://schemas.openxmlformats.org/officeDocument/2006/relationships/image" Target="../media/image10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png"/><Relationship Id="rId14" Type="http://schemas.microsoft.com/office/2007/relationships/hdphoto" Target="../media/hdphoto4.wdp"/><Relationship Id="rId22" Type="http://schemas.openxmlformats.org/officeDocument/2006/relationships/oleObject" Target="../embeddings/oleObject31.bin"/><Relationship Id="rId27" Type="http://schemas.openxmlformats.org/officeDocument/2006/relationships/image" Target="../media/image9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7/...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6090245" y="-19856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E9F5CAF2-9208-4880-8550-52527AB4D0C1}"/>
              </a:ext>
            </a:extLst>
          </p:cNvPr>
          <p:cNvSpPr/>
          <p:nvPr/>
        </p:nvSpPr>
        <p:spPr>
          <a:xfrm>
            <a:off x="0" y="90263"/>
            <a:ext cx="12192000" cy="6677474"/>
          </a:xfrm>
          <a:prstGeom prst="snipRoundRect">
            <a:avLst/>
          </a:prstGeom>
          <a:blipFill dpi="0" rotWithShape="1">
            <a:blip r:embed="rId3">
              <a:alphaModFix amt="65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9CA5D0-2DB8-479D-9C73-68ED165D7B41}"/>
              </a:ext>
            </a:extLst>
          </p:cNvPr>
          <p:cNvGrpSpPr/>
          <p:nvPr/>
        </p:nvGrpSpPr>
        <p:grpSpPr>
          <a:xfrm>
            <a:off x="736341" y="3728684"/>
            <a:ext cx="4873626" cy="2722916"/>
            <a:chOff x="1004277" y="3303538"/>
            <a:chExt cx="4873626" cy="2722916"/>
          </a:xfrm>
        </p:grpSpPr>
        <p:pic>
          <p:nvPicPr>
            <p:cNvPr id="21514" name="Picture 10">
              <a:extLst>
                <a:ext uri="{FF2B5EF4-FFF2-40B4-BE49-F238E27FC236}">
                  <a16:creationId xmlns:a16="http://schemas.microsoft.com/office/drawing/2014/main" id="{7AA0BE8F-0A22-4717-A299-0DD0E69FC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9" b="21216"/>
            <a:stretch/>
          </p:blipFill>
          <p:spPr bwMode="auto">
            <a:xfrm>
              <a:off x="3847490" y="3303538"/>
              <a:ext cx="2030413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91787F8-6F2F-44A3-AECA-B69C89655175}"/>
                </a:ext>
              </a:extLst>
            </p:cNvPr>
            <p:cNvSpPr/>
            <p:nvPr/>
          </p:nvSpPr>
          <p:spPr>
            <a:xfrm>
              <a:off x="1004277" y="4364759"/>
              <a:ext cx="3606915" cy="16616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00C52-4BCF-4DFF-9680-B331162F9C4B}"/>
              </a:ext>
            </a:extLst>
          </p:cNvPr>
          <p:cNvGrpSpPr/>
          <p:nvPr/>
        </p:nvGrpSpPr>
        <p:grpSpPr>
          <a:xfrm>
            <a:off x="7226952" y="3798821"/>
            <a:ext cx="4674104" cy="2652779"/>
            <a:chOff x="7226952" y="3205393"/>
            <a:chExt cx="4140571" cy="2646822"/>
          </a:xfrm>
        </p:grpSpPr>
        <p:pic>
          <p:nvPicPr>
            <p:cNvPr id="21511" name="Picture 7">
              <a:extLst>
                <a:ext uri="{FF2B5EF4-FFF2-40B4-BE49-F238E27FC236}">
                  <a16:creationId xmlns:a16="http://schemas.microsoft.com/office/drawing/2014/main" id="{3D442BF7-E438-4FF1-8983-F908A9481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9"/>
            <a:stretch/>
          </p:blipFill>
          <p:spPr bwMode="auto">
            <a:xfrm rot="1557483">
              <a:off x="7226952" y="3205393"/>
              <a:ext cx="2965893" cy="156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E977972-5251-41E4-852C-E0F096B76AB5}"/>
                </a:ext>
              </a:extLst>
            </p:cNvPr>
            <p:cNvSpPr/>
            <p:nvPr/>
          </p:nvSpPr>
          <p:spPr>
            <a:xfrm>
              <a:off x="7507330" y="4194251"/>
              <a:ext cx="3860193" cy="16579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F5F2F2-8FB9-4D5F-8AD0-3617B35F29F8}"/>
              </a:ext>
            </a:extLst>
          </p:cNvPr>
          <p:cNvGrpSpPr/>
          <p:nvPr/>
        </p:nvGrpSpPr>
        <p:grpSpPr>
          <a:xfrm>
            <a:off x="5869904" y="517295"/>
            <a:ext cx="6031152" cy="3822122"/>
            <a:chOff x="6193077" y="78734"/>
            <a:chExt cx="6031152" cy="3822122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116839EB-9505-4655-9D12-5A7D9F9E2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76" b="1"/>
            <a:stretch/>
          </p:blipFill>
          <p:spPr bwMode="auto">
            <a:xfrm rot="3494724">
              <a:off x="5758949" y="1210784"/>
              <a:ext cx="3124200" cy="225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1F3D3C-AB67-4BCA-8204-4BE58537D876}"/>
                </a:ext>
              </a:extLst>
            </p:cNvPr>
            <p:cNvSpPr/>
            <p:nvPr/>
          </p:nvSpPr>
          <p:spPr>
            <a:xfrm>
              <a:off x="7750710" y="78734"/>
              <a:ext cx="4473519" cy="15247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868791-8277-4A7A-AEF6-9C202BB71EC3}"/>
              </a:ext>
            </a:extLst>
          </p:cNvPr>
          <p:cNvGrpSpPr/>
          <p:nvPr/>
        </p:nvGrpSpPr>
        <p:grpSpPr>
          <a:xfrm>
            <a:off x="356367" y="844903"/>
            <a:ext cx="5488285" cy="2448981"/>
            <a:chOff x="356367" y="252017"/>
            <a:chExt cx="5488285" cy="2448981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8D57EFB-21A1-49F8-8611-6A18F5621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7" r="-1"/>
            <a:stretch/>
          </p:blipFill>
          <p:spPr bwMode="auto">
            <a:xfrm rot="1355571">
              <a:off x="3819645" y="1351623"/>
              <a:ext cx="2025007" cy="13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4E44AF-C638-4A4E-9012-1BDDBC847B5D}"/>
                </a:ext>
              </a:extLst>
            </p:cNvPr>
            <p:cNvSpPr/>
            <p:nvPr/>
          </p:nvSpPr>
          <p:spPr>
            <a:xfrm>
              <a:off x="356367" y="252017"/>
              <a:ext cx="4071027" cy="1524798"/>
            </a:xfrm>
            <a:prstGeom prst="roundRect">
              <a:avLst/>
            </a:prstGeom>
            <a:solidFill>
              <a:srgbClr val="A56C98"/>
            </a:solidFill>
            <a:ln>
              <a:solidFill>
                <a:srgbClr val="B30B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3114C-85E0-46D7-82DC-EFF903FAD64B}"/>
              </a:ext>
            </a:extLst>
          </p:cNvPr>
          <p:cNvGrpSpPr/>
          <p:nvPr/>
        </p:nvGrpSpPr>
        <p:grpSpPr>
          <a:xfrm>
            <a:off x="4493294" y="2720138"/>
            <a:ext cx="3369057" cy="1644651"/>
            <a:chOff x="7316373" y="2273353"/>
            <a:chExt cx="4285813" cy="1644651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3C783F6F-F869-4C60-B146-C50B4EFB8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30"/>
            <a:stretch/>
          </p:blipFill>
          <p:spPr bwMode="auto">
            <a:xfrm>
              <a:off x="7669214" y="2467813"/>
              <a:ext cx="419678" cy="123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FAD6F1-28FE-4991-9DE2-DCB8B581EF19}"/>
                </a:ext>
              </a:extLst>
            </p:cNvPr>
            <p:cNvSpPr/>
            <p:nvPr/>
          </p:nvSpPr>
          <p:spPr>
            <a:xfrm>
              <a:off x="7316373" y="2273353"/>
              <a:ext cx="4285813" cy="1644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tam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1FDDA6B7-3DB5-4F81-833A-8E5D80FC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2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0AAE9A7-EF72-4A36-A68C-E4EA860EEFDD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E1B287EE-68DC-40DC-B553-6D91718B522A}"/>
              </a:ext>
            </a:extLst>
          </p:cNvPr>
          <p:cNvSpPr/>
          <p:nvPr/>
        </p:nvSpPr>
        <p:spPr>
          <a:xfrm>
            <a:off x="278487" y="1914914"/>
            <a:ext cx="3655508" cy="3890363"/>
          </a:xfrm>
          <a:prstGeom prst="roundRect">
            <a:avLst>
              <a:gd name="adj" fmla="val 74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2a,2b. Quan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A,B,C.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F871809-B42E-4256-B8E1-23A0CB696EED}"/>
              </a:ext>
            </a:extLst>
          </p:cNvPr>
          <p:cNvGrpSpPr/>
          <p:nvPr/>
        </p:nvGrpSpPr>
        <p:grpSpPr>
          <a:xfrm>
            <a:off x="520328" y="2180724"/>
            <a:ext cx="651419" cy="388143"/>
            <a:chOff x="792956" y="3121819"/>
            <a:chExt cx="1031081" cy="61436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8F2EA7AF-C31B-4E0F-97CC-712BA6172B02}"/>
                </a:ext>
              </a:extLst>
            </p:cNvPr>
            <p:cNvSpPr/>
            <p:nvPr/>
          </p:nvSpPr>
          <p:spPr>
            <a:xfrm>
              <a:off x="1209674" y="3243263"/>
              <a:ext cx="614363" cy="371473"/>
            </a:xfrm>
            <a:prstGeom prst="roundRect">
              <a:avLst>
                <a:gd name="adj" fmla="val 3316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/>
                <a:t>1</a:t>
              </a:r>
              <a:endParaRPr lang="vi-VN" sz="20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22BD5EF8-7BA1-4E61-9DFE-1025F81E6137}"/>
                </a:ext>
              </a:extLst>
            </p:cNvPr>
            <p:cNvSpPr/>
            <p:nvPr/>
          </p:nvSpPr>
          <p:spPr>
            <a:xfrm>
              <a:off x="792956" y="3121819"/>
              <a:ext cx="614362" cy="6143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Đồ họa 10" descr="Bánh răng">
              <a:extLst>
                <a:ext uri="{FF2B5EF4-FFF2-40B4-BE49-F238E27FC236}">
                  <a16:creationId xmlns:a16="http://schemas.microsoft.com/office/drawing/2014/main" id="{ED352C30-ADB5-4E8A-B74C-7EB0CFD3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3437" y="3162300"/>
              <a:ext cx="533400" cy="53340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168F664-BEC5-4582-AFD7-8784D9DFE7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1016532"/>
            <a:ext cx="6312022" cy="328913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CA788A-9FF4-4933-A036-196C48DC3C19}"/>
              </a:ext>
            </a:extLst>
          </p:cNvPr>
          <p:cNvSpPr/>
          <p:nvPr/>
        </p:nvSpPr>
        <p:spPr>
          <a:xfrm>
            <a:off x="113914" y="939805"/>
            <a:ext cx="2673674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266942-44C3-4B63-9A97-4A5567899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6" y="4688740"/>
            <a:ext cx="2082307" cy="2082307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5D78AA7E-BBC7-4AB7-B9DF-6EEBBE441C2C}"/>
              </a:ext>
            </a:extLst>
          </p:cNvPr>
          <p:cNvSpPr/>
          <p:nvPr/>
        </p:nvSpPr>
        <p:spPr>
          <a:xfrm>
            <a:off x="5379868" y="4643021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6B9E5F38-74A0-44C9-A434-E6456441FB9B}"/>
              </a:ext>
            </a:extLst>
          </p:cNvPr>
          <p:cNvSpPr/>
          <p:nvPr/>
        </p:nvSpPr>
        <p:spPr>
          <a:xfrm>
            <a:off x="5917460" y="4351389"/>
            <a:ext cx="3089430" cy="9840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31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7" y="17023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A1E370E-DB54-4A2C-A3B6-2965FBD8E298}"/>
              </a:ext>
            </a:extLst>
          </p:cNvPr>
          <p:cNvSpPr/>
          <p:nvPr/>
        </p:nvSpPr>
        <p:spPr>
          <a:xfrm>
            <a:off x="7466120" y="1306207"/>
            <a:ext cx="3080552" cy="2259649"/>
          </a:xfrm>
          <a:prstGeom prst="triangle">
            <a:avLst>
              <a:gd name="adj" fmla="val 6095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9A806-5117-4AAC-8493-6D596B36E327}"/>
              </a:ext>
            </a:extLst>
          </p:cNvPr>
          <p:cNvSpPr txBox="1"/>
          <p:nvPr/>
        </p:nvSpPr>
        <p:spPr>
          <a:xfrm>
            <a:off x="9179512" y="863647"/>
            <a:ext cx="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84CD0-42E4-499E-8F34-E48EB80A2B43}"/>
              </a:ext>
            </a:extLst>
          </p:cNvPr>
          <p:cNvSpPr txBox="1"/>
          <p:nvPr/>
        </p:nvSpPr>
        <p:spPr>
          <a:xfrm>
            <a:off x="7146523" y="3378235"/>
            <a:ext cx="41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C1E8B-624A-4D41-9B76-03EEC1E36046}"/>
              </a:ext>
            </a:extLst>
          </p:cNvPr>
          <p:cNvSpPr txBox="1"/>
          <p:nvPr/>
        </p:nvSpPr>
        <p:spPr>
          <a:xfrm>
            <a:off x="10457895" y="3378235"/>
            <a:ext cx="33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59BF4-D610-4074-AA1A-1573635691B4}"/>
              </a:ext>
            </a:extLst>
          </p:cNvPr>
          <p:cNvSpPr/>
          <p:nvPr/>
        </p:nvSpPr>
        <p:spPr>
          <a:xfrm>
            <a:off x="320282" y="1660124"/>
            <a:ext cx="6897263" cy="8167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6D9F78-2A1A-435A-9BA6-3D576D6F3A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t="17778" r="28898" b="25995"/>
          <a:stretch/>
        </p:blipFill>
        <p:spPr>
          <a:xfrm>
            <a:off x="320283" y="1675456"/>
            <a:ext cx="584663" cy="641667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5A4BF7A-4F2B-4470-984A-B1E921E2F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714538"/>
              </p:ext>
            </p:extLst>
          </p:nvPr>
        </p:nvGraphicFramePr>
        <p:xfrm>
          <a:off x="6528233" y="1968469"/>
          <a:ext cx="518726" cy="322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5" imgW="317160" imgH="177480" progId="Equation.DSMT4">
                  <p:embed/>
                </p:oleObj>
              </mc:Choice>
              <mc:Fallback>
                <p:oleObj name="Equation" r:id="rId5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28233" y="1968469"/>
                        <a:ext cx="518726" cy="322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5673B1-7303-454C-AA06-1C06067910EA}"/>
              </a:ext>
            </a:extLst>
          </p:cNvPr>
          <p:cNvCxnSpPr>
            <a:cxnSpLocks/>
          </p:cNvCxnSpPr>
          <p:nvPr/>
        </p:nvCxnSpPr>
        <p:spPr>
          <a:xfrm>
            <a:off x="1855433" y="3098307"/>
            <a:ext cx="0" cy="1236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8956A0-B223-40DA-AEFB-DBA4A68B6668}"/>
              </a:ext>
            </a:extLst>
          </p:cNvPr>
          <p:cNvCxnSpPr>
            <a:cxnSpLocks/>
          </p:cNvCxnSpPr>
          <p:nvPr/>
        </p:nvCxnSpPr>
        <p:spPr>
          <a:xfrm flipV="1">
            <a:off x="1189609" y="3618301"/>
            <a:ext cx="2641076" cy="3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C02BF6-091A-428A-8EBF-21B0C0B61BD6}"/>
              </a:ext>
            </a:extLst>
          </p:cNvPr>
          <p:cNvSpPr txBox="1"/>
          <p:nvPr/>
        </p:nvSpPr>
        <p:spPr>
          <a:xfrm>
            <a:off x="1189609" y="3184413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0A70-0492-47DC-9D2C-730317E2CE97}"/>
              </a:ext>
            </a:extLst>
          </p:cNvPr>
          <p:cNvSpPr txBox="1"/>
          <p:nvPr/>
        </p:nvSpPr>
        <p:spPr>
          <a:xfrm>
            <a:off x="1229587" y="3802890"/>
            <a:ext cx="71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D8E7150-0940-4E9D-B628-8A7B0EBB8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276374"/>
              </p:ext>
            </p:extLst>
          </p:nvPr>
        </p:nvGraphicFramePr>
        <p:xfrm>
          <a:off x="2206072" y="3184413"/>
          <a:ext cx="1032159" cy="46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6072" y="3184413"/>
                        <a:ext cx="1032159" cy="46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20326"/>
              </p:ext>
            </p:extLst>
          </p:nvPr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9" imgW="914400" imgH="198720" progId="Equation.DSMT4">
                  <p:embed/>
                </p:oleObj>
              </mc:Choice>
              <mc:Fallback>
                <p:oleObj name="Equation" r:id="rId9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2576C3-CF53-4132-880F-7726F3C65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02766"/>
              </p:ext>
            </p:extLst>
          </p:nvPr>
        </p:nvGraphicFramePr>
        <p:xfrm>
          <a:off x="1939744" y="3742466"/>
          <a:ext cx="2248489" cy="54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11" imgW="1054080" imgH="228600" progId="Equation.DSMT4">
                  <p:embed/>
                </p:oleObj>
              </mc:Choice>
              <mc:Fallback>
                <p:oleObj name="Equation" r:id="rId11" imgW="1054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39744" y="3742466"/>
                        <a:ext cx="2248489" cy="54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05D8AC0D-1072-4005-A1B3-C52DB012D7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060716" y="3612304"/>
            <a:ext cx="3103563" cy="31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9" grpId="0"/>
      <p:bldP spid="10" grpId="0"/>
      <p:bldP spid="11" grpId="0" animBg="1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-125539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5673B1-7303-454C-AA06-1C06067910EA}"/>
              </a:ext>
            </a:extLst>
          </p:cNvPr>
          <p:cNvCxnSpPr>
            <a:cxnSpLocks/>
          </p:cNvCxnSpPr>
          <p:nvPr/>
        </p:nvCxnSpPr>
        <p:spPr>
          <a:xfrm>
            <a:off x="1156954" y="1907003"/>
            <a:ext cx="0" cy="1236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8956A0-B223-40DA-AEFB-DBA4A68B6668}"/>
              </a:ext>
            </a:extLst>
          </p:cNvPr>
          <p:cNvCxnSpPr>
            <a:cxnSpLocks/>
          </p:cNvCxnSpPr>
          <p:nvPr/>
        </p:nvCxnSpPr>
        <p:spPr>
          <a:xfrm flipV="1">
            <a:off x="422912" y="2429133"/>
            <a:ext cx="2641076" cy="3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C02BF6-091A-428A-8EBF-21B0C0B61BD6}"/>
              </a:ext>
            </a:extLst>
          </p:cNvPr>
          <p:cNvSpPr txBox="1"/>
          <p:nvPr/>
        </p:nvSpPr>
        <p:spPr>
          <a:xfrm>
            <a:off x="408375" y="1882435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0A70-0492-47DC-9D2C-730317E2CE97}"/>
              </a:ext>
            </a:extLst>
          </p:cNvPr>
          <p:cNvSpPr txBox="1"/>
          <p:nvPr/>
        </p:nvSpPr>
        <p:spPr>
          <a:xfrm>
            <a:off x="437973" y="2485767"/>
            <a:ext cx="71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D8E7150-0940-4E9D-B628-8A7B0EBB8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515790"/>
              </p:ext>
            </p:extLst>
          </p:nvPr>
        </p:nvGraphicFramePr>
        <p:xfrm>
          <a:off x="1227370" y="1911597"/>
          <a:ext cx="1032159" cy="46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4" imgW="431640" imgH="177480" progId="Equation.DSMT4">
                  <p:embed/>
                </p:oleObj>
              </mc:Choice>
              <mc:Fallback>
                <p:oleObj name="Equation" r:id="rId4" imgW="43164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D8E7150-0940-4E9D-B628-8A7B0EBB8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7370" y="1911597"/>
                        <a:ext cx="1032159" cy="46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2576C3-CF53-4132-880F-7726F3C65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72272"/>
              </p:ext>
            </p:extLst>
          </p:nvPr>
        </p:nvGraphicFramePr>
        <p:xfrm>
          <a:off x="1272509" y="2485767"/>
          <a:ext cx="2248489" cy="54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Equation" r:id="rId8" imgW="1054080" imgH="228600" progId="Equation.DSMT4">
                  <p:embed/>
                </p:oleObj>
              </mc:Choice>
              <mc:Fallback>
                <p:oleObj name="Equation" r:id="rId8" imgW="1054080" imgH="2286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B2576C3-CF53-4132-880F-7726F3C65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2509" y="2485767"/>
                        <a:ext cx="2248489" cy="54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D68AD0F-1295-4C0F-8FDF-9E78D9164DF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86" y="1107777"/>
            <a:ext cx="4163618" cy="26346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45D7A-D70E-4D26-B9E1-D435EC4DB011}"/>
              </a:ext>
            </a:extLst>
          </p:cNvPr>
          <p:cNvSpPr txBox="1"/>
          <p:nvPr/>
        </p:nvSpPr>
        <p:spPr>
          <a:xfrm>
            <a:off x="196312" y="3198104"/>
            <a:ext cx="2342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7BCEE9-01DE-4C13-91F7-EFB7A382F2F6}"/>
              </a:ext>
            </a:extLst>
          </p:cNvPr>
          <p:cNvSpPr txBox="1"/>
          <p:nvPr/>
        </p:nvSpPr>
        <p:spPr>
          <a:xfrm>
            <a:off x="422912" y="4216893"/>
            <a:ext cx="991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D8E437-6AA8-4040-9BFC-897705AF0FBA}"/>
              </a:ext>
            </a:extLst>
          </p:cNvPr>
          <p:cNvSpPr txBox="1"/>
          <p:nvPr/>
        </p:nvSpPr>
        <p:spPr>
          <a:xfrm>
            <a:off x="488272" y="5042517"/>
            <a:ext cx="81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F7ED7DD4-1341-456B-BA89-87678A062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54670"/>
              </p:ext>
            </p:extLst>
          </p:nvPr>
        </p:nvGraphicFramePr>
        <p:xfrm>
          <a:off x="1421538" y="5042517"/>
          <a:ext cx="3017298" cy="509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11" imgW="1333440" imgH="291960" progId="Equation.DSMT4">
                  <p:embed/>
                </p:oleObj>
              </mc:Choice>
              <mc:Fallback>
                <p:oleObj name="Equation" r:id="rId11" imgW="1333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1538" y="5042517"/>
                        <a:ext cx="3017298" cy="509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D3BFF188-820E-4E9A-B89B-11CB101B45E2}"/>
              </a:ext>
            </a:extLst>
          </p:cNvPr>
          <p:cNvSpPr txBox="1"/>
          <p:nvPr/>
        </p:nvSpPr>
        <p:spPr>
          <a:xfrm>
            <a:off x="576009" y="5716368"/>
            <a:ext cx="409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774E1CE3-5EDA-4B62-8DEF-307D57407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043661"/>
              </p:ext>
            </p:extLst>
          </p:nvPr>
        </p:nvGraphicFramePr>
        <p:xfrm>
          <a:off x="1421538" y="5740748"/>
          <a:ext cx="4341331" cy="48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13" imgW="2641320" imgH="291960" progId="Equation.DSMT4">
                  <p:embed/>
                </p:oleObj>
              </mc:Choice>
              <mc:Fallback>
                <p:oleObj name="Equation" r:id="rId13" imgW="26413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21538" y="5740748"/>
                        <a:ext cx="4341331" cy="480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25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9" grpId="0"/>
      <p:bldP spid="20" grpId="0"/>
      <p:bldP spid="4" grpId="0"/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84DE06B-BF8A-4638-9BAB-1B56437FB4E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4" y="1675621"/>
            <a:ext cx="2717369" cy="181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A3BB7-C444-45F5-A352-90310FF285A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821" y="1615979"/>
            <a:ext cx="2210643" cy="1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06B9D4-BB45-40B9-9235-CF68D2E08B1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1" y="1615979"/>
            <a:ext cx="2790216" cy="230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4E28F09-DBB6-4D21-9099-4F55105958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5" y="3646504"/>
            <a:ext cx="2790216" cy="2790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CD5AC-FE93-49FF-8443-53488DACE6F9}"/>
              </a:ext>
            </a:extLst>
          </p:cNvPr>
          <p:cNvSpPr txBox="1"/>
          <p:nvPr/>
        </p:nvSpPr>
        <p:spPr>
          <a:xfrm>
            <a:off x="4666942" y="4351255"/>
            <a:ext cx="5684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6ECCA-E521-4AB5-8BFA-53491B9C725D}"/>
              </a:ext>
            </a:extLst>
          </p:cNvPr>
          <p:cNvSpPr txBox="1"/>
          <p:nvPr/>
        </p:nvSpPr>
        <p:spPr>
          <a:xfrm>
            <a:off x="4518734" y="5242022"/>
            <a:ext cx="7048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B9E17-3764-46CB-904A-1707EF10F58A}"/>
              </a:ext>
            </a:extLst>
          </p:cNvPr>
          <p:cNvSpPr txBox="1"/>
          <p:nvPr/>
        </p:nvSpPr>
        <p:spPr>
          <a:xfrm>
            <a:off x="1731146" y="3459259"/>
            <a:ext cx="2355829" cy="37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9F2D-7D3A-409A-BA11-C2D08AB985D4}"/>
              </a:ext>
            </a:extLst>
          </p:cNvPr>
          <p:cNvSpPr txBox="1"/>
          <p:nvPr/>
        </p:nvSpPr>
        <p:spPr>
          <a:xfrm>
            <a:off x="5029200" y="345925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C9A8F-20B2-4017-B740-555879860B2F}"/>
              </a:ext>
            </a:extLst>
          </p:cNvPr>
          <p:cNvSpPr txBox="1"/>
          <p:nvPr/>
        </p:nvSpPr>
        <p:spPr>
          <a:xfrm>
            <a:off x="8167055" y="3459259"/>
            <a:ext cx="145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c</a:t>
            </a:r>
          </a:p>
        </p:txBody>
      </p:sp>
      <p:pic>
        <p:nvPicPr>
          <p:cNvPr id="3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9E0B042E-194B-401A-BA98-D716ABE6DD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89109" y="936875"/>
            <a:ext cx="1282608" cy="7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84DE06B-BF8A-4638-9BAB-1B56437FB4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55" y="1602324"/>
            <a:ext cx="2297160" cy="181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A3BB7-C444-45F5-A352-90310FF285A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00" y="1523398"/>
            <a:ext cx="2210643" cy="1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06B9D4-BB45-40B9-9235-CF68D2E08B1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" y="1615979"/>
            <a:ext cx="2790216" cy="2302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AB9E17-3764-46CB-904A-1707EF10F58A}"/>
              </a:ext>
            </a:extLst>
          </p:cNvPr>
          <p:cNvSpPr txBox="1"/>
          <p:nvPr/>
        </p:nvSpPr>
        <p:spPr>
          <a:xfrm>
            <a:off x="923278" y="3460557"/>
            <a:ext cx="3163697" cy="37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9F2D-7D3A-409A-BA11-C2D08AB985D4}"/>
              </a:ext>
            </a:extLst>
          </p:cNvPr>
          <p:cNvSpPr txBox="1"/>
          <p:nvPr/>
        </p:nvSpPr>
        <p:spPr>
          <a:xfrm>
            <a:off x="5797262" y="342554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C9A8F-20B2-4017-B740-555879860B2F}"/>
              </a:ext>
            </a:extLst>
          </p:cNvPr>
          <p:cNvSpPr txBox="1"/>
          <p:nvPr/>
        </p:nvSpPr>
        <p:spPr>
          <a:xfrm>
            <a:off x="9641149" y="3442664"/>
            <a:ext cx="145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08DC7-D37D-4028-B6D5-4A274FCBE777}"/>
              </a:ext>
            </a:extLst>
          </p:cNvPr>
          <p:cNvSpPr txBox="1"/>
          <p:nvPr/>
        </p:nvSpPr>
        <p:spPr>
          <a:xfrm>
            <a:off x="378615" y="4199138"/>
            <a:ext cx="4234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64DB94A-4E17-4FF6-A0DE-999B0DEFD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557326"/>
              </p:ext>
            </p:extLst>
          </p:nvPr>
        </p:nvGraphicFramePr>
        <p:xfrm>
          <a:off x="241775" y="4769648"/>
          <a:ext cx="3747083" cy="105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Equation" r:id="rId9" imgW="1854000" imgH="520560" progId="Equation.DSMT4">
                  <p:embed/>
                </p:oleObj>
              </mc:Choice>
              <mc:Fallback>
                <p:oleObj name="Equation" r:id="rId9" imgW="185400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775" y="4769648"/>
                        <a:ext cx="3747083" cy="105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E1B44F-7EAE-4256-899D-1DFBE6D1F436}"/>
              </a:ext>
            </a:extLst>
          </p:cNvPr>
          <p:cNvSpPr txBox="1"/>
          <p:nvPr/>
        </p:nvSpPr>
        <p:spPr>
          <a:xfrm>
            <a:off x="4991878" y="4221163"/>
            <a:ext cx="23138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B2AA3F-F162-48C3-B848-A937410B6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889380"/>
              </p:ext>
            </p:extLst>
          </p:nvPr>
        </p:nvGraphicFramePr>
        <p:xfrm>
          <a:off x="4458655" y="4791551"/>
          <a:ext cx="3120084" cy="488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Equation" r:id="rId11" imgW="1460160" imgH="228600" progId="Equation.DSMT4">
                  <p:embed/>
                </p:oleObj>
              </mc:Choice>
              <mc:Fallback>
                <p:oleObj name="Equation" r:id="rId11" imgW="1460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58655" y="4791551"/>
                        <a:ext cx="3120084" cy="488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9F2D154-9659-4B87-AB7F-41C796787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523327"/>
              </p:ext>
            </p:extLst>
          </p:nvPr>
        </p:nvGraphicFramePr>
        <p:xfrm>
          <a:off x="4336521" y="5333551"/>
          <a:ext cx="3745331" cy="45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13" imgW="1866600" imgH="228600" progId="Equation.DSMT4">
                  <p:embed/>
                </p:oleObj>
              </mc:Choice>
              <mc:Fallback>
                <p:oleObj name="Equation" r:id="rId13" imgW="1866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36521" y="5333551"/>
                        <a:ext cx="3745331" cy="45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2BEAF96-75DD-4690-A17C-B73F9BA141B5}"/>
              </a:ext>
            </a:extLst>
          </p:cNvPr>
          <p:cNvSpPr txBox="1"/>
          <p:nvPr/>
        </p:nvSpPr>
        <p:spPr>
          <a:xfrm>
            <a:off x="9428085" y="4172803"/>
            <a:ext cx="21395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C7D5105-DCB1-4632-B123-239774994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92676"/>
              </p:ext>
            </p:extLst>
          </p:nvPr>
        </p:nvGraphicFramePr>
        <p:xfrm>
          <a:off x="8684155" y="4754999"/>
          <a:ext cx="2883448" cy="37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Equation" r:id="rId15" imgW="1447560" imgH="190440" progId="Equation.DSMT4">
                  <p:embed/>
                </p:oleObj>
              </mc:Choice>
              <mc:Fallback>
                <p:oleObj name="Equation" r:id="rId15" imgW="1447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684155" y="4754999"/>
                        <a:ext cx="2883448" cy="37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91A9981-356A-4B2F-BAFC-966F653F2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37435"/>
              </p:ext>
            </p:extLst>
          </p:nvPr>
        </p:nvGraphicFramePr>
        <p:xfrm>
          <a:off x="8437204" y="5277252"/>
          <a:ext cx="3745331" cy="36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Equation" r:id="rId17" imgW="1930320" imgH="190440" progId="Equation.DSMT4">
                  <p:embed/>
                </p:oleObj>
              </mc:Choice>
              <mc:Fallback>
                <p:oleObj name="Equation" r:id="rId17" imgW="1930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37204" y="5277252"/>
                        <a:ext cx="3745331" cy="36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D92B2B-262B-4CB5-9FBA-7EEC6B811707}"/>
              </a:ext>
            </a:extLst>
          </p:cNvPr>
          <p:cNvCxnSpPr/>
          <p:nvPr/>
        </p:nvCxnSpPr>
        <p:spPr>
          <a:xfrm>
            <a:off x="4086975" y="4296792"/>
            <a:ext cx="0" cy="1775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7B669A-B5BE-4CDB-9910-7B11360A3072}"/>
              </a:ext>
            </a:extLst>
          </p:cNvPr>
          <p:cNvCxnSpPr/>
          <p:nvPr/>
        </p:nvCxnSpPr>
        <p:spPr>
          <a:xfrm>
            <a:off x="8167456" y="4296792"/>
            <a:ext cx="0" cy="1624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31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9236A621-129D-4919-9906-E978C83E8C2D}"/>
              </a:ext>
            </a:extLst>
          </p:cNvPr>
          <p:cNvSpPr/>
          <p:nvPr/>
        </p:nvSpPr>
        <p:spPr>
          <a:xfrm>
            <a:off x="232913" y="196997"/>
            <a:ext cx="2520000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0" y="934275"/>
            <a:ext cx="1940212" cy="20649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993445-DCB2-41A4-BC8F-0E2E57F4AA0B}"/>
              </a:ext>
            </a:extLst>
          </p:cNvPr>
          <p:cNvSpPr/>
          <p:nvPr/>
        </p:nvSpPr>
        <p:spPr>
          <a:xfrm>
            <a:off x="3400148" y="603682"/>
            <a:ext cx="7102136" cy="1580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D7F4B6-DD69-4047-9208-59A148BB51FE}"/>
              </a:ext>
            </a:extLst>
          </p:cNvPr>
          <p:cNvSpPr/>
          <p:nvPr/>
        </p:nvSpPr>
        <p:spPr>
          <a:xfrm>
            <a:off x="825623" y="3062796"/>
            <a:ext cx="10120544" cy="26721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là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655B137-DC41-4643-B23E-C5F40FDD1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908312"/>
              </p:ext>
            </p:extLst>
          </p:nvPr>
        </p:nvGraphicFramePr>
        <p:xfrm>
          <a:off x="1867270" y="3878068"/>
          <a:ext cx="2739217" cy="56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5" imgW="1231560" imgH="253800" progId="Equation.DSMT4">
                  <p:embed/>
                </p:oleObj>
              </mc:Choice>
              <mc:Fallback>
                <p:oleObj name="Equation" r:id="rId5" imgW="1231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67270" y="3878068"/>
                        <a:ext cx="2739217" cy="56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5A5584-12BD-43AF-9165-3616650DC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718097"/>
              </p:ext>
            </p:extLst>
          </p:nvPr>
        </p:nvGraphicFramePr>
        <p:xfrm>
          <a:off x="1742983" y="4470326"/>
          <a:ext cx="3991992" cy="55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7" imgW="1841400" imgH="253800" progId="Equation.DSMT4">
                  <p:embed/>
                </p:oleObj>
              </mc:Choice>
              <mc:Fallback>
                <p:oleObj name="Equation" r:id="rId7" imgW="1841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42983" y="4470326"/>
                        <a:ext cx="3991992" cy="550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D0F43BEE-21B1-4D80-86B1-5566030B414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1" y="3196496"/>
            <a:ext cx="2671997" cy="2396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17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83917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A89652-1A6D-4D19-A0B7-C46DA319989C}"/>
              </a:ext>
            </a:extLst>
          </p:cNvPr>
          <p:cNvSpPr/>
          <p:nvPr/>
        </p:nvSpPr>
        <p:spPr>
          <a:xfrm>
            <a:off x="1394979" y="1606859"/>
            <a:ext cx="9392575" cy="267217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fr-FR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AB76BE34-8CE8-412E-B50D-2B34710279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4472889"/>
            <a:ext cx="2191259" cy="21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78604" y="3789937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2" y="671021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thẳng,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chiếu.</a:t>
            </a:r>
            <a:endParaRPr lang="en-US" alt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162014" y="4935014"/>
            <a:ext cx="9420386" cy="75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thước thẳng, bảng nhóm.</a:t>
            </a:r>
            <a:endParaRPr lang="en-US" sz="32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 pháo tay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95133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9631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9589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21768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60707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 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27400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17013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14930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724807" y="4236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08726" y="4236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1946" y="23450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Hình chữ nhật: Góc Tròn 1">
            <a:hlinkClick r:id="rId15" action="ppaction://hlinksldjump"/>
            <a:extLst>
              <a:ext uri="{FF2B5EF4-FFF2-40B4-BE49-F238E27FC236}">
                <a16:creationId xmlns:a16="http://schemas.microsoft.com/office/drawing/2014/main" id="{3EC720E6-6797-4C55-80E5-1445813BEE41}"/>
              </a:ext>
            </a:extLst>
          </p:cNvPr>
          <p:cNvSpPr/>
          <p:nvPr/>
        </p:nvSpPr>
        <p:spPr>
          <a:xfrm>
            <a:off x="6183116" y="5887990"/>
            <a:ext cx="1463078" cy="839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Luật chơi</a:t>
            </a:r>
            <a:endParaRPr lang="vi-VN" sz="2400"/>
          </a:p>
        </p:txBody>
      </p:sp>
      <p:sp>
        <p:nvSpPr>
          <p:cNvPr id="5" name="Nút Hành động: Đến Phần cuối 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1FD66E2-4D09-44B1-B8E7-EEA9C90AAD03}"/>
              </a:ext>
            </a:extLst>
          </p:cNvPr>
          <p:cNvSpPr/>
          <p:nvPr/>
        </p:nvSpPr>
        <p:spPr>
          <a:xfrm>
            <a:off x="817013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vi-VN" sz="3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360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265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5131881" y="196155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2883479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1967794"/>
            <a:ext cx="798644" cy="707197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631AE61-8A2C-4B61-BBA5-3327EFC2D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C508A4-9D0C-44D9-A5F0-FA159D9B276C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16B333-F488-42BD-BDB2-1EA92C9D1841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et gio">
            <a:hlinkClick r:id="" action="ppaction://media"/>
            <a:extLst>
              <a:ext uri="{FF2B5EF4-FFF2-40B4-BE49-F238E27FC236}">
                <a16:creationId xmlns:a16="http://schemas.microsoft.com/office/drawing/2014/main" id="{0BB4C39E-A7D5-408A-86D4-7826733C3C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A63E48-15D1-4449-AAE9-31F1000ED15F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694AC67-ADDF-43CC-96EF-45F00F3F8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650598"/>
              </p:ext>
            </p:extLst>
          </p:nvPr>
        </p:nvGraphicFramePr>
        <p:xfrm>
          <a:off x="1664208" y="2117326"/>
          <a:ext cx="811742" cy="507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20" imgW="317160" imgH="177480" progId="Equation.DSMT4">
                  <p:embed/>
                </p:oleObj>
              </mc:Choice>
              <mc:Fallback>
                <p:oleObj name="Equation" r:id="rId20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64208" y="2117326"/>
                        <a:ext cx="811742" cy="507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362A460-22E3-4BD4-B200-80C6513E9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438826"/>
              </p:ext>
            </p:extLst>
          </p:nvPr>
        </p:nvGraphicFramePr>
        <p:xfrm>
          <a:off x="6691526" y="2117326"/>
          <a:ext cx="691209" cy="45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22" imgW="253800" imgH="177480" progId="Equation.DSMT4">
                  <p:embed/>
                </p:oleObj>
              </mc:Choice>
              <mc:Fallback>
                <p:oleObj name="Equation" r:id="rId22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91526" y="2117326"/>
                        <a:ext cx="691209" cy="453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2DBF89-0658-4127-A324-997B01398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93081"/>
              </p:ext>
            </p:extLst>
          </p:nvPr>
        </p:nvGraphicFramePr>
        <p:xfrm>
          <a:off x="1664208" y="3021159"/>
          <a:ext cx="725494" cy="45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Equation" r:id="rId24" imgW="330120" imgH="177480" progId="Equation.DSMT4">
                  <p:embed/>
                </p:oleObj>
              </mc:Choice>
              <mc:Fallback>
                <p:oleObj name="Equation" r:id="rId24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664208" y="3021159"/>
                        <a:ext cx="725494" cy="45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FDDDFFC-0DB4-4A6B-9CDB-E59BFC794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363721"/>
              </p:ext>
            </p:extLst>
          </p:nvPr>
        </p:nvGraphicFramePr>
        <p:xfrm>
          <a:off x="6691527" y="2973343"/>
          <a:ext cx="670355" cy="455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26" imgW="253800" imgH="177480" progId="Equation.DSMT4">
                  <p:embed/>
                </p:oleObj>
              </mc:Choice>
              <mc:Fallback>
                <p:oleObj name="Equation" r:id="rId26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691527" y="2973343"/>
                        <a:ext cx="670355" cy="455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3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9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4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228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659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19667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9600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348" y="1991446"/>
            <a:ext cx="79961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105" y="2879290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2611" y="2039685"/>
            <a:ext cx="795631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209D9F-9EE4-42FB-A088-76552F1B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666" y="596080"/>
            <a:ext cx="90751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FBFBE1-FD17-4709-B650-30ED11FCBFA5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5C7A0A-FA07-4091-BA11-73CF79990F1D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et gio">
            <a:hlinkClick r:id="" action="ppaction://media"/>
            <a:extLst>
              <a:ext uri="{FF2B5EF4-FFF2-40B4-BE49-F238E27FC236}">
                <a16:creationId xmlns:a16="http://schemas.microsoft.com/office/drawing/2014/main" id="{671CF3BD-5715-495E-86C9-F63FD970BE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363591-A687-4F13-B8AE-B2487E094E9C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761C304-4E78-44A7-BD28-CE5D5CFC2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466711"/>
              </p:ext>
            </p:extLst>
          </p:nvPr>
        </p:nvGraphicFramePr>
        <p:xfrm>
          <a:off x="6583531" y="2106835"/>
          <a:ext cx="705699" cy="509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19" imgW="253800" imgH="177480" progId="Equation.DSMT4">
                  <p:embed/>
                </p:oleObj>
              </mc:Choice>
              <mc:Fallback>
                <p:oleObj name="Equation" r:id="rId19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83531" y="2106835"/>
                        <a:ext cx="705699" cy="509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CDD00F-0060-4018-AEE6-284FD8A7E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215978"/>
              </p:ext>
            </p:extLst>
          </p:nvPr>
        </p:nvGraphicFramePr>
        <p:xfrm>
          <a:off x="1585166" y="2090262"/>
          <a:ext cx="799618" cy="5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21" imgW="253800" imgH="177480" progId="Equation.DSMT4">
                  <p:embed/>
                </p:oleObj>
              </mc:Choice>
              <mc:Fallback>
                <p:oleObj name="Equation" r:id="rId21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5166" y="2090262"/>
                        <a:ext cx="799618" cy="5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1F5AA5F-BB33-4B28-988C-5FB243D11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042724"/>
              </p:ext>
            </p:extLst>
          </p:nvPr>
        </p:nvGraphicFramePr>
        <p:xfrm>
          <a:off x="1585166" y="2971746"/>
          <a:ext cx="804536" cy="54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23" imgW="253800" imgH="177480" progId="Equation.DSMT4">
                  <p:embed/>
                </p:oleObj>
              </mc:Choice>
              <mc:Fallback>
                <p:oleObj name="Equation" r:id="rId23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5166" y="2971746"/>
                        <a:ext cx="804536" cy="54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54E8603-E9A3-4331-8B40-3FD174077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57452"/>
              </p:ext>
            </p:extLst>
          </p:nvPr>
        </p:nvGraphicFramePr>
        <p:xfrm>
          <a:off x="6583412" y="2971747"/>
          <a:ext cx="801276" cy="5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583412" y="2971747"/>
                        <a:ext cx="801276" cy="51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0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1" y="99983"/>
            <a:ext cx="10526728" cy="16820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5683" y="1952950"/>
            <a:ext cx="5556217" cy="8645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endParaRPr lang="vi-VN" sz="2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40069" y="1945795"/>
            <a:ext cx="5792679" cy="847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endParaRPr lang="vi-VN" sz="26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5684" y="2874046"/>
            <a:ext cx="555621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0068" y="2891991"/>
            <a:ext cx="57926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4534195" y="20011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4667494" y="28656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369" y="2899281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042" y="2042976"/>
            <a:ext cx="798644" cy="707197"/>
          </a:xfrm>
          <a:prstGeom prst="rect">
            <a:avLst/>
          </a:prstGeom>
        </p:spPr>
      </p:pic>
      <p:sp>
        <p:nvSpPr>
          <p:cNvPr id="17" name="Cloud 16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566C5F-F9C4-4DAD-82D5-BD4EF520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128" y="278139"/>
            <a:ext cx="9400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8AC6BC3-682B-4D9A-88DA-8378C973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262" y="743426"/>
            <a:ext cx="5691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vi-VN" sz="2800"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26811B-E107-4001-A940-DDC4D0E019BD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E09816-4B4B-4C38-BA6E-CD268AA9E284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et gio">
            <a:hlinkClick r:id="" action="ppaction://media"/>
            <a:extLst>
              <a:ext uri="{FF2B5EF4-FFF2-40B4-BE49-F238E27FC236}">
                <a16:creationId xmlns:a16="http://schemas.microsoft.com/office/drawing/2014/main" id="{2CA0E40E-3EC8-473A-AE8B-92A8ACA541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E5E780-DBE8-47EB-9EA6-594ACB500927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7C0CF3-9CA7-46A0-BF11-71DC63BA6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5406"/>
              </p:ext>
            </p:extLst>
          </p:nvPr>
        </p:nvGraphicFramePr>
        <p:xfrm>
          <a:off x="4327345" y="254940"/>
          <a:ext cx="2053790" cy="54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Equation" r:id="rId19" imgW="774360" imgH="228600" progId="Equation.DSMT4">
                  <p:embed/>
                </p:oleObj>
              </mc:Choice>
              <mc:Fallback>
                <p:oleObj name="Equation" r:id="rId19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27345" y="254940"/>
                        <a:ext cx="2053790" cy="549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A8D75B8-41C8-46D6-AC1E-906570648E1B}"/>
              </a:ext>
            </a:extLst>
          </p:cNvPr>
          <p:cNvSpPr txBox="1"/>
          <p:nvPr/>
        </p:nvSpPr>
        <p:spPr>
          <a:xfrm>
            <a:off x="1060807" y="730231"/>
            <a:ext cx="342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8B891D0-805B-43F6-8BFA-F4893C79B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396092"/>
              </p:ext>
            </p:extLst>
          </p:nvPr>
        </p:nvGraphicFramePr>
        <p:xfrm>
          <a:off x="764826" y="2130811"/>
          <a:ext cx="867043" cy="485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Equation" r:id="rId21" imgW="317160" imgH="177480" progId="Equation.DSMT4">
                  <p:embed/>
                </p:oleObj>
              </mc:Choice>
              <mc:Fallback>
                <p:oleObj name="Equation" r:id="rId21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64826" y="2130811"/>
                        <a:ext cx="867043" cy="485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946EF26-B4EF-48B9-8DE7-246569502D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59005"/>
              </p:ext>
            </p:extLst>
          </p:nvPr>
        </p:nvGraphicFramePr>
        <p:xfrm>
          <a:off x="6381135" y="2122396"/>
          <a:ext cx="697645" cy="49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23" imgW="253800" imgH="177480" progId="Equation.DSMT4">
                  <p:embed/>
                </p:oleObj>
              </mc:Choice>
              <mc:Fallback>
                <p:oleObj name="Equation" r:id="rId23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381135" y="2122396"/>
                        <a:ext cx="697645" cy="49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21F139B-7ED6-4FC6-BEBD-47F5D7F4C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604019"/>
              </p:ext>
            </p:extLst>
          </p:nvPr>
        </p:nvGraphicFramePr>
        <p:xfrm>
          <a:off x="828680" y="3018245"/>
          <a:ext cx="765964" cy="50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28680" y="3018245"/>
                        <a:ext cx="765964" cy="50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FC8AB7-0DF3-45D9-950C-C307CED6C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480582"/>
              </p:ext>
            </p:extLst>
          </p:nvPr>
        </p:nvGraphicFramePr>
        <p:xfrm>
          <a:off x="6455086" y="3031989"/>
          <a:ext cx="798644" cy="49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" name="Equation" r:id="rId27" imgW="317160" imgH="177480" progId="Equation.DSMT4">
                  <p:embed/>
                </p:oleObj>
              </mc:Choice>
              <mc:Fallback>
                <p:oleObj name="Equation" r:id="rId27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455086" y="3031989"/>
                        <a:ext cx="798644" cy="49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8CB5BEF4-FCE2-4DE5-970A-716910FA34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26" y="89397"/>
            <a:ext cx="2986146" cy="16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3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5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62714" y="29090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348" y="1974821"/>
            <a:ext cx="799618" cy="70805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036" y="2902112"/>
            <a:ext cx="795427" cy="643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2883479"/>
            <a:ext cx="798644" cy="7071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7596" y="2026493"/>
            <a:ext cx="727042" cy="643792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D302E3-0CA8-4E41-BC56-676A8608F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247" y="296549"/>
            <a:ext cx="94162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973841-9D55-4DE8-9F7F-A8E97EB67AD9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14265E-20B8-432C-B3A1-E011157AE2F7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et gio">
            <a:hlinkClick r:id="" action="ppaction://media"/>
            <a:extLst>
              <a:ext uri="{FF2B5EF4-FFF2-40B4-BE49-F238E27FC236}">
                <a16:creationId xmlns:a16="http://schemas.microsoft.com/office/drawing/2014/main" id="{F03DF6D1-49ED-4935-B0D0-F78C07A4EE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6EDE84-A9B9-400F-B31A-18D9E4618E1E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FBC4D-BDBA-4940-B33B-89919B3582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96" y="250878"/>
            <a:ext cx="2628473" cy="154290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57CCCE-02EA-4F8A-B72F-8974E84E34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691822"/>
              </p:ext>
            </p:extLst>
          </p:nvPr>
        </p:nvGraphicFramePr>
        <p:xfrm>
          <a:off x="1653247" y="3003196"/>
          <a:ext cx="657335" cy="46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Equation" r:id="rId20" imgW="253800" imgH="177480" progId="Equation.DSMT4">
                  <p:embed/>
                </p:oleObj>
              </mc:Choice>
              <mc:Fallback>
                <p:oleObj name="Equation" r:id="rId20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53247" y="3003196"/>
                        <a:ext cx="657335" cy="46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617E9B-2A1B-4B43-91D9-B08D8232A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375996"/>
              </p:ext>
            </p:extLst>
          </p:nvPr>
        </p:nvGraphicFramePr>
        <p:xfrm>
          <a:off x="1562577" y="2099249"/>
          <a:ext cx="726912" cy="508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Equation" r:id="rId22" imgW="253800" imgH="177480" progId="Equation.DSMT4">
                  <p:embed/>
                </p:oleObj>
              </mc:Choice>
              <mc:Fallback>
                <p:oleObj name="Equation" r:id="rId22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62577" y="2099249"/>
                        <a:ext cx="726912" cy="508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73C5F81-5DF3-4AD7-8BDA-60A1048901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4959"/>
              </p:ext>
            </p:extLst>
          </p:nvPr>
        </p:nvGraphicFramePr>
        <p:xfrm>
          <a:off x="5241507" y="308978"/>
          <a:ext cx="2628473" cy="656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Equation" r:id="rId24" imgW="1054080" imgH="253800" progId="Equation.DSMT4">
                  <p:embed/>
                </p:oleObj>
              </mc:Choice>
              <mc:Fallback>
                <p:oleObj name="Equation" r:id="rId24" imgW="1054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241507" y="308978"/>
                        <a:ext cx="2628473" cy="656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5FB3B37-0BAF-4560-BC20-5488D2FE4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502393"/>
              </p:ext>
            </p:extLst>
          </p:nvPr>
        </p:nvGraphicFramePr>
        <p:xfrm>
          <a:off x="6555743" y="2104609"/>
          <a:ext cx="918060" cy="50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Equation" r:id="rId26" imgW="253800" imgH="177480" progId="Equation.DSMT4">
                  <p:embed/>
                </p:oleObj>
              </mc:Choice>
              <mc:Fallback>
                <p:oleObj name="Equation" r:id="rId26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55743" y="2104609"/>
                        <a:ext cx="918060" cy="509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B7E8A3D-4240-4365-933E-D74236E7EA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09568"/>
              </p:ext>
            </p:extLst>
          </p:nvPr>
        </p:nvGraphicFramePr>
        <p:xfrm>
          <a:off x="6615451" y="3014907"/>
          <a:ext cx="798644" cy="559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28" imgW="253800" imgH="177480" progId="Equation.DSMT4">
                  <p:embed/>
                </p:oleObj>
              </mc:Choice>
              <mc:Fallback>
                <p:oleObj name="Equation" r:id="rId28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615451" y="3014907"/>
                        <a:ext cx="798644" cy="559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4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876D-9D9E-41B2-A423-C3ADF14C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3421"/>
            <a:ext cx="10515600" cy="4152482"/>
          </a:xfrm>
        </p:spPr>
        <p:txBody>
          <a:bodyPr/>
          <a:lstStyle/>
          <a:p>
            <a:pPr marL="0" indent="0" algn="ctr">
              <a:lnSpc>
                <a:spcPct val="170000"/>
              </a:lnSpc>
              <a:spcBef>
                <a:spcPts val="600"/>
              </a:spcBef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</a:rPr>
              <a:t>Hướng dẫn chơi: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Mỗi học sinh xung phong chọn tùy ý một câu hỏi trong bộ câu hỏi đã cho và trả lời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Arial Unicode MS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Trả</a:t>
            </a:r>
            <a:r>
              <a:rPr lang="vi-VN" sz="2800" b="1" spc="-45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</a:t>
            </a: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lời</a:t>
            </a:r>
            <a:r>
              <a:rPr lang="vi-VN" sz="2800" b="1" spc="-45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</a:t>
            </a: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đúng học sinh được quay nhận thưởng.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Trả lời sai phải nhường lại quyền trả lời cho bạn khác.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Thời gian chơi: 30 giây vừa đọc câu hỏi và trả lời câu hỏi.</a:t>
            </a:r>
            <a:endParaRPr lang="vi-VN" sz="28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</p:txBody>
      </p:sp>
      <p:sp>
        <p:nvSpPr>
          <p:cNvPr id="4" name="Cloud 3">
            <a:hlinkClick r:id="rId3" action="ppaction://hlinksldjump"/>
            <a:extLst>
              <a:ext uri="{FF2B5EF4-FFF2-40B4-BE49-F238E27FC236}">
                <a16:creationId xmlns:a16="http://schemas.microsoft.com/office/drawing/2014/main" id="{10144D8F-33D8-4809-A458-1E8ACBD1F42A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5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392B59EE-5D94-4176-B085-342D9988C919}"/>
              </a:ext>
            </a:extLst>
          </p:cNvPr>
          <p:cNvSpPr/>
          <p:nvPr/>
        </p:nvSpPr>
        <p:spPr>
          <a:xfrm>
            <a:off x="3420687" y="985999"/>
            <a:ext cx="6929168" cy="57938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 Ở NHÀ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7BFBE6F-2390-4F5C-802A-DA37FAECD085}"/>
              </a:ext>
            </a:extLst>
          </p:cNvPr>
          <p:cNvSpPr/>
          <p:nvPr/>
        </p:nvSpPr>
        <p:spPr>
          <a:xfrm>
            <a:off x="2531444" y="2425746"/>
            <a:ext cx="9365588" cy="20065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B5F9C5A-BD0B-445F-AA6D-B037AA36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169"/>
            <a:ext cx="4105312" cy="47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6497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THÚC TIẾT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30" y="3322411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5127870" y="2492318"/>
            <a:ext cx="6282477" cy="2077839"/>
            <a:chOff x="3524814" y="2883746"/>
            <a:chExt cx="5422168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28267" y="3004611"/>
              <a:ext cx="3718715" cy="1502499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977648" y="284700"/>
            <a:ext cx="5818663" cy="2845329"/>
            <a:chOff x="2291198" y="131520"/>
            <a:chExt cx="5818663" cy="2845329"/>
          </a:xfrm>
        </p:grpSpPr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291198" y="884417"/>
              <a:ext cx="4036748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5284752" y="131520"/>
              <a:ext cx="2825109" cy="1342273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789814" y="3075345"/>
            <a:ext cx="6381231" cy="3165183"/>
            <a:chOff x="2954666" y="3748088"/>
            <a:chExt cx="6381231" cy="3165183"/>
          </a:xfrm>
        </p:grpSpPr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54666" y="3748088"/>
              <a:ext cx="2829362" cy="316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66454" y="5537354"/>
              <a:ext cx="4069443" cy="137591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34" y="2238829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700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14" name="Sun 13">
            <a:extLst>
              <a:ext uri="{FF2B5EF4-FFF2-40B4-BE49-F238E27FC236}">
                <a16:creationId xmlns:a16="http://schemas.microsoft.com/office/drawing/2014/main" id="{800BF7E6-C0F5-487C-A9C8-8D5B64FBC456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CBC7CB-AD08-418B-B0B8-040D73B390BF}"/>
              </a:ext>
            </a:extLst>
          </p:cNvPr>
          <p:cNvSpPr txBox="1"/>
          <p:nvPr/>
        </p:nvSpPr>
        <p:spPr>
          <a:xfrm>
            <a:off x="6706340" y="1340360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/>
          </a:p>
        </p:txBody>
      </p:sp>
      <p:pic>
        <p:nvPicPr>
          <p:cNvPr id="19" name="Hình ảnh 5">
            <a:extLst>
              <a:ext uri="{FF2B5EF4-FFF2-40B4-BE49-F238E27FC236}">
                <a16:creationId xmlns:a16="http://schemas.microsoft.com/office/drawing/2014/main" id="{E64E1BB4-43D4-4873-BC06-00485CB598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867125" y="2895600"/>
            <a:ext cx="3073399" cy="297531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35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0295477-BA77-4536-B19E-2A35E3C736B4}"/>
              </a:ext>
            </a:extLst>
          </p:cNvPr>
          <p:cNvSpPr/>
          <p:nvPr/>
        </p:nvSpPr>
        <p:spPr>
          <a:xfrm>
            <a:off x="2251969" y="408372"/>
            <a:ext cx="8108272" cy="1784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TAM GIÁC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1D7A6F-7EE9-4ADD-B56E-F395602A8056}"/>
              </a:ext>
            </a:extLst>
          </p:cNvPr>
          <p:cNvSpPr/>
          <p:nvPr/>
        </p:nvSpPr>
        <p:spPr>
          <a:xfrm>
            <a:off x="439356" y="2420496"/>
            <a:ext cx="11558726" cy="3786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giác,quan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nhau,tam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cân,đường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trực,tính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9580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76A27-5775-413C-8119-95F773686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04" y="75518"/>
            <a:ext cx="6805012" cy="307605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7F65B-5793-47AF-9F1A-63D914EED14A}"/>
              </a:ext>
            </a:extLst>
          </p:cNvPr>
          <p:cNvSpPr txBox="1"/>
          <p:nvPr/>
        </p:nvSpPr>
        <p:spPr>
          <a:xfrm>
            <a:off x="4718205" y="3227091"/>
            <a:ext cx="7186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 dirty="0">
                <a:solidFill>
                  <a:srgbClr val="212529"/>
                </a:solidFill>
                <a:effectLst/>
                <a:latin typeface="+mj-lt"/>
              </a:rPr>
              <a:t>Tháp nghiêng Capital Gate ở Các Tiểu vương quốc Ả rập Thống nhất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2A565-F112-434B-A55A-E32EE485FCDE}"/>
              </a:ext>
            </a:extLst>
          </p:cNvPr>
          <p:cNvSpPr txBox="1"/>
          <p:nvPr/>
        </p:nvSpPr>
        <p:spPr>
          <a:xfrm>
            <a:off x="124287" y="3955058"/>
            <a:ext cx="117806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òa tháp Capital Gate có chiều cao 160 mét và có 35 tầng, đây là một trong những tòa nhà cao nhất thành phố Abu Dhabi, Các Tiểu vương quốc Ả rập Thống nhất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biết, Capital Gate nghiêng một góc 18 độ về phía Tây, tức là nghiêng gấp 5 lần so với tháp nghiêng Pisa ở Italy. Tháng 6/2010, sách kỷ lục Guinness đã công nhận Capital Gate là Tòa tháp nhân tạo nghiêng nhiều nhất thế 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AFA48-0422-4D75-B940-2B8B14FE4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03" y="607550"/>
            <a:ext cx="1854323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439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27" y="-286305"/>
            <a:ext cx="12182535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F1BDE3-8381-4BB6-844B-FB21D7AB4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2" y="77138"/>
            <a:ext cx="4905190" cy="5740496"/>
          </a:xfr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86D19CE-C0D5-4570-9251-8D06981CB197}"/>
              </a:ext>
            </a:extLst>
          </p:cNvPr>
          <p:cNvSpPr/>
          <p:nvPr/>
        </p:nvSpPr>
        <p:spPr>
          <a:xfrm>
            <a:off x="5737025" y="237536"/>
            <a:ext cx="857930" cy="2709850"/>
          </a:xfrm>
          <a:prstGeom prst="rtTriangl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FFB335A-00F5-494C-8575-512AEC8CE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196069"/>
              </p:ext>
            </p:extLst>
          </p:nvPr>
        </p:nvGraphicFramePr>
        <p:xfrm>
          <a:off x="4646930" y="2501191"/>
          <a:ext cx="45719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7" imgW="241200" imgH="177480" progId="Equation.DSMT4">
                  <p:embed/>
                </p:oleObj>
              </mc:Choice>
              <mc:Fallback>
                <p:oleObj name="Equation" r:id="rId7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6930" y="2501191"/>
                        <a:ext cx="45719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0E03A5-0652-47F8-B441-E447F707C89B}"/>
              </a:ext>
            </a:extLst>
          </p:cNvPr>
          <p:cNvCxnSpPr/>
          <p:nvPr/>
        </p:nvCxnSpPr>
        <p:spPr>
          <a:xfrm flipH="1">
            <a:off x="5737024" y="2678991"/>
            <a:ext cx="186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61081-D227-4486-972C-429816B78F19}"/>
              </a:ext>
            </a:extLst>
          </p:cNvPr>
          <p:cNvCxnSpPr>
            <a:cxnSpLocks/>
          </p:cNvCxnSpPr>
          <p:nvPr/>
        </p:nvCxnSpPr>
        <p:spPr>
          <a:xfrm flipH="1" flipV="1">
            <a:off x="5914922" y="2678991"/>
            <a:ext cx="1" cy="268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4F56C00-1005-48AB-8D54-AA6B9F14B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3764" y="1036439"/>
            <a:ext cx="242316" cy="179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1D17B0-4499-49D3-B6B3-C20FF4FAC2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24" y="3270851"/>
            <a:ext cx="1854323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67EBA4AC-F1E7-4538-8E7C-2869ED41B942}"/>
              </a:ext>
            </a:extLst>
          </p:cNvPr>
          <p:cNvSpPr/>
          <p:nvPr/>
        </p:nvSpPr>
        <p:spPr>
          <a:xfrm>
            <a:off x="6628251" y="0"/>
            <a:ext cx="5326554" cy="27255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Capital Gate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32960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877D04-9AAA-4839-BA28-8C64066A06F9}"/>
              </a:ext>
            </a:extLst>
          </p:cNvPr>
          <p:cNvSpPr/>
          <p:nvPr/>
        </p:nvSpPr>
        <p:spPr>
          <a:xfrm>
            <a:off x="852256" y="1207363"/>
            <a:ext cx="10333608" cy="2698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VII: TAM GIÁC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3247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30209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2495</TotalTime>
  <Words>837</Words>
  <Application>Microsoft Office PowerPoint</Application>
  <PresentationFormat>Widescreen</PresentationFormat>
  <Paragraphs>162</Paragraphs>
  <Slides>27</Slides>
  <Notes>11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Gill Sans MT</vt:lpstr>
      <vt:lpstr>Tahoma</vt:lpstr>
      <vt:lpstr>Times New Roman</vt:lpstr>
      <vt:lpstr>Wingdings</vt:lpstr>
      <vt:lpstr>Calibri Light</vt:lpstr>
      <vt:lpstr>Calibri</vt:lpstr>
      <vt:lpstr>Tw Cen MT</vt:lpstr>
      <vt:lpstr>Office Theme</vt:lpstr>
      <vt:lpstr>Gallery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Trung Phạm</cp:lastModifiedBy>
  <cp:revision>383</cp:revision>
  <dcterms:created xsi:type="dcterms:W3CDTF">2018-11-03T20:19:48Z</dcterms:created>
  <dcterms:modified xsi:type="dcterms:W3CDTF">2022-07-25T11:11:25Z</dcterms:modified>
</cp:coreProperties>
</file>