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56"/>
  </p:notesMasterIdLst>
  <p:sldIdLst>
    <p:sldId id="257" r:id="rId2"/>
    <p:sldId id="289" r:id="rId3"/>
    <p:sldId id="290" r:id="rId4"/>
    <p:sldId id="291" r:id="rId5"/>
    <p:sldId id="292" r:id="rId6"/>
    <p:sldId id="293" r:id="rId7"/>
    <p:sldId id="287" r:id="rId8"/>
    <p:sldId id="294" r:id="rId9"/>
    <p:sldId id="295" r:id="rId10"/>
    <p:sldId id="297" r:id="rId11"/>
    <p:sldId id="298" r:id="rId12"/>
    <p:sldId id="299" r:id="rId13"/>
    <p:sldId id="300" r:id="rId14"/>
    <p:sldId id="302" r:id="rId15"/>
    <p:sldId id="303" r:id="rId16"/>
    <p:sldId id="304" r:id="rId17"/>
    <p:sldId id="305" r:id="rId18"/>
    <p:sldId id="306" r:id="rId19"/>
    <p:sldId id="296" r:id="rId20"/>
    <p:sldId id="307" r:id="rId21"/>
    <p:sldId id="308" r:id="rId22"/>
    <p:sldId id="309" r:id="rId23"/>
    <p:sldId id="310" r:id="rId24"/>
    <p:sldId id="311" r:id="rId25"/>
    <p:sldId id="312" r:id="rId26"/>
    <p:sldId id="315" r:id="rId27"/>
    <p:sldId id="316" r:id="rId28"/>
    <p:sldId id="317" r:id="rId29"/>
    <p:sldId id="318" r:id="rId30"/>
    <p:sldId id="319" r:id="rId31"/>
    <p:sldId id="320" r:id="rId32"/>
    <p:sldId id="321" r:id="rId33"/>
    <p:sldId id="313"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14" r:id="rId51"/>
    <p:sldId id="338" r:id="rId52"/>
    <p:sldId id="341" r:id="rId53"/>
    <p:sldId id="339" r:id="rId54"/>
    <p:sldId id="342" r:id="rId55"/>
  </p:sldIdLst>
  <p:sldSz cx="9144000" cy="5143500" type="screen16x9"/>
  <p:notesSz cx="6858000" cy="9144000"/>
  <p:embeddedFontLst>
    <p:embeddedFont>
      <p:font typeface="Calibri" panose="020F0502020204030204" pitchFamily="34" charset="0"/>
      <p:regular r:id="rId57"/>
      <p:bold r:id="rId58"/>
      <p:italic r:id="rId59"/>
      <p:boldItalic r:id="rId60"/>
    </p:embeddedFont>
    <p:embeddedFont>
      <p:font typeface="Roboto" panose="020B0604020202020204" charset="0"/>
      <p:regular r:id="rId61"/>
      <p:bold r:id="rId62"/>
      <p:italic r:id="rId63"/>
      <p:boldItalic r:id="rId64"/>
    </p:embeddedFont>
    <p:embeddedFont>
      <p:font typeface="Fira Sans Extra Condensed" panose="020B060402020202020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F8E6"/>
    <a:srgbClr val="FCCCCC"/>
    <a:srgbClr val="EBF6FB"/>
    <a:srgbClr val="FBEFEF"/>
    <a:srgbClr val="D55353"/>
    <a:srgbClr val="7030A0"/>
    <a:srgbClr val="FFF1EB"/>
    <a:srgbClr val="E7FFF5"/>
    <a:srgbClr val="165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A4BE9F-D2D2-4A10-8166-BDB6B85E781A}">
  <a:tblStyle styleId="{2AA4BE9F-D2D2-4A10-8166-BDB6B85E781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07" autoAdjust="0"/>
    <p:restoredTop sz="94660"/>
  </p:normalViewPr>
  <p:slideViewPr>
    <p:cSldViewPr snapToGrid="0">
      <p:cViewPr varScale="1">
        <p:scale>
          <a:sx n="87" d="100"/>
          <a:sy n="87" d="100"/>
        </p:scale>
        <p:origin x="57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4a5a2fc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4a5a2fc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20309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9636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134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211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ge4b6bc674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9" name="Google Shape;1539;ge4b6bc67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0727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502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515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9681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0655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360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8524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8727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4464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4a5a2fc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4a5a2fc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337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2529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e4b6bc674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e4b6bc674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2647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4a5a2fc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4a5a2fc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367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7"/>
        <p:cNvGrpSpPr/>
        <p:nvPr/>
      </p:nvGrpSpPr>
      <p:grpSpPr>
        <a:xfrm>
          <a:off x="0" y="0"/>
          <a:ext cx="0" cy="0"/>
          <a:chOff x="0" y="0"/>
          <a:chExt cx="0" cy="0"/>
        </a:xfrm>
      </p:grpSpPr>
      <p:sp>
        <p:nvSpPr>
          <p:cNvPr id="2968" name="Google Shape;2968;ge4b6bc674c_0_1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9" name="Google Shape;2969;ge4b6bc674c_0_1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2052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e4a5a2fcff_0_1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e4a5a2fcff_0_1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454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232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9535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50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8399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atin typeface="Arial" panose="020B0604020202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772100" y="1176600"/>
            <a:ext cx="3914700" cy="2308200"/>
          </a:xfrm>
          <a:prstGeom prst="rect">
            <a:avLst/>
          </a:prstGeom>
        </p:spPr>
        <p:txBody>
          <a:bodyPr spcFirstLastPara="1" wrap="square" lIns="91425" tIns="91425" rIns="91425" bIns="91425" anchor="b" anchorCtr="0">
            <a:noAutofit/>
          </a:bodyPr>
          <a:lstStyle>
            <a:lvl1pPr lvl="0" algn="r">
              <a:spcBef>
                <a:spcPts val="0"/>
              </a:spcBef>
              <a:spcAft>
                <a:spcPts val="0"/>
              </a:spcAft>
              <a:buSzPts val="4800"/>
              <a:buNone/>
              <a:defRPr sz="4800">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772100" y="3484800"/>
            <a:ext cx="3914700" cy="4821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solidFill>
                  <a:schemeClr val="dk1"/>
                </a:solidFill>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51052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75444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57200" y="1160825"/>
            <a:ext cx="8229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atin typeface="Arial" panose="020B0604020202020204" pitchFamily="34" charset="0"/>
                <a:cs typeface="Arial" panose="020B0604020202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2400">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atin typeface="Arial" panose="020B0604020202020204" pitchFamily="34" charset="0"/>
                <a:cs typeface="Arial" panose="020B0604020202020204" pitchFamily="34" charset="0"/>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atin typeface="Arial" panose="020B0604020202020204" pitchFamily="34" charset="0"/>
                <a:cs typeface="Arial" panose="020B0604020202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atin typeface="Arial" panose="020B0604020202020204" pitchFamily="34" charset="0"/>
                <a:cs typeface="Arial" panose="020B0604020202020204" pitchFamily="34" charset="0"/>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atin typeface="Arial" panose="020B0604020202020204" pitchFamily="34" charset="0"/>
                <a:cs typeface="Arial" panose="020B0604020202020204" pitchFamily="34" charset="0"/>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atin typeface="Arial" panose="020B0604020202020204" pitchFamily="34" charset="0"/>
                <a:cs typeface="Arial" panose="020B0604020202020204" pitchFamily="34"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atin typeface="Arial" panose="020B0604020202020204" pitchFamily="34" charset="0"/>
                <a:cs typeface="Arial" panose="020B0604020202020204" pitchFamily="34" charset="0"/>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0400"/>
            <a:ext cx="8229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57200" y="1160825"/>
            <a:ext cx="8229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 id="214748366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7" Type="http://schemas.openxmlformats.org/officeDocument/2006/relationships/image" Target="../media/image8.png"/><Relationship Id="rId4" Type="http://schemas.openxmlformats.org/officeDocument/2006/relationships/image" Target="../media/image2.png"/><Relationship Id="rId56" Type="http://schemas.openxmlformats.org/officeDocument/2006/relationships/image" Target="../media/image502.svg"/><Relationship Id="rId9" Type="http://schemas.openxmlformats.org/officeDocument/2006/relationships/image" Target="../media/image400.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57" Type="http://schemas.openxmlformats.org/officeDocument/2006/relationships/image" Target="../media/image9.png"/><Relationship Id="rId44" Type="http://schemas.openxmlformats.org/officeDocument/2006/relationships/image" Target="../media/image435.svg"/><Relationship Id="rId4" Type="http://schemas.openxmlformats.org/officeDocument/2006/relationships/image" Target="../media/image2.png"/><Relationship Id="rId56" Type="http://schemas.openxmlformats.org/officeDocument/2006/relationships/image" Target="../media/image502.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1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1.xml"/><Relationship Id="rId15" Type="http://schemas.openxmlformats.org/officeDocument/2006/relationships/image" Target="../media/image14.svg"/><Relationship Id="rId56" Type="http://schemas.openxmlformats.org/officeDocument/2006/relationships/image" Target="../media/image502.sv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23.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59"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4.xml"/><Relationship Id="rId58" Type="http://schemas.openxmlformats.org/officeDocument/2006/relationships/image" Target="../media/image22.jpeg"/><Relationship Id="rId57" Type="http://schemas.openxmlformats.org/officeDocument/2006/relationships/image" Target="../media/image8.png"/><Relationship Id="rId56" Type="http://schemas.openxmlformats.org/officeDocument/2006/relationships/image" Target="../media/image502.svg"/><Relationship Id="rId9" Type="http://schemas.openxmlformats.org/officeDocument/2006/relationships/image" Target="../media/image400.sv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4.xml"/><Relationship Id="rId58" Type="http://schemas.openxmlformats.org/officeDocument/2006/relationships/image" Target="../media/image24.jpeg"/><Relationship Id="rId57" Type="http://schemas.openxmlformats.org/officeDocument/2006/relationships/image" Target="../media/image9.png"/><Relationship Id="rId44" Type="http://schemas.openxmlformats.org/officeDocument/2006/relationships/image" Target="../media/image435.svg"/><Relationship Id="rId56" Type="http://schemas.openxmlformats.org/officeDocument/2006/relationships/image" Target="../media/image502.sv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4.xml"/><Relationship Id="rId58" Type="http://schemas.openxmlformats.org/officeDocument/2006/relationships/image" Target="../media/image25.png"/><Relationship Id="rId57" Type="http://schemas.openxmlformats.org/officeDocument/2006/relationships/image" Target="../media/image8.png"/><Relationship Id="rId56" Type="http://schemas.openxmlformats.org/officeDocument/2006/relationships/image" Target="../media/image502.svg"/><Relationship Id="rId9" Type="http://schemas.openxmlformats.org/officeDocument/2006/relationships/image" Target="../media/image400.sv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4.xml"/><Relationship Id="rId58" Type="http://schemas.openxmlformats.org/officeDocument/2006/relationships/image" Target="../media/image26.jpeg"/><Relationship Id="rId57" Type="http://schemas.openxmlformats.org/officeDocument/2006/relationships/image" Target="../media/image8.png"/><Relationship Id="rId56" Type="http://schemas.openxmlformats.org/officeDocument/2006/relationships/image" Target="../media/image502.svg"/><Relationship Id="rId9" Type="http://schemas.openxmlformats.org/officeDocument/2006/relationships/image" Target="../media/image400.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 Id="rId57" Type="http://schemas.openxmlformats.org/officeDocument/2006/relationships/image" Target="../media/image9.png"/><Relationship Id="rId44" Type="http://schemas.openxmlformats.org/officeDocument/2006/relationships/image" Target="../media/image435.svg"/><Relationship Id="rId4" Type="http://schemas.openxmlformats.org/officeDocument/2006/relationships/image" Target="../media/image2.png"/><Relationship Id="rId56" Type="http://schemas.openxmlformats.org/officeDocument/2006/relationships/image" Target="../media/image502.sv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57" Type="http://schemas.openxmlformats.org/officeDocument/2006/relationships/image" Target="../media/image9.png"/><Relationship Id="rId44" Type="http://schemas.openxmlformats.org/officeDocument/2006/relationships/image" Target="../media/image435.svg"/><Relationship Id="rId4" Type="http://schemas.openxmlformats.org/officeDocument/2006/relationships/image" Target="../media/image2.png"/><Relationship Id="rId56" Type="http://schemas.openxmlformats.org/officeDocument/2006/relationships/image" Target="../media/image502.sv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 Id="rId57" Type="http://schemas.openxmlformats.org/officeDocument/2006/relationships/image" Target="../media/image8.png"/><Relationship Id="rId4" Type="http://schemas.openxmlformats.org/officeDocument/2006/relationships/image" Target="../media/image2.png"/><Relationship Id="rId56" Type="http://schemas.openxmlformats.org/officeDocument/2006/relationships/image" Target="../media/image502.svg"/><Relationship Id="rId9" Type="http://schemas.openxmlformats.org/officeDocument/2006/relationships/image" Target="../media/image400.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3" name="Group 2"/>
          <p:cNvGrpSpPr/>
          <p:nvPr/>
        </p:nvGrpSpPr>
        <p:grpSpPr>
          <a:xfrm>
            <a:off x="2214125" y="2200536"/>
            <a:ext cx="4715752" cy="2942964"/>
            <a:chOff x="2202311" y="2200536"/>
            <a:chExt cx="4715752" cy="2942964"/>
          </a:xfrm>
        </p:grpSpPr>
        <p:grpSp>
          <p:nvGrpSpPr>
            <p:cNvPr id="140" name="Google Shape;140;p18"/>
            <p:cNvGrpSpPr/>
            <p:nvPr/>
          </p:nvGrpSpPr>
          <p:grpSpPr>
            <a:xfrm>
              <a:off x="2202311" y="2200536"/>
              <a:ext cx="4715752" cy="2942964"/>
              <a:chOff x="2221092" y="1923909"/>
              <a:chExt cx="4715752" cy="2942964"/>
            </a:xfrm>
          </p:grpSpPr>
          <p:sp>
            <p:nvSpPr>
              <p:cNvPr id="141" name="Google Shape;141;p18"/>
              <p:cNvSpPr/>
              <p:nvPr/>
            </p:nvSpPr>
            <p:spPr>
              <a:xfrm>
                <a:off x="2694400" y="2645588"/>
                <a:ext cx="652200" cy="652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5812250" y="2607125"/>
                <a:ext cx="652200" cy="652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a:off x="6268338" y="3844325"/>
                <a:ext cx="652200" cy="652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p:nvPr/>
            </p:nvSpPr>
            <p:spPr>
              <a:xfrm>
                <a:off x="2225713" y="3894538"/>
                <a:ext cx="652200" cy="652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2996088" y="4714463"/>
                <a:ext cx="3151841" cy="152410"/>
              </a:xfrm>
              <a:custGeom>
                <a:avLst/>
                <a:gdLst/>
                <a:ahLst/>
                <a:cxnLst/>
                <a:rect l="l" t="t" r="r" b="b"/>
                <a:pathLst>
                  <a:path w="21714" h="1050" extrusionOk="0">
                    <a:moveTo>
                      <a:pt x="1" y="0"/>
                    </a:moveTo>
                    <a:lnTo>
                      <a:pt x="1" y="481"/>
                    </a:lnTo>
                    <a:cubicBezTo>
                      <a:pt x="1" y="794"/>
                      <a:pt x="256" y="1049"/>
                      <a:pt x="569" y="1049"/>
                    </a:cubicBezTo>
                    <a:lnTo>
                      <a:pt x="21146" y="1049"/>
                    </a:lnTo>
                    <a:cubicBezTo>
                      <a:pt x="21462" y="1049"/>
                      <a:pt x="21714" y="794"/>
                      <a:pt x="21714" y="481"/>
                    </a:cubicBezTo>
                    <a:lnTo>
                      <a:pt x="217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3517189" y="3389077"/>
                <a:ext cx="2109646" cy="1325533"/>
              </a:xfrm>
              <a:custGeom>
                <a:avLst/>
                <a:gdLst/>
                <a:ahLst/>
                <a:cxnLst/>
                <a:rect l="l" t="t" r="r" b="b"/>
                <a:pathLst>
                  <a:path w="14534" h="9132" extrusionOk="0">
                    <a:moveTo>
                      <a:pt x="872" y="0"/>
                    </a:moveTo>
                    <a:cubicBezTo>
                      <a:pt x="391" y="0"/>
                      <a:pt x="1" y="390"/>
                      <a:pt x="1" y="872"/>
                    </a:cubicBezTo>
                    <a:lnTo>
                      <a:pt x="1" y="9131"/>
                    </a:lnTo>
                    <a:lnTo>
                      <a:pt x="14534" y="9131"/>
                    </a:lnTo>
                    <a:lnTo>
                      <a:pt x="14534" y="872"/>
                    </a:lnTo>
                    <a:cubicBezTo>
                      <a:pt x="14534" y="390"/>
                      <a:pt x="14144" y="0"/>
                      <a:pt x="13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3614733" y="3494748"/>
                <a:ext cx="1915287" cy="1219862"/>
              </a:xfrm>
              <a:custGeom>
                <a:avLst/>
                <a:gdLst/>
                <a:ahLst/>
                <a:cxnLst/>
                <a:rect l="l" t="t" r="r" b="b"/>
                <a:pathLst>
                  <a:path w="13195" h="8404" extrusionOk="0">
                    <a:moveTo>
                      <a:pt x="1" y="1"/>
                    </a:moveTo>
                    <a:lnTo>
                      <a:pt x="1" y="8403"/>
                    </a:lnTo>
                    <a:lnTo>
                      <a:pt x="13194" y="8403"/>
                    </a:lnTo>
                    <a:lnTo>
                      <a:pt x="131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p:nvPr/>
            </p:nvSpPr>
            <p:spPr>
              <a:xfrm>
                <a:off x="4381870" y="4714463"/>
                <a:ext cx="380300" cy="59948"/>
              </a:xfrm>
              <a:custGeom>
                <a:avLst/>
                <a:gdLst/>
                <a:ahLst/>
                <a:cxnLst/>
                <a:rect l="l" t="t" r="r" b="b"/>
                <a:pathLst>
                  <a:path w="2620" h="413" extrusionOk="0">
                    <a:moveTo>
                      <a:pt x="1" y="0"/>
                    </a:moveTo>
                    <a:cubicBezTo>
                      <a:pt x="1" y="230"/>
                      <a:pt x="187" y="412"/>
                      <a:pt x="413" y="412"/>
                    </a:cubicBezTo>
                    <a:lnTo>
                      <a:pt x="2208" y="412"/>
                    </a:lnTo>
                    <a:cubicBezTo>
                      <a:pt x="2438" y="412"/>
                      <a:pt x="2620" y="230"/>
                      <a:pt x="2620"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a:off x="3614733" y="3603612"/>
                <a:ext cx="1915287" cy="633881"/>
              </a:xfrm>
              <a:custGeom>
                <a:avLst/>
                <a:gdLst/>
                <a:ahLst/>
                <a:cxnLst/>
                <a:rect l="l" t="t" r="r" b="b"/>
                <a:pathLst>
                  <a:path w="13195" h="4367" extrusionOk="0">
                    <a:moveTo>
                      <a:pt x="1" y="1"/>
                    </a:moveTo>
                    <a:lnTo>
                      <a:pt x="1" y="4297"/>
                    </a:lnTo>
                    <a:cubicBezTo>
                      <a:pt x="308" y="4163"/>
                      <a:pt x="525" y="3859"/>
                      <a:pt x="525" y="3500"/>
                    </a:cubicBezTo>
                    <a:cubicBezTo>
                      <a:pt x="525" y="3981"/>
                      <a:pt x="915" y="4367"/>
                      <a:pt x="1392" y="4367"/>
                    </a:cubicBezTo>
                    <a:cubicBezTo>
                      <a:pt x="1874" y="4367"/>
                      <a:pt x="2259" y="3981"/>
                      <a:pt x="2259" y="3500"/>
                    </a:cubicBezTo>
                    <a:cubicBezTo>
                      <a:pt x="2259" y="3981"/>
                      <a:pt x="2650" y="4367"/>
                      <a:pt x="3127" y="4367"/>
                    </a:cubicBezTo>
                    <a:cubicBezTo>
                      <a:pt x="3608" y="4367"/>
                      <a:pt x="3994" y="3981"/>
                      <a:pt x="3994" y="3500"/>
                    </a:cubicBezTo>
                    <a:cubicBezTo>
                      <a:pt x="3994" y="3981"/>
                      <a:pt x="4384" y="4367"/>
                      <a:pt x="4861" y="4367"/>
                    </a:cubicBezTo>
                    <a:cubicBezTo>
                      <a:pt x="5342" y="4367"/>
                      <a:pt x="5728" y="3981"/>
                      <a:pt x="5728" y="3500"/>
                    </a:cubicBezTo>
                    <a:cubicBezTo>
                      <a:pt x="5728" y="3981"/>
                      <a:pt x="6118" y="4367"/>
                      <a:pt x="6595" y="4367"/>
                    </a:cubicBezTo>
                    <a:cubicBezTo>
                      <a:pt x="7076" y="4367"/>
                      <a:pt x="7462" y="3981"/>
                      <a:pt x="7462" y="3500"/>
                    </a:cubicBezTo>
                    <a:cubicBezTo>
                      <a:pt x="7462" y="3981"/>
                      <a:pt x="7853" y="4367"/>
                      <a:pt x="8330" y="4367"/>
                    </a:cubicBezTo>
                    <a:cubicBezTo>
                      <a:pt x="8811" y="4367"/>
                      <a:pt x="9197" y="3981"/>
                      <a:pt x="9197" y="3500"/>
                    </a:cubicBezTo>
                    <a:cubicBezTo>
                      <a:pt x="9197" y="3981"/>
                      <a:pt x="9587" y="4367"/>
                      <a:pt x="10064" y="4367"/>
                    </a:cubicBezTo>
                    <a:cubicBezTo>
                      <a:pt x="10545" y="4367"/>
                      <a:pt x="10931" y="3981"/>
                      <a:pt x="10931" y="3500"/>
                    </a:cubicBezTo>
                    <a:cubicBezTo>
                      <a:pt x="10931" y="3981"/>
                      <a:pt x="11321" y="4367"/>
                      <a:pt x="11798" y="4367"/>
                    </a:cubicBezTo>
                    <a:cubicBezTo>
                      <a:pt x="12279" y="4367"/>
                      <a:pt x="12665" y="3981"/>
                      <a:pt x="12665" y="3500"/>
                    </a:cubicBezTo>
                    <a:cubicBezTo>
                      <a:pt x="12665" y="3859"/>
                      <a:pt x="12882" y="4163"/>
                      <a:pt x="13194" y="4297"/>
                    </a:cubicBezTo>
                    <a:lnTo>
                      <a:pt x="13194" y="1"/>
                    </a:lnTo>
                    <a:close/>
                  </a:path>
                </a:pathLst>
              </a:custGeom>
              <a:solidFill>
                <a:srgbClr val="E7AF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3187400" y="3494748"/>
                <a:ext cx="601222" cy="367091"/>
              </a:xfrm>
              <a:custGeom>
                <a:avLst/>
                <a:gdLst/>
                <a:ahLst/>
                <a:cxnLst/>
                <a:rect l="l" t="t" r="r" b="b"/>
                <a:pathLst>
                  <a:path w="4142" h="2529" extrusionOk="0">
                    <a:moveTo>
                      <a:pt x="2940" y="1"/>
                    </a:moveTo>
                    <a:lnTo>
                      <a:pt x="1" y="2528"/>
                    </a:lnTo>
                    <a:lnTo>
                      <a:pt x="1735" y="2528"/>
                    </a:lnTo>
                    <a:lnTo>
                      <a:pt x="4141" y="1"/>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3439097" y="3494748"/>
                <a:ext cx="523130" cy="367091"/>
              </a:xfrm>
              <a:custGeom>
                <a:avLst/>
                <a:gdLst/>
                <a:ahLst/>
                <a:cxnLst/>
                <a:rect l="l" t="t" r="r" b="b"/>
                <a:pathLst>
                  <a:path w="3604" h="2529" extrusionOk="0">
                    <a:moveTo>
                      <a:pt x="2407" y="1"/>
                    </a:moveTo>
                    <a:lnTo>
                      <a:pt x="1" y="2528"/>
                    </a:lnTo>
                    <a:lnTo>
                      <a:pt x="1735" y="2528"/>
                    </a:lnTo>
                    <a:lnTo>
                      <a:pt x="36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3690938" y="3494748"/>
                <a:ext cx="445618" cy="367091"/>
              </a:xfrm>
              <a:custGeom>
                <a:avLst/>
                <a:gdLst/>
                <a:ahLst/>
                <a:cxnLst/>
                <a:rect l="l" t="t" r="r" b="b"/>
                <a:pathLst>
                  <a:path w="3070" h="2529" extrusionOk="0">
                    <a:moveTo>
                      <a:pt x="1869" y="1"/>
                    </a:moveTo>
                    <a:lnTo>
                      <a:pt x="0" y="2528"/>
                    </a:lnTo>
                    <a:lnTo>
                      <a:pt x="1734" y="2528"/>
                    </a:lnTo>
                    <a:lnTo>
                      <a:pt x="3070" y="1"/>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3942635" y="3494748"/>
                <a:ext cx="368252" cy="367091"/>
              </a:xfrm>
              <a:custGeom>
                <a:avLst/>
                <a:gdLst/>
                <a:ahLst/>
                <a:cxnLst/>
                <a:rect l="l" t="t" r="r" b="b"/>
                <a:pathLst>
                  <a:path w="2537" h="2529" extrusionOk="0">
                    <a:moveTo>
                      <a:pt x="1336" y="1"/>
                    </a:moveTo>
                    <a:lnTo>
                      <a:pt x="0" y="2528"/>
                    </a:lnTo>
                    <a:lnTo>
                      <a:pt x="1735" y="2528"/>
                    </a:lnTo>
                    <a:lnTo>
                      <a:pt x="25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4194331" y="3494748"/>
                <a:ext cx="290886" cy="367091"/>
              </a:xfrm>
              <a:custGeom>
                <a:avLst/>
                <a:gdLst/>
                <a:ahLst/>
                <a:cxnLst/>
                <a:rect l="l" t="t" r="r" b="b"/>
                <a:pathLst>
                  <a:path w="2004" h="2529" extrusionOk="0">
                    <a:moveTo>
                      <a:pt x="803" y="1"/>
                    </a:moveTo>
                    <a:lnTo>
                      <a:pt x="1" y="2528"/>
                    </a:lnTo>
                    <a:lnTo>
                      <a:pt x="1735" y="2528"/>
                    </a:lnTo>
                    <a:lnTo>
                      <a:pt x="2004" y="1"/>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4446173" y="3494748"/>
                <a:ext cx="251840" cy="367091"/>
              </a:xfrm>
              <a:custGeom>
                <a:avLst/>
                <a:gdLst/>
                <a:ahLst/>
                <a:cxnLst/>
                <a:rect l="l" t="t" r="r" b="b"/>
                <a:pathLst>
                  <a:path w="1735" h="2529" extrusionOk="0">
                    <a:moveTo>
                      <a:pt x="269" y="1"/>
                    </a:moveTo>
                    <a:lnTo>
                      <a:pt x="0" y="2528"/>
                    </a:lnTo>
                    <a:lnTo>
                      <a:pt x="1734" y="2528"/>
                    </a:lnTo>
                    <a:lnTo>
                      <a:pt x="14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8"/>
              <p:cNvSpPr/>
              <p:nvPr/>
            </p:nvSpPr>
            <p:spPr>
              <a:xfrm>
                <a:off x="4659404" y="3494748"/>
                <a:ext cx="290305" cy="367091"/>
              </a:xfrm>
              <a:custGeom>
                <a:avLst/>
                <a:gdLst/>
                <a:ahLst/>
                <a:cxnLst/>
                <a:rect l="l" t="t" r="r" b="b"/>
                <a:pathLst>
                  <a:path w="2000" h="2529" extrusionOk="0">
                    <a:moveTo>
                      <a:pt x="1" y="1"/>
                    </a:moveTo>
                    <a:lnTo>
                      <a:pt x="265" y="2528"/>
                    </a:lnTo>
                    <a:lnTo>
                      <a:pt x="2000" y="2528"/>
                    </a:lnTo>
                    <a:lnTo>
                      <a:pt x="1198" y="1"/>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8"/>
              <p:cNvSpPr/>
              <p:nvPr/>
            </p:nvSpPr>
            <p:spPr>
              <a:xfrm>
                <a:off x="4833153" y="3494748"/>
                <a:ext cx="368252" cy="367091"/>
              </a:xfrm>
              <a:custGeom>
                <a:avLst/>
                <a:gdLst/>
                <a:ahLst/>
                <a:cxnLst/>
                <a:rect l="l" t="t" r="r" b="b"/>
                <a:pathLst>
                  <a:path w="2537" h="2529" extrusionOk="0">
                    <a:moveTo>
                      <a:pt x="1" y="1"/>
                    </a:moveTo>
                    <a:lnTo>
                      <a:pt x="803" y="2528"/>
                    </a:lnTo>
                    <a:lnTo>
                      <a:pt x="2537" y="2528"/>
                    </a:lnTo>
                    <a:lnTo>
                      <a:pt x="1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8"/>
              <p:cNvSpPr/>
              <p:nvPr/>
            </p:nvSpPr>
            <p:spPr>
              <a:xfrm>
                <a:off x="5007482" y="3494748"/>
                <a:ext cx="445763" cy="367091"/>
              </a:xfrm>
              <a:custGeom>
                <a:avLst/>
                <a:gdLst/>
                <a:ahLst/>
                <a:cxnLst/>
                <a:rect l="l" t="t" r="r" b="b"/>
                <a:pathLst>
                  <a:path w="3071" h="2529" extrusionOk="0">
                    <a:moveTo>
                      <a:pt x="1" y="1"/>
                    </a:moveTo>
                    <a:lnTo>
                      <a:pt x="1336" y="2528"/>
                    </a:lnTo>
                    <a:lnTo>
                      <a:pt x="3070" y="2528"/>
                    </a:lnTo>
                    <a:lnTo>
                      <a:pt x="1202" y="1"/>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a:off x="5181812" y="3494748"/>
                <a:ext cx="523130" cy="367091"/>
              </a:xfrm>
              <a:custGeom>
                <a:avLst/>
                <a:gdLst/>
                <a:ahLst/>
                <a:cxnLst/>
                <a:rect l="l" t="t" r="r" b="b"/>
                <a:pathLst>
                  <a:path w="3604" h="2529" extrusionOk="0">
                    <a:moveTo>
                      <a:pt x="1" y="1"/>
                    </a:moveTo>
                    <a:lnTo>
                      <a:pt x="1869" y="2528"/>
                    </a:lnTo>
                    <a:lnTo>
                      <a:pt x="3604" y="2528"/>
                    </a:lnTo>
                    <a:lnTo>
                      <a:pt x="1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a:off x="5356141" y="3494748"/>
                <a:ext cx="600496" cy="367091"/>
              </a:xfrm>
              <a:custGeom>
                <a:avLst/>
                <a:gdLst/>
                <a:ahLst/>
                <a:cxnLst/>
                <a:rect l="l" t="t" r="r" b="b"/>
                <a:pathLst>
                  <a:path w="4137" h="2529" extrusionOk="0">
                    <a:moveTo>
                      <a:pt x="1" y="1"/>
                    </a:moveTo>
                    <a:lnTo>
                      <a:pt x="2403" y="2528"/>
                    </a:lnTo>
                    <a:lnTo>
                      <a:pt x="4137" y="2528"/>
                    </a:lnTo>
                    <a:lnTo>
                      <a:pt x="1197" y="1"/>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a:off x="3187400" y="3861693"/>
                <a:ext cx="251840" cy="267516"/>
              </a:xfrm>
              <a:custGeom>
                <a:avLst/>
                <a:gdLst/>
                <a:ahLst/>
                <a:cxnLst/>
                <a:rect l="l" t="t" r="r" b="b"/>
                <a:pathLst>
                  <a:path w="1735" h="1843" extrusionOk="0">
                    <a:moveTo>
                      <a:pt x="1" y="0"/>
                    </a:moveTo>
                    <a:lnTo>
                      <a:pt x="1" y="976"/>
                    </a:lnTo>
                    <a:cubicBezTo>
                      <a:pt x="1" y="1453"/>
                      <a:pt x="387" y="1843"/>
                      <a:pt x="868" y="1843"/>
                    </a:cubicBezTo>
                    <a:cubicBezTo>
                      <a:pt x="1345" y="1843"/>
                      <a:pt x="1735" y="1453"/>
                      <a:pt x="1735" y="976"/>
                    </a:cubicBezTo>
                    <a:lnTo>
                      <a:pt x="1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3439097" y="3861693"/>
                <a:ext cx="251985" cy="267516"/>
              </a:xfrm>
              <a:custGeom>
                <a:avLst/>
                <a:gdLst/>
                <a:ahLst/>
                <a:cxnLst/>
                <a:rect l="l" t="t" r="r" b="b"/>
                <a:pathLst>
                  <a:path w="1736" h="1843" extrusionOk="0">
                    <a:moveTo>
                      <a:pt x="1" y="0"/>
                    </a:moveTo>
                    <a:lnTo>
                      <a:pt x="1" y="976"/>
                    </a:lnTo>
                    <a:cubicBezTo>
                      <a:pt x="1" y="1453"/>
                      <a:pt x="391" y="1843"/>
                      <a:pt x="868" y="1843"/>
                    </a:cubicBezTo>
                    <a:cubicBezTo>
                      <a:pt x="1345" y="1843"/>
                      <a:pt x="1735" y="1453"/>
                      <a:pt x="1735" y="976"/>
                    </a:cubicBezTo>
                    <a:lnTo>
                      <a:pt x="17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a:off x="3690938" y="3861693"/>
                <a:ext cx="251840" cy="267516"/>
              </a:xfrm>
              <a:custGeom>
                <a:avLst/>
                <a:gdLst/>
                <a:ahLst/>
                <a:cxnLst/>
                <a:rect l="l" t="t" r="r" b="b"/>
                <a:pathLst>
                  <a:path w="1735" h="1843" extrusionOk="0">
                    <a:moveTo>
                      <a:pt x="0" y="0"/>
                    </a:moveTo>
                    <a:lnTo>
                      <a:pt x="0" y="976"/>
                    </a:lnTo>
                    <a:cubicBezTo>
                      <a:pt x="0" y="1453"/>
                      <a:pt x="390" y="1843"/>
                      <a:pt x="867" y="1843"/>
                    </a:cubicBezTo>
                    <a:cubicBezTo>
                      <a:pt x="1344" y="1843"/>
                      <a:pt x="1734" y="1453"/>
                      <a:pt x="1734" y="976"/>
                    </a:cubicBezTo>
                    <a:lnTo>
                      <a:pt x="1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a:off x="3942635" y="3861693"/>
                <a:ext cx="251840" cy="267516"/>
              </a:xfrm>
              <a:custGeom>
                <a:avLst/>
                <a:gdLst/>
                <a:ahLst/>
                <a:cxnLst/>
                <a:rect l="l" t="t" r="r" b="b"/>
                <a:pathLst>
                  <a:path w="1735" h="1843" extrusionOk="0">
                    <a:moveTo>
                      <a:pt x="0" y="0"/>
                    </a:moveTo>
                    <a:lnTo>
                      <a:pt x="0" y="976"/>
                    </a:lnTo>
                    <a:cubicBezTo>
                      <a:pt x="0" y="1453"/>
                      <a:pt x="391" y="1843"/>
                      <a:pt x="868" y="1843"/>
                    </a:cubicBezTo>
                    <a:cubicBezTo>
                      <a:pt x="1349" y="1843"/>
                      <a:pt x="1735" y="1453"/>
                      <a:pt x="1735" y="976"/>
                    </a:cubicBezTo>
                    <a:lnTo>
                      <a:pt x="17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8"/>
              <p:cNvSpPr/>
              <p:nvPr/>
            </p:nvSpPr>
            <p:spPr>
              <a:xfrm>
                <a:off x="4194331" y="3861693"/>
                <a:ext cx="251985" cy="267516"/>
              </a:xfrm>
              <a:custGeom>
                <a:avLst/>
                <a:gdLst/>
                <a:ahLst/>
                <a:cxnLst/>
                <a:rect l="l" t="t" r="r" b="b"/>
                <a:pathLst>
                  <a:path w="1736" h="1843" extrusionOk="0">
                    <a:moveTo>
                      <a:pt x="1" y="0"/>
                    </a:moveTo>
                    <a:lnTo>
                      <a:pt x="1" y="976"/>
                    </a:lnTo>
                    <a:cubicBezTo>
                      <a:pt x="1" y="1453"/>
                      <a:pt x="391" y="1843"/>
                      <a:pt x="868" y="1843"/>
                    </a:cubicBezTo>
                    <a:cubicBezTo>
                      <a:pt x="1349" y="1843"/>
                      <a:pt x="1735" y="1453"/>
                      <a:pt x="1735" y="976"/>
                    </a:cubicBezTo>
                    <a:lnTo>
                      <a:pt x="1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8"/>
              <p:cNvSpPr/>
              <p:nvPr/>
            </p:nvSpPr>
            <p:spPr>
              <a:xfrm>
                <a:off x="4446173" y="3861693"/>
                <a:ext cx="251840" cy="267516"/>
              </a:xfrm>
              <a:custGeom>
                <a:avLst/>
                <a:gdLst/>
                <a:ahLst/>
                <a:cxnLst/>
                <a:rect l="l" t="t" r="r" b="b"/>
                <a:pathLst>
                  <a:path w="1735" h="1843" extrusionOk="0">
                    <a:moveTo>
                      <a:pt x="0" y="0"/>
                    </a:moveTo>
                    <a:lnTo>
                      <a:pt x="0" y="976"/>
                    </a:lnTo>
                    <a:cubicBezTo>
                      <a:pt x="0" y="1453"/>
                      <a:pt x="390" y="1843"/>
                      <a:pt x="867" y="1843"/>
                    </a:cubicBezTo>
                    <a:cubicBezTo>
                      <a:pt x="1348" y="1843"/>
                      <a:pt x="1734" y="1453"/>
                      <a:pt x="1734" y="976"/>
                    </a:cubicBezTo>
                    <a:lnTo>
                      <a:pt x="17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p:nvPr/>
            </p:nvSpPr>
            <p:spPr>
              <a:xfrm>
                <a:off x="4697869" y="3861693"/>
                <a:ext cx="251840" cy="267516"/>
              </a:xfrm>
              <a:custGeom>
                <a:avLst/>
                <a:gdLst/>
                <a:ahLst/>
                <a:cxnLst/>
                <a:rect l="l" t="t" r="r" b="b"/>
                <a:pathLst>
                  <a:path w="1735" h="1843" extrusionOk="0">
                    <a:moveTo>
                      <a:pt x="0" y="0"/>
                    </a:moveTo>
                    <a:lnTo>
                      <a:pt x="0" y="976"/>
                    </a:lnTo>
                    <a:cubicBezTo>
                      <a:pt x="0" y="1453"/>
                      <a:pt x="391" y="1843"/>
                      <a:pt x="868" y="1843"/>
                    </a:cubicBezTo>
                    <a:cubicBezTo>
                      <a:pt x="1349" y="1843"/>
                      <a:pt x="1735" y="1453"/>
                      <a:pt x="1735" y="976"/>
                    </a:cubicBezTo>
                    <a:lnTo>
                      <a:pt x="1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p:nvPr/>
            </p:nvSpPr>
            <p:spPr>
              <a:xfrm>
                <a:off x="4949566" y="3861693"/>
                <a:ext cx="251840" cy="267516"/>
              </a:xfrm>
              <a:custGeom>
                <a:avLst/>
                <a:gdLst/>
                <a:ahLst/>
                <a:cxnLst/>
                <a:rect l="l" t="t" r="r" b="b"/>
                <a:pathLst>
                  <a:path w="1735" h="1843" extrusionOk="0">
                    <a:moveTo>
                      <a:pt x="1" y="0"/>
                    </a:moveTo>
                    <a:lnTo>
                      <a:pt x="1" y="976"/>
                    </a:lnTo>
                    <a:cubicBezTo>
                      <a:pt x="1" y="1453"/>
                      <a:pt x="391" y="1843"/>
                      <a:pt x="868" y="1843"/>
                    </a:cubicBezTo>
                    <a:cubicBezTo>
                      <a:pt x="1349" y="1843"/>
                      <a:pt x="1735" y="1453"/>
                      <a:pt x="1735" y="976"/>
                    </a:cubicBezTo>
                    <a:lnTo>
                      <a:pt x="17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p:nvPr/>
            </p:nvSpPr>
            <p:spPr>
              <a:xfrm>
                <a:off x="5201262" y="3861693"/>
                <a:ext cx="251985" cy="267516"/>
              </a:xfrm>
              <a:custGeom>
                <a:avLst/>
                <a:gdLst/>
                <a:ahLst/>
                <a:cxnLst/>
                <a:rect l="l" t="t" r="r" b="b"/>
                <a:pathLst>
                  <a:path w="1736" h="1843" extrusionOk="0">
                    <a:moveTo>
                      <a:pt x="1" y="0"/>
                    </a:moveTo>
                    <a:lnTo>
                      <a:pt x="1" y="976"/>
                    </a:lnTo>
                    <a:cubicBezTo>
                      <a:pt x="1" y="1453"/>
                      <a:pt x="391" y="1843"/>
                      <a:pt x="868" y="1843"/>
                    </a:cubicBezTo>
                    <a:cubicBezTo>
                      <a:pt x="1349" y="1843"/>
                      <a:pt x="1735" y="1453"/>
                      <a:pt x="1735" y="976"/>
                    </a:cubicBezTo>
                    <a:lnTo>
                      <a:pt x="1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8"/>
              <p:cNvSpPr/>
              <p:nvPr/>
            </p:nvSpPr>
            <p:spPr>
              <a:xfrm>
                <a:off x="5453104" y="3861693"/>
                <a:ext cx="251840" cy="267516"/>
              </a:xfrm>
              <a:custGeom>
                <a:avLst/>
                <a:gdLst/>
                <a:ahLst/>
                <a:cxnLst/>
                <a:rect l="l" t="t" r="r" b="b"/>
                <a:pathLst>
                  <a:path w="1735" h="1843" extrusionOk="0">
                    <a:moveTo>
                      <a:pt x="0" y="0"/>
                    </a:moveTo>
                    <a:lnTo>
                      <a:pt x="0" y="976"/>
                    </a:lnTo>
                    <a:cubicBezTo>
                      <a:pt x="0" y="1453"/>
                      <a:pt x="390" y="1843"/>
                      <a:pt x="867" y="1843"/>
                    </a:cubicBezTo>
                    <a:cubicBezTo>
                      <a:pt x="1349" y="1843"/>
                      <a:pt x="1735" y="1453"/>
                      <a:pt x="1735" y="976"/>
                    </a:cubicBezTo>
                    <a:lnTo>
                      <a:pt x="17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a:off x="5704800" y="3861693"/>
                <a:ext cx="251840" cy="267516"/>
              </a:xfrm>
              <a:custGeom>
                <a:avLst/>
                <a:gdLst/>
                <a:ahLst/>
                <a:cxnLst/>
                <a:rect l="l" t="t" r="r" b="b"/>
                <a:pathLst>
                  <a:path w="1735" h="1843" extrusionOk="0">
                    <a:moveTo>
                      <a:pt x="1" y="0"/>
                    </a:moveTo>
                    <a:lnTo>
                      <a:pt x="1" y="976"/>
                    </a:lnTo>
                    <a:cubicBezTo>
                      <a:pt x="1" y="1453"/>
                      <a:pt x="391" y="1843"/>
                      <a:pt x="868" y="1843"/>
                    </a:cubicBezTo>
                    <a:cubicBezTo>
                      <a:pt x="1349" y="1843"/>
                      <a:pt x="1735" y="1453"/>
                      <a:pt x="1735" y="976"/>
                    </a:cubicBezTo>
                    <a:lnTo>
                      <a:pt x="1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a:off x="4152237" y="4366387"/>
                <a:ext cx="839707" cy="241243"/>
              </a:xfrm>
              <a:custGeom>
                <a:avLst/>
                <a:gdLst/>
                <a:ahLst/>
                <a:cxnLst/>
                <a:rect l="l" t="t" r="r" b="b"/>
                <a:pathLst>
                  <a:path w="5785" h="1662" extrusionOk="0">
                    <a:moveTo>
                      <a:pt x="386" y="1"/>
                    </a:moveTo>
                    <a:cubicBezTo>
                      <a:pt x="174" y="1"/>
                      <a:pt x="0" y="174"/>
                      <a:pt x="0" y="386"/>
                    </a:cubicBezTo>
                    <a:lnTo>
                      <a:pt x="0" y="1275"/>
                    </a:lnTo>
                    <a:cubicBezTo>
                      <a:pt x="0" y="1488"/>
                      <a:pt x="174" y="1661"/>
                      <a:pt x="386" y="1661"/>
                    </a:cubicBezTo>
                    <a:lnTo>
                      <a:pt x="5403" y="1661"/>
                    </a:lnTo>
                    <a:cubicBezTo>
                      <a:pt x="5615" y="1661"/>
                      <a:pt x="5784" y="1488"/>
                      <a:pt x="5784" y="1275"/>
                    </a:cubicBezTo>
                    <a:lnTo>
                      <a:pt x="5784" y="386"/>
                    </a:lnTo>
                    <a:cubicBezTo>
                      <a:pt x="5784" y="174"/>
                      <a:pt x="5615" y="1"/>
                      <a:pt x="5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a:off x="4152237" y="4347518"/>
                <a:ext cx="839707" cy="241243"/>
              </a:xfrm>
              <a:custGeom>
                <a:avLst/>
                <a:gdLst/>
                <a:ahLst/>
                <a:cxnLst/>
                <a:rect l="l" t="t" r="r" b="b"/>
                <a:pathLst>
                  <a:path w="5785" h="1662" extrusionOk="0">
                    <a:moveTo>
                      <a:pt x="386" y="0"/>
                    </a:moveTo>
                    <a:cubicBezTo>
                      <a:pt x="174" y="0"/>
                      <a:pt x="0" y="174"/>
                      <a:pt x="0" y="386"/>
                    </a:cubicBezTo>
                    <a:lnTo>
                      <a:pt x="0" y="1275"/>
                    </a:lnTo>
                    <a:cubicBezTo>
                      <a:pt x="0" y="1488"/>
                      <a:pt x="174" y="1661"/>
                      <a:pt x="386" y="1661"/>
                    </a:cubicBezTo>
                    <a:lnTo>
                      <a:pt x="5403" y="1661"/>
                    </a:lnTo>
                    <a:cubicBezTo>
                      <a:pt x="5615" y="1661"/>
                      <a:pt x="5784" y="1488"/>
                      <a:pt x="5784" y="1275"/>
                    </a:cubicBezTo>
                    <a:lnTo>
                      <a:pt x="5784" y="386"/>
                    </a:lnTo>
                    <a:cubicBezTo>
                      <a:pt x="5784" y="174"/>
                      <a:pt x="5615" y="0"/>
                      <a:pt x="5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4271767" y="4435045"/>
                <a:ext cx="54868" cy="88253"/>
              </a:xfrm>
              <a:custGeom>
                <a:avLst/>
                <a:gdLst/>
                <a:ahLst/>
                <a:cxnLst/>
                <a:rect l="l" t="t" r="r" b="b"/>
                <a:pathLst>
                  <a:path w="378" h="608" extrusionOk="0">
                    <a:moveTo>
                      <a:pt x="148" y="56"/>
                    </a:moveTo>
                    <a:cubicBezTo>
                      <a:pt x="226" y="56"/>
                      <a:pt x="278" y="87"/>
                      <a:pt x="278" y="156"/>
                    </a:cubicBezTo>
                    <a:cubicBezTo>
                      <a:pt x="278" y="213"/>
                      <a:pt x="230" y="256"/>
                      <a:pt x="148" y="256"/>
                    </a:cubicBezTo>
                    <a:lnTo>
                      <a:pt x="79" y="256"/>
                    </a:lnTo>
                    <a:lnTo>
                      <a:pt x="79" y="65"/>
                    </a:lnTo>
                    <a:cubicBezTo>
                      <a:pt x="92" y="61"/>
                      <a:pt x="109" y="56"/>
                      <a:pt x="148" y="56"/>
                    </a:cubicBezTo>
                    <a:close/>
                    <a:moveTo>
                      <a:pt x="144" y="317"/>
                    </a:moveTo>
                    <a:cubicBezTo>
                      <a:pt x="226" y="317"/>
                      <a:pt x="295" y="351"/>
                      <a:pt x="295" y="429"/>
                    </a:cubicBezTo>
                    <a:cubicBezTo>
                      <a:pt x="295" y="520"/>
                      <a:pt x="222" y="546"/>
                      <a:pt x="144" y="546"/>
                    </a:cubicBezTo>
                    <a:lnTo>
                      <a:pt x="79" y="546"/>
                    </a:lnTo>
                    <a:lnTo>
                      <a:pt x="79" y="317"/>
                    </a:lnTo>
                    <a:close/>
                    <a:moveTo>
                      <a:pt x="144" y="0"/>
                    </a:moveTo>
                    <a:cubicBezTo>
                      <a:pt x="87" y="0"/>
                      <a:pt x="35" y="4"/>
                      <a:pt x="1" y="13"/>
                    </a:cubicBezTo>
                    <a:lnTo>
                      <a:pt x="1" y="603"/>
                    </a:lnTo>
                    <a:cubicBezTo>
                      <a:pt x="27" y="607"/>
                      <a:pt x="66" y="607"/>
                      <a:pt x="122" y="607"/>
                    </a:cubicBezTo>
                    <a:cubicBezTo>
                      <a:pt x="217" y="607"/>
                      <a:pt x="287" y="590"/>
                      <a:pt x="326" y="551"/>
                    </a:cubicBezTo>
                    <a:cubicBezTo>
                      <a:pt x="356" y="525"/>
                      <a:pt x="378" y="486"/>
                      <a:pt x="378" y="434"/>
                    </a:cubicBezTo>
                    <a:cubicBezTo>
                      <a:pt x="378" y="343"/>
                      <a:pt x="313" y="295"/>
                      <a:pt x="256" y="282"/>
                    </a:cubicBezTo>
                    <a:cubicBezTo>
                      <a:pt x="317" y="256"/>
                      <a:pt x="356" y="208"/>
                      <a:pt x="356" y="148"/>
                    </a:cubicBezTo>
                    <a:cubicBezTo>
                      <a:pt x="356" y="100"/>
                      <a:pt x="339" y="65"/>
                      <a:pt x="304" y="43"/>
                    </a:cubicBezTo>
                    <a:cubicBezTo>
                      <a:pt x="269" y="13"/>
                      <a:pt x="217" y="0"/>
                      <a:pt x="144" y="0"/>
                    </a:cubicBezTo>
                    <a:close/>
                  </a:path>
                </a:pathLst>
              </a:custGeom>
              <a:solidFill>
                <a:srgbClr val="FFE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a:off x="4354214" y="4435625"/>
                <a:ext cx="64303" cy="88253"/>
              </a:xfrm>
              <a:custGeom>
                <a:avLst/>
                <a:gdLst/>
                <a:ahLst/>
                <a:cxnLst/>
                <a:rect l="l" t="t" r="r" b="b"/>
                <a:pathLst>
                  <a:path w="443" h="608" extrusionOk="0">
                    <a:moveTo>
                      <a:pt x="1" y="0"/>
                    </a:moveTo>
                    <a:lnTo>
                      <a:pt x="1" y="352"/>
                    </a:lnTo>
                    <a:cubicBezTo>
                      <a:pt x="1" y="538"/>
                      <a:pt x="96" y="607"/>
                      <a:pt x="217" y="607"/>
                    </a:cubicBezTo>
                    <a:cubicBezTo>
                      <a:pt x="347" y="607"/>
                      <a:pt x="443" y="534"/>
                      <a:pt x="443" y="347"/>
                    </a:cubicBezTo>
                    <a:lnTo>
                      <a:pt x="443" y="0"/>
                    </a:lnTo>
                    <a:lnTo>
                      <a:pt x="365" y="0"/>
                    </a:lnTo>
                    <a:lnTo>
                      <a:pt x="365" y="356"/>
                    </a:lnTo>
                    <a:cubicBezTo>
                      <a:pt x="365" y="486"/>
                      <a:pt x="308" y="547"/>
                      <a:pt x="222" y="547"/>
                    </a:cubicBezTo>
                    <a:cubicBezTo>
                      <a:pt x="139" y="547"/>
                      <a:pt x="79" y="490"/>
                      <a:pt x="79" y="356"/>
                    </a:cubicBezTo>
                    <a:lnTo>
                      <a:pt x="79" y="0"/>
                    </a:lnTo>
                    <a:close/>
                  </a:path>
                </a:pathLst>
              </a:custGeom>
              <a:solidFill>
                <a:srgbClr val="FFE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a:off x="4442903" y="4435625"/>
                <a:ext cx="68222" cy="86946"/>
              </a:xfrm>
              <a:custGeom>
                <a:avLst/>
                <a:gdLst/>
                <a:ahLst/>
                <a:cxnLst/>
                <a:rect l="l" t="t" r="r" b="b"/>
                <a:pathLst>
                  <a:path w="470" h="599" extrusionOk="0">
                    <a:moveTo>
                      <a:pt x="1" y="0"/>
                    </a:moveTo>
                    <a:lnTo>
                      <a:pt x="192" y="343"/>
                    </a:lnTo>
                    <a:lnTo>
                      <a:pt x="192" y="599"/>
                    </a:lnTo>
                    <a:lnTo>
                      <a:pt x="270" y="599"/>
                    </a:lnTo>
                    <a:lnTo>
                      <a:pt x="270" y="343"/>
                    </a:lnTo>
                    <a:lnTo>
                      <a:pt x="469" y="0"/>
                    </a:lnTo>
                    <a:lnTo>
                      <a:pt x="382" y="0"/>
                    </a:lnTo>
                    <a:lnTo>
                      <a:pt x="296" y="165"/>
                    </a:lnTo>
                    <a:cubicBezTo>
                      <a:pt x="274" y="209"/>
                      <a:pt x="252" y="248"/>
                      <a:pt x="235" y="287"/>
                    </a:cubicBezTo>
                    <a:cubicBezTo>
                      <a:pt x="213" y="248"/>
                      <a:pt x="196" y="209"/>
                      <a:pt x="174" y="165"/>
                    </a:cubicBezTo>
                    <a:lnTo>
                      <a:pt x="88" y="0"/>
                    </a:lnTo>
                    <a:close/>
                  </a:path>
                </a:pathLst>
              </a:custGeom>
              <a:solidFill>
                <a:srgbClr val="FFE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4573832" y="4435625"/>
                <a:ext cx="65609" cy="86946"/>
              </a:xfrm>
              <a:custGeom>
                <a:avLst/>
                <a:gdLst/>
                <a:ahLst/>
                <a:cxnLst/>
                <a:rect l="l" t="t" r="r" b="b"/>
                <a:pathLst>
                  <a:path w="452" h="599" extrusionOk="0">
                    <a:moveTo>
                      <a:pt x="1" y="0"/>
                    </a:moveTo>
                    <a:lnTo>
                      <a:pt x="1" y="599"/>
                    </a:lnTo>
                    <a:lnTo>
                      <a:pt x="74" y="599"/>
                    </a:lnTo>
                    <a:lnTo>
                      <a:pt x="74" y="343"/>
                    </a:lnTo>
                    <a:cubicBezTo>
                      <a:pt x="74" y="243"/>
                      <a:pt x="74" y="170"/>
                      <a:pt x="70" y="96"/>
                    </a:cubicBezTo>
                    <a:lnTo>
                      <a:pt x="70" y="96"/>
                    </a:lnTo>
                    <a:cubicBezTo>
                      <a:pt x="100" y="161"/>
                      <a:pt x="144" y="230"/>
                      <a:pt x="183" y="295"/>
                    </a:cubicBezTo>
                    <a:lnTo>
                      <a:pt x="374" y="599"/>
                    </a:lnTo>
                    <a:lnTo>
                      <a:pt x="452" y="599"/>
                    </a:lnTo>
                    <a:lnTo>
                      <a:pt x="452" y="0"/>
                    </a:lnTo>
                    <a:lnTo>
                      <a:pt x="378" y="0"/>
                    </a:lnTo>
                    <a:lnTo>
                      <a:pt x="378" y="252"/>
                    </a:lnTo>
                    <a:cubicBezTo>
                      <a:pt x="378" y="343"/>
                      <a:pt x="382" y="417"/>
                      <a:pt x="387" y="499"/>
                    </a:cubicBezTo>
                    <a:cubicBezTo>
                      <a:pt x="356" y="438"/>
                      <a:pt x="322" y="373"/>
                      <a:pt x="278" y="304"/>
                    </a:cubicBezTo>
                    <a:lnTo>
                      <a:pt x="87" y="0"/>
                    </a:lnTo>
                    <a:close/>
                  </a:path>
                </a:pathLst>
              </a:custGeom>
              <a:solidFill>
                <a:srgbClr val="FFE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4667021" y="4434319"/>
                <a:ext cx="79398" cy="89559"/>
              </a:xfrm>
              <a:custGeom>
                <a:avLst/>
                <a:gdLst/>
                <a:ahLst/>
                <a:cxnLst/>
                <a:rect l="l" t="t" r="r" b="b"/>
                <a:pathLst>
                  <a:path w="547" h="617" extrusionOk="0">
                    <a:moveTo>
                      <a:pt x="274" y="61"/>
                    </a:moveTo>
                    <a:cubicBezTo>
                      <a:pt x="404" y="61"/>
                      <a:pt x="464" y="187"/>
                      <a:pt x="464" y="304"/>
                    </a:cubicBezTo>
                    <a:cubicBezTo>
                      <a:pt x="464" y="443"/>
                      <a:pt x="395" y="556"/>
                      <a:pt x="274" y="556"/>
                    </a:cubicBezTo>
                    <a:cubicBezTo>
                      <a:pt x="152" y="556"/>
                      <a:pt x="83" y="439"/>
                      <a:pt x="83" y="313"/>
                    </a:cubicBezTo>
                    <a:cubicBezTo>
                      <a:pt x="83" y="179"/>
                      <a:pt x="148" y="61"/>
                      <a:pt x="274" y="61"/>
                    </a:cubicBezTo>
                    <a:close/>
                    <a:moveTo>
                      <a:pt x="278" y="1"/>
                    </a:moveTo>
                    <a:cubicBezTo>
                      <a:pt x="117" y="1"/>
                      <a:pt x="0" y="122"/>
                      <a:pt x="0" y="313"/>
                    </a:cubicBezTo>
                    <a:cubicBezTo>
                      <a:pt x="0" y="495"/>
                      <a:pt x="109" y="616"/>
                      <a:pt x="269" y="616"/>
                    </a:cubicBezTo>
                    <a:cubicBezTo>
                      <a:pt x="421" y="616"/>
                      <a:pt x="547" y="508"/>
                      <a:pt x="547" y="300"/>
                    </a:cubicBezTo>
                    <a:cubicBezTo>
                      <a:pt x="547" y="122"/>
                      <a:pt x="443" y="1"/>
                      <a:pt x="278" y="1"/>
                    </a:cubicBezTo>
                    <a:close/>
                  </a:path>
                </a:pathLst>
              </a:custGeom>
              <a:solidFill>
                <a:srgbClr val="FFE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8"/>
              <p:cNvSpPr/>
              <p:nvPr/>
            </p:nvSpPr>
            <p:spPr>
              <a:xfrm>
                <a:off x="4765870" y="4435625"/>
                <a:ext cx="106397" cy="86946"/>
              </a:xfrm>
              <a:custGeom>
                <a:avLst/>
                <a:gdLst/>
                <a:ahLst/>
                <a:cxnLst/>
                <a:rect l="l" t="t" r="r" b="b"/>
                <a:pathLst>
                  <a:path w="733" h="599" extrusionOk="0">
                    <a:moveTo>
                      <a:pt x="0" y="0"/>
                    </a:moveTo>
                    <a:lnTo>
                      <a:pt x="152" y="599"/>
                    </a:lnTo>
                    <a:lnTo>
                      <a:pt x="234" y="599"/>
                    </a:lnTo>
                    <a:lnTo>
                      <a:pt x="321" y="287"/>
                    </a:lnTo>
                    <a:cubicBezTo>
                      <a:pt x="343" y="209"/>
                      <a:pt x="356" y="152"/>
                      <a:pt x="364" y="92"/>
                    </a:cubicBezTo>
                    <a:lnTo>
                      <a:pt x="369" y="92"/>
                    </a:lnTo>
                    <a:cubicBezTo>
                      <a:pt x="377" y="152"/>
                      <a:pt x="390" y="209"/>
                      <a:pt x="408" y="287"/>
                    </a:cubicBezTo>
                    <a:lnTo>
                      <a:pt x="481" y="599"/>
                    </a:lnTo>
                    <a:lnTo>
                      <a:pt x="564" y="599"/>
                    </a:lnTo>
                    <a:lnTo>
                      <a:pt x="733" y="0"/>
                    </a:lnTo>
                    <a:lnTo>
                      <a:pt x="655" y="0"/>
                    </a:lnTo>
                    <a:lnTo>
                      <a:pt x="577" y="304"/>
                    </a:lnTo>
                    <a:cubicBezTo>
                      <a:pt x="555" y="378"/>
                      <a:pt x="538" y="443"/>
                      <a:pt x="529" y="508"/>
                    </a:cubicBezTo>
                    <a:lnTo>
                      <a:pt x="525" y="508"/>
                    </a:lnTo>
                    <a:cubicBezTo>
                      <a:pt x="516" y="447"/>
                      <a:pt x="499" y="373"/>
                      <a:pt x="486" y="304"/>
                    </a:cubicBezTo>
                    <a:lnTo>
                      <a:pt x="412" y="0"/>
                    </a:lnTo>
                    <a:lnTo>
                      <a:pt x="330" y="0"/>
                    </a:lnTo>
                    <a:lnTo>
                      <a:pt x="252" y="304"/>
                    </a:lnTo>
                    <a:cubicBezTo>
                      <a:pt x="230" y="378"/>
                      <a:pt x="213" y="451"/>
                      <a:pt x="200" y="512"/>
                    </a:cubicBezTo>
                    <a:cubicBezTo>
                      <a:pt x="187" y="451"/>
                      <a:pt x="174" y="378"/>
                      <a:pt x="156" y="304"/>
                    </a:cubicBezTo>
                    <a:lnTo>
                      <a:pt x="82" y="0"/>
                    </a:lnTo>
                    <a:close/>
                  </a:path>
                </a:pathLst>
              </a:custGeom>
              <a:solidFill>
                <a:srgbClr val="FFE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a:off x="4253710" y="2212438"/>
                <a:ext cx="652200" cy="652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6030505" y="2439925"/>
                <a:ext cx="67496" cy="68222"/>
              </a:xfrm>
              <a:custGeom>
                <a:avLst/>
                <a:gdLst/>
                <a:ahLst/>
                <a:cxnLst/>
                <a:rect l="l" t="t" r="r" b="b"/>
                <a:pathLst>
                  <a:path w="465" h="470" extrusionOk="0">
                    <a:moveTo>
                      <a:pt x="230" y="1"/>
                    </a:moveTo>
                    <a:cubicBezTo>
                      <a:pt x="104" y="1"/>
                      <a:pt x="0" y="105"/>
                      <a:pt x="0" y="235"/>
                    </a:cubicBezTo>
                    <a:cubicBezTo>
                      <a:pt x="0" y="365"/>
                      <a:pt x="104" y="469"/>
                      <a:pt x="230" y="469"/>
                    </a:cubicBezTo>
                    <a:cubicBezTo>
                      <a:pt x="360" y="469"/>
                      <a:pt x="464" y="365"/>
                      <a:pt x="464" y="235"/>
                    </a:cubicBezTo>
                    <a:cubicBezTo>
                      <a:pt x="464" y="105"/>
                      <a:pt x="360" y="1"/>
                      <a:pt x="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8"/>
              <p:cNvSpPr/>
              <p:nvPr/>
            </p:nvSpPr>
            <p:spPr>
              <a:xfrm>
                <a:off x="6247510" y="2357479"/>
                <a:ext cx="44852" cy="44852"/>
              </a:xfrm>
              <a:custGeom>
                <a:avLst/>
                <a:gdLst/>
                <a:ahLst/>
                <a:cxnLst/>
                <a:rect l="l" t="t" r="r" b="b"/>
                <a:pathLst>
                  <a:path w="309" h="309" extrusionOk="0">
                    <a:moveTo>
                      <a:pt x="157" y="1"/>
                    </a:moveTo>
                    <a:cubicBezTo>
                      <a:pt x="70" y="1"/>
                      <a:pt x="1" y="70"/>
                      <a:pt x="1" y="153"/>
                    </a:cubicBezTo>
                    <a:cubicBezTo>
                      <a:pt x="1" y="239"/>
                      <a:pt x="70" y="309"/>
                      <a:pt x="157" y="309"/>
                    </a:cubicBezTo>
                    <a:cubicBezTo>
                      <a:pt x="239" y="309"/>
                      <a:pt x="309" y="239"/>
                      <a:pt x="309" y="153"/>
                    </a:cubicBezTo>
                    <a:cubicBezTo>
                      <a:pt x="309" y="70"/>
                      <a:pt x="239"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6731597" y="3270052"/>
                <a:ext cx="119606" cy="119170"/>
              </a:xfrm>
              <a:custGeom>
                <a:avLst/>
                <a:gdLst/>
                <a:ahLst/>
                <a:cxnLst/>
                <a:rect l="l" t="t" r="r" b="b"/>
                <a:pathLst>
                  <a:path w="824" h="821" extrusionOk="0">
                    <a:moveTo>
                      <a:pt x="412" y="1"/>
                    </a:moveTo>
                    <a:cubicBezTo>
                      <a:pt x="187" y="1"/>
                      <a:pt x="0" y="183"/>
                      <a:pt x="0" y="408"/>
                    </a:cubicBezTo>
                    <a:cubicBezTo>
                      <a:pt x="0" y="638"/>
                      <a:pt x="187" y="820"/>
                      <a:pt x="412" y="820"/>
                    </a:cubicBezTo>
                    <a:cubicBezTo>
                      <a:pt x="637" y="820"/>
                      <a:pt x="824" y="638"/>
                      <a:pt x="824" y="408"/>
                    </a:cubicBezTo>
                    <a:cubicBezTo>
                      <a:pt x="824" y="183"/>
                      <a:pt x="637" y="1"/>
                      <a:pt x="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6851059" y="3655867"/>
                <a:ext cx="37304" cy="37885"/>
              </a:xfrm>
              <a:custGeom>
                <a:avLst/>
                <a:gdLst/>
                <a:ahLst/>
                <a:cxnLst/>
                <a:rect l="l" t="t" r="r" b="b"/>
                <a:pathLst>
                  <a:path w="257" h="261" extrusionOk="0">
                    <a:moveTo>
                      <a:pt x="127" y="1"/>
                    </a:moveTo>
                    <a:cubicBezTo>
                      <a:pt x="57" y="1"/>
                      <a:pt x="1" y="61"/>
                      <a:pt x="1" y="131"/>
                    </a:cubicBezTo>
                    <a:cubicBezTo>
                      <a:pt x="1" y="200"/>
                      <a:pt x="57" y="261"/>
                      <a:pt x="127" y="261"/>
                    </a:cubicBezTo>
                    <a:cubicBezTo>
                      <a:pt x="200" y="261"/>
                      <a:pt x="257" y="200"/>
                      <a:pt x="257" y="131"/>
                    </a:cubicBezTo>
                    <a:cubicBezTo>
                      <a:pt x="257" y="61"/>
                      <a:pt x="200" y="1"/>
                      <a:pt x="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6063745" y="3710009"/>
                <a:ext cx="60674" cy="60529"/>
              </a:xfrm>
              <a:custGeom>
                <a:avLst/>
                <a:gdLst/>
                <a:ahLst/>
                <a:cxnLst/>
                <a:rect l="l" t="t" r="r" b="b"/>
                <a:pathLst>
                  <a:path w="418" h="417" extrusionOk="0">
                    <a:moveTo>
                      <a:pt x="209" y="0"/>
                    </a:moveTo>
                    <a:cubicBezTo>
                      <a:pt x="96" y="0"/>
                      <a:pt x="1" y="96"/>
                      <a:pt x="1" y="209"/>
                    </a:cubicBezTo>
                    <a:cubicBezTo>
                      <a:pt x="1" y="326"/>
                      <a:pt x="96" y="417"/>
                      <a:pt x="209" y="417"/>
                    </a:cubicBezTo>
                    <a:cubicBezTo>
                      <a:pt x="326" y="417"/>
                      <a:pt x="417" y="326"/>
                      <a:pt x="417" y="209"/>
                    </a:cubicBezTo>
                    <a:cubicBezTo>
                      <a:pt x="417" y="96"/>
                      <a:pt x="326" y="0"/>
                      <a:pt x="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5029407" y="2972110"/>
                <a:ext cx="98268" cy="98268"/>
              </a:xfrm>
              <a:custGeom>
                <a:avLst/>
                <a:gdLst/>
                <a:ahLst/>
                <a:cxnLst/>
                <a:rect l="l" t="t" r="r" b="b"/>
                <a:pathLst>
                  <a:path w="677" h="677" extrusionOk="0">
                    <a:moveTo>
                      <a:pt x="339" y="0"/>
                    </a:moveTo>
                    <a:cubicBezTo>
                      <a:pt x="152" y="0"/>
                      <a:pt x="1" y="152"/>
                      <a:pt x="1" y="338"/>
                    </a:cubicBezTo>
                    <a:cubicBezTo>
                      <a:pt x="1" y="529"/>
                      <a:pt x="152" y="677"/>
                      <a:pt x="339" y="677"/>
                    </a:cubicBezTo>
                    <a:cubicBezTo>
                      <a:pt x="525" y="677"/>
                      <a:pt x="677" y="529"/>
                      <a:pt x="677" y="338"/>
                    </a:cubicBezTo>
                    <a:cubicBezTo>
                      <a:pt x="677" y="152"/>
                      <a:pt x="525" y="0"/>
                      <a:pt x="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3629272" y="1975721"/>
                <a:ext cx="41659" cy="42385"/>
              </a:xfrm>
              <a:custGeom>
                <a:avLst/>
                <a:gdLst/>
                <a:ahLst/>
                <a:cxnLst/>
                <a:rect l="l" t="t" r="r" b="b"/>
                <a:pathLst>
                  <a:path w="287" h="292" extrusionOk="0">
                    <a:moveTo>
                      <a:pt x="144" y="1"/>
                    </a:moveTo>
                    <a:cubicBezTo>
                      <a:pt x="66" y="1"/>
                      <a:pt x="1" y="66"/>
                      <a:pt x="1" y="148"/>
                    </a:cubicBezTo>
                    <a:cubicBezTo>
                      <a:pt x="1" y="226"/>
                      <a:pt x="66" y="291"/>
                      <a:pt x="144" y="291"/>
                    </a:cubicBezTo>
                    <a:cubicBezTo>
                      <a:pt x="222" y="291"/>
                      <a:pt x="287" y="226"/>
                      <a:pt x="287" y="148"/>
                    </a:cubicBezTo>
                    <a:cubicBezTo>
                      <a:pt x="287" y="66"/>
                      <a:pt x="222" y="1"/>
                      <a:pt x="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2885025" y="2489711"/>
                <a:ext cx="43546" cy="43546"/>
              </a:xfrm>
              <a:custGeom>
                <a:avLst/>
                <a:gdLst/>
                <a:ahLst/>
                <a:cxnLst/>
                <a:rect l="l" t="t" r="r" b="b"/>
                <a:pathLst>
                  <a:path w="300" h="300" extrusionOk="0">
                    <a:moveTo>
                      <a:pt x="148" y="0"/>
                    </a:moveTo>
                    <a:cubicBezTo>
                      <a:pt x="65" y="0"/>
                      <a:pt x="0" y="65"/>
                      <a:pt x="0" y="147"/>
                    </a:cubicBezTo>
                    <a:cubicBezTo>
                      <a:pt x="0" y="230"/>
                      <a:pt x="65" y="299"/>
                      <a:pt x="148" y="299"/>
                    </a:cubicBezTo>
                    <a:cubicBezTo>
                      <a:pt x="230" y="299"/>
                      <a:pt x="299" y="230"/>
                      <a:pt x="299" y="147"/>
                    </a:cubicBezTo>
                    <a:cubicBezTo>
                      <a:pt x="299" y="65"/>
                      <a:pt x="230" y="0"/>
                      <a:pt x="1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a:off x="4780558" y="1923909"/>
                <a:ext cx="42820" cy="43546"/>
              </a:xfrm>
              <a:custGeom>
                <a:avLst/>
                <a:gdLst/>
                <a:ahLst/>
                <a:cxnLst/>
                <a:rect l="l" t="t" r="r" b="b"/>
                <a:pathLst>
                  <a:path w="295" h="300" extrusionOk="0">
                    <a:moveTo>
                      <a:pt x="147" y="1"/>
                    </a:moveTo>
                    <a:cubicBezTo>
                      <a:pt x="65" y="1"/>
                      <a:pt x="0" y="70"/>
                      <a:pt x="0" y="152"/>
                    </a:cubicBezTo>
                    <a:cubicBezTo>
                      <a:pt x="0" y="235"/>
                      <a:pt x="65" y="300"/>
                      <a:pt x="147" y="300"/>
                    </a:cubicBezTo>
                    <a:cubicBezTo>
                      <a:pt x="230" y="300"/>
                      <a:pt x="295" y="235"/>
                      <a:pt x="295" y="152"/>
                    </a:cubicBezTo>
                    <a:cubicBezTo>
                      <a:pt x="295" y="70"/>
                      <a:pt x="230" y="1"/>
                      <a:pt x="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p:nvPr/>
            </p:nvSpPr>
            <p:spPr>
              <a:xfrm>
                <a:off x="2227333" y="3775472"/>
                <a:ext cx="43546" cy="43546"/>
              </a:xfrm>
              <a:custGeom>
                <a:avLst/>
                <a:gdLst/>
                <a:ahLst/>
                <a:cxnLst/>
                <a:rect l="l" t="t" r="r" b="b"/>
                <a:pathLst>
                  <a:path w="300" h="300" extrusionOk="0">
                    <a:moveTo>
                      <a:pt x="148" y="0"/>
                    </a:moveTo>
                    <a:cubicBezTo>
                      <a:pt x="65" y="0"/>
                      <a:pt x="0" y="70"/>
                      <a:pt x="0" y="152"/>
                    </a:cubicBezTo>
                    <a:cubicBezTo>
                      <a:pt x="0" y="234"/>
                      <a:pt x="65" y="299"/>
                      <a:pt x="148" y="299"/>
                    </a:cubicBezTo>
                    <a:cubicBezTo>
                      <a:pt x="230" y="299"/>
                      <a:pt x="300" y="234"/>
                      <a:pt x="300" y="152"/>
                    </a:cubicBezTo>
                    <a:cubicBezTo>
                      <a:pt x="300" y="70"/>
                      <a:pt x="230" y="0"/>
                      <a:pt x="1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3008405" y="2198972"/>
                <a:ext cx="74318" cy="74318"/>
              </a:xfrm>
              <a:custGeom>
                <a:avLst/>
                <a:gdLst/>
                <a:ahLst/>
                <a:cxnLst/>
                <a:rect l="l" t="t" r="r" b="b"/>
                <a:pathLst>
                  <a:path w="512" h="512" extrusionOk="0">
                    <a:moveTo>
                      <a:pt x="256" y="0"/>
                    </a:moveTo>
                    <a:cubicBezTo>
                      <a:pt x="117" y="0"/>
                      <a:pt x="0" y="113"/>
                      <a:pt x="0" y="256"/>
                    </a:cubicBezTo>
                    <a:cubicBezTo>
                      <a:pt x="0" y="395"/>
                      <a:pt x="117" y="512"/>
                      <a:pt x="256" y="512"/>
                    </a:cubicBezTo>
                    <a:cubicBezTo>
                      <a:pt x="399" y="512"/>
                      <a:pt x="512" y="395"/>
                      <a:pt x="512" y="256"/>
                    </a:cubicBezTo>
                    <a:cubicBezTo>
                      <a:pt x="512" y="113"/>
                      <a:pt x="399"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3719915" y="2985720"/>
                <a:ext cx="92027" cy="92752"/>
              </a:xfrm>
              <a:custGeom>
                <a:avLst/>
                <a:gdLst/>
                <a:ahLst/>
                <a:cxnLst/>
                <a:rect l="l" t="t" r="r" b="b"/>
                <a:pathLst>
                  <a:path w="634" h="639" extrusionOk="0">
                    <a:moveTo>
                      <a:pt x="317" y="1"/>
                    </a:moveTo>
                    <a:cubicBezTo>
                      <a:pt x="144" y="1"/>
                      <a:pt x="1" y="144"/>
                      <a:pt x="1" y="322"/>
                    </a:cubicBezTo>
                    <a:cubicBezTo>
                      <a:pt x="1" y="495"/>
                      <a:pt x="144" y="638"/>
                      <a:pt x="317" y="638"/>
                    </a:cubicBezTo>
                    <a:cubicBezTo>
                      <a:pt x="491" y="638"/>
                      <a:pt x="634" y="495"/>
                      <a:pt x="634" y="322"/>
                    </a:cubicBezTo>
                    <a:cubicBezTo>
                      <a:pt x="634" y="144"/>
                      <a:pt x="491"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2401795" y="3591614"/>
                <a:ext cx="83172" cy="83172"/>
              </a:xfrm>
              <a:custGeom>
                <a:avLst/>
                <a:gdLst/>
                <a:ahLst/>
                <a:cxnLst/>
                <a:rect l="l" t="t" r="r" b="b"/>
                <a:pathLst>
                  <a:path w="573" h="573" extrusionOk="0">
                    <a:moveTo>
                      <a:pt x="287" y="0"/>
                    </a:moveTo>
                    <a:cubicBezTo>
                      <a:pt x="131" y="0"/>
                      <a:pt x="1" y="130"/>
                      <a:pt x="1" y="286"/>
                    </a:cubicBezTo>
                    <a:cubicBezTo>
                      <a:pt x="1" y="447"/>
                      <a:pt x="131" y="573"/>
                      <a:pt x="287" y="573"/>
                    </a:cubicBezTo>
                    <a:cubicBezTo>
                      <a:pt x="447" y="573"/>
                      <a:pt x="573" y="447"/>
                      <a:pt x="573" y="286"/>
                    </a:cubicBezTo>
                    <a:cubicBezTo>
                      <a:pt x="573" y="130"/>
                      <a:pt x="447" y="0"/>
                      <a:pt x="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2859187" y="3827001"/>
                <a:ext cx="78237" cy="78237"/>
              </a:xfrm>
              <a:custGeom>
                <a:avLst/>
                <a:gdLst/>
                <a:ahLst/>
                <a:cxnLst/>
                <a:rect l="l" t="t" r="r" b="b"/>
                <a:pathLst>
                  <a:path w="539" h="539" extrusionOk="0">
                    <a:moveTo>
                      <a:pt x="269" y="1"/>
                    </a:moveTo>
                    <a:cubicBezTo>
                      <a:pt x="122" y="1"/>
                      <a:pt x="0" y="122"/>
                      <a:pt x="0" y="270"/>
                    </a:cubicBezTo>
                    <a:cubicBezTo>
                      <a:pt x="0" y="417"/>
                      <a:pt x="122" y="538"/>
                      <a:pt x="269" y="538"/>
                    </a:cubicBezTo>
                    <a:cubicBezTo>
                      <a:pt x="417" y="538"/>
                      <a:pt x="538" y="417"/>
                      <a:pt x="538" y="270"/>
                    </a:cubicBezTo>
                    <a:cubicBezTo>
                      <a:pt x="538" y="122"/>
                      <a:pt x="417" y="1"/>
                      <a:pt x="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a:off x="2221092" y="4678610"/>
                <a:ext cx="96962" cy="96962"/>
              </a:xfrm>
              <a:custGeom>
                <a:avLst/>
                <a:gdLst/>
                <a:ahLst/>
                <a:cxnLst/>
                <a:rect l="l" t="t" r="r" b="b"/>
                <a:pathLst>
                  <a:path w="668" h="668" extrusionOk="0">
                    <a:moveTo>
                      <a:pt x="334" y="0"/>
                    </a:moveTo>
                    <a:cubicBezTo>
                      <a:pt x="152" y="0"/>
                      <a:pt x="0" y="152"/>
                      <a:pt x="0" y="334"/>
                    </a:cubicBezTo>
                    <a:cubicBezTo>
                      <a:pt x="0" y="520"/>
                      <a:pt x="152" y="668"/>
                      <a:pt x="334" y="668"/>
                    </a:cubicBezTo>
                    <a:cubicBezTo>
                      <a:pt x="520" y="668"/>
                      <a:pt x="668" y="520"/>
                      <a:pt x="668" y="334"/>
                    </a:cubicBezTo>
                    <a:cubicBezTo>
                      <a:pt x="668" y="152"/>
                      <a:pt x="520"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6369729" y="4616195"/>
                <a:ext cx="86946" cy="86366"/>
              </a:xfrm>
              <a:custGeom>
                <a:avLst/>
                <a:gdLst/>
                <a:ahLst/>
                <a:cxnLst/>
                <a:rect l="l" t="t" r="r" b="b"/>
                <a:pathLst>
                  <a:path w="599" h="595" extrusionOk="0">
                    <a:moveTo>
                      <a:pt x="299" y="1"/>
                    </a:moveTo>
                    <a:cubicBezTo>
                      <a:pt x="135" y="1"/>
                      <a:pt x="0" y="135"/>
                      <a:pt x="0" y="300"/>
                    </a:cubicBezTo>
                    <a:cubicBezTo>
                      <a:pt x="0" y="465"/>
                      <a:pt x="135" y="595"/>
                      <a:pt x="299" y="595"/>
                    </a:cubicBezTo>
                    <a:cubicBezTo>
                      <a:pt x="464" y="595"/>
                      <a:pt x="598" y="465"/>
                      <a:pt x="598" y="300"/>
                    </a:cubicBezTo>
                    <a:cubicBezTo>
                      <a:pt x="598" y="135"/>
                      <a:pt x="464" y="1"/>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p:nvPr/>
            </p:nvSpPr>
            <p:spPr>
              <a:xfrm>
                <a:off x="3479715" y="2312771"/>
                <a:ext cx="133540" cy="134266"/>
              </a:xfrm>
              <a:custGeom>
                <a:avLst/>
                <a:gdLst/>
                <a:ahLst/>
                <a:cxnLst/>
                <a:rect l="l" t="t" r="r" b="b"/>
                <a:pathLst>
                  <a:path w="920" h="925" extrusionOk="0">
                    <a:moveTo>
                      <a:pt x="460" y="1"/>
                    </a:moveTo>
                    <a:lnTo>
                      <a:pt x="429" y="131"/>
                    </a:lnTo>
                    <a:cubicBezTo>
                      <a:pt x="395" y="283"/>
                      <a:pt x="278" y="400"/>
                      <a:pt x="130" y="430"/>
                    </a:cubicBezTo>
                    <a:lnTo>
                      <a:pt x="0" y="461"/>
                    </a:lnTo>
                    <a:lnTo>
                      <a:pt x="130" y="491"/>
                    </a:lnTo>
                    <a:cubicBezTo>
                      <a:pt x="278" y="526"/>
                      <a:pt x="395" y="643"/>
                      <a:pt x="429" y="794"/>
                    </a:cubicBezTo>
                    <a:lnTo>
                      <a:pt x="460" y="924"/>
                    </a:lnTo>
                    <a:lnTo>
                      <a:pt x="490" y="794"/>
                    </a:lnTo>
                    <a:cubicBezTo>
                      <a:pt x="525" y="643"/>
                      <a:pt x="642" y="526"/>
                      <a:pt x="789" y="491"/>
                    </a:cubicBezTo>
                    <a:lnTo>
                      <a:pt x="919" y="461"/>
                    </a:lnTo>
                    <a:lnTo>
                      <a:pt x="789" y="430"/>
                    </a:lnTo>
                    <a:cubicBezTo>
                      <a:pt x="642" y="400"/>
                      <a:pt x="525" y="283"/>
                      <a:pt x="490" y="131"/>
                    </a:cubicBezTo>
                    <a:lnTo>
                      <a:pt x="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8"/>
              <p:cNvSpPr/>
              <p:nvPr/>
            </p:nvSpPr>
            <p:spPr>
              <a:xfrm>
                <a:off x="4940401" y="2305369"/>
                <a:ext cx="134266" cy="133540"/>
              </a:xfrm>
              <a:custGeom>
                <a:avLst/>
                <a:gdLst/>
                <a:ahLst/>
                <a:cxnLst/>
                <a:rect l="l" t="t" r="r" b="b"/>
                <a:pathLst>
                  <a:path w="925" h="920" extrusionOk="0">
                    <a:moveTo>
                      <a:pt x="460" y="0"/>
                    </a:moveTo>
                    <a:lnTo>
                      <a:pt x="430" y="130"/>
                    </a:lnTo>
                    <a:cubicBezTo>
                      <a:pt x="400" y="278"/>
                      <a:pt x="283" y="395"/>
                      <a:pt x="131" y="429"/>
                    </a:cubicBezTo>
                    <a:lnTo>
                      <a:pt x="1" y="460"/>
                    </a:lnTo>
                    <a:lnTo>
                      <a:pt x="131" y="490"/>
                    </a:lnTo>
                    <a:cubicBezTo>
                      <a:pt x="283" y="525"/>
                      <a:pt x="400" y="642"/>
                      <a:pt x="430" y="789"/>
                    </a:cubicBezTo>
                    <a:lnTo>
                      <a:pt x="460" y="919"/>
                    </a:lnTo>
                    <a:lnTo>
                      <a:pt x="491" y="789"/>
                    </a:lnTo>
                    <a:cubicBezTo>
                      <a:pt x="525" y="642"/>
                      <a:pt x="642" y="525"/>
                      <a:pt x="790" y="490"/>
                    </a:cubicBezTo>
                    <a:lnTo>
                      <a:pt x="924" y="460"/>
                    </a:lnTo>
                    <a:lnTo>
                      <a:pt x="790" y="429"/>
                    </a:lnTo>
                    <a:cubicBezTo>
                      <a:pt x="642" y="395"/>
                      <a:pt x="525" y="278"/>
                      <a:pt x="491" y="130"/>
                    </a:cubicBezTo>
                    <a:lnTo>
                      <a:pt x="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8"/>
              <p:cNvSpPr/>
              <p:nvPr/>
            </p:nvSpPr>
            <p:spPr>
              <a:xfrm>
                <a:off x="6302958" y="3649625"/>
                <a:ext cx="133540" cy="134121"/>
              </a:xfrm>
              <a:custGeom>
                <a:avLst/>
                <a:gdLst/>
                <a:ahLst/>
                <a:cxnLst/>
                <a:rect l="l" t="t" r="r" b="b"/>
                <a:pathLst>
                  <a:path w="920" h="924" extrusionOk="0">
                    <a:moveTo>
                      <a:pt x="460" y="0"/>
                    </a:moveTo>
                    <a:lnTo>
                      <a:pt x="430" y="130"/>
                    </a:lnTo>
                    <a:cubicBezTo>
                      <a:pt x="395" y="282"/>
                      <a:pt x="278" y="399"/>
                      <a:pt x="131" y="429"/>
                    </a:cubicBezTo>
                    <a:lnTo>
                      <a:pt x="1" y="460"/>
                    </a:lnTo>
                    <a:lnTo>
                      <a:pt x="131" y="490"/>
                    </a:lnTo>
                    <a:cubicBezTo>
                      <a:pt x="278" y="525"/>
                      <a:pt x="395" y="642"/>
                      <a:pt x="430" y="789"/>
                    </a:cubicBezTo>
                    <a:lnTo>
                      <a:pt x="460" y="924"/>
                    </a:lnTo>
                    <a:lnTo>
                      <a:pt x="490" y="789"/>
                    </a:lnTo>
                    <a:cubicBezTo>
                      <a:pt x="525" y="642"/>
                      <a:pt x="642" y="525"/>
                      <a:pt x="790" y="490"/>
                    </a:cubicBezTo>
                    <a:lnTo>
                      <a:pt x="920" y="460"/>
                    </a:lnTo>
                    <a:lnTo>
                      <a:pt x="790" y="429"/>
                    </a:lnTo>
                    <a:cubicBezTo>
                      <a:pt x="642" y="399"/>
                      <a:pt x="525" y="282"/>
                      <a:pt x="490" y="130"/>
                    </a:cubicBezTo>
                    <a:lnTo>
                      <a:pt x="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6009748" y="2131622"/>
                <a:ext cx="134121" cy="134121"/>
              </a:xfrm>
              <a:custGeom>
                <a:avLst/>
                <a:gdLst/>
                <a:ahLst/>
                <a:cxnLst/>
                <a:rect l="l" t="t" r="r" b="b"/>
                <a:pathLst>
                  <a:path w="924" h="924" extrusionOk="0">
                    <a:moveTo>
                      <a:pt x="460" y="0"/>
                    </a:moveTo>
                    <a:lnTo>
                      <a:pt x="429" y="131"/>
                    </a:lnTo>
                    <a:cubicBezTo>
                      <a:pt x="399" y="282"/>
                      <a:pt x="282" y="395"/>
                      <a:pt x="130" y="430"/>
                    </a:cubicBezTo>
                    <a:lnTo>
                      <a:pt x="0" y="460"/>
                    </a:lnTo>
                    <a:lnTo>
                      <a:pt x="130" y="490"/>
                    </a:lnTo>
                    <a:cubicBezTo>
                      <a:pt x="282" y="525"/>
                      <a:pt x="399" y="642"/>
                      <a:pt x="429" y="790"/>
                    </a:cubicBezTo>
                    <a:lnTo>
                      <a:pt x="460" y="924"/>
                    </a:lnTo>
                    <a:lnTo>
                      <a:pt x="490" y="790"/>
                    </a:lnTo>
                    <a:cubicBezTo>
                      <a:pt x="525" y="642"/>
                      <a:pt x="642" y="525"/>
                      <a:pt x="794" y="490"/>
                    </a:cubicBezTo>
                    <a:lnTo>
                      <a:pt x="924" y="460"/>
                    </a:lnTo>
                    <a:lnTo>
                      <a:pt x="794" y="430"/>
                    </a:lnTo>
                    <a:cubicBezTo>
                      <a:pt x="642" y="395"/>
                      <a:pt x="525" y="282"/>
                      <a:pt x="490" y="131"/>
                    </a:cubicBezTo>
                    <a:lnTo>
                      <a:pt x="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6802722" y="4592390"/>
                <a:ext cx="134121" cy="134121"/>
              </a:xfrm>
              <a:custGeom>
                <a:avLst/>
                <a:gdLst/>
                <a:ahLst/>
                <a:cxnLst/>
                <a:rect l="l" t="t" r="r" b="b"/>
                <a:pathLst>
                  <a:path w="924" h="924" extrusionOk="0">
                    <a:moveTo>
                      <a:pt x="460" y="0"/>
                    </a:moveTo>
                    <a:lnTo>
                      <a:pt x="429" y="134"/>
                    </a:lnTo>
                    <a:cubicBezTo>
                      <a:pt x="395" y="282"/>
                      <a:pt x="282" y="399"/>
                      <a:pt x="130" y="434"/>
                    </a:cubicBezTo>
                    <a:lnTo>
                      <a:pt x="0" y="464"/>
                    </a:lnTo>
                    <a:lnTo>
                      <a:pt x="130" y="494"/>
                    </a:lnTo>
                    <a:cubicBezTo>
                      <a:pt x="282" y="529"/>
                      <a:pt x="395" y="642"/>
                      <a:pt x="429" y="793"/>
                    </a:cubicBezTo>
                    <a:lnTo>
                      <a:pt x="460" y="924"/>
                    </a:lnTo>
                    <a:lnTo>
                      <a:pt x="490" y="793"/>
                    </a:lnTo>
                    <a:cubicBezTo>
                      <a:pt x="525" y="642"/>
                      <a:pt x="642" y="529"/>
                      <a:pt x="789" y="494"/>
                    </a:cubicBezTo>
                    <a:lnTo>
                      <a:pt x="924" y="464"/>
                    </a:lnTo>
                    <a:lnTo>
                      <a:pt x="789" y="434"/>
                    </a:lnTo>
                    <a:cubicBezTo>
                      <a:pt x="642" y="399"/>
                      <a:pt x="525" y="282"/>
                      <a:pt x="490" y="134"/>
                    </a:cubicBezTo>
                    <a:lnTo>
                      <a:pt x="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8"/>
              <p:cNvSpPr/>
              <p:nvPr/>
            </p:nvSpPr>
            <p:spPr>
              <a:xfrm>
                <a:off x="6572230" y="2668986"/>
                <a:ext cx="133540" cy="134121"/>
              </a:xfrm>
              <a:custGeom>
                <a:avLst/>
                <a:gdLst/>
                <a:ahLst/>
                <a:cxnLst/>
                <a:rect l="l" t="t" r="r" b="b"/>
                <a:pathLst>
                  <a:path w="920" h="924" extrusionOk="0">
                    <a:moveTo>
                      <a:pt x="460" y="0"/>
                    </a:moveTo>
                    <a:lnTo>
                      <a:pt x="430" y="135"/>
                    </a:lnTo>
                    <a:cubicBezTo>
                      <a:pt x="395" y="282"/>
                      <a:pt x="278" y="399"/>
                      <a:pt x="131" y="434"/>
                    </a:cubicBezTo>
                    <a:lnTo>
                      <a:pt x="0" y="464"/>
                    </a:lnTo>
                    <a:lnTo>
                      <a:pt x="131" y="495"/>
                    </a:lnTo>
                    <a:cubicBezTo>
                      <a:pt x="278" y="529"/>
                      <a:pt x="395" y="642"/>
                      <a:pt x="430" y="794"/>
                    </a:cubicBezTo>
                    <a:lnTo>
                      <a:pt x="460" y="924"/>
                    </a:lnTo>
                    <a:lnTo>
                      <a:pt x="490" y="794"/>
                    </a:lnTo>
                    <a:cubicBezTo>
                      <a:pt x="525" y="642"/>
                      <a:pt x="642" y="529"/>
                      <a:pt x="790" y="495"/>
                    </a:cubicBezTo>
                    <a:lnTo>
                      <a:pt x="920" y="464"/>
                    </a:lnTo>
                    <a:lnTo>
                      <a:pt x="790" y="434"/>
                    </a:lnTo>
                    <a:cubicBezTo>
                      <a:pt x="642" y="399"/>
                      <a:pt x="525" y="282"/>
                      <a:pt x="490" y="135"/>
                    </a:cubicBezTo>
                    <a:lnTo>
                      <a:pt x="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8"/>
              <p:cNvSpPr/>
              <p:nvPr/>
            </p:nvSpPr>
            <p:spPr>
              <a:xfrm>
                <a:off x="2299759" y="2973651"/>
                <a:ext cx="134121" cy="134266"/>
              </a:xfrm>
              <a:custGeom>
                <a:avLst/>
                <a:gdLst/>
                <a:ahLst/>
                <a:cxnLst/>
                <a:rect l="l" t="t" r="r" b="b"/>
                <a:pathLst>
                  <a:path w="924" h="925" extrusionOk="0">
                    <a:moveTo>
                      <a:pt x="460" y="1"/>
                    </a:moveTo>
                    <a:lnTo>
                      <a:pt x="430" y="135"/>
                    </a:lnTo>
                    <a:cubicBezTo>
                      <a:pt x="395" y="282"/>
                      <a:pt x="282" y="400"/>
                      <a:pt x="130" y="434"/>
                    </a:cubicBezTo>
                    <a:lnTo>
                      <a:pt x="0" y="465"/>
                    </a:lnTo>
                    <a:lnTo>
                      <a:pt x="130" y="495"/>
                    </a:lnTo>
                    <a:cubicBezTo>
                      <a:pt x="282" y="530"/>
                      <a:pt x="395" y="642"/>
                      <a:pt x="430" y="794"/>
                    </a:cubicBezTo>
                    <a:lnTo>
                      <a:pt x="460" y="924"/>
                    </a:lnTo>
                    <a:lnTo>
                      <a:pt x="490" y="794"/>
                    </a:lnTo>
                    <a:cubicBezTo>
                      <a:pt x="525" y="642"/>
                      <a:pt x="642" y="530"/>
                      <a:pt x="789" y="495"/>
                    </a:cubicBezTo>
                    <a:lnTo>
                      <a:pt x="924" y="465"/>
                    </a:lnTo>
                    <a:lnTo>
                      <a:pt x="789" y="434"/>
                    </a:lnTo>
                    <a:cubicBezTo>
                      <a:pt x="642" y="400"/>
                      <a:pt x="525" y="282"/>
                      <a:pt x="490" y="135"/>
                    </a:cubicBezTo>
                    <a:lnTo>
                      <a:pt x="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8"/>
              <p:cNvSpPr/>
              <p:nvPr/>
            </p:nvSpPr>
            <p:spPr>
              <a:xfrm>
                <a:off x="2724485" y="4627517"/>
                <a:ext cx="99575" cy="98994"/>
              </a:xfrm>
              <a:custGeom>
                <a:avLst/>
                <a:gdLst/>
                <a:ahLst/>
                <a:cxnLst/>
                <a:rect l="l" t="t" r="r" b="b"/>
                <a:pathLst>
                  <a:path w="686" h="682" extrusionOk="0">
                    <a:moveTo>
                      <a:pt x="343" y="1"/>
                    </a:moveTo>
                    <a:lnTo>
                      <a:pt x="321" y="96"/>
                    </a:lnTo>
                    <a:cubicBezTo>
                      <a:pt x="295" y="205"/>
                      <a:pt x="209" y="291"/>
                      <a:pt x="100" y="317"/>
                    </a:cubicBezTo>
                    <a:lnTo>
                      <a:pt x="1" y="339"/>
                    </a:lnTo>
                    <a:lnTo>
                      <a:pt x="100" y="361"/>
                    </a:lnTo>
                    <a:cubicBezTo>
                      <a:pt x="209" y="387"/>
                      <a:pt x="295" y="473"/>
                      <a:pt x="321" y="586"/>
                    </a:cubicBezTo>
                    <a:lnTo>
                      <a:pt x="343" y="682"/>
                    </a:lnTo>
                    <a:lnTo>
                      <a:pt x="365" y="586"/>
                    </a:lnTo>
                    <a:cubicBezTo>
                      <a:pt x="391" y="473"/>
                      <a:pt x="478" y="387"/>
                      <a:pt x="590" y="361"/>
                    </a:cubicBezTo>
                    <a:lnTo>
                      <a:pt x="686" y="339"/>
                    </a:lnTo>
                    <a:lnTo>
                      <a:pt x="590" y="317"/>
                    </a:lnTo>
                    <a:cubicBezTo>
                      <a:pt x="478" y="291"/>
                      <a:pt x="391" y="205"/>
                      <a:pt x="365" y="96"/>
                    </a:cubicBezTo>
                    <a:lnTo>
                      <a:pt x="3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18"/>
            <p:cNvGrpSpPr/>
            <p:nvPr/>
          </p:nvGrpSpPr>
          <p:grpSpPr>
            <a:xfrm>
              <a:off x="2757507" y="2830946"/>
              <a:ext cx="488438" cy="667265"/>
              <a:chOff x="2776288" y="2554319"/>
              <a:chExt cx="488438" cy="667265"/>
            </a:xfrm>
          </p:grpSpPr>
          <p:sp>
            <p:nvSpPr>
              <p:cNvPr id="219" name="Google Shape;219;p18"/>
              <p:cNvSpPr/>
              <p:nvPr/>
            </p:nvSpPr>
            <p:spPr>
              <a:xfrm>
                <a:off x="2803286" y="2697875"/>
                <a:ext cx="433861" cy="433135"/>
              </a:xfrm>
              <a:custGeom>
                <a:avLst/>
                <a:gdLst/>
                <a:ahLst/>
                <a:cxnLst/>
                <a:rect l="l" t="t" r="r" b="b"/>
                <a:pathLst>
                  <a:path w="2989" h="2984" extrusionOk="0">
                    <a:moveTo>
                      <a:pt x="1" y="0"/>
                    </a:moveTo>
                    <a:lnTo>
                      <a:pt x="1" y="2983"/>
                    </a:lnTo>
                    <a:lnTo>
                      <a:pt x="2988" y="2983"/>
                    </a:lnTo>
                    <a:lnTo>
                      <a:pt x="2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8"/>
              <p:cNvSpPr/>
              <p:nvPr/>
            </p:nvSpPr>
            <p:spPr>
              <a:xfrm>
                <a:off x="2927247" y="2554319"/>
                <a:ext cx="186521" cy="178828"/>
              </a:xfrm>
              <a:custGeom>
                <a:avLst/>
                <a:gdLst/>
                <a:ahLst/>
                <a:cxnLst/>
                <a:rect l="l" t="t" r="r" b="b"/>
                <a:pathLst>
                  <a:path w="1285" h="1232" extrusionOk="0">
                    <a:moveTo>
                      <a:pt x="643" y="1"/>
                    </a:moveTo>
                    <a:cubicBezTo>
                      <a:pt x="287" y="1"/>
                      <a:pt x="1" y="291"/>
                      <a:pt x="1" y="642"/>
                    </a:cubicBezTo>
                    <a:lnTo>
                      <a:pt x="1" y="1175"/>
                    </a:lnTo>
                    <a:cubicBezTo>
                      <a:pt x="1" y="1206"/>
                      <a:pt x="27" y="1232"/>
                      <a:pt x="57" y="1232"/>
                    </a:cubicBezTo>
                    <a:cubicBezTo>
                      <a:pt x="88" y="1232"/>
                      <a:pt x="114" y="1206"/>
                      <a:pt x="114" y="1175"/>
                    </a:cubicBezTo>
                    <a:lnTo>
                      <a:pt x="114" y="642"/>
                    </a:lnTo>
                    <a:cubicBezTo>
                      <a:pt x="114" y="352"/>
                      <a:pt x="352" y="118"/>
                      <a:pt x="643" y="118"/>
                    </a:cubicBezTo>
                    <a:cubicBezTo>
                      <a:pt x="933" y="118"/>
                      <a:pt x="1167" y="352"/>
                      <a:pt x="1167" y="642"/>
                    </a:cubicBezTo>
                    <a:lnTo>
                      <a:pt x="1167" y="1175"/>
                    </a:lnTo>
                    <a:cubicBezTo>
                      <a:pt x="1167" y="1206"/>
                      <a:pt x="1193" y="1232"/>
                      <a:pt x="1228" y="1232"/>
                    </a:cubicBezTo>
                    <a:cubicBezTo>
                      <a:pt x="1258" y="1232"/>
                      <a:pt x="1284" y="1206"/>
                      <a:pt x="1284" y="1175"/>
                    </a:cubicBezTo>
                    <a:lnTo>
                      <a:pt x="1284" y="642"/>
                    </a:lnTo>
                    <a:cubicBezTo>
                      <a:pt x="1284" y="291"/>
                      <a:pt x="998" y="1"/>
                      <a:pt x="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a:off x="2776288" y="3130864"/>
                <a:ext cx="488438" cy="90720"/>
              </a:xfrm>
              <a:custGeom>
                <a:avLst/>
                <a:gdLst/>
                <a:ahLst/>
                <a:cxnLst/>
                <a:rect l="l" t="t" r="r" b="b"/>
                <a:pathLst>
                  <a:path w="3365" h="625" extrusionOk="0">
                    <a:moveTo>
                      <a:pt x="187" y="0"/>
                    </a:moveTo>
                    <a:lnTo>
                      <a:pt x="0" y="624"/>
                    </a:lnTo>
                    <a:lnTo>
                      <a:pt x="3365" y="624"/>
                    </a:lnTo>
                    <a:lnTo>
                      <a:pt x="3174" y="0"/>
                    </a:lnTo>
                    <a:close/>
                  </a:path>
                </a:pathLst>
              </a:custGeom>
              <a:solidFill>
                <a:srgbClr val="00B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18"/>
            <p:cNvGrpSpPr/>
            <p:nvPr/>
          </p:nvGrpSpPr>
          <p:grpSpPr>
            <a:xfrm>
              <a:off x="4274146" y="2553231"/>
              <a:ext cx="587868" cy="556515"/>
              <a:chOff x="4292927" y="2276604"/>
              <a:chExt cx="587868" cy="556515"/>
            </a:xfrm>
          </p:grpSpPr>
          <p:sp>
            <p:nvSpPr>
              <p:cNvPr id="223" name="Google Shape;223;p18"/>
              <p:cNvSpPr/>
              <p:nvPr/>
            </p:nvSpPr>
            <p:spPr>
              <a:xfrm>
                <a:off x="4292927" y="2326972"/>
                <a:ext cx="525017" cy="506147"/>
              </a:xfrm>
              <a:custGeom>
                <a:avLst/>
                <a:gdLst/>
                <a:ahLst/>
                <a:cxnLst/>
                <a:rect l="l" t="t" r="r" b="b"/>
                <a:pathLst>
                  <a:path w="3617" h="3487" extrusionOk="0">
                    <a:moveTo>
                      <a:pt x="1808" y="0"/>
                    </a:moveTo>
                    <a:cubicBezTo>
                      <a:pt x="811" y="0"/>
                      <a:pt x="0" y="655"/>
                      <a:pt x="0" y="1462"/>
                    </a:cubicBezTo>
                    <a:cubicBezTo>
                      <a:pt x="0" y="1977"/>
                      <a:pt x="330" y="2433"/>
                      <a:pt x="828" y="2693"/>
                    </a:cubicBezTo>
                    <a:lnTo>
                      <a:pt x="1214" y="3486"/>
                    </a:lnTo>
                    <a:lnTo>
                      <a:pt x="1501" y="2905"/>
                    </a:lnTo>
                    <a:cubicBezTo>
                      <a:pt x="1600" y="2918"/>
                      <a:pt x="1704" y="2927"/>
                      <a:pt x="1808" y="2927"/>
                    </a:cubicBezTo>
                    <a:cubicBezTo>
                      <a:pt x="2810" y="2927"/>
                      <a:pt x="3616" y="2272"/>
                      <a:pt x="3616" y="1462"/>
                    </a:cubicBezTo>
                    <a:cubicBezTo>
                      <a:pt x="3616" y="655"/>
                      <a:pt x="2810" y="0"/>
                      <a:pt x="1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p:nvPr/>
            </p:nvSpPr>
            <p:spPr>
              <a:xfrm>
                <a:off x="4343876" y="2326972"/>
                <a:ext cx="474068" cy="407879"/>
              </a:xfrm>
              <a:custGeom>
                <a:avLst/>
                <a:gdLst/>
                <a:ahLst/>
                <a:cxnLst/>
                <a:rect l="l" t="t" r="r" b="b"/>
                <a:pathLst>
                  <a:path w="3266" h="2810" extrusionOk="0">
                    <a:moveTo>
                      <a:pt x="1457" y="0"/>
                    </a:moveTo>
                    <a:cubicBezTo>
                      <a:pt x="1184" y="0"/>
                      <a:pt x="924" y="48"/>
                      <a:pt x="690" y="139"/>
                    </a:cubicBezTo>
                    <a:cubicBezTo>
                      <a:pt x="269" y="404"/>
                      <a:pt x="1" y="820"/>
                      <a:pt x="1" y="1284"/>
                    </a:cubicBezTo>
                    <a:cubicBezTo>
                      <a:pt x="1" y="2095"/>
                      <a:pt x="811" y="2749"/>
                      <a:pt x="1809" y="2749"/>
                    </a:cubicBezTo>
                    <a:cubicBezTo>
                      <a:pt x="1917" y="2749"/>
                      <a:pt x="2021" y="2741"/>
                      <a:pt x="2121" y="2728"/>
                    </a:cubicBezTo>
                    <a:lnTo>
                      <a:pt x="2160" y="2810"/>
                    </a:lnTo>
                    <a:cubicBezTo>
                      <a:pt x="2810" y="2589"/>
                      <a:pt x="3265" y="2069"/>
                      <a:pt x="3265" y="1462"/>
                    </a:cubicBezTo>
                    <a:cubicBezTo>
                      <a:pt x="3265" y="655"/>
                      <a:pt x="2459" y="0"/>
                      <a:pt x="1457" y="0"/>
                    </a:cubicBezTo>
                    <a:close/>
                  </a:path>
                </a:pathLst>
              </a:custGeom>
              <a:solidFill>
                <a:srgbClr val="008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8"/>
              <p:cNvSpPr/>
              <p:nvPr/>
            </p:nvSpPr>
            <p:spPr>
              <a:xfrm>
                <a:off x="4355778" y="2276604"/>
                <a:ext cx="525017" cy="506727"/>
              </a:xfrm>
              <a:custGeom>
                <a:avLst/>
                <a:gdLst/>
                <a:ahLst/>
                <a:cxnLst/>
                <a:rect l="l" t="t" r="r" b="b"/>
                <a:pathLst>
                  <a:path w="3617" h="3491" extrusionOk="0">
                    <a:moveTo>
                      <a:pt x="1809" y="1"/>
                    </a:moveTo>
                    <a:cubicBezTo>
                      <a:pt x="812" y="1"/>
                      <a:pt x="1" y="660"/>
                      <a:pt x="1" y="1466"/>
                    </a:cubicBezTo>
                    <a:cubicBezTo>
                      <a:pt x="1" y="2272"/>
                      <a:pt x="812" y="2927"/>
                      <a:pt x="1809" y="2927"/>
                    </a:cubicBezTo>
                    <a:cubicBezTo>
                      <a:pt x="1917" y="2927"/>
                      <a:pt x="2017" y="2923"/>
                      <a:pt x="2121" y="2905"/>
                    </a:cubicBezTo>
                    <a:lnTo>
                      <a:pt x="2403" y="3491"/>
                    </a:lnTo>
                    <a:lnTo>
                      <a:pt x="2789" y="2697"/>
                    </a:lnTo>
                    <a:cubicBezTo>
                      <a:pt x="3287" y="2433"/>
                      <a:pt x="3617" y="1982"/>
                      <a:pt x="3617" y="1466"/>
                    </a:cubicBezTo>
                    <a:cubicBezTo>
                      <a:pt x="3617" y="660"/>
                      <a:pt x="2810" y="1"/>
                      <a:pt x="1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18"/>
            <p:cNvGrpSpPr/>
            <p:nvPr/>
          </p:nvGrpSpPr>
          <p:grpSpPr>
            <a:xfrm>
              <a:off x="5859324" y="3058109"/>
              <a:ext cx="520517" cy="303514"/>
              <a:chOff x="5878105" y="2781482"/>
              <a:chExt cx="520517" cy="303514"/>
            </a:xfrm>
          </p:grpSpPr>
          <p:sp>
            <p:nvSpPr>
              <p:cNvPr id="227" name="Google Shape;227;p18"/>
              <p:cNvSpPr/>
              <p:nvPr/>
            </p:nvSpPr>
            <p:spPr>
              <a:xfrm>
                <a:off x="5878105" y="2781482"/>
                <a:ext cx="520517" cy="303514"/>
              </a:xfrm>
              <a:custGeom>
                <a:avLst/>
                <a:gdLst/>
                <a:ahLst/>
                <a:cxnLst/>
                <a:rect l="l" t="t" r="r" b="b"/>
                <a:pathLst>
                  <a:path w="3586" h="2091" extrusionOk="0">
                    <a:moveTo>
                      <a:pt x="195" y="1"/>
                    </a:moveTo>
                    <a:cubicBezTo>
                      <a:pt x="87" y="1"/>
                      <a:pt x="0" y="92"/>
                      <a:pt x="0" y="200"/>
                    </a:cubicBezTo>
                    <a:lnTo>
                      <a:pt x="0" y="1895"/>
                    </a:lnTo>
                    <a:cubicBezTo>
                      <a:pt x="0" y="2004"/>
                      <a:pt x="87" y="2091"/>
                      <a:pt x="195" y="2091"/>
                    </a:cubicBezTo>
                    <a:lnTo>
                      <a:pt x="3391" y="2091"/>
                    </a:lnTo>
                    <a:cubicBezTo>
                      <a:pt x="3499" y="2091"/>
                      <a:pt x="3586" y="2004"/>
                      <a:pt x="3586" y="1895"/>
                    </a:cubicBezTo>
                    <a:lnTo>
                      <a:pt x="3586" y="200"/>
                    </a:lnTo>
                    <a:cubicBezTo>
                      <a:pt x="3586" y="92"/>
                      <a:pt x="3499" y="1"/>
                      <a:pt x="3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8"/>
              <p:cNvSpPr/>
              <p:nvPr/>
            </p:nvSpPr>
            <p:spPr>
              <a:xfrm>
                <a:off x="5878105" y="2843172"/>
                <a:ext cx="520517" cy="61835"/>
              </a:xfrm>
              <a:custGeom>
                <a:avLst/>
                <a:gdLst/>
                <a:ahLst/>
                <a:cxnLst/>
                <a:rect l="l" t="t" r="r" b="b"/>
                <a:pathLst>
                  <a:path w="3586" h="426" extrusionOk="0">
                    <a:moveTo>
                      <a:pt x="0" y="1"/>
                    </a:moveTo>
                    <a:lnTo>
                      <a:pt x="0" y="425"/>
                    </a:lnTo>
                    <a:lnTo>
                      <a:pt x="3586" y="425"/>
                    </a:lnTo>
                    <a:lnTo>
                      <a:pt x="3586"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8"/>
              <p:cNvSpPr/>
              <p:nvPr/>
            </p:nvSpPr>
            <p:spPr>
              <a:xfrm>
                <a:off x="5923973" y="2924312"/>
                <a:ext cx="217293" cy="18434"/>
              </a:xfrm>
              <a:custGeom>
                <a:avLst/>
                <a:gdLst/>
                <a:ahLst/>
                <a:cxnLst/>
                <a:rect l="l" t="t" r="r" b="b"/>
                <a:pathLst>
                  <a:path w="1497" h="127" extrusionOk="0">
                    <a:moveTo>
                      <a:pt x="66" y="1"/>
                    </a:moveTo>
                    <a:cubicBezTo>
                      <a:pt x="31" y="1"/>
                      <a:pt x="1" y="27"/>
                      <a:pt x="1" y="66"/>
                    </a:cubicBezTo>
                    <a:cubicBezTo>
                      <a:pt x="1" y="101"/>
                      <a:pt x="31" y="127"/>
                      <a:pt x="66" y="127"/>
                    </a:cubicBezTo>
                    <a:lnTo>
                      <a:pt x="1431" y="127"/>
                    </a:lnTo>
                    <a:cubicBezTo>
                      <a:pt x="1466" y="127"/>
                      <a:pt x="1496" y="101"/>
                      <a:pt x="1496" y="66"/>
                    </a:cubicBezTo>
                    <a:cubicBezTo>
                      <a:pt x="1496" y="27"/>
                      <a:pt x="1466" y="1"/>
                      <a:pt x="1431" y="1"/>
                    </a:cubicBezTo>
                    <a:close/>
                  </a:path>
                </a:pathLst>
              </a:custGeom>
              <a:solidFill>
                <a:srgbClr val="00B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5923973" y="2962197"/>
                <a:ext cx="428780" cy="19015"/>
              </a:xfrm>
              <a:custGeom>
                <a:avLst/>
                <a:gdLst/>
                <a:ahLst/>
                <a:cxnLst/>
                <a:rect l="l" t="t" r="r" b="b"/>
                <a:pathLst>
                  <a:path w="2954" h="131" extrusionOk="0">
                    <a:moveTo>
                      <a:pt x="66" y="0"/>
                    </a:moveTo>
                    <a:cubicBezTo>
                      <a:pt x="31" y="0"/>
                      <a:pt x="1" y="30"/>
                      <a:pt x="1" y="65"/>
                    </a:cubicBezTo>
                    <a:cubicBezTo>
                      <a:pt x="1" y="100"/>
                      <a:pt x="31" y="130"/>
                      <a:pt x="66" y="130"/>
                    </a:cubicBezTo>
                    <a:lnTo>
                      <a:pt x="2888" y="130"/>
                    </a:lnTo>
                    <a:cubicBezTo>
                      <a:pt x="2923" y="130"/>
                      <a:pt x="2953" y="100"/>
                      <a:pt x="2953" y="65"/>
                    </a:cubicBezTo>
                    <a:cubicBezTo>
                      <a:pt x="2953" y="30"/>
                      <a:pt x="2923" y="0"/>
                      <a:pt x="2888" y="0"/>
                    </a:cubicBezTo>
                    <a:close/>
                  </a:path>
                </a:pathLst>
              </a:custGeom>
              <a:solidFill>
                <a:srgbClr val="00B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5923973" y="3000517"/>
                <a:ext cx="428780" cy="18434"/>
              </a:xfrm>
              <a:custGeom>
                <a:avLst/>
                <a:gdLst/>
                <a:ahLst/>
                <a:cxnLst/>
                <a:rect l="l" t="t" r="r" b="b"/>
                <a:pathLst>
                  <a:path w="2954" h="127" extrusionOk="0">
                    <a:moveTo>
                      <a:pt x="66" y="1"/>
                    </a:moveTo>
                    <a:cubicBezTo>
                      <a:pt x="31" y="1"/>
                      <a:pt x="1" y="27"/>
                      <a:pt x="1" y="66"/>
                    </a:cubicBezTo>
                    <a:cubicBezTo>
                      <a:pt x="1" y="100"/>
                      <a:pt x="31" y="126"/>
                      <a:pt x="66" y="126"/>
                    </a:cubicBezTo>
                    <a:lnTo>
                      <a:pt x="2888" y="126"/>
                    </a:lnTo>
                    <a:cubicBezTo>
                      <a:pt x="2923" y="126"/>
                      <a:pt x="2953" y="100"/>
                      <a:pt x="2953" y="66"/>
                    </a:cubicBezTo>
                    <a:cubicBezTo>
                      <a:pt x="2953" y="27"/>
                      <a:pt x="2923" y="1"/>
                      <a:pt x="2888" y="1"/>
                    </a:cubicBezTo>
                    <a:close/>
                  </a:path>
                </a:pathLst>
              </a:custGeom>
              <a:solidFill>
                <a:srgbClr val="00B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8"/>
              <p:cNvSpPr/>
              <p:nvPr/>
            </p:nvSpPr>
            <p:spPr>
              <a:xfrm>
                <a:off x="5923973" y="3038257"/>
                <a:ext cx="428780" cy="19015"/>
              </a:xfrm>
              <a:custGeom>
                <a:avLst/>
                <a:gdLst/>
                <a:ahLst/>
                <a:cxnLst/>
                <a:rect l="l" t="t" r="r" b="b"/>
                <a:pathLst>
                  <a:path w="2954" h="131" extrusionOk="0">
                    <a:moveTo>
                      <a:pt x="66" y="1"/>
                    </a:moveTo>
                    <a:cubicBezTo>
                      <a:pt x="31" y="1"/>
                      <a:pt x="1" y="31"/>
                      <a:pt x="1" y="66"/>
                    </a:cubicBezTo>
                    <a:cubicBezTo>
                      <a:pt x="1" y="100"/>
                      <a:pt x="31" y="131"/>
                      <a:pt x="66" y="131"/>
                    </a:cubicBezTo>
                    <a:lnTo>
                      <a:pt x="2888" y="131"/>
                    </a:lnTo>
                    <a:cubicBezTo>
                      <a:pt x="2923" y="131"/>
                      <a:pt x="2953" y="100"/>
                      <a:pt x="2953" y="66"/>
                    </a:cubicBezTo>
                    <a:cubicBezTo>
                      <a:pt x="2953" y="31"/>
                      <a:pt x="2923" y="1"/>
                      <a:pt x="2888" y="1"/>
                    </a:cubicBezTo>
                    <a:close/>
                  </a:path>
                </a:pathLst>
              </a:custGeom>
              <a:solidFill>
                <a:srgbClr val="00B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18"/>
            <p:cNvGrpSpPr/>
            <p:nvPr/>
          </p:nvGrpSpPr>
          <p:grpSpPr>
            <a:xfrm>
              <a:off x="2220898" y="4199070"/>
              <a:ext cx="581629" cy="644622"/>
              <a:chOff x="2239679" y="3922443"/>
              <a:chExt cx="581629" cy="644622"/>
            </a:xfrm>
          </p:grpSpPr>
          <p:sp>
            <p:nvSpPr>
              <p:cNvPr id="234" name="Google Shape;234;p18"/>
              <p:cNvSpPr/>
              <p:nvPr/>
            </p:nvSpPr>
            <p:spPr>
              <a:xfrm>
                <a:off x="2239679" y="4176750"/>
                <a:ext cx="193924" cy="390315"/>
              </a:xfrm>
              <a:custGeom>
                <a:avLst/>
                <a:gdLst/>
                <a:ahLst/>
                <a:cxnLst/>
                <a:rect l="l" t="t" r="r" b="b"/>
                <a:pathLst>
                  <a:path w="1336" h="2689" extrusionOk="0">
                    <a:moveTo>
                      <a:pt x="1335" y="0"/>
                    </a:moveTo>
                    <a:lnTo>
                      <a:pt x="0" y="637"/>
                    </a:lnTo>
                    <a:lnTo>
                      <a:pt x="0" y="2688"/>
                    </a:lnTo>
                    <a:lnTo>
                      <a:pt x="1335" y="2055"/>
                    </a:lnTo>
                    <a:lnTo>
                      <a:pt x="13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8"/>
              <p:cNvSpPr/>
              <p:nvPr/>
            </p:nvSpPr>
            <p:spPr>
              <a:xfrm>
                <a:off x="2433459" y="4176750"/>
                <a:ext cx="193924" cy="390315"/>
              </a:xfrm>
              <a:custGeom>
                <a:avLst/>
                <a:gdLst/>
                <a:ahLst/>
                <a:cxnLst/>
                <a:rect l="l" t="t" r="r" b="b"/>
                <a:pathLst>
                  <a:path w="1336" h="2689" extrusionOk="0">
                    <a:moveTo>
                      <a:pt x="0" y="0"/>
                    </a:moveTo>
                    <a:lnTo>
                      <a:pt x="0" y="2055"/>
                    </a:lnTo>
                    <a:lnTo>
                      <a:pt x="1336" y="2688"/>
                    </a:lnTo>
                    <a:lnTo>
                      <a:pt x="1336" y="63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a:off x="2627240" y="4176750"/>
                <a:ext cx="194069" cy="390315"/>
              </a:xfrm>
              <a:custGeom>
                <a:avLst/>
                <a:gdLst/>
                <a:ahLst/>
                <a:cxnLst/>
                <a:rect l="l" t="t" r="r" b="b"/>
                <a:pathLst>
                  <a:path w="1337" h="2689" extrusionOk="0">
                    <a:moveTo>
                      <a:pt x="1336" y="0"/>
                    </a:moveTo>
                    <a:lnTo>
                      <a:pt x="1" y="637"/>
                    </a:lnTo>
                    <a:lnTo>
                      <a:pt x="1" y="2688"/>
                    </a:lnTo>
                    <a:lnTo>
                      <a:pt x="1336" y="2055"/>
                    </a:lnTo>
                    <a:lnTo>
                      <a:pt x="1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2334029" y="3922443"/>
                <a:ext cx="429361" cy="491196"/>
              </a:xfrm>
              <a:custGeom>
                <a:avLst/>
                <a:gdLst/>
                <a:ahLst/>
                <a:cxnLst/>
                <a:rect l="l" t="t" r="r" b="b"/>
                <a:pathLst>
                  <a:path w="2958" h="3384" extrusionOk="0">
                    <a:moveTo>
                      <a:pt x="1479" y="347"/>
                    </a:moveTo>
                    <a:cubicBezTo>
                      <a:pt x="2121" y="347"/>
                      <a:pt x="2519" y="1041"/>
                      <a:pt x="2199" y="1596"/>
                    </a:cubicBezTo>
                    <a:cubicBezTo>
                      <a:pt x="2038" y="1873"/>
                      <a:pt x="1759" y="2012"/>
                      <a:pt x="1479" y="2012"/>
                    </a:cubicBezTo>
                    <a:cubicBezTo>
                      <a:pt x="1199" y="2012"/>
                      <a:pt x="920" y="1873"/>
                      <a:pt x="759" y="1596"/>
                    </a:cubicBezTo>
                    <a:cubicBezTo>
                      <a:pt x="438" y="1041"/>
                      <a:pt x="837" y="347"/>
                      <a:pt x="1479" y="347"/>
                    </a:cubicBezTo>
                    <a:close/>
                    <a:moveTo>
                      <a:pt x="1479" y="0"/>
                    </a:moveTo>
                    <a:cubicBezTo>
                      <a:pt x="568" y="0"/>
                      <a:pt x="0" y="980"/>
                      <a:pt x="456" y="1769"/>
                    </a:cubicBezTo>
                    <a:lnTo>
                      <a:pt x="1344" y="3309"/>
                    </a:lnTo>
                    <a:cubicBezTo>
                      <a:pt x="1375" y="3358"/>
                      <a:pt x="1427" y="3383"/>
                      <a:pt x="1479" y="3383"/>
                    </a:cubicBezTo>
                    <a:cubicBezTo>
                      <a:pt x="1531" y="3383"/>
                      <a:pt x="1583" y="3358"/>
                      <a:pt x="1613" y="3309"/>
                    </a:cubicBezTo>
                    <a:lnTo>
                      <a:pt x="2502" y="1769"/>
                    </a:lnTo>
                    <a:cubicBezTo>
                      <a:pt x="2957" y="980"/>
                      <a:pt x="2389" y="0"/>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18"/>
            <p:cNvGrpSpPr/>
            <p:nvPr/>
          </p:nvGrpSpPr>
          <p:grpSpPr>
            <a:xfrm>
              <a:off x="6345585" y="4170185"/>
              <a:ext cx="455779" cy="502953"/>
              <a:chOff x="6364366" y="3893558"/>
              <a:chExt cx="455779" cy="502953"/>
            </a:xfrm>
          </p:grpSpPr>
          <p:sp>
            <p:nvSpPr>
              <p:cNvPr id="239" name="Google Shape;239;p18"/>
              <p:cNvSpPr/>
              <p:nvPr/>
            </p:nvSpPr>
            <p:spPr>
              <a:xfrm>
                <a:off x="6364366" y="3893558"/>
                <a:ext cx="455779" cy="502953"/>
              </a:xfrm>
              <a:custGeom>
                <a:avLst/>
                <a:gdLst/>
                <a:ahLst/>
                <a:cxnLst/>
                <a:rect l="l" t="t" r="r" b="b"/>
                <a:pathLst>
                  <a:path w="3140" h="3465" extrusionOk="0">
                    <a:moveTo>
                      <a:pt x="1041" y="0"/>
                    </a:moveTo>
                    <a:lnTo>
                      <a:pt x="1171" y="377"/>
                    </a:lnTo>
                    <a:cubicBezTo>
                      <a:pt x="499" y="555"/>
                      <a:pt x="0" y="1166"/>
                      <a:pt x="0" y="1895"/>
                    </a:cubicBezTo>
                    <a:cubicBezTo>
                      <a:pt x="0" y="2758"/>
                      <a:pt x="707" y="3464"/>
                      <a:pt x="1570" y="3464"/>
                    </a:cubicBezTo>
                    <a:cubicBezTo>
                      <a:pt x="2433" y="3464"/>
                      <a:pt x="3139" y="2758"/>
                      <a:pt x="3139" y="1895"/>
                    </a:cubicBezTo>
                    <a:cubicBezTo>
                      <a:pt x="3139" y="1509"/>
                      <a:pt x="2996" y="1136"/>
                      <a:pt x="2741" y="850"/>
                    </a:cubicBezTo>
                    <a:cubicBezTo>
                      <a:pt x="2687" y="791"/>
                      <a:pt x="2612" y="760"/>
                      <a:pt x="2537" y="760"/>
                    </a:cubicBezTo>
                    <a:cubicBezTo>
                      <a:pt x="2474" y="760"/>
                      <a:pt x="2411" y="782"/>
                      <a:pt x="2359" y="828"/>
                    </a:cubicBezTo>
                    <a:cubicBezTo>
                      <a:pt x="2251" y="928"/>
                      <a:pt x="2242" y="1097"/>
                      <a:pt x="2337" y="1210"/>
                    </a:cubicBezTo>
                    <a:cubicBezTo>
                      <a:pt x="2506" y="1396"/>
                      <a:pt x="2602" y="1639"/>
                      <a:pt x="2602" y="1895"/>
                    </a:cubicBezTo>
                    <a:cubicBezTo>
                      <a:pt x="2602" y="2463"/>
                      <a:pt x="2138" y="2927"/>
                      <a:pt x="1570" y="2927"/>
                    </a:cubicBezTo>
                    <a:cubicBezTo>
                      <a:pt x="1002" y="2927"/>
                      <a:pt x="538" y="2463"/>
                      <a:pt x="538" y="1895"/>
                    </a:cubicBezTo>
                    <a:cubicBezTo>
                      <a:pt x="538" y="1405"/>
                      <a:pt x="885" y="993"/>
                      <a:pt x="1349" y="889"/>
                    </a:cubicBezTo>
                    <a:lnTo>
                      <a:pt x="1509" y="1357"/>
                    </a:lnTo>
                    <a:lnTo>
                      <a:pt x="2147" y="382"/>
                    </a:lnTo>
                    <a:lnTo>
                      <a:pt x="10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6481360" y="4135817"/>
                <a:ext cx="54868" cy="84479"/>
              </a:xfrm>
              <a:custGeom>
                <a:avLst/>
                <a:gdLst/>
                <a:ahLst/>
                <a:cxnLst/>
                <a:rect l="l" t="t" r="r" b="b"/>
                <a:pathLst>
                  <a:path w="378" h="582" extrusionOk="0">
                    <a:moveTo>
                      <a:pt x="187" y="0"/>
                    </a:moveTo>
                    <a:cubicBezTo>
                      <a:pt x="127" y="0"/>
                      <a:pt x="83" y="18"/>
                      <a:pt x="48" y="52"/>
                    </a:cubicBezTo>
                    <a:cubicBezTo>
                      <a:pt x="14" y="87"/>
                      <a:pt x="1" y="130"/>
                      <a:pt x="1" y="178"/>
                    </a:cubicBezTo>
                    <a:lnTo>
                      <a:pt x="96" y="178"/>
                    </a:lnTo>
                    <a:cubicBezTo>
                      <a:pt x="96" y="152"/>
                      <a:pt x="101" y="126"/>
                      <a:pt x="118" y="109"/>
                    </a:cubicBezTo>
                    <a:cubicBezTo>
                      <a:pt x="135" y="87"/>
                      <a:pt x="157" y="78"/>
                      <a:pt x="187" y="78"/>
                    </a:cubicBezTo>
                    <a:cubicBezTo>
                      <a:pt x="209" y="78"/>
                      <a:pt x="231" y="87"/>
                      <a:pt x="244" y="100"/>
                    </a:cubicBezTo>
                    <a:cubicBezTo>
                      <a:pt x="257" y="117"/>
                      <a:pt x="265" y="139"/>
                      <a:pt x="265" y="161"/>
                    </a:cubicBezTo>
                    <a:cubicBezTo>
                      <a:pt x="265" y="182"/>
                      <a:pt x="257" y="204"/>
                      <a:pt x="248" y="226"/>
                    </a:cubicBezTo>
                    <a:cubicBezTo>
                      <a:pt x="235" y="247"/>
                      <a:pt x="218" y="273"/>
                      <a:pt x="187" y="308"/>
                    </a:cubicBezTo>
                    <a:lnTo>
                      <a:pt x="9" y="516"/>
                    </a:lnTo>
                    <a:lnTo>
                      <a:pt x="9" y="581"/>
                    </a:lnTo>
                    <a:lnTo>
                      <a:pt x="378" y="581"/>
                    </a:lnTo>
                    <a:lnTo>
                      <a:pt x="378" y="508"/>
                    </a:lnTo>
                    <a:lnTo>
                      <a:pt x="131" y="508"/>
                    </a:lnTo>
                    <a:lnTo>
                      <a:pt x="131" y="503"/>
                    </a:lnTo>
                    <a:lnTo>
                      <a:pt x="248" y="364"/>
                    </a:lnTo>
                    <a:cubicBezTo>
                      <a:pt x="287" y="317"/>
                      <a:pt x="317" y="282"/>
                      <a:pt x="335" y="252"/>
                    </a:cubicBezTo>
                    <a:cubicBezTo>
                      <a:pt x="352" y="226"/>
                      <a:pt x="361" y="195"/>
                      <a:pt x="361" y="161"/>
                    </a:cubicBezTo>
                    <a:cubicBezTo>
                      <a:pt x="361" y="113"/>
                      <a:pt x="343" y="74"/>
                      <a:pt x="313" y="48"/>
                    </a:cubicBezTo>
                    <a:cubicBezTo>
                      <a:pt x="283" y="18"/>
                      <a:pt x="239" y="0"/>
                      <a:pt x="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6544937" y="4136978"/>
                <a:ext cx="59367" cy="83318"/>
              </a:xfrm>
              <a:custGeom>
                <a:avLst/>
                <a:gdLst/>
                <a:ahLst/>
                <a:cxnLst/>
                <a:rect l="l" t="t" r="r" b="b"/>
                <a:pathLst>
                  <a:path w="409" h="574" extrusionOk="0">
                    <a:moveTo>
                      <a:pt x="239" y="135"/>
                    </a:moveTo>
                    <a:lnTo>
                      <a:pt x="239" y="369"/>
                    </a:lnTo>
                    <a:lnTo>
                      <a:pt x="92" y="369"/>
                    </a:lnTo>
                    <a:lnTo>
                      <a:pt x="230" y="157"/>
                    </a:lnTo>
                    <a:lnTo>
                      <a:pt x="239" y="135"/>
                    </a:lnTo>
                    <a:close/>
                    <a:moveTo>
                      <a:pt x="239" y="1"/>
                    </a:moveTo>
                    <a:lnTo>
                      <a:pt x="1" y="387"/>
                    </a:lnTo>
                    <a:lnTo>
                      <a:pt x="1" y="448"/>
                    </a:lnTo>
                    <a:lnTo>
                      <a:pt x="239" y="448"/>
                    </a:lnTo>
                    <a:lnTo>
                      <a:pt x="239" y="573"/>
                    </a:lnTo>
                    <a:lnTo>
                      <a:pt x="335" y="573"/>
                    </a:lnTo>
                    <a:lnTo>
                      <a:pt x="335" y="448"/>
                    </a:lnTo>
                    <a:lnTo>
                      <a:pt x="408" y="448"/>
                    </a:lnTo>
                    <a:lnTo>
                      <a:pt x="408" y="369"/>
                    </a:lnTo>
                    <a:lnTo>
                      <a:pt x="335" y="369"/>
                    </a:lnTo>
                    <a:lnTo>
                      <a:pt x="3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6607208" y="4136978"/>
                <a:ext cx="45578" cy="90140"/>
              </a:xfrm>
              <a:custGeom>
                <a:avLst/>
                <a:gdLst/>
                <a:ahLst/>
                <a:cxnLst/>
                <a:rect l="l" t="t" r="r" b="b"/>
                <a:pathLst>
                  <a:path w="314" h="621" extrusionOk="0">
                    <a:moveTo>
                      <a:pt x="226" y="1"/>
                    </a:moveTo>
                    <a:lnTo>
                      <a:pt x="1" y="621"/>
                    </a:lnTo>
                    <a:lnTo>
                      <a:pt x="92" y="621"/>
                    </a:lnTo>
                    <a:lnTo>
                      <a:pt x="3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6660189" y="4136978"/>
                <a:ext cx="56755" cy="83318"/>
              </a:xfrm>
              <a:custGeom>
                <a:avLst/>
                <a:gdLst/>
                <a:ahLst/>
                <a:cxnLst/>
                <a:rect l="l" t="t" r="r" b="b"/>
                <a:pathLst>
                  <a:path w="391" h="574" extrusionOk="0">
                    <a:moveTo>
                      <a:pt x="0" y="1"/>
                    </a:moveTo>
                    <a:lnTo>
                      <a:pt x="0" y="79"/>
                    </a:lnTo>
                    <a:lnTo>
                      <a:pt x="295" y="79"/>
                    </a:lnTo>
                    <a:cubicBezTo>
                      <a:pt x="239" y="148"/>
                      <a:pt x="195" y="218"/>
                      <a:pt x="165" y="283"/>
                    </a:cubicBezTo>
                    <a:cubicBezTo>
                      <a:pt x="135" y="348"/>
                      <a:pt x="117" y="426"/>
                      <a:pt x="117" y="508"/>
                    </a:cubicBezTo>
                    <a:lnTo>
                      <a:pt x="117" y="573"/>
                    </a:lnTo>
                    <a:lnTo>
                      <a:pt x="213" y="573"/>
                    </a:lnTo>
                    <a:lnTo>
                      <a:pt x="213" y="508"/>
                    </a:lnTo>
                    <a:cubicBezTo>
                      <a:pt x="213" y="426"/>
                      <a:pt x="226" y="356"/>
                      <a:pt x="247" y="296"/>
                    </a:cubicBezTo>
                    <a:cubicBezTo>
                      <a:pt x="273" y="231"/>
                      <a:pt x="321" y="161"/>
                      <a:pt x="390" y="79"/>
                    </a:cubicBezTo>
                    <a:lnTo>
                      <a:pt x="3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5" name="TextBox 114"/>
          <p:cNvSpPr txBox="1"/>
          <p:nvPr/>
        </p:nvSpPr>
        <p:spPr>
          <a:xfrm>
            <a:off x="1" y="263156"/>
            <a:ext cx="9144000" cy="1708160"/>
          </a:xfrm>
          <a:prstGeom prst="rect">
            <a:avLst/>
          </a:prstGeom>
          <a:noFill/>
        </p:spPr>
        <p:txBody>
          <a:bodyPr wrap="square" rtlCol="0">
            <a:spAutoFit/>
          </a:bodyPr>
          <a:lstStyle/>
          <a:p>
            <a:pPr algn="ctr">
              <a:lnSpc>
                <a:spcPct val="150000"/>
              </a:lnSpc>
            </a:pPr>
            <a:r>
              <a:rPr lang="en-US" sz="3500" b="1" smtClean="0">
                <a:solidFill>
                  <a:schemeClr val="accent1">
                    <a:lumMod val="50000"/>
                  </a:schemeClr>
                </a:solidFill>
              </a:rPr>
              <a:t>VUI MỪNG CHÀO ĐÓN CẢ LỚP </a:t>
            </a:r>
          </a:p>
          <a:p>
            <a:pPr algn="ctr">
              <a:lnSpc>
                <a:spcPct val="150000"/>
              </a:lnSpc>
            </a:pPr>
            <a:r>
              <a:rPr lang="en-US" sz="3500" b="1" smtClean="0">
                <a:solidFill>
                  <a:schemeClr val="accent1">
                    <a:lumMod val="50000"/>
                  </a:schemeClr>
                </a:solidFill>
              </a:rPr>
              <a:t>ĐẾN BUỔI HỌC NGÀY HÔM NAY!</a:t>
            </a:r>
            <a:endParaRPr lang="en-US" sz="3500" b="1">
              <a:solidFill>
                <a:schemeClr val="accent1">
                  <a:lumMod val="50000"/>
                </a:schemeClr>
              </a:solidFill>
            </a:endParaRPr>
          </a:p>
        </p:txBody>
      </p:sp>
    </p:spTree>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175258"/>
          </a:xfrm>
          <a:prstGeom prst="rect">
            <a:avLst/>
          </a:prstGeom>
          <a:noFill/>
        </p:spPr>
        <p:txBody>
          <a:bodyPr wrap="square" rtlCol="0">
            <a:spAutoFit/>
          </a:bodyPr>
          <a:lstStyle/>
          <a:p>
            <a:pPr algn="ctr">
              <a:lnSpc>
                <a:spcPct val="150000"/>
              </a:lnSpc>
            </a:pPr>
            <a:r>
              <a:rPr lang="vi-VN" sz="2400" b="1" smtClean="0">
                <a:solidFill>
                  <a:srgbClr val="165C7F"/>
                </a:solidFill>
              </a:rPr>
              <a:t>a. Tìm </a:t>
            </a:r>
            <a:r>
              <a:rPr lang="vi-VN" sz="2400" b="1">
                <a:solidFill>
                  <a:srgbClr val="165C7F"/>
                </a:solidFill>
              </a:rPr>
              <a:t>hiểu các thói quen tiêu dùng tốt </a:t>
            </a:r>
            <a:endParaRPr lang="en-US" sz="2400" b="1" smtClean="0">
              <a:solidFill>
                <a:srgbClr val="165C7F"/>
              </a:solidFill>
            </a:endParaRPr>
          </a:p>
          <a:p>
            <a:pPr algn="ctr">
              <a:lnSpc>
                <a:spcPct val="150000"/>
              </a:lnSpc>
            </a:pPr>
            <a:r>
              <a:rPr lang="vi-VN" sz="2400" b="1" smtClean="0">
                <a:solidFill>
                  <a:srgbClr val="165C7F"/>
                </a:solidFill>
              </a:rPr>
              <a:t>và </a:t>
            </a:r>
            <a:r>
              <a:rPr lang="vi-VN" sz="2400" b="1">
                <a:solidFill>
                  <a:srgbClr val="165C7F"/>
                </a:solidFill>
              </a:rPr>
              <a:t>thói quen tiêu dùng chưa tốt</a:t>
            </a:r>
            <a:endParaRPr lang="en-US" sz="2400" b="1">
              <a:solidFill>
                <a:srgbClr val="165C7F"/>
              </a:solidFill>
            </a:endParaRPr>
          </a:p>
        </p:txBody>
      </p:sp>
      <p:sp>
        <p:nvSpPr>
          <p:cNvPr id="4" name="TextBox 3"/>
          <p:cNvSpPr txBox="1"/>
          <p:nvPr/>
        </p:nvSpPr>
        <p:spPr>
          <a:xfrm>
            <a:off x="225425" y="1210972"/>
            <a:ext cx="8693150" cy="1477328"/>
          </a:xfrm>
          <a:prstGeom prst="rect">
            <a:avLst/>
          </a:prstGeom>
          <a:noFill/>
        </p:spPr>
        <p:txBody>
          <a:bodyPr wrap="square" rtlCol="0">
            <a:spAutoFit/>
          </a:bodyPr>
          <a:lstStyle/>
          <a:p>
            <a:pPr algn="just">
              <a:lnSpc>
                <a:spcPct val="150000"/>
              </a:lnSpc>
            </a:pPr>
            <a:r>
              <a:rPr lang="en-US" sz="2000" i="1" smtClean="0"/>
              <a:t>Hoạt động theo nhóm, </a:t>
            </a:r>
            <a:r>
              <a:rPr lang="vi-VN" sz="2000" i="1" smtClean="0"/>
              <a:t>quan </a:t>
            </a:r>
            <a:r>
              <a:rPr lang="vi-VN" sz="2000" i="1"/>
              <a:t>sát hình ảnh trong SGK </a:t>
            </a:r>
            <a:r>
              <a:rPr lang="vi-VN" sz="2000" i="1" smtClean="0"/>
              <a:t>tr.38-39 </a:t>
            </a:r>
            <a:r>
              <a:rPr lang="vi-VN" sz="2000" i="1"/>
              <a:t>và thực hiện nhiệm vụ: </a:t>
            </a:r>
            <a:r>
              <a:rPr lang="vi-VN" sz="2000"/>
              <a:t>Trong các hình ảnh dưới đây, bạn nào có thói quen tiêu dùng tốt, bạn nào có thói quen tiêu dùng chưa tốt? Vì sao?</a:t>
            </a:r>
            <a:endParaRPr lang="en-US" sz="2000"/>
          </a:p>
        </p:txBody>
      </p:sp>
      <p:pic>
        <p:nvPicPr>
          <p:cNvPr id="5" name="Picture 4"/>
          <p:cNvPicPr>
            <a:picLocks noChangeAspect="1"/>
          </p:cNvPicPr>
          <p:nvPr/>
        </p:nvPicPr>
        <p:blipFill>
          <a:blip r:embed="rId3"/>
          <a:stretch>
            <a:fillRect/>
          </a:stretch>
        </p:blipFill>
        <p:spPr>
          <a:xfrm>
            <a:off x="225425" y="2743264"/>
            <a:ext cx="3633689" cy="1592808"/>
          </a:xfrm>
          <a:prstGeom prst="rect">
            <a:avLst/>
          </a:prstGeom>
        </p:spPr>
      </p:pic>
      <p:pic>
        <p:nvPicPr>
          <p:cNvPr id="6" name="Picture 5"/>
          <p:cNvPicPr>
            <a:picLocks noChangeAspect="1"/>
          </p:cNvPicPr>
          <p:nvPr/>
        </p:nvPicPr>
        <p:blipFill>
          <a:blip r:embed="rId4"/>
          <a:stretch>
            <a:fillRect/>
          </a:stretch>
        </p:blipFill>
        <p:spPr>
          <a:xfrm>
            <a:off x="4094879" y="2743264"/>
            <a:ext cx="4823696" cy="1592808"/>
          </a:xfrm>
          <a:prstGeom prst="rect">
            <a:avLst/>
          </a:prstGeom>
        </p:spPr>
      </p:pic>
      <p:grpSp>
        <p:nvGrpSpPr>
          <p:cNvPr id="7" name="Group 6">
            <a:extLst>
              <a:ext uri="{FF2B5EF4-FFF2-40B4-BE49-F238E27FC236}">
                <a16:creationId xmlns:a16="http://schemas.microsoft.com/office/drawing/2014/main" id="{39338A61-E650-D252-D6E7-F65D7ED84A95}"/>
              </a:ext>
            </a:extLst>
          </p:cNvPr>
          <p:cNvGrpSpPr/>
          <p:nvPr/>
        </p:nvGrpSpPr>
        <p:grpSpPr>
          <a:xfrm>
            <a:off x="240665" y="4416436"/>
            <a:ext cx="1604554" cy="471539"/>
            <a:chOff x="-609601" y="462655"/>
            <a:chExt cx="4027714" cy="471539"/>
          </a:xfrm>
        </p:grpSpPr>
        <p:sp>
          <p:nvSpPr>
            <p:cNvPr id="8" name="Rectangle: Rounded Corners 5">
              <a:extLst>
                <a:ext uri="{FF2B5EF4-FFF2-40B4-BE49-F238E27FC236}">
                  <a16:creationId xmlns:a16="http://schemas.microsoft.com/office/drawing/2014/main" id="{2019DC16-A4CD-93F9-4B2B-24CA3B797C60}"/>
                </a:ext>
              </a:extLst>
            </p:cNvPr>
            <p:cNvSpPr/>
            <p:nvPr/>
          </p:nvSpPr>
          <p:spPr>
            <a:xfrm>
              <a:off x="-609601" y="462655"/>
              <a:ext cx="4027714" cy="471539"/>
            </a:xfrm>
            <a:prstGeom prst="roundRect">
              <a:avLst>
                <a:gd name="adj" fmla="val 50000"/>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3694298-C4C1-D112-BA12-E25BD7A9DC18}"/>
                </a:ext>
              </a:extLst>
            </p:cNvPr>
            <p:cNvSpPr txBox="1"/>
            <p:nvPr/>
          </p:nvSpPr>
          <p:spPr>
            <a:xfrm>
              <a:off x="-609601" y="498369"/>
              <a:ext cx="4027713" cy="400110"/>
            </a:xfrm>
            <a:prstGeom prst="rect">
              <a:avLst/>
            </a:prstGeom>
            <a:noFill/>
          </p:spPr>
          <p:txBody>
            <a:bodyPr wrap="square" rtlCol="0">
              <a:spAutoFit/>
            </a:bodyPr>
            <a:lstStyle/>
            <a:p>
              <a:pPr algn="ctr"/>
              <a:r>
                <a:rPr lang="en-US" sz="2000" smtClean="0"/>
                <a:t>Nhóm 1</a:t>
              </a:r>
              <a:endParaRPr lang="en-US" sz="2000"/>
            </a:p>
          </p:txBody>
        </p:sp>
      </p:grpSp>
      <p:grpSp>
        <p:nvGrpSpPr>
          <p:cNvPr id="10" name="Group 9">
            <a:extLst>
              <a:ext uri="{FF2B5EF4-FFF2-40B4-BE49-F238E27FC236}">
                <a16:creationId xmlns:a16="http://schemas.microsoft.com/office/drawing/2014/main" id="{39338A61-E650-D252-D6E7-F65D7ED84A95}"/>
              </a:ext>
            </a:extLst>
          </p:cNvPr>
          <p:cNvGrpSpPr/>
          <p:nvPr/>
        </p:nvGrpSpPr>
        <p:grpSpPr>
          <a:xfrm>
            <a:off x="2145665" y="4416436"/>
            <a:ext cx="1604554" cy="471539"/>
            <a:chOff x="-609601" y="462655"/>
            <a:chExt cx="4027714" cy="471539"/>
          </a:xfrm>
        </p:grpSpPr>
        <p:sp>
          <p:nvSpPr>
            <p:cNvPr id="11" name="Rectangle: Rounded Corners 5">
              <a:extLst>
                <a:ext uri="{FF2B5EF4-FFF2-40B4-BE49-F238E27FC236}">
                  <a16:creationId xmlns:a16="http://schemas.microsoft.com/office/drawing/2014/main" id="{2019DC16-A4CD-93F9-4B2B-24CA3B797C60}"/>
                </a:ext>
              </a:extLst>
            </p:cNvPr>
            <p:cNvSpPr/>
            <p:nvPr/>
          </p:nvSpPr>
          <p:spPr>
            <a:xfrm>
              <a:off x="-609601" y="462655"/>
              <a:ext cx="4027714" cy="471539"/>
            </a:xfrm>
            <a:prstGeom prst="roundRect">
              <a:avLst>
                <a:gd name="adj" fmla="val 50000"/>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3694298-C4C1-D112-BA12-E25BD7A9DC18}"/>
                </a:ext>
              </a:extLst>
            </p:cNvPr>
            <p:cNvSpPr txBox="1"/>
            <p:nvPr/>
          </p:nvSpPr>
          <p:spPr>
            <a:xfrm>
              <a:off x="-609601" y="498369"/>
              <a:ext cx="4027713" cy="400110"/>
            </a:xfrm>
            <a:prstGeom prst="rect">
              <a:avLst/>
            </a:prstGeom>
            <a:noFill/>
          </p:spPr>
          <p:txBody>
            <a:bodyPr wrap="square" rtlCol="0">
              <a:spAutoFit/>
            </a:bodyPr>
            <a:lstStyle/>
            <a:p>
              <a:pPr algn="ctr"/>
              <a:r>
                <a:rPr lang="en-US" sz="2000" smtClean="0"/>
                <a:t>Nhóm 2</a:t>
              </a:r>
              <a:endParaRPr lang="en-US" sz="2000"/>
            </a:p>
          </p:txBody>
        </p:sp>
      </p:grpSp>
      <p:grpSp>
        <p:nvGrpSpPr>
          <p:cNvPr id="13" name="Group 12">
            <a:extLst>
              <a:ext uri="{FF2B5EF4-FFF2-40B4-BE49-F238E27FC236}">
                <a16:creationId xmlns:a16="http://schemas.microsoft.com/office/drawing/2014/main" id="{39338A61-E650-D252-D6E7-F65D7ED84A95}"/>
              </a:ext>
            </a:extLst>
          </p:cNvPr>
          <p:cNvGrpSpPr/>
          <p:nvPr/>
        </p:nvGrpSpPr>
        <p:grpSpPr>
          <a:xfrm>
            <a:off x="4572000" y="4416435"/>
            <a:ext cx="1604554" cy="471539"/>
            <a:chOff x="-609601" y="462655"/>
            <a:chExt cx="4027714" cy="471539"/>
          </a:xfrm>
        </p:grpSpPr>
        <p:sp>
          <p:nvSpPr>
            <p:cNvPr id="14" name="Rectangle: Rounded Corners 5">
              <a:extLst>
                <a:ext uri="{FF2B5EF4-FFF2-40B4-BE49-F238E27FC236}">
                  <a16:creationId xmlns:a16="http://schemas.microsoft.com/office/drawing/2014/main" id="{2019DC16-A4CD-93F9-4B2B-24CA3B797C60}"/>
                </a:ext>
              </a:extLst>
            </p:cNvPr>
            <p:cNvSpPr/>
            <p:nvPr/>
          </p:nvSpPr>
          <p:spPr>
            <a:xfrm>
              <a:off x="-609601" y="462655"/>
              <a:ext cx="4027714" cy="471539"/>
            </a:xfrm>
            <a:prstGeom prst="roundRect">
              <a:avLst>
                <a:gd name="adj" fmla="val 50000"/>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3694298-C4C1-D112-BA12-E25BD7A9DC18}"/>
                </a:ext>
              </a:extLst>
            </p:cNvPr>
            <p:cNvSpPr txBox="1"/>
            <p:nvPr/>
          </p:nvSpPr>
          <p:spPr>
            <a:xfrm>
              <a:off x="-609601" y="498369"/>
              <a:ext cx="4027713" cy="400110"/>
            </a:xfrm>
            <a:prstGeom prst="rect">
              <a:avLst/>
            </a:prstGeom>
            <a:noFill/>
          </p:spPr>
          <p:txBody>
            <a:bodyPr wrap="square" rtlCol="0">
              <a:spAutoFit/>
            </a:bodyPr>
            <a:lstStyle/>
            <a:p>
              <a:pPr algn="ctr"/>
              <a:r>
                <a:rPr lang="en-US" sz="2000" smtClean="0"/>
                <a:t>Nhóm 3</a:t>
              </a:r>
              <a:endParaRPr lang="en-US" sz="2000"/>
            </a:p>
          </p:txBody>
        </p:sp>
      </p:grpSp>
      <p:grpSp>
        <p:nvGrpSpPr>
          <p:cNvPr id="16" name="Group 15">
            <a:extLst>
              <a:ext uri="{FF2B5EF4-FFF2-40B4-BE49-F238E27FC236}">
                <a16:creationId xmlns:a16="http://schemas.microsoft.com/office/drawing/2014/main" id="{39338A61-E650-D252-D6E7-F65D7ED84A95}"/>
              </a:ext>
            </a:extLst>
          </p:cNvPr>
          <p:cNvGrpSpPr/>
          <p:nvPr/>
        </p:nvGrpSpPr>
        <p:grpSpPr>
          <a:xfrm>
            <a:off x="7187565" y="4416435"/>
            <a:ext cx="1604554" cy="471539"/>
            <a:chOff x="-609601" y="462655"/>
            <a:chExt cx="4027714" cy="471539"/>
          </a:xfrm>
        </p:grpSpPr>
        <p:sp>
          <p:nvSpPr>
            <p:cNvPr id="17" name="Rectangle: Rounded Corners 5">
              <a:extLst>
                <a:ext uri="{FF2B5EF4-FFF2-40B4-BE49-F238E27FC236}">
                  <a16:creationId xmlns:a16="http://schemas.microsoft.com/office/drawing/2014/main" id="{2019DC16-A4CD-93F9-4B2B-24CA3B797C60}"/>
                </a:ext>
              </a:extLst>
            </p:cNvPr>
            <p:cNvSpPr/>
            <p:nvPr/>
          </p:nvSpPr>
          <p:spPr>
            <a:xfrm>
              <a:off x="-609601" y="462655"/>
              <a:ext cx="4027714" cy="471539"/>
            </a:xfrm>
            <a:prstGeom prst="roundRect">
              <a:avLst>
                <a:gd name="adj" fmla="val 50000"/>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694298-C4C1-D112-BA12-E25BD7A9DC18}"/>
                </a:ext>
              </a:extLst>
            </p:cNvPr>
            <p:cNvSpPr txBox="1"/>
            <p:nvPr/>
          </p:nvSpPr>
          <p:spPr>
            <a:xfrm>
              <a:off x="-609601" y="498369"/>
              <a:ext cx="4027713" cy="400110"/>
            </a:xfrm>
            <a:prstGeom prst="rect">
              <a:avLst/>
            </a:prstGeom>
            <a:noFill/>
          </p:spPr>
          <p:txBody>
            <a:bodyPr wrap="square" rtlCol="0">
              <a:spAutoFit/>
            </a:bodyPr>
            <a:lstStyle/>
            <a:p>
              <a:pPr algn="ctr"/>
              <a:r>
                <a:rPr lang="en-US" sz="2000" smtClean="0"/>
                <a:t>Nhóm 4</a:t>
              </a:r>
              <a:endParaRPr lang="en-US" sz="2000"/>
            </a:p>
          </p:txBody>
        </p:sp>
      </p:grpSp>
    </p:spTree>
    <p:extLst>
      <p:ext uri="{BB962C8B-B14F-4D97-AF65-F5344CB8AC3E}">
        <p14:creationId xmlns:p14="http://schemas.microsoft.com/office/powerpoint/2010/main" val="22589505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175258"/>
          </a:xfrm>
          <a:prstGeom prst="rect">
            <a:avLst/>
          </a:prstGeom>
          <a:noFill/>
        </p:spPr>
        <p:txBody>
          <a:bodyPr wrap="square" rtlCol="0">
            <a:spAutoFit/>
          </a:bodyPr>
          <a:lstStyle/>
          <a:p>
            <a:pPr algn="ctr">
              <a:lnSpc>
                <a:spcPct val="150000"/>
              </a:lnSpc>
            </a:pPr>
            <a:r>
              <a:rPr lang="vi-VN" sz="2400" b="1" smtClean="0">
                <a:solidFill>
                  <a:srgbClr val="165C7F"/>
                </a:solidFill>
              </a:rPr>
              <a:t>a. Tìm </a:t>
            </a:r>
            <a:r>
              <a:rPr lang="vi-VN" sz="2400" b="1">
                <a:solidFill>
                  <a:srgbClr val="165C7F"/>
                </a:solidFill>
              </a:rPr>
              <a:t>hiểu các thói quen tiêu dùng tốt </a:t>
            </a:r>
            <a:endParaRPr lang="en-US" sz="2400" b="1" smtClean="0">
              <a:solidFill>
                <a:srgbClr val="165C7F"/>
              </a:solidFill>
            </a:endParaRPr>
          </a:p>
          <a:p>
            <a:pPr algn="ctr">
              <a:lnSpc>
                <a:spcPct val="150000"/>
              </a:lnSpc>
            </a:pPr>
            <a:r>
              <a:rPr lang="vi-VN" sz="2400" b="1" smtClean="0">
                <a:solidFill>
                  <a:srgbClr val="165C7F"/>
                </a:solidFill>
              </a:rPr>
              <a:t>và </a:t>
            </a:r>
            <a:r>
              <a:rPr lang="vi-VN" sz="2400" b="1">
                <a:solidFill>
                  <a:srgbClr val="165C7F"/>
                </a:solidFill>
              </a:rPr>
              <a:t>thói quen tiêu dùng chưa tốt</a:t>
            </a:r>
            <a:endParaRPr lang="en-US" sz="2400" b="1">
              <a:solidFill>
                <a:srgbClr val="165C7F"/>
              </a:solidFill>
            </a:endParaRPr>
          </a:p>
        </p:txBody>
      </p:sp>
      <p:pic>
        <p:nvPicPr>
          <p:cNvPr id="19" name="Picture 18"/>
          <p:cNvPicPr>
            <a:picLocks noChangeAspect="1"/>
          </p:cNvPicPr>
          <p:nvPr/>
        </p:nvPicPr>
        <p:blipFill>
          <a:blip r:embed="rId3"/>
          <a:stretch>
            <a:fillRect/>
          </a:stretch>
        </p:blipFill>
        <p:spPr>
          <a:xfrm>
            <a:off x="1786835" y="1269421"/>
            <a:ext cx="5570328" cy="2441723"/>
          </a:xfrm>
          <a:prstGeom prst="rect">
            <a:avLst/>
          </a:prstGeom>
        </p:spPr>
      </p:pic>
      <p:grpSp>
        <p:nvGrpSpPr>
          <p:cNvPr id="20" name="Group 19"/>
          <p:cNvGrpSpPr/>
          <p:nvPr/>
        </p:nvGrpSpPr>
        <p:grpSpPr>
          <a:xfrm>
            <a:off x="749041" y="3187478"/>
            <a:ext cx="2852599" cy="1745660"/>
            <a:chOff x="433463" y="1678245"/>
            <a:chExt cx="4903101" cy="1745660"/>
          </a:xfrm>
        </p:grpSpPr>
        <p:sp>
          <p:nvSpPr>
            <p:cNvPr id="21" name="Rounded Rectangle 20"/>
            <p:cNvSpPr/>
            <p:nvPr/>
          </p:nvSpPr>
          <p:spPr>
            <a:xfrm>
              <a:off x="433463" y="2374652"/>
              <a:ext cx="4903101" cy="1049253"/>
            </a:xfrm>
            <a:prstGeom prst="roundRect">
              <a:avLst>
                <a:gd name="adj" fmla="val 11183"/>
              </a:avLst>
            </a:prstGeom>
            <a:solidFill>
              <a:srgbClr val="E7FFF5"/>
            </a:solidFill>
            <a:ln w="28575">
              <a:solidFill>
                <a:schemeClr val="accent4">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2000">
                  <a:solidFill>
                    <a:schemeClr val="tx1"/>
                  </a:solidFill>
                  <a:latin typeface="Arial (Body)"/>
                </a:rPr>
                <a:t>C</a:t>
              </a:r>
              <a:r>
                <a:rPr lang="en-US" sz="2000" smtClean="0">
                  <a:solidFill>
                    <a:schemeClr val="tx1"/>
                  </a:solidFill>
                  <a:latin typeface="Arial (Body)"/>
                </a:rPr>
                <a:t>ó </a:t>
              </a:r>
              <a:r>
                <a:rPr lang="en-US" sz="2000">
                  <a:solidFill>
                    <a:schemeClr val="tx1"/>
                  </a:solidFill>
                  <a:latin typeface="Arial (Body)"/>
                </a:rPr>
                <a:t>kế hoạch </a:t>
              </a:r>
              <a:r>
                <a:rPr lang="en-US" sz="2000" smtClean="0">
                  <a:solidFill>
                    <a:schemeClr val="tx1"/>
                  </a:solidFill>
                  <a:latin typeface="Arial (Body)"/>
                </a:rPr>
                <a:t>tiêu dùng và </a:t>
              </a:r>
              <a:r>
                <a:rPr lang="en-US" sz="2000">
                  <a:solidFill>
                    <a:schemeClr val="tx1"/>
                  </a:solidFill>
                  <a:latin typeface="Arial (Body)"/>
                </a:rPr>
                <a:t>tiết kiệm.</a:t>
              </a:r>
              <a:endParaRPr lang="vi-VN" sz="2000">
                <a:solidFill>
                  <a:schemeClr val="tx1"/>
                </a:solidFill>
                <a:latin typeface="Arial (Body)"/>
              </a:endParaRPr>
            </a:p>
          </p:txBody>
        </p:sp>
        <p:pic>
          <p:nvPicPr>
            <p:cNvPr id="22" name="Picture 12">
              <a:extLst>
                <a:ext uri="{FF2B5EF4-FFF2-40B4-BE49-F238E27FC236}">
                  <a16:creationId xmlns:a16="http://schemas.microsoft.com/office/drawing/2014/main" id="{E204B257-CA69-63D6-9E33-2695CAA6E0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rcRect/>
            <a:stretch>
              <a:fillRect/>
            </a:stretch>
          </p:blipFill>
          <p:spPr>
            <a:xfrm rot="5158123">
              <a:off x="1561240" y="1490105"/>
              <a:ext cx="767928" cy="1144207"/>
            </a:xfrm>
            <a:prstGeom prst="rect">
              <a:avLst/>
            </a:prstGeom>
          </p:spPr>
        </p:pic>
      </p:grpSp>
      <p:pic>
        <p:nvPicPr>
          <p:cNvPr id="23" name="Picture 5"/>
          <p:cNvPicPr>
            <a:picLocks noChangeAspect="1"/>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403919" y="4129508"/>
            <a:ext cx="690469" cy="600986"/>
          </a:xfrm>
          <a:prstGeom prst="rect">
            <a:avLst/>
          </a:prstGeom>
        </p:spPr>
      </p:pic>
      <p:grpSp>
        <p:nvGrpSpPr>
          <p:cNvPr id="25" name="Group 24"/>
          <p:cNvGrpSpPr/>
          <p:nvPr/>
        </p:nvGrpSpPr>
        <p:grpSpPr>
          <a:xfrm>
            <a:off x="4343400" y="3187477"/>
            <a:ext cx="4432300" cy="1745661"/>
            <a:chOff x="-2844297" y="1678244"/>
            <a:chExt cx="7618320" cy="1745661"/>
          </a:xfrm>
        </p:grpSpPr>
        <p:sp>
          <p:nvSpPr>
            <p:cNvPr id="26" name="Rounded Rectangle 25"/>
            <p:cNvSpPr/>
            <p:nvPr/>
          </p:nvSpPr>
          <p:spPr>
            <a:xfrm>
              <a:off x="-2844297" y="2374652"/>
              <a:ext cx="7618320" cy="1049253"/>
            </a:xfrm>
            <a:prstGeom prst="roundRect">
              <a:avLst>
                <a:gd name="adj" fmla="val 11183"/>
              </a:avLst>
            </a:prstGeom>
            <a:solidFill>
              <a:srgbClr val="E7FFF5"/>
            </a:solidFill>
            <a:ln w="28575">
              <a:solidFill>
                <a:schemeClr val="accent4">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2000">
                  <a:solidFill>
                    <a:schemeClr val="tx1"/>
                  </a:solidFill>
                  <a:latin typeface="Arial (Body)"/>
                </a:rPr>
                <a:t>B</a:t>
              </a:r>
              <a:r>
                <a:rPr lang="en-US" sz="2000" smtClean="0">
                  <a:solidFill>
                    <a:schemeClr val="tx1"/>
                  </a:solidFill>
                  <a:latin typeface="Arial (Body)"/>
                </a:rPr>
                <a:t>iết </a:t>
              </a:r>
              <a:r>
                <a:rPr lang="en-US" sz="2000">
                  <a:solidFill>
                    <a:schemeClr val="tx1"/>
                  </a:solidFill>
                  <a:latin typeface="Arial (Body)"/>
                </a:rPr>
                <a:t>tìm hiểu thông tin </a:t>
              </a:r>
              <a:r>
                <a:rPr lang="en-US" sz="2000" smtClean="0">
                  <a:solidFill>
                    <a:schemeClr val="tx1"/>
                  </a:solidFill>
                  <a:latin typeface="Arial (Body)"/>
                </a:rPr>
                <a:t>sản </a:t>
              </a:r>
              <a:r>
                <a:rPr lang="en-US" sz="2000">
                  <a:solidFill>
                    <a:schemeClr val="tx1"/>
                  </a:solidFill>
                  <a:latin typeface="Arial (Body)"/>
                </a:rPr>
                <a:t>phẩm và lựa chọn cửa hàng có uy tín để </a:t>
              </a:r>
              <a:r>
                <a:rPr lang="en-US" sz="2000" smtClean="0">
                  <a:solidFill>
                    <a:schemeClr val="tx1"/>
                  </a:solidFill>
                  <a:latin typeface="Arial (Body)"/>
                </a:rPr>
                <a:t>mua.</a:t>
              </a:r>
              <a:endParaRPr lang="vi-VN" sz="2000">
                <a:solidFill>
                  <a:schemeClr val="tx1"/>
                </a:solidFill>
                <a:latin typeface="Arial (Body)"/>
              </a:endParaRPr>
            </a:p>
          </p:txBody>
        </p:sp>
        <p:pic>
          <p:nvPicPr>
            <p:cNvPr id="27" name="Picture 12">
              <a:extLst>
                <a:ext uri="{FF2B5EF4-FFF2-40B4-BE49-F238E27FC236}">
                  <a16:creationId xmlns:a16="http://schemas.microsoft.com/office/drawing/2014/main" id="{E204B257-CA69-63D6-9E33-2695CAA6E0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rcRect/>
            <a:stretch>
              <a:fillRect/>
            </a:stretch>
          </p:blipFill>
          <p:spPr>
            <a:xfrm rot="16441877" flipH="1">
              <a:off x="1951849" y="1490104"/>
              <a:ext cx="767928" cy="1144207"/>
            </a:xfrm>
            <a:prstGeom prst="rect">
              <a:avLst/>
            </a:prstGeom>
          </p:spPr>
        </p:pic>
      </p:grpSp>
      <p:pic>
        <p:nvPicPr>
          <p:cNvPr id="28" name="Picture 5"/>
          <p:cNvPicPr>
            <a:picLocks noChangeAspect="1"/>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071841" y="3410651"/>
            <a:ext cx="690469" cy="600986"/>
          </a:xfrm>
          <a:prstGeom prst="rect">
            <a:avLst/>
          </a:prstGeom>
        </p:spPr>
      </p:pic>
    </p:spTree>
    <p:extLst>
      <p:ext uri="{BB962C8B-B14F-4D97-AF65-F5344CB8AC3E}">
        <p14:creationId xmlns:p14="http://schemas.microsoft.com/office/powerpoint/2010/main" val="19781455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187142" y="1289063"/>
            <a:ext cx="6769715" cy="2235393"/>
          </a:xfrm>
          <a:prstGeom prst="rect">
            <a:avLst/>
          </a:prstGeom>
        </p:spPr>
      </p:pic>
      <p:sp>
        <p:nvSpPr>
          <p:cNvPr id="3" name="TextBox 2"/>
          <p:cNvSpPr txBox="1"/>
          <p:nvPr/>
        </p:nvSpPr>
        <p:spPr>
          <a:xfrm>
            <a:off x="0" y="0"/>
            <a:ext cx="9144000" cy="1175258"/>
          </a:xfrm>
          <a:prstGeom prst="rect">
            <a:avLst/>
          </a:prstGeom>
          <a:noFill/>
        </p:spPr>
        <p:txBody>
          <a:bodyPr wrap="square" rtlCol="0">
            <a:spAutoFit/>
          </a:bodyPr>
          <a:lstStyle/>
          <a:p>
            <a:pPr algn="ctr">
              <a:lnSpc>
                <a:spcPct val="150000"/>
              </a:lnSpc>
            </a:pPr>
            <a:r>
              <a:rPr lang="vi-VN" sz="2400" b="1" smtClean="0">
                <a:solidFill>
                  <a:srgbClr val="165C7F"/>
                </a:solidFill>
              </a:rPr>
              <a:t>a. Tìm </a:t>
            </a:r>
            <a:r>
              <a:rPr lang="vi-VN" sz="2400" b="1">
                <a:solidFill>
                  <a:srgbClr val="165C7F"/>
                </a:solidFill>
              </a:rPr>
              <a:t>hiểu các thói quen tiêu dùng tốt </a:t>
            </a:r>
            <a:endParaRPr lang="en-US" sz="2400" b="1" smtClean="0">
              <a:solidFill>
                <a:srgbClr val="165C7F"/>
              </a:solidFill>
            </a:endParaRPr>
          </a:p>
          <a:p>
            <a:pPr algn="ctr">
              <a:lnSpc>
                <a:spcPct val="150000"/>
              </a:lnSpc>
            </a:pPr>
            <a:r>
              <a:rPr lang="vi-VN" sz="2400" b="1" smtClean="0">
                <a:solidFill>
                  <a:srgbClr val="165C7F"/>
                </a:solidFill>
              </a:rPr>
              <a:t>và </a:t>
            </a:r>
            <a:r>
              <a:rPr lang="vi-VN" sz="2400" b="1">
                <a:solidFill>
                  <a:srgbClr val="165C7F"/>
                </a:solidFill>
              </a:rPr>
              <a:t>thói quen tiêu dùng chưa tốt</a:t>
            </a:r>
            <a:endParaRPr lang="en-US" sz="2400" b="1">
              <a:solidFill>
                <a:srgbClr val="165C7F"/>
              </a:solidFill>
            </a:endParaRPr>
          </a:p>
        </p:txBody>
      </p:sp>
      <p:grpSp>
        <p:nvGrpSpPr>
          <p:cNvPr id="20" name="Group 19"/>
          <p:cNvGrpSpPr/>
          <p:nvPr/>
        </p:nvGrpSpPr>
        <p:grpSpPr>
          <a:xfrm>
            <a:off x="381680" y="3098955"/>
            <a:ext cx="2096737" cy="1745660"/>
            <a:chOff x="348210" y="1678245"/>
            <a:chExt cx="3603911" cy="1745660"/>
          </a:xfrm>
        </p:grpSpPr>
        <p:sp>
          <p:nvSpPr>
            <p:cNvPr id="21" name="Rounded Rectangle 20"/>
            <p:cNvSpPr/>
            <p:nvPr/>
          </p:nvSpPr>
          <p:spPr>
            <a:xfrm>
              <a:off x="348210" y="2374652"/>
              <a:ext cx="3603911" cy="1049253"/>
            </a:xfrm>
            <a:prstGeom prst="roundRect">
              <a:avLst>
                <a:gd name="adj" fmla="val 11183"/>
              </a:avLst>
            </a:prstGeom>
            <a:solidFill>
              <a:srgbClr val="FFF1EB"/>
            </a:solidFill>
            <a:ln w="28575">
              <a:solidFill>
                <a:schemeClr val="accent2">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2000">
                  <a:solidFill>
                    <a:schemeClr val="tx1"/>
                  </a:solidFill>
                  <a:latin typeface="Arial (Body)"/>
                </a:rPr>
                <a:t>M</a:t>
              </a:r>
              <a:r>
                <a:rPr lang="vi-VN" sz="2000" smtClean="0">
                  <a:solidFill>
                    <a:schemeClr val="tx1"/>
                  </a:solidFill>
                  <a:latin typeface="Arial (Body)"/>
                </a:rPr>
                <a:t>ua </a:t>
              </a:r>
              <a:r>
                <a:rPr lang="vi-VN" sz="2000">
                  <a:solidFill>
                    <a:schemeClr val="tx1"/>
                  </a:solidFill>
                  <a:latin typeface="Arial (Body)"/>
                </a:rPr>
                <a:t>dư </a:t>
              </a:r>
              <a:r>
                <a:rPr lang="vi-VN" sz="2000" smtClean="0">
                  <a:solidFill>
                    <a:schemeClr val="tx1"/>
                  </a:solidFill>
                  <a:latin typeface="Arial (Body)"/>
                </a:rPr>
                <a:t>thừa, </a:t>
              </a:r>
              <a:r>
                <a:rPr lang="vi-VN" sz="2000">
                  <a:solidFill>
                    <a:schemeClr val="tx1"/>
                  </a:solidFill>
                  <a:latin typeface="Arial (Body)"/>
                </a:rPr>
                <a:t>không tiết kiệm.</a:t>
              </a:r>
            </a:p>
          </p:txBody>
        </p:sp>
        <p:pic>
          <p:nvPicPr>
            <p:cNvPr id="22" name="Picture 12">
              <a:extLst>
                <a:ext uri="{FF2B5EF4-FFF2-40B4-BE49-F238E27FC236}">
                  <a16:creationId xmlns:a16="http://schemas.microsoft.com/office/drawing/2014/main" id="{E204B257-CA69-63D6-9E33-2695CAA6E0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rcRect/>
            <a:stretch>
              <a:fillRect/>
            </a:stretch>
          </p:blipFill>
          <p:spPr>
            <a:xfrm rot="5158123">
              <a:off x="1561240" y="1490105"/>
              <a:ext cx="767928" cy="1144207"/>
            </a:xfrm>
            <a:prstGeom prst="rect">
              <a:avLst/>
            </a:prstGeom>
          </p:spPr>
        </p:pic>
      </p:grpSp>
      <p:grpSp>
        <p:nvGrpSpPr>
          <p:cNvPr id="25" name="Group 24"/>
          <p:cNvGrpSpPr/>
          <p:nvPr/>
        </p:nvGrpSpPr>
        <p:grpSpPr>
          <a:xfrm>
            <a:off x="4102100" y="3098954"/>
            <a:ext cx="4694210" cy="1745661"/>
            <a:chOff x="-3294473" y="1678244"/>
            <a:chExt cx="8068496" cy="1745661"/>
          </a:xfrm>
        </p:grpSpPr>
        <p:sp>
          <p:nvSpPr>
            <p:cNvPr id="26" name="Rounded Rectangle 25"/>
            <p:cNvSpPr/>
            <p:nvPr/>
          </p:nvSpPr>
          <p:spPr>
            <a:xfrm>
              <a:off x="-3294473" y="2374652"/>
              <a:ext cx="8068496" cy="1049253"/>
            </a:xfrm>
            <a:prstGeom prst="roundRect">
              <a:avLst>
                <a:gd name="adj" fmla="val 11183"/>
              </a:avLst>
            </a:prstGeom>
            <a:solidFill>
              <a:srgbClr val="FFF1EB"/>
            </a:solidFill>
            <a:ln w="28575">
              <a:solidFill>
                <a:schemeClr val="accent2">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2000">
                  <a:solidFill>
                    <a:schemeClr val="tx1"/>
                  </a:solidFill>
                  <a:latin typeface="Arial (Body)"/>
                </a:rPr>
                <a:t>Q</a:t>
              </a:r>
              <a:r>
                <a:rPr lang="en-US" sz="2000" smtClean="0">
                  <a:solidFill>
                    <a:schemeClr val="tx1"/>
                  </a:solidFill>
                  <a:latin typeface="Arial (Body)"/>
                </a:rPr>
                <a:t>uyết </a:t>
              </a:r>
              <a:r>
                <a:rPr lang="en-US" sz="2000">
                  <a:solidFill>
                    <a:schemeClr val="tx1"/>
                  </a:solidFill>
                  <a:latin typeface="Arial (Body)"/>
                </a:rPr>
                <a:t>định vội vã khi mua sản phẩm, bị tác động bởi </a:t>
              </a:r>
              <a:r>
                <a:rPr lang="en-US" sz="2000" smtClean="0">
                  <a:solidFill>
                    <a:schemeClr val="tx1"/>
                  </a:solidFill>
                  <a:latin typeface="Arial (Body)"/>
                </a:rPr>
                <a:t>quảng </a:t>
              </a:r>
              <a:r>
                <a:rPr lang="en-US" sz="2000">
                  <a:solidFill>
                    <a:schemeClr val="tx1"/>
                  </a:solidFill>
                  <a:latin typeface="Arial (Body)"/>
                </a:rPr>
                <a:t>cáo</a:t>
              </a:r>
              <a:r>
                <a:rPr lang="en-US" sz="2000" smtClean="0">
                  <a:solidFill>
                    <a:schemeClr val="tx1"/>
                  </a:solidFill>
                  <a:latin typeface="Arial (Body)"/>
                </a:rPr>
                <a:t>, khuyến mại.</a:t>
              </a:r>
              <a:endParaRPr lang="vi-VN" sz="2000">
                <a:solidFill>
                  <a:schemeClr val="tx1"/>
                </a:solidFill>
                <a:latin typeface="Arial (Body)"/>
              </a:endParaRPr>
            </a:p>
          </p:txBody>
        </p:sp>
        <p:pic>
          <p:nvPicPr>
            <p:cNvPr id="27" name="Picture 12">
              <a:extLst>
                <a:ext uri="{FF2B5EF4-FFF2-40B4-BE49-F238E27FC236}">
                  <a16:creationId xmlns:a16="http://schemas.microsoft.com/office/drawing/2014/main" id="{E204B257-CA69-63D6-9E33-2695CAA6E0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rcRect/>
            <a:stretch>
              <a:fillRect/>
            </a:stretch>
          </p:blipFill>
          <p:spPr>
            <a:xfrm rot="5158123">
              <a:off x="-1472813" y="1490104"/>
              <a:ext cx="767928" cy="1144207"/>
            </a:xfrm>
            <a:prstGeom prst="rect">
              <a:avLst/>
            </a:prstGeom>
          </p:spPr>
        </p:pic>
      </p:grpSp>
      <p:pic>
        <p:nvPicPr>
          <p:cNvPr id="13" name="Picture 12"/>
          <p:cNvPicPr>
            <a:picLocks noChangeAspect="1"/>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rcRect/>
          <a:stretch>
            <a:fillRect/>
          </a:stretch>
        </p:blipFill>
        <p:spPr>
          <a:xfrm>
            <a:off x="8175847" y="3370438"/>
            <a:ext cx="591513" cy="578943"/>
          </a:xfrm>
          <a:prstGeom prst="rect">
            <a:avLst/>
          </a:prstGeom>
        </p:spPr>
      </p:pic>
      <p:pic>
        <p:nvPicPr>
          <p:cNvPr id="14" name="Picture 13"/>
          <p:cNvPicPr>
            <a:picLocks noChangeAspect="1"/>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rcRect/>
          <a:stretch>
            <a:fillRect/>
          </a:stretch>
        </p:blipFill>
        <p:spPr>
          <a:xfrm>
            <a:off x="2289617" y="4368159"/>
            <a:ext cx="591513" cy="578943"/>
          </a:xfrm>
          <a:prstGeom prst="rect">
            <a:avLst/>
          </a:prstGeom>
        </p:spPr>
      </p:pic>
    </p:spTree>
    <p:extLst>
      <p:ext uri="{BB962C8B-B14F-4D97-AF65-F5344CB8AC3E}">
        <p14:creationId xmlns:p14="http://schemas.microsoft.com/office/powerpoint/2010/main" val="39171115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1600"/>
            <a:ext cx="9144000" cy="577850"/>
          </a:xfrm>
          <a:prstGeom prst="rect">
            <a:avLst/>
          </a:prstGeom>
          <a:noFill/>
        </p:spPr>
        <p:txBody>
          <a:bodyPr wrap="square" rtlCol="0">
            <a:spAutoFit/>
          </a:bodyPr>
          <a:lstStyle/>
          <a:p>
            <a:pPr algn="ctr">
              <a:lnSpc>
                <a:spcPct val="150000"/>
              </a:lnSpc>
            </a:pPr>
            <a:r>
              <a:rPr lang="vi-VN" sz="2400" b="1">
                <a:solidFill>
                  <a:srgbClr val="165C7F"/>
                </a:solidFill>
              </a:rPr>
              <a:t>b. Tìm hiểu khái niệm tiêu dùng thông minh</a:t>
            </a:r>
            <a:endParaRPr lang="en-US" sz="2400" b="1">
              <a:solidFill>
                <a:srgbClr val="165C7F"/>
              </a:solidFill>
            </a:endParaRPr>
          </a:p>
        </p:txBody>
      </p:sp>
      <p:grpSp>
        <p:nvGrpSpPr>
          <p:cNvPr id="97" name="Group 96"/>
          <p:cNvGrpSpPr/>
          <p:nvPr/>
        </p:nvGrpSpPr>
        <p:grpSpPr>
          <a:xfrm>
            <a:off x="1677113" y="930067"/>
            <a:ext cx="5789774" cy="622472"/>
            <a:chOff x="1293793" y="1144800"/>
            <a:chExt cx="5789774" cy="622472"/>
          </a:xfrm>
        </p:grpSpPr>
        <p:sp>
          <p:nvSpPr>
            <p:cNvPr id="98" name="Rounded Rectangle 97"/>
            <p:cNvSpPr/>
            <p:nvPr/>
          </p:nvSpPr>
          <p:spPr>
            <a:xfrm>
              <a:off x="1293793" y="1144800"/>
              <a:ext cx="5789774" cy="622472"/>
            </a:xfrm>
            <a:prstGeom prst="roundRect">
              <a:avLst>
                <a:gd name="adj" fmla="val 16172"/>
              </a:avLst>
            </a:prstGeom>
            <a:solidFill>
              <a:srgbClr val="FFF7EF"/>
            </a:solidFill>
            <a:ln w="12700">
              <a:solidFill>
                <a:srgbClr val="00000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          </a:t>
              </a:r>
              <a:r>
                <a:rPr lang="vi-VN" sz="2000" smtClean="0">
                  <a:solidFill>
                    <a:srgbClr val="000000"/>
                  </a:solidFill>
                </a:rPr>
                <a:t>Theo </a:t>
              </a:r>
              <a:r>
                <a:rPr lang="vi-VN" sz="2000">
                  <a:solidFill>
                    <a:srgbClr val="000000"/>
                  </a:solidFill>
                </a:rPr>
                <a:t>em, thế nào là tiêu dùng thông minh?</a:t>
              </a:r>
            </a:p>
          </p:txBody>
        </p:sp>
        <p:pic>
          <p:nvPicPr>
            <p:cNvPr id="99" name="Picture 98"/>
            <p:cNvPicPr>
              <a:picLocks noChangeAspect="1"/>
            </p:cNvPicPr>
            <p:nvPr/>
          </p:nvPicPr>
          <p:blipFill>
            <a:blip r:embed="rId3"/>
            <a:stretch>
              <a:fillRect/>
            </a:stretch>
          </p:blipFill>
          <p:spPr>
            <a:xfrm>
              <a:off x="1444494" y="1315039"/>
              <a:ext cx="559117" cy="303399"/>
            </a:xfrm>
            <a:prstGeom prst="rect">
              <a:avLst/>
            </a:prstGeom>
          </p:spPr>
        </p:pic>
      </p:grpSp>
      <p:grpSp>
        <p:nvGrpSpPr>
          <p:cNvPr id="100" name="Google Shape;3058;p45"/>
          <p:cNvGrpSpPr/>
          <p:nvPr/>
        </p:nvGrpSpPr>
        <p:grpSpPr>
          <a:xfrm>
            <a:off x="5361452" y="1934980"/>
            <a:ext cx="3335288" cy="2850799"/>
            <a:chOff x="2555460" y="1283170"/>
            <a:chExt cx="4033080" cy="3447229"/>
          </a:xfrm>
        </p:grpSpPr>
        <p:sp>
          <p:nvSpPr>
            <p:cNvPr id="101" name="Google Shape;3059;p45"/>
            <p:cNvSpPr/>
            <p:nvPr/>
          </p:nvSpPr>
          <p:spPr>
            <a:xfrm>
              <a:off x="2555460" y="1283170"/>
              <a:ext cx="4033080" cy="3447229"/>
            </a:xfrm>
            <a:custGeom>
              <a:avLst/>
              <a:gdLst/>
              <a:ahLst/>
              <a:cxnLst/>
              <a:rect l="l" t="t" r="r" b="b"/>
              <a:pathLst>
                <a:path w="61200" h="52310" extrusionOk="0">
                  <a:moveTo>
                    <a:pt x="41230" y="1"/>
                  </a:moveTo>
                  <a:cubicBezTo>
                    <a:pt x="34961" y="1"/>
                    <a:pt x="29747" y="8304"/>
                    <a:pt x="23044" y="10179"/>
                  </a:cubicBezTo>
                  <a:cubicBezTo>
                    <a:pt x="19137" y="11276"/>
                    <a:pt x="15006" y="10723"/>
                    <a:pt x="10947" y="11945"/>
                  </a:cubicBezTo>
                  <a:cubicBezTo>
                    <a:pt x="9761" y="12302"/>
                    <a:pt x="8583" y="12820"/>
                    <a:pt x="7414" y="13560"/>
                  </a:cubicBezTo>
                  <a:cubicBezTo>
                    <a:pt x="2695" y="16575"/>
                    <a:pt x="1" y="23364"/>
                    <a:pt x="411" y="28396"/>
                  </a:cubicBezTo>
                  <a:cubicBezTo>
                    <a:pt x="1098" y="36826"/>
                    <a:pt x="5755" y="42705"/>
                    <a:pt x="11661" y="46612"/>
                  </a:cubicBezTo>
                  <a:cubicBezTo>
                    <a:pt x="17458" y="50453"/>
                    <a:pt x="24372" y="52309"/>
                    <a:pt x="31499" y="52309"/>
                  </a:cubicBezTo>
                  <a:cubicBezTo>
                    <a:pt x="33080" y="52309"/>
                    <a:pt x="34672" y="52218"/>
                    <a:pt x="36265" y="52036"/>
                  </a:cubicBezTo>
                  <a:cubicBezTo>
                    <a:pt x="42608" y="51314"/>
                    <a:pt x="50289" y="50172"/>
                    <a:pt x="55133" y="43508"/>
                  </a:cubicBezTo>
                  <a:cubicBezTo>
                    <a:pt x="61199" y="35149"/>
                    <a:pt x="60334" y="22990"/>
                    <a:pt x="57729" y="15425"/>
                  </a:cubicBezTo>
                  <a:cubicBezTo>
                    <a:pt x="55062" y="7681"/>
                    <a:pt x="49468" y="402"/>
                    <a:pt x="41573" y="9"/>
                  </a:cubicBezTo>
                  <a:cubicBezTo>
                    <a:pt x="41458" y="3"/>
                    <a:pt x="41344" y="1"/>
                    <a:pt x="41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060;p45"/>
            <p:cNvSpPr/>
            <p:nvPr/>
          </p:nvSpPr>
          <p:spPr>
            <a:xfrm>
              <a:off x="3450843" y="1341359"/>
              <a:ext cx="1094138" cy="575043"/>
            </a:xfrm>
            <a:custGeom>
              <a:avLst/>
              <a:gdLst/>
              <a:ahLst/>
              <a:cxnLst/>
              <a:rect l="l" t="t" r="r" b="b"/>
              <a:pathLst>
                <a:path w="16603" h="8726" extrusionOk="0">
                  <a:moveTo>
                    <a:pt x="12159" y="0"/>
                  </a:moveTo>
                  <a:cubicBezTo>
                    <a:pt x="10789" y="0"/>
                    <a:pt x="9463" y="494"/>
                    <a:pt x="8137" y="785"/>
                  </a:cubicBezTo>
                  <a:cubicBezTo>
                    <a:pt x="8065" y="803"/>
                    <a:pt x="7985" y="821"/>
                    <a:pt x="7914" y="830"/>
                  </a:cubicBezTo>
                  <a:cubicBezTo>
                    <a:pt x="7191" y="794"/>
                    <a:pt x="6468" y="732"/>
                    <a:pt x="5737" y="696"/>
                  </a:cubicBezTo>
                  <a:cubicBezTo>
                    <a:pt x="5589" y="689"/>
                    <a:pt x="5437" y="685"/>
                    <a:pt x="5280" y="685"/>
                  </a:cubicBezTo>
                  <a:cubicBezTo>
                    <a:pt x="3134" y="685"/>
                    <a:pt x="250" y="1409"/>
                    <a:pt x="126" y="3961"/>
                  </a:cubicBezTo>
                  <a:cubicBezTo>
                    <a:pt x="1" y="6388"/>
                    <a:pt x="2623" y="8083"/>
                    <a:pt x="4720" y="8538"/>
                  </a:cubicBezTo>
                  <a:cubicBezTo>
                    <a:pt x="5310" y="8665"/>
                    <a:pt x="5901" y="8725"/>
                    <a:pt x="6489" y="8725"/>
                  </a:cubicBezTo>
                  <a:cubicBezTo>
                    <a:pt x="8331" y="8725"/>
                    <a:pt x="10138" y="8137"/>
                    <a:pt x="11741" y="7191"/>
                  </a:cubicBezTo>
                  <a:cubicBezTo>
                    <a:pt x="13489" y="6156"/>
                    <a:pt x="16603" y="4024"/>
                    <a:pt x="15425" y="1579"/>
                  </a:cubicBezTo>
                  <a:cubicBezTo>
                    <a:pt x="14854" y="411"/>
                    <a:pt x="13409" y="9"/>
                    <a:pt x="12196" y="0"/>
                  </a:cubicBezTo>
                  <a:cubicBezTo>
                    <a:pt x="12184" y="0"/>
                    <a:pt x="12171" y="0"/>
                    <a:pt x="121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061;p45"/>
            <p:cNvSpPr/>
            <p:nvPr/>
          </p:nvSpPr>
          <p:spPr>
            <a:xfrm>
              <a:off x="2907564" y="1587693"/>
              <a:ext cx="496886" cy="421760"/>
            </a:xfrm>
            <a:custGeom>
              <a:avLst/>
              <a:gdLst/>
              <a:ahLst/>
              <a:cxnLst/>
              <a:rect l="l" t="t" r="r" b="b"/>
              <a:pathLst>
                <a:path w="7540" h="6400" extrusionOk="0">
                  <a:moveTo>
                    <a:pt x="3871" y="1"/>
                  </a:moveTo>
                  <a:cubicBezTo>
                    <a:pt x="1949" y="1"/>
                    <a:pt x="0" y="1416"/>
                    <a:pt x="216" y="3640"/>
                  </a:cubicBezTo>
                  <a:cubicBezTo>
                    <a:pt x="363" y="5158"/>
                    <a:pt x="1683" y="6364"/>
                    <a:pt x="3175" y="6364"/>
                  </a:cubicBezTo>
                  <a:cubicBezTo>
                    <a:pt x="3217" y="6364"/>
                    <a:pt x="3260" y="6363"/>
                    <a:pt x="3302" y="6361"/>
                  </a:cubicBezTo>
                  <a:cubicBezTo>
                    <a:pt x="3477" y="6387"/>
                    <a:pt x="3654" y="6400"/>
                    <a:pt x="3830" y="6400"/>
                  </a:cubicBezTo>
                  <a:cubicBezTo>
                    <a:pt x="4690" y="6400"/>
                    <a:pt x="5547" y="6094"/>
                    <a:pt x="6184" y="5487"/>
                  </a:cubicBezTo>
                  <a:cubicBezTo>
                    <a:pt x="7237" y="4487"/>
                    <a:pt x="7540" y="2766"/>
                    <a:pt x="6737" y="1508"/>
                  </a:cubicBezTo>
                  <a:cubicBezTo>
                    <a:pt x="6065" y="465"/>
                    <a:pt x="4972" y="1"/>
                    <a:pt x="3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062;p45"/>
            <p:cNvSpPr/>
            <p:nvPr/>
          </p:nvSpPr>
          <p:spPr>
            <a:xfrm>
              <a:off x="4971156" y="3070905"/>
              <a:ext cx="163498" cy="142937"/>
            </a:xfrm>
            <a:custGeom>
              <a:avLst/>
              <a:gdLst/>
              <a:ahLst/>
              <a:cxnLst/>
              <a:rect l="l" t="t" r="r" b="b"/>
              <a:pathLst>
                <a:path w="2481" h="2169" extrusionOk="0">
                  <a:moveTo>
                    <a:pt x="830" y="1"/>
                  </a:moveTo>
                  <a:lnTo>
                    <a:pt x="1" y="964"/>
                  </a:lnTo>
                  <a:cubicBezTo>
                    <a:pt x="134" y="1045"/>
                    <a:pt x="1749" y="2169"/>
                    <a:pt x="1749" y="2169"/>
                  </a:cubicBezTo>
                  <a:lnTo>
                    <a:pt x="2481" y="1045"/>
                  </a:lnTo>
                  <a:lnTo>
                    <a:pt x="830" y="1"/>
                  </a:lnTo>
                  <a:close/>
                </a:path>
              </a:pathLst>
            </a:custGeom>
            <a:solidFill>
              <a:srgbClr val="D87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063;p45"/>
            <p:cNvSpPr/>
            <p:nvPr/>
          </p:nvSpPr>
          <p:spPr>
            <a:xfrm>
              <a:off x="5086415" y="3051069"/>
              <a:ext cx="212264" cy="218063"/>
            </a:xfrm>
            <a:custGeom>
              <a:avLst/>
              <a:gdLst/>
              <a:ahLst/>
              <a:cxnLst/>
              <a:rect l="l" t="t" r="r" b="b"/>
              <a:pathLst>
                <a:path w="3221" h="3309" extrusionOk="0">
                  <a:moveTo>
                    <a:pt x="3001" y="0"/>
                  </a:moveTo>
                  <a:cubicBezTo>
                    <a:pt x="2881" y="0"/>
                    <a:pt x="2704" y="63"/>
                    <a:pt x="2453" y="284"/>
                  </a:cubicBezTo>
                  <a:cubicBezTo>
                    <a:pt x="1873" y="810"/>
                    <a:pt x="1713" y="908"/>
                    <a:pt x="1338" y="1123"/>
                  </a:cubicBezTo>
                  <a:cubicBezTo>
                    <a:pt x="964" y="1328"/>
                    <a:pt x="732" y="1346"/>
                    <a:pt x="732" y="1346"/>
                  </a:cubicBezTo>
                  <a:lnTo>
                    <a:pt x="0" y="2470"/>
                  </a:lnTo>
                  <a:cubicBezTo>
                    <a:pt x="0" y="2470"/>
                    <a:pt x="535" y="3094"/>
                    <a:pt x="955" y="3308"/>
                  </a:cubicBezTo>
                  <a:cubicBezTo>
                    <a:pt x="2177" y="2532"/>
                    <a:pt x="3221" y="115"/>
                    <a:pt x="3221" y="115"/>
                  </a:cubicBezTo>
                  <a:cubicBezTo>
                    <a:pt x="3221" y="115"/>
                    <a:pt x="3162" y="0"/>
                    <a:pt x="3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064;p45"/>
            <p:cNvSpPr/>
            <p:nvPr/>
          </p:nvSpPr>
          <p:spPr>
            <a:xfrm>
              <a:off x="4785384" y="3702359"/>
              <a:ext cx="112953" cy="144650"/>
            </a:xfrm>
            <a:custGeom>
              <a:avLst/>
              <a:gdLst/>
              <a:ahLst/>
              <a:cxnLst/>
              <a:rect l="l" t="t" r="r" b="b"/>
              <a:pathLst>
                <a:path w="1714" h="2195" extrusionOk="0">
                  <a:moveTo>
                    <a:pt x="1267" y="0"/>
                  </a:moveTo>
                  <a:lnTo>
                    <a:pt x="0" y="107"/>
                  </a:lnTo>
                  <a:cubicBezTo>
                    <a:pt x="36" y="259"/>
                    <a:pt x="411" y="2195"/>
                    <a:pt x="411" y="2195"/>
                  </a:cubicBezTo>
                  <a:lnTo>
                    <a:pt x="1713" y="1900"/>
                  </a:lnTo>
                  <a:lnTo>
                    <a:pt x="1267" y="0"/>
                  </a:lnTo>
                  <a:close/>
                </a:path>
              </a:pathLst>
            </a:custGeom>
            <a:solidFill>
              <a:srgbClr val="D87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065;p45"/>
            <p:cNvSpPr/>
            <p:nvPr/>
          </p:nvSpPr>
          <p:spPr>
            <a:xfrm>
              <a:off x="4112216" y="2845527"/>
              <a:ext cx="990675" cy="951464"/>
            </a:xfrm>
            <a:custGeom>
              <a:avLst/>
              <a:gdLst/>
              <a:ahLst/>
              <a:cxnLst/>
              <a:rect l="l" t="t" r="r" b="b"/>
              <a:pathLst>
                <a:path w="15033" h="14438" extrusionOk="0">
                  <a:moveTo>
                    <a:pt x="9187" y="1"/>
                  </a:moveTo>
                  <a:cubicBezTo>
                    <a:pt x="7596" y="1"/>
                    <a:pt x="4595" y="1485"/>
                    <a:pt x="4595" y="1485"/>
                  </a:cubicBezTo>
                  <a:cubicBezTo>
                    <a:pt x="4595" y="1485"/>
                    <a:pt x="1" y="4465"/>
                    <a:pt x="1196" y="7444"/>
                  </a:cubicBezTo>
                  <a:cubicBezTo>
                    <a:pt x="1196" y="7444"/>
                    <a:pt x="3944" y="8345"/>
                    <a:pt x="5559" y="8773"/>
                  </a:cubicBezTo>
                  <a:cubicBezTo>
                    <a:pt x="7182" y="9202"/>
                    <a:pt x="8199" y="9202"/>
                    <a:pt x="8708" y="10165"/>
                  </a:cubicBezTo>
                  <a:cubicBezTo>
                    <a:pt x="9225" y="11129"/>
                    <a:pt x="9903" y="13876"/>
                    <a:pt x="10323" y="14188"/>
                  </a:cubicBezTo>
                  <a:cubicBezTo>
                    <a:pt x="10513" y="14327"/>
                    <a:pt x="10822" y="14438"/>
                    <a:pt x="11125" y="14438"/>
                  </a:cubicBezTo>
                  <a:cubicBezTo>
                    <a:pt x="11504" y="14438"/>
                    <a:pt x="11876" y="14266"/>
                    <a:pt x="12000" y="13760"/>
                  </a:cubicBezTo>
                  <a:cubicBezTo>
                    <a:pt x="12223" y="12859"/>
                    <a:pt x="11464" y="8434"/>
                    <a:pt x="10813" y="7409"/>
                  </a:cubicBezTo>
                  <a:cubicBezTo>
                    <a:pt x="10153" y="6392"/>
                    <a:pt x="4711" y="4607"/>
                    <a:pt x="4711" y="4607"/>
                  </a:cubicBezTo>
                  <a:lnTo>
                    <a:pt x="5050" y="4152"/>
                  </a:lnTo>
                  <a:cubicBezTo>
                    <a:pt x="5050" y="4152"/>
                    <a:pt x="8023" y="3630"/>
                    <a:pt x="9068" y="3630"/>
                  </a:cubicBezTo>
                  <a:cubicBezTo>
                    <a:pt x="9165" y="3630"/>
                    <a:pt x="9246" y="3634"/>
                    <a:pt x="9306" y="3644"/>
                  </a:cubicBezTo>
                  <a:cubicBezTo>
                    <a:pt x="10019" y="3751"/>
                    <a:pt x="14123" y="5571"/>
                    <a:pt x="14123" y="5571"/>
                  </a:cubicBezTo>
                  <a:cubicBezTo>
                    <a:pt x="14123" y="5571"/>
                    <a:pt x="15033" y="4893"/>
                    <a:pt x="15006" y="3920"/>
                  </a:cubicBezTo>
                  <a:cubicBezTo>
                    <a:pt x="14890" y="3555"/>
                    <a:pt x="10920" y="183"/>
                    <a:pt x="9421" y="13"/>
                  </a:cubicBezTo>
                  <a:cubicBezTo>
                    <a:pt x="9347" y="5"/>
                    <a:pt x="9269" y="1"/>
                    <a:pt x="9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066;p45"/>
            <p:cNvSpPr/>
            <p:nvPr/>
          </p:nvSpPr>
          <p:spPr>
            <a:xfrm>
              <a:off x="3552000" y="2078055"/>
              <a:ext cx="329236" cy="716069"/>
            </a:xfrm>
            <a:custGeom>
              <a:avLst/>
              <a:gdLst/>
              <a:ahLst/>
              <a:cxnLst/>
              <a:rect l="l" t="t" r="r" b="b"/>
              <a:pathLst>
                <a:path w="4996" h="10866" extrusionOk="0">
                  <a:moveTo>
                    <a:pt x="4091" y="1"/>
                  </a:moveTo>
                  <a:cubicBezTo>
                    <a:pt x="4051" y="1"/>
                    <a:pt x="4010" y="9"/>
                    <a:pt x="3970" y="26"/>
                  </a:cubicBezTo>
                  <a:cubicBezTo>
                    <a:pt x="3488" y="231"/>
                    <a:pt x="3943" y="1471"/>
                    <a:pt x="3943" y="1471"/>
                  </a:cubicBezTo>
                  <a:cubicBezTo>
                    <a:pt x="3943" y="1471"/>
                    <a:pt x="848" y="3220"/>
                    <a:pt x="419" y="5860"/>
                  </a:cubicBezTo>
                  <a:cubicBezTo>
                    <a:pt x="0" y="8501"/>
                    <a:pt x="2498" y="10865"/>
                    <a:pt x="2498" y="10865"/>
                  </a:cubicBezTo>
                  <a:lnTo>
                    <a:pt x="3854" y="8501"/>
                  </a:lnTo>
                  <a:cubicBezTo>
                    <a:pt x="3854" y="8501"/>
                    <a:pt x="2498" y="7020"/>
                    <a:pt x="2917" y="5584"/>
                  </a:cubicBezTo>
                  <a:cubicBezTo>
                    <a:pt x="3346" y="4139"/>
                    <a:pt x="4568" y="2426"/>
                    <a:pt x="4791" y="1676"/>
                  </a:cubicBezTo>
                  <a:cubicBezTo>
                    <a:pt x="4995" y="981"/>
                    <a:pt x="4540" y="1"/>
                    <a:pt x="4091" y="1"/>
                  </a:cubicBezTo>
                  <a:close/>
                </a:path>
              </a:pathLst>
            </a:custGeom>
            <a:solidFill>
              <a:srgbClr val="FFA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067;p45"/>
            <p:cNvSpPr/>
            <p:nvPr/>
          </p:nvSpPr>
          <p:spPr>
            <a:xfrm>
              <a:off x="4258448" y="2009058"/>
              <a:ext cx="276582" cy="662756"/>
            </a:xfrm>
            <a:custGeom>
              <a:avLst/>
              <a:gdLst/>
              <a:ahLst/>
              <a:cxnLst/>
              <a:rect l="l" t="t" r="r" b="b"/>
              <a:pathLst>
                <a:path w="4197" h="10057" extrusionOk="0">
                  <a:moveTo>
                    <a:pt x="956" y="0"/>
                  </a:moveTo>
                  <a:cubicBezTo>
                    <a:pt x="547" y="0"/>
                    <a:pt x="0" y="765"/>
                    <a:pt x="137" y="1483"/>
                  </a:cubicBezTo>
                  <a:cubicBezTo>
                    <a:pt x="307" y="2376"/>
                    <a:pt x="1555" y="3268"/>
                    <a:pt x="1930" y="4570"/>
                  </a:cubicBezTo>
                  <a:cubicBezTo>
                    <a:pt x="2296" y="5873"/>
                    <a:pt x="904" y="8237"/>
                    <a:pt x="904" y="8237"/>
                  </a:cubicBezTo>
                  <a:lnTo>
                    <a:pt x="2778" y="10056"/>
                  </a:lnTo>
                  <a:cubicBezTo>
                    <a:pt x="2778" y="10056"/>
                    <a:pt x="4196" y="7657"/>
                    <a:pt x="3830" y="5391"/>
                  </a:cubicBezTo>
                  <a:cubicBezTo>
                    <a:pt x="3456" y="3125"/>
                    <a:pt x="877" y="1448"/>
                    <a:pt x="877" y="1448"/>
                  </a:cubicBezTo>
                  <a:cubicBezTo>
                    <a:pt x="877" y="1448"/>
                    <a:pt x="1582" y="654"/>
                    <a:pt x="1216" y="145"/>
                  </a:cubicBezTo>
                  <a:cubicBezTo>
                    <a:pt x="1145" y="45"/>
                    <a:pt x="1055" y="0"/>
                    <a:pt x="956" y="0"/>
                  </a:cubicBezTo>
                  <a:close/>
                </a:path>
              </a:pathLst>
            </a:custGeom>
            <a:solidFill>
              <a:srgbClr val="FFA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068;p45"/>
            <p:cNvSpPr/>
            <p:nvPr/>
          </p:nvSpPr>
          <p:spPr>
            <a:xfrm>
              <a:off x="3671345" y="2535929"/>
              <a:ext cx="816633" cy="826057"/>
            </a:xfrm>
            <a:custGeom>
              <a:avLst/>
              <a:gdLst/>
              <a:ahLst/>
              <a:cxnLst/>
              <a:rect l="l" t="t" r="r" b="b"/>
              <a:pathLst>
                <a:path w="12392" h="12535" extrusionOk="0">
                  <a:moveTo>
                    <a:pt x="9733" y="1"/>
                  </a:moveTo>
                  <a:cubicBezTo>
                    <a:pt x="9733" y="1"/>
                    <a:pt x="8316" y="2374"/>
                    <a:pt x="6044" y="2374"/>
                  </a:cubicBezTo>
                  <a:cubicBezTo>
                    <a:pt x="5932" y="2374"/>
                    <a:pt x="5817" y="2368"/>
                    <a:pt x="5701" y="2356"/>
                  </a:cubicBezTo>
                  <a:cubicBezTo>
                    <a:pt x="5701" y="2356"/>
                    <a:pt x="3292" y="2356"/>
                    <a:pt x="1900" y="1160"/>
                  </a:cubicBezTo>
                  <a:cubicBezTo>
                    <a:pt x="1847" y="1276"/>
                    <a:pt x="0" y="3917"/>
                    <a:pt x="0" y="3917"/>
                  </a:cubicBezTo>
                  <a:lnTo>
                    <a:pt x="2444" y="5273"/>
                  </a:lnTo>
                  <a:cubicBezTo>
                    <a:pt x="2444" y="5273"/>
                    <a:pt x="3122" y="10554"/>
                    <a:pt x="8172" y="12535"/>
                  </a:cubicBezTo>
                  <a:cubicBezTo>
                    <a:pt x="8252" y="12481"/>
                    <a:pt x="8877" y="9635"/>
                    <a:pt x="9760" y="8618"/>
                  </a:cubicBezTo>
                  <a:cubicBezTo>
                    <a:pt x="10491" y="7771"/>
                    <a:pt x="12115" y="6379"/>
                    <a:pt x="12391" y="5728"/>
                  </a:cubicBezTo>
                  <a:lnTo>
                    <a:pt x="12391" y="5728"/>
                  </a:lnTo>
                  <a:cubicBezTo>
                    <a:pt x="12223" y="5739"/>
                    <a:pt x="12057" y="5744"/>
                    <a:pt x="11895" y="5744"/>
                  </a:cubicBezTo>
                  <a:cubicBezTo>
                    <a:pt x="10342" y="5744"/>
                    <a:pt x="9135" y="5250"/>
                    <a:pt x="9135" y="4426"/>
                  </a:cubicBezTo>
                  <a:cubicBezTo>
                    <a:pt x="9135" y="4426"/>
                    <a:pt x="11936" y="3177"/>
                    <a:pt x="12284" y="1901"/>
                  </a:cubicBezTo>
                  <a:cubicBezTo>
                    <a:pt x="12391" y="1508"/>
                    <a:pt x="9733" y="1"/>
                    <a:pt x="97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069;p45"/>
            <p:cNvSpPr/>
            <p:nvPr/>
          </p:nvSpPr>
          <p:spPr>
            <a:xfrm>
              <a:off x="4808910" y="3827569"/>
              <a:ext cx="271640" cy="106099"/>
            </a:xfrm>
            <a:custGeom>
              <a:avLst/>
              <a:gdLst/>
              <a:ahLst/>
              <a:cxnLst/>
              <a:rect l="l" t="t" r="r" b="b"/>
              <a:pathLst>
                <a:path w="4122" h="1610" extrusionOk="0">
                  <a:moveTo>
                    <a:pt x="1356" y="0"/>
                  </a:moveTo>
                  <a:lnTo>
                    <a:pt x="54" y="295"/>
                  </a:lnTo>
                  <a:cubicBezTo>
                    <a:pt x="54" y="295"/>
                    <a:pt x="0" y="1106"/>
                    <a:pt x="152" y="1552"/>
                  </a:cubicBezTo>
                  <a:cubicBezTo>
                    <a:pt x="339" y="1592"/>
                    <a:pt x="543" y="1610"/>
                    <a:pt x="758" y="1610"/>
                  </a:cubicBezTo>
                  <a:cubicBezTo>
                    <a:pt x="2170" y="1610"/>
                    <a:pt x="4006" y="857"/>
                    <a:pt x="4006" y="857"/>
                  </a:cubicBezTo>
                  <a:cubicBezTo>
                    <a:pt x="4006" y="857"/>
                    <a:pt x="4122" y="482"/>
                    <a:pt x="3337" y="446"/>
                  </a:cubicBezTo>
                  <a:cubicBezTo>
                    <a:pt x="2552" y="411"/>
                    <a:pt x="2364" y="375"/>
                    <a:pt x="1954" y="259"/>
                  </a:cubicBezTo>
                  <a:cubicBezTo>
                    <a:pt x="1544" y="152"/>
                    <a:pt x="1356" y="0"/>
                    <a:pt x="1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070;p45"/>
            <p:cNvSpPr/>
            <p:nvPr/>
          </p:nvSpPr>
          <p:spPr>
            <a:xfrm>
              <a:off x="3934681" y="2312132"/>
              <a:ext cx="310521" cy="220435"/>
            </a:xfrm>
            <a:custGeom>
              <a:avLst/>
              <a:gdLst/>
              <a:ahLst/>
              <a:cxnLst/>
              <a:rect l="l" t="t" r="r" b="b"/>
              <a:pathLst>
                <a:path w="4712" h="3345" extrusionOk="0">
                  <a:moveTo>
                    <a:pt x="3762" y="0"/>
                  </a:moveTo>
                  <a:cubicBezTo>
                    <a:pt x="3630" y="0"/>
                    <a:pt x="3476" y="40"/>
                    <a:pt x="3293" y="105"/>
                  </a:cubicBezTo>
                  <a:cubicBezTo>
                    <a:pt x="3156" y="156"/>
                    <a:pt x="3033" y="171"/>
                    <a:pt x="2915" y="171"/>
                  </a:cubicBezTo>
                  <a:cubicBezTo>
                    <a:pt x="2737" y="171"/>
                    <a:pt x="2572" y="136"/>
                    <a:pt x="2390" y="136"/>
                  </a:cubicBezTo>
                  <a:cubicBezTo>
                    <a:pt x="2142" y="136"/>
                    <a:pt x="1863" y="201"/>
                    <a:pt x="1482" y="506"/>
                  </a:cubicBezTo>
                  <a:cubicBezTo>
                    <a:pt x="625" y="1184"/>
                    <a:pt x="1" y="2407"/>
                    <a:pt x="1312" y="3174"/>
                  </a:cubicBezTo>
                  <a:cubicBezTo>
                    <a:pt x="1519" y="3294"/>
                    <a:pt x="1722" y="3345"/>
                    <a:pt x="1916" y="3345"/>
                  </a:cubicBezTo>
                  <a:cubicBezTo>
                    <a:pt x="2946" y="3345"/>
                    <a:pt x="3748" y="1925"/>
                    <a:pt x="3748" y="1925"/>
                  </a:cubicBezTo>
                  <a:cubicBezTo>
                    <a:pt x="3748" y="1925"/>
                    <a:pt x="4711" y="1782"/>
                    <a:pt x="4461" y="872"/>
                  </a:cubicBezTo>
                  <a:cubicBezTo>
                    <a:pt x="4278" y="229"/>
                    <a:pt x="4082" y="0"/>
                    <a:pt x="3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071;p45"/>
            <p:cNvSpPr/>
            <p:nvPr/>
          </p:nvSpPr>
          <p:spPr>
            <a:xfrm>
              <a:off x="4022855" y="2543573"/>
              <a:ext cx="140038" cy="199413"/>
            </a:xfrm>
            <a:custGeom>
              <a:avLst/>
              <a:gdLst/>
              <a:ahLst/>
              <a:cxnLst/>
              <a:rect l="l" t="t" r="r" b="b"/>
              <a:pathLst>
                <a:path w="2125" h="3026" extrusionOk="0">
                  <a:moveTo>
                    <a:pt x="625" y="1"/>
                  </a:moveTo>
                  <a:lnTo>
                    <a:pt x="625" y="1"/>
                  </a:lnTo>
                  <a:cubicBezTo>
                    <a:pt x="625" y="1"/>
                    <a:pt x="706" y="1705"/>
                    <a:pt x="1" y="2213"/>
                  </a:cubicBezTo>
                  <a:cubicBezTo>
                    <a:pt x="272" y="2838"/>
                    <a:pt x="667" y="3026"/>
                    <a:pt x="1042" y="3026"/>
                  </a:cubicBezTo>
                  <a:cubicBezTo>
                    <a:pt x="1605" y="3026"/>
                    <a:pt x="2124" y="2606"/>
                    <a:pt x="2124" y="2606"/>
                  </a:cubicBezTo>
                  <a:cubicBezTo>
                    <a:pt x="2124" y="2606"/>
                    <a:pt x="1732" y="1901"/>
                    <a:pt x="1874" y="1080"/>
                  </a:cubicBezTo>
                  <a:cubicBezTo>
                    <a:pt x="1812" y="1018"/>
                    <a:pt x="625" y="1"/>
                    <a:pt x="625" y="1"/>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072;p45"/>
            <p:cNvSpPr/>
            <p:nvPr/>
          </p:nvSpPr>
          <p:spPr>
            <a:xfrm>
              <a:off x="3998802" y="2391937"/>
              <a:ext cx="257537" cy="257867"/>
            </a:xfrm>
            <a:custGeom>
              <a:avLst/>
              <a:gdLst/>
              <a:ahLst/>
              <a:cxnLst/>
              <a:rect l="l" t="t" r="r" b="b"/>
              <a:pathLst>
                <a:path w="3908" h="3913" extrusionOk="0">
                  <a:moveTo>
                    <a:pt x="1329" y="0"/>
                  </a:moveTo>
                  <a:lnTo>
                    <a:pt x="1329" y="0"/>
                  </a:lnTo>
                  <a:cubicBezTo>
                    <a:pt x="1329" y="0"/>
                    <a:pt x="1330" y="0"/>
                    <a:pt x="1330" y="0"/>
                  </a:cubicBezTo>
                  <a:lnTo>
                    <a:pt x="1330" y="0"/>
                  </a:lnTo>
                  <a:cubicBezTo>
                    <a:pt x="1330" y="0"/>
                    <a:pt x="1329" y="0"/>
                    <a:pt x="1329" y="0"/>
                  </a:cubicBezTo>
                  <a:close/>
                  <a:moveTo>
                    <a:pt x="1330" y="0"/>
                  </a:moveTo>
                  <a:cubicBezTo>
                    <a:pt x="1444" y="92"/>
                    <a:pt x="794" y="1481"/>
                    <a:pt x="446" y="1508"/>
                  </a:cubicBezTo>
                  <a:cubicBezTo>
                    <a:pt x="446" y="1508"/>
                    <a:pt x="408" y="1500"/>
                    <a:pt x="353" y="1500"/>
                  </a:cubicBezTo>
                  <a:cubicBezTo>
                    <a:pt x="222" y="1500"/>
                    <a:pt x="0" y="1544"/>
                    <a:pt x="0" y="1847"/>
                  </a:cubicBezTo>
                  <a:cubicBezTo>
                    <a:pt x="0" y="2149"/>
                    <a:pt x="222" y="2193"/>
                    <a:pt x="353" y="2193"/>
                  </a:cubicBezTo>
                  <a:cubicBezTo>
                    <a:pt x="408" y="2193"/>
                    <a:pt x="446" y="2186"/>
                    <a:pt x="446" y="2186"/>
                  </a:cubicBezTo>
                  <a:cubicBezTo>
                    <a:pt x="446" y="2186"/>
                    <a:pt x="1347" y="3912"/>
                    <a:pt x="2414" y="3912"/>
                  </a:cubicBezTo>
                  <a:cubicBezTo>
                    <a:pt x="2515" y="3912"/>
                    <a:pt x="2617" y="3897"/>
                    <a:pt x="2721" y="3863"/>
                  </a:cubicBezTo>
                  <a:cubicBezTo>
                    <a:pt x="3907" y="3461"/>
                    <a:pt x="2828" y="232"/>
                    <a:pt x="2828" y="232"/>
                  </a:cubicBezTo>
                  <a:lnTo>
                    <a:pt x="2828" y="232"/>
                  </a:lnTo>
                  <a:cubicBezTo>
                    <a:pt x="2828" y="232"/>
                    <a:pt x="2609" y="354"/>
                    <a:pt x="2279" y="354"/>
                  </a:cubicBezTo>
                  <a:cubicBezTo>
                    <a:pt x="2015" y="354"/>
                    <a:pt x="1681" y="277"/>
                    <a:pt x="1330" y="0"/>
                  </a:cubicBezTo>
                  <a:close/>
                </a:path>
              </a:pathLst>
            </a:custGeom>
            <a:solidFill>
              <a:srgbClr val="FFA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073;p45"/>
            <p:cNvSpPr/>
            <p:nvPr/>
          </p:nvSpPr>
          <p:spPr>
            <a:xfrm>
              <a:off x="5082857" y="1678240"/>
              <a:ext cx="883653" cy="1303370"/>
            </a:xfrm>
            <a:custGeom>
              <a:avLst/>
              <a:gdLst/>
              <a:ahLst/>
              <a:cxnLst/>
              <a:rect l="l" t="t" r="r" b="b"/>
              <a:pathLst>
                <a:path w="13409" h="19778" extrusionOk="0">
                  <a:moveTo>
                    <a:pt x="5121" y="0"/>
                  </a:moveTo>
                  <a:cubicBezTo>
                    <a:pt x="4493" y="0"/>
                    <a:pt x="3920" y="427"/>
                    <a:pt x="3774" y="1071"/>
                  </a:cubicBezTo>
                  <a:lnTo>
                    <a:pt x="170" y="16504"/>
                  </a:lnTo>
                  <a:cubicBezTo>
                    <a:pt x="1" y="17244"/>
                    <a:pt x="455" y="17985"/>
                    <a:pt x="1205" y="18163"/>
                  </a:cubicBezTo>
                  <a:lnTo>
                    <a:pt x="7976" y="19742"/>
                  </a:lnTo>
                  <a:cubicBezTo>
                    <a:pt x="8080" y="19766"/>
                    <a:pt x="8185" y="19778"/>
                    <a:pt x="8287" y="19778"/>
                  </a:cubicBezTo>
                  <a:cubicBezTo>
                    <a:pt x="8914" y="19778"/>
                    <a:pt x="9482" y="19351"/>
                    <a:pt x="9635" y="18707"/>
                  </a:cubicBezTo>
                  <a:lnTo>
                    <a:pt x="13239" y="3283"/>
                  </a:lnTo>
                  <a:cubicBezTo>
                    <a:pt x="13409" y="2534"/>
                    <a:pt x="12945" y="1793"/>
                    <a:pt x="12205" y="1615"/>
                  </a:cubicBezTo>
                  <a:lnTo>
                    <a:pt x="5433" y="36"/>
                  </a:lnTo>
                  <a:cubicBezTo>
                    <a:pt x="5329" y="12"/>
                    <a:pt x="5224" y="0"/>
                    <a:pt x="5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074;p45"/>
            <p:cNvSpPr/>
            <p:nvPr/>
          </p:nvSpPr>
          <p:spPr>
            <a:xfrm>
              <a:off x="5147505" y="1801078"/>
              <a:ext cx="761409" cy="1027711"/>
            </a:xfrm>
            <a:custGeom>
              <a:avLst/>
              <a:gdLst/>
              <a:ahLst/>
              <a:cxnLst/>
              <a:rect l="l" t="t" r="r" b="b"/>
              <a:pathLst>
                <a:path w="11554" h="15595" extrusionOk="0">
                  <a:moveTo>
                    <a:pt x="3486" y="1"/>
                  </a:moveTo>
                  <a:cubicBezTo>
                    <a:pt x="3302" y="1"/>
                    <a:pt x="3134" y="126"/>
                    <a:pt x="3088" y="313"/>
                  </a:cubicBezTo>
                  <a:lnTo>
                    <a:pt x="45" y="13320"/>
                  </a:lnTo>
                  <a:cubicBezTo>
                    <a:pt x="1" y="13534"/>
                    <a:pt x="135" y="13748"/>
                    <a:pt x="349" y="13801"/>
                  </a:cubicBezTo>
                  <a:lnTo>
                    <a:pt x="7976" y="15585"/>
                  </a:lnTo>
                  <a:cubicBezTo>
                    <a:pt x="8005" y="15591"/>
                    <a:pt x="8034" y="15594"/>
                    <a:pt x="8062" y="15594"/>
                  </a:cubicBezTo>
                  <a:cubicBezTo>
                    <a:pt x="8252" y="15594"/>
                    <a:pt x="8420" y="15469"/>
                    <a:pt x="8467" y="15282"/>
                  </a:cubicBezTo>
                  <a:lnTo>
                    <a:pt x="11500" y="2275"/>
                  </a:lnTo>
                  <a:cubicBezTo>
                    <a:pt x="11554" y="2061"/>
                    <a:pt x="11420" y="1847"/>
                    <a:pt x="11197" y="1794"/>
                  </a:cubicBezTo>
                  <a:lnTo>
                    <a:pt x="3569" y="9"/>
                  </a:lnTo>
                  <a:cubicBezTo>
                    <a:pt x="3541" y="4"/>
                    <a:pt x="3514" y="1"/>
                    <a:pt x="3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075;p45"/>
            <p:cNvSpPr/>
            <p:nvPr/>
          </p:nvSpPr>
          <p:spPr>
            <a:xfrm>
              <a:off x="5552592" y="1760879"/>
              <a:ext cx="24778" cy="22274"/>
            </a:xfrm>
            <a:custGeom>
              <a:avLst/>
              <a:gdLst/>
              <a:ahLst/>
              <a:cxnLst/>
              <a:rect l="l" t="t" r="r" b="b"/>
              <a:pathLst>
                <a:path w="376" h="338" extrusionOk="0">
                  <a:moveTo>
                    <a:pt x="189" y="0"/>
                  </a:moveTo>
                  <a:cubicBezTo>
                    <a:pt x="112" y="0"/>
                    <a:pt x="43" y="51"/>
                    <a:pt x="27" y="129"/>
                  </a:cubicBezTo>
                  <a:cubicBezTo>
                    <a:pt x="0" y="218"/>
                    <a:pt x="63" y="307"/>
                    <a:pt x="152" y="334"/>
                  </a:cubicBezTo>
                  <a:cubicBezTo>
                    <a:pt x="164" y="336"/>
                    <a:pt x="175" y="337"/>
                    <a:pt x="186" y="337"/>
                  </a:cubicBezTo>
                  <a:cubicBezTo>
                    <a:pt x="263" y="337"/>
                    <a:pt x="333" y="287"/>
                    <a:pt x="348" y="209"/>
                  </a:cubicBezTo>
                  <a:cubicBezTo>
                    <a:pt x="375" y="111"/>
                    <a:pt x="313" y="22"/>
                    <a:pt x="223" y="4"/>
                  </a:cubicBezTo>
                  <a:cubicBezTo>
                    <a:pt x="212" y="2"/>
                    <a:pt x="200" y="0"/>
                    <a:pt x="189" y="0"/>
                  </a:cubicBezTo>
                  <a:close/>
                </a:path>
              </a:pathLst>
            </a:custGeom>
            <a:solidFill>
              <a:srgbClr val="253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076;p45"/>
            <p:cNvSpPr/>
            <p:nvPr/>
          </p:nvSpPr>
          <p:spPr>
            <a:xfrm>
              <a:off x="5595493" y="1770698"/>
              <a:ext cx="153547" cy="52390"/>
            </a:xfrm>
            <a:custGeom>
              <a:avLst/>
              <a:gdLst/>
              <a:ahLst/>
              <a:cxnLst/>
              <a:rect l="l" t="t" r="r" b="b"/>
              <a:pathLst>
                <a:path w="2330" h="795" extrusionOk="0">
                  <a:moveTo>
                    <a:pt x="178" y="0"/>
                  </a:moveTo>
                  <a:cubicBezTo>
                    <a:pt x="99" y="0"/>
                    <a:pt x="34" y="56"/>
                    <a:pt x="19" y="131"/>
                  </a:cubicBezTo>
                  <a:cubicBezTo>
                    <a:pt x="1" y="221"/>
                    <a:pt x="54" y="310"/>
                    <a:pt x="143" y="328"/>
                  </a:cubicBezTo>
                  <a:lnTo>
                    <a:pt x="2106" y="792"/>
                  </a:lnTo>
                  <a:cubicBezTo>
                    <a:pt x="2118" y="794"/>
                    <a:pt x="2129" y="795"/>
                    <a:pt x="2140" y="795"/>
                  </a:cubicBezTo>
                  <a:cubicBezTo>
                    <a:pt x="2217" y="795"/>
                    <a:pt x="2287" y="744"/>
                    <a:pt x="2302" y="667"/>
                  </a:cubicBezTo>
                  <a:cubicBezTo>
                    <a:pt x="2329" y="577"/>
                    <a:pt x="2267" y="479"/>
                    <a:pt x="2177" y="462"/>
                  </a:cubicBezTo>
                  <a:lnTo>
                    <a:pt x="224" y="7"/>
                  </a:lnTo>
                  <a:cubicBezTo>
                    <a:pt x="208" y="2"/>
                    <a:pt x="193" y="0"/>
                    <a:pt x="178" y="0"/>
                  </a:cubicBezTo>
                  <a:close/>
                </a:path>
              </a:pathLst>
            </a:custGeom>
            <a:solidFill>
              <a:srgbClr val="253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077;p45"/>
            <p:cNvSpPr/>
            <p:nvPr/>
          </p:nvSpPr>
          <p:spPr>
            <a:xfrm>
              <a:off x="5350938" y="2805723"/>
              <a:ext cx="103529" cy="94303"/>
            </a:xfrm>
            <a:custGeom>
              <a:avLst/>
              <a:gdLst/>
              <a:ahLst/>
              <a:cxnLst/>
              <a:rect l="l" t="t" r="r" b="b"/>
              <a:pathLst>
                <a:path w="1571" h="1431" extrusionOk="0">
                  <a:moveTo>
                    <a:pt x="785" y="1"/>
                  </a:moveTo>
                  <a:cubicBezTo>
                    <a:pt x="460" y="1"/>
                    <a:pt x="166" y="225"/>
                    <a:pt x="90" y="555"/>
                  </a:cubicBezTo>
                  <a:cubicBezTo>
                    <a:pt x="1" y="938"/>
                    <a:pt x="232" y="1322"/>
                    <a:pt x="616" y="1411"/>
                  </a:cubicBezTo>
                  <a:cubicBezTo>
                    <a:pt x="671" y="1424"/>
                    <a:pt x="727" y="1430"/>
                    <a:pt x="781" y="1430"/>
                  </a:cubicBezTo>
                  <a:cubicBezTo>
                    <a:pt x="1104" y="1430"/>
                    <a:pt x="1396" y="1213"/>
                    <a:pt x="1472" y="885"/>
                  </a:cubicBezTo>
                  <a:cubicBezTo>
                    <a:pt x="1571" y="501"/>
                    <a:pt x="1330" y="117"/>
                    <a:pt x="946" y="19"/>
                  </a:cubicBezTo>
                  <a:cubicBezTo>
                    <a:pt x="892" y="7"/>
                    <a:pt x="838"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078;p45"/>
            <p:cNvSpPr/>
            <p:nvPr/>
          </p:nvSpPr>
          <p:spPr>
            <a:xfrm>
              <a:off x="5248661" y="1868625"/>
              <a:ext cx="54697" cy="157106"/>
            </a:xfrm>
            <a:custGeom>
              <a:avLst/>
              <a:gdLst/>
              <a:ahLst/>
              <a:cxnLst/>
              <a:rect l="l" t="t" r="r" b="b"/>
              <a:pathLst>
                <a:path w="830" h="2384" extrusionOk="0">
                  <a:moveTo>
                    <a:pt x="752" y="0"/>
                  </a:moveTo>
                  <a:cubicBezTo>
                    <a:pt x="611" y="0"/>
                    <a:pt x="485" y="99"/>
                    <a:pt x="455" y="242"/>
                  </a:cubicBezTo>
                  <a:lnTo>
                    <a:pt x="45" y="2009"/>
                  </a:lnTo>
                  <a:cubicBezTo>
                    <a:pt x="0" y="2178"/>
                    <a:pt x="107" y="2348"/>
                    <a:pt x="277" y="2383"/>
                  </a:cubicBezTo>
                  <a:lnTo>
                    <a:pt x="830" y="10"/>
                  </a:lnTo>
                  <a:cubicBezTo>
                    <a:pt x="804" y="3"/>
                    <a:pt x="778" y="0"/>
                    <a:pt x="752" y="0"/>
                  </a:cubicBezTo>
                  <a:close/>
                </a:path>
              </a:pathLst>
            </a:custGeom>
            <a:solidFill>
              <a:srgbClr val="2E3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079;p45"/>
            <p:cNvSpPr/>
            <p:nvPr/>
          </p:nvSpPr>
          <p:spPr>
            <a:xfrm>
              <a:off x="5873591" y="2062108"/>
              <a:ext cx="60035" cy="182807"/>
            </a:xfrm>
            <a:custGeom>
              <a:avLst/>
              <a:gdLst/>
              <a:ahLst/>
              <a:cxnLst/>
              <a:rect l="l" t="t" r="r" b="b"/>
              <a:pathLst>
                <a:path w="911" h="2774" extrusionOk="0">
                  <a:moveTo>
                    <a:pt x="643" y="0"/>
                  </a:moveTo>
                  <a:lnTo>
                    <a:pt x="0" y="2766"/>
                  </a:lnTo>
                  <a:cubicBezTo>
                    <a:pt x="22" y="2771"/>
                    <a:pt x="45" y="2773"/>
                    <a:pt x="67" y="2773"/>
                  </a:cubicBezTo>
                  <a:cubicBezTo>
                    <a:pt x="205" y="2773"/>
                    <a:pt x="337" y="2680"/>
                    <a:pt x="375" y="2534"/>
                  </a:cubicBezTo>
                  <a:lnTo>
                    <a:pt x="875" y="375"/>
                  </a:lnTo>
                  <a:cubicBezTo>
                    <a:pt x="910" y="215"/>
                    <a:pt x="812" y="45"/>
                    <a:pt x="643" y="0"/>
                  </a:cubicBezTo>
                  <a:close/>
                </a:path>
              </a:pathLst>
            </a:custGeom>
            <a:solidFill>
              <a:srgbClr val="2E3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080;p45"/>
            <p:cNvSpPr/>
            <p:nvPr/>
          </p:nvSpPr>
          <p:spPr>
            <a:xfrm>
              <a:off x="4995869" y="3806217"/>
              <a:ext cx="901314" cy="667040"/>
            </a:xfrm>
            <a:custGeom>
              <a:avLst/>
              <a:gdLst/>
              <a:ahLst/>
              <a:cxnLst/>
              <a:rect l="l" t="t" r="r" b="b"/>
              <a:pathLst>
                <a:path w="13677" h="10122" extrusionOk="0">
                  <a:moveTo>
                    <a:pt x="11136" y="1"/>
                  </a:moveTo>
                  <a:cubicBezTo>
                    <a:pt x="11050" y="1"/>
                    <a:pt x="10963" y="10"/>
                    <a:pt x="10875" y="30"/>
                  </a:cubicBezTo>
                  <a:lnTo>
                    <a:pt x="1044" y="2215"/>
                  </a:lnTo>
                  <a:cubicBezTo>
                    <a:pt x="402" y="2358"/>
                    <a:pt x="0" y="3000"/>
                    <a:pt x="143" y="3634"/>
                  </a:cubicBezTo>
                  <a:lnTo>
                    <a:pt x="1374" y="9192"/>
                  </a:lnTo>
                  <a:cubicBezTo>
                    <a:pt x="1498" y="9740"/>
                    <a:pt x="1995" y="10121"/>
                    <a:pt x="2538" y="10121"/>
                  </a:cubicBezTo>
                  <a:cubicBezTo>
                    <a:pt x="2622" y="10121"/>
                    <a:pt x="2707" y="10112"/>
                    <a:pt x="2792" y="10093"/>
                  </a:cubicBezTo>
                  <a:lnTo>
                    <a:pt x="12632" y="7898"/>
                  </a:lnTo>
                  <a:cubicBezTo>
                    <a:pt x="13275" y="7755"/>
                    <a:pt x="13676" y="7122"/>
                    <a:pt x="13533" y="6480"/>
                  </a:cubicBezTo>
                  <a:lnTo>
                    <a:pt x="12293" y="931"/>
                  </a:lnTo>
                  <a:cubicBezTo>
                    <a:pt x="12170" y="376"/>
                    <a:pt x="11681" y="1"/>
                    <a:pt x="111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081;p45"/>
            <p:cNvSpPr/>
            <p:nvPr/>
          </p:nvSpPr>
          <p:spPr>
            <a:xfrm>
              <a:off x="5049379" y="4065665"/>
              <a:ext cx="820719" cy="267554"/>
            </a:xfrm>
            <a:custGeom>
              <a:avLst/>
              <a:gdLst/>
              <a:ahLst/>
              <a:cxnLst/>
              <a:rect l="l" t="t" r="r" b="b"/>
              <a:pathLst>
                <a:path w="12454" h="4060" extrusionOk="0">
                  <a:moveTo>
                    <a:pt x="12150" y="0"/>
                  </a:moveTo>
                  <a:lnTo>
                    <a:pt x="0" y="2703"/>
                  </a:lnTo>
                  <a:lnTo>
                    <a:pt x="303" y="4059"/>
                  </a:lnTo>
                  <a:lnTo>
                    <a:pt x="12454" y="1356"/>
                  </a:lnTo>
                  <a:lnTo>
                    <a:pt x="121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082;p45"/>
            <p:cNvSpPr/>
            <p:nvPr/>
          </p:nvSpPr>
          <p:spPr>
            <a:xfrm>
              <a:off x="5617833" y="4249329"/>
              <a:ext cx="79410" cy="72292"/>
            </a:xfrm>
            <a:custGeom>
              <a:avLst/>
              <a:gdLst/>
              <a:ahLst/>
              <a:cxnLst/>
              <a:rect l="l" t="t" r="r" b="b"/>
              <a:pathLst>
                <a:path w="1205" h="1097" extrusionOk="0">
                  <a:moveTo>
                    <a:pt x="595" y="0"/>
                  </a:moveTo>
                  <a:cubicBezTo>
                    <a:pt x="441" y="0"/>
                    <a:pt x="288" y="77"/>
                    <a:pt x="197" y="220"/>
                  </a:cubicBezTo>
                  <a:lnTo>
                    <a:pt x="143" y="309"/>
                  </a:lnTo>
                  <a:cubicBezTo>
                    <a:pt x="1" y="532"/>
                    <a:pt x="63" y="826"/>
                    <a:pt x="286" y="960"/>
                  </a:cubicBezTo>
                  <a:lnTo>
                    <a:pt x="375" y="1022"/>
                  </a:lnTo>
                  <a:cubicBezTo>
                    <a:pt x="454" y="1073"/>
                    <a:pt x="541" y="1096"/>
                    <a:pt x="627" y="1096"/>
                  </a:cubicBezTo>
                  <a:cubicBezTo>
                    <a:pt x="785" y="1096"/>
                    <a:pt x="940" y="1015"/>
                    <a:pt x="1027" y="871"/>
                  </a:cubicBezTo>
                  <a:cubicBezTo>
                    <a:pt x="1205" y="603"/>
                    <a:pt x="1125" y="246"/>
                    <a:pt x="848" y="77"/>
                  </a:cubicBezTo>
                  <a:cubicBezTo>
                    <a:pt x="771" y="25"/>
                    <a:pt x="683" y="0"/>
                    <a:pt x="595" y="0"/>
                  </a:cubicBezTo>
                  <a:close/>
                </a:path>
              </a:pathLst>
            </a:custGeom>
            <a:solidFill>
              <a:srgbClr val="E26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83;p45"/>
            <p:cNvSpPr/>
            <p:nvPr/>
          </p:nvSpPr>
          <p:spPr>
            <a:xfrm>
              <a:off x="5676023" y="4237928"/>
              <a:ext cx="79475" cy="69327"/>
            </a:xfrm>
            <a:custGeom>
              <a:avLst/>
              <a:gdLst/>
              <a:ahLst/>
              <a:cxnLst/>
              <a:rect l="l" t="t" r="r" b="b"/>
              <a:pathLst>
                <a:path w="1206" h="1052" extrusionOk="0">
                  <a:moveTo>
                    <a:pt x="601" y="1"/>
                  </a:moveTo>
                  <a:cubicBezTo>
                    <a:pt x="426" y="1"/>
                    <a:pt x="256" y="86"/>
                    <a:pt x="153" y="241"/>
                  </a:cubicBezTo>
                  <a:cubicBezTo>
                    <a:pt x="1" y="491"/>
                    <a:pt x="72" y="812"/>
                    <a:pt x="313" y="972"/>
                  </a:cubicBezTo>
                  <a:cubicBezTo>
                    <a:pt x="402" y="1026"/>
                    <a:pt x="501" y="1052"/>
                    <a:pt x="598" y="1052"/>
                  </a:cubicBezTo>
                  <a:cubicBezTo>
                    <a:pt x="775" y="1052"/>
                    <a:pt x="947" y="967"/>
                    <a:pt x="1045" y="812"/>
                  </a:cubicBezTo>
                  <a:cubicBezTo>
                    <a:pt x="1205" y="562"/>
                    <a:pt x="1125" y="241"/>
                    <a:pt x="884" y="80"/>
                  </a:cubicBezTo>
                  <a:cubicBezTo>
                    <a:pt x="795" y="26"/>
                    <a:pt x="698" y="1"/>
                    <a:pt x="601" y="1"/>
                  </a:cubicBezTo>
                  <a:close/>
                </a:path>
              </a:pathLst>
            </a:custGeom>
            <a:solidFill>
              <a:srgbClr val="F3C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84;p45"/>
            <p:cNvSpPr/>
            <p:nvPr/>
          </p:nvSpPr>
          <p:spPr>
            <a:xfrm>
              <a:off x="5076398" y="3903947"/>
              <a:ext cx="579129" cy="185838"/>
            </a:xfrm>
            <a:custGeom>
              <a:avLst/>
              <a:gdLst/>
              <a:ahLst/>
              <a:cxnLst/>
              <a:rect l="l" t="t" r="r" b="b"/>
              <a:pathLst>
                <a:path w="8788" h="2820" extrusionOk="0">
                  <a:moveTo>
                    <a:pt x="8565" y="1"/>
                  </a:moveTo>
                  <a:lnTo>
                    <a:pt x="0" y="1928"/>
                  </a:lnTo>
                  <a:lnTo>
                    <a:pt x="223" y="2820"/>
                  </a:lnTo>
                  <a:lnTo>
                    <a:pt x="8788" y="884"/>
                  </a:lnTo>
                  <a:lnTo>
                    <a:pt x="85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85;p45"/>
            <p:cNvSpPr/>
            <p:nvPr/>
          </p:nvSpPr>
          <p:spPr>
            <a:xfrm>
              <a:off x="5092280" y="4023885"/>
              <a:ext cx="412732" cy="123563"/>
            </a:xfrm>
            <a:custGeom>
              <a:avLst/>
              <a:gdLst/>
              <a:ahLst/>
              <a:cxnLst/>
              <a:rect l="l" t="t" r="r" b="b"/>
              <a:pathLst>
                <a:path w="6263" h="1875" extrusionOk="0">
                  <a:moveTo>
                    <a:pt x="6147" y="1"/>
                  </a:moveTo>
                  <a:lnTo>
                    <a:pt x="0" y="1375"/>
                  </a:lnTo>
                  <a:lnTo>
                    <a:pt x="116" y="1874"/>
                  </a:lnTo>
                  <a:lnTo>
                    <a:pt x="6263" y="500"/>
                  </a:lnTo>
                  <a:lnTo>
                    <a:pt x="61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86;p45"/>
            <p:cNvSpPr/>
            <p:nvPr/>
          </p:nvSpPr>
          <p:spPr>
            <a:xfrm>
              <a:off x="5108162" y="4097363"/>
              <a:ext cx="306896" cy="100629"/>
            </a:xfrm>
            <a:custGeom>
              <a:avLst/>
              <a:gdLst/>
              <a:ahLst/>
              <a:cxnLst/>
              <a:rect l="l" t="t" r="r" b="b"/>
              <a:pathLst>
                <a:path w="4657" h="1527" extrusionOk="0">
                  <a:moveTo>
                    <a:pt x="4541" y="1"/>
                  </a:moveTo>
                  <a:lnTo>
                    <a:pt x="0" y="1018"/>
                  </a:lnTo>
                  <a:lnTo>
                    <a:pt x="107" y="1526"/>
                  </a:lnTo>
                  <a:lnTo>
                    <a:pt x="4657" y="500"/>
                  </a:lnTo>
                  <a:lnTo>
                    <a:pt x="45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87;p45"/>
            <p:cNvSpPr/>
            <p:nvPr/>
          </p:nvSpPr>
          <p:spPr>
            <a:xfrm>
              <a:off x="4450876" y="3594810"/>
              <a:ext cx="144650" cy="144387"/>
            </a:xfrm>
            <a:custGeom>
              <a:avLst/>
              <a:gdLst/>
              <a:ahLst/>
              <a:cxnLst/>
              <a:rect l="l" t="t" r="r" b="b"/>
              <a:pathLst>
                <a:path w="2195" h="2191" extrusionOk="0">
                  <a:moveTo>
                    <a:pt x="1199" y="0"/>
                  </a:moveTo>
                  <a:cubicBezTo>
                    <a:pt x="852" y="0"/>
                    <a:pt x="523" y="213"/>
                    <a:pt x="393" y="561"/>
                  </a:cubicBezTo>
                  <a:lnTo>
                    <a:pt x="18" y="1507"/>
                  </a:lnTo>
                  <a:cubicBezTo>
                    <a:pt x="0" y="1543"/>
                    <a:pt x="27" y="1587"/>
                    <a:pt x="63" y="1605"/>
                  </a:cubicBezTo>
                  <a:cubicBezTo>
                    <a:pt x="74" y="1610"/>
                    <a:pt x="86" y="1612"/>
                    <a:pt x="97" y="1612"/>
                  </a:cubicBezTo>
                  <a:cubicBezTo>
                    <a:pt x="129" y="1612"/>
                    <a:pt x="157" y="1594"/>
                    <a:pt x="170" y="1561"/>
                  </a:cubicBezTo>
                  <a:lnTo>
                    <a:pt x="536" y="615"/>
                  </a:lnTo>
                  <a:cubicBezTo>
                    <a:pt x="645" y="335"/>
                    <a:pt x="917" y="164"/>
                    <a:pt x="1203" y="164"/>
                  </a:cubicBezTo>
                  <a:cubicBezTo>
                    <a:pt x="1290" y="164"/>
                    <a:pt x="1378" y="180"/>
                    <a:pt x="1463" y="214"/>
                  </a:cubicBezTo>
                  <a:cubicBezTo>
                    <a:pt x="1829" y="356"/>
                    <a:pt x="2008" y="767"/>
                    <a:pt x="1865" y="1132"/>
                  </a:cubicBezTo>
                  <a:lnTo>
                    <a:pt x="1499" y="2078"/>
                  </a:lnTo>
                  <a:cubicBezTo>
                    <a:pt x="1481" y="2123"/>
                    <a:pt x="1499" y="2167"/>
                    <a:pt x="1544" y="2185"/>
                  </a:cubicBezTo>
                  <a:cubicBezTo>
                    <a:pt x="1554" y="2189"/>
                    <a:pt x="1563" y="2191"/>
                    <a:pt x="1573" y="2191"/>
                  </a:cubicBezTo>
                  <a:cubicBezTo>
                    <a:pt x="1607" y="2191"/>
                    <a:pt x="1637" y="2168"/>
                    <a:pt x="1651" y="2140"/>
                  </a:cubicBezTo>
                  <a:lnTo>
                    <a:pt x="2017" y="1195"/>
                  </a:lnTo>
                  <a:cubicBezTo>
                    <a:pt x="2195" y="749"/>
                    <a:pt x="1972" y="240"/>
                    <a:pt x="1517" y="62"/>
                  </a:cubicBezTo>
                  <a:cubicBezTo>
                    <a:pt x="1413" y="20"/>
                    <a:pt x="1305" y="0"/>
                    <a:pt x="1199" y="0"/>
                  </a:cubicBezTo>
                  <a:close/>
                </a:path>
              </a:pathLst>
            </a:custGeom>
            <a:solidFill>
              <a:srgbClr val="EEB4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88;p45"/>
            <p:cNvSpPr/>
            <p:nvPr/>
          </p:nvSpPr>
          <p:spPr>
            <a:xfrm>
              <a:off x="4278020" y="3632966"/>
              <a:ext cx="346964" cy="363966"/>
            </a:xfrm>
            <a:custGeom>
              <a:avLst/>
              <a:gdLst/>
              <a:ahLst/>
              <a:cxnLst/>
              <a:rect l="l" t="t" r="r" b="b"/>
              <a:pathLst>
                <a:path w="5265" h="5523" extrusionOk="0">
                  <a:moveTo>
                    <a:pt x="1874" y="0"/>
                  </a:moveTo>
                  <a:lnTo>
                    <a:pt x="1" y="3988"/>
                  </a:lnTo>
                  <a:lnTo>
                    <a:pt x="3935" y="5522"/>
                  </a:lnTo>
                  <a:lnTo>
                    <a:pt x="5264" y="1321"/>
                  </a:lnTo>
                  <a:lnTo>
                    <a:pt x="1874" y="0"/>
                  </a:lnTo>
                  <a:close/>
                </a:path>
              </a:pathLst>
            </a:cu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089;p45"/>
            <p:cNvSpPr/>
            <p:nvPr/>
          </p:nvSpPr>
          <p:spPr>
            <a:xfrm>
              <a:off x="4217458" y="3608846"/>
              <a:ext cx="346964" cy="364559"/>
            </a:xfrm>
            <a:custGeom>
              <a:avLst/>
              <a:gdLst/>
              <a:ahLst/>
              <a:cxnLst/>
              <a:rect l="l" t="t" r="r" b="b"/>
              <a:pathLst>
                <a:path w="5265" h="5532" extrusionOk="0">
                  <a:moveTo>
                    <a:pt x="1874" y="1"/>
                  </a:moveTo>
                  <a:lnTo>
                    <a:pt x="1" y="3997"/>
                  </a:lnTo>
                  <a:lnTo>
                    <a:pt x="3935" y="5532"/>
                  </a:lnTo>
                  <a:lnTo>
                    <a:pt x="5264" y="1330"/>
                  </a:lnTo>
                  <a:lnTo>
                    <a:pt x="18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090;p45"/>
            <p:cNvSpPr/>
            <p:nvPr/>
          </p:nvSpPr>
          <p:spPr>
            <a:xfrm>
              <a:off x="4386755" y="3569834"/>
              <a:ext cx="144716" cy="144189"/>
            </a:xfrm>
            <a:custGeom>
              <a:avLst/>
              <a:gdLst/>
              <a:ahLst/>
              <a:cxnLst/>
              <a:rect l="l" t="t" r="r" b="b"/>
              <a:pathLst>
                <a:path w="2196" h="2188" extrusionOk="0">
                  <a:moveTo>
                    <a:pt x="1209" y="1"/>
                  </a:moveTo>
                  <a:cubicBezTo>
                    <a:pt x="858" y="1"/>
                    <a:pt x="523" y="212"/>
                    <a:pt x="385" y="557"/>
                  </a:cubicBezTo>
                  <a:lnTo>
                    <a:pt x="19" y="1503"/>
                  </a:lnTo>
                  <a:cubicBezTo>
                    <a:pt x="1" y="1547"/>
                    <a:pt x="28" y="1592"/>
                    <a:pt x="63" y="1610"/>
                  </a:cubicBezTo>
                  <a:cubicBezTo>
                    <a:pt x="71" y="1611"/>
                    <a:pt x="79" y="1612"/>
                    <a:pt x="86" y="1612"/>
                  </a:cubicBezTo>
                  <a:cubicBezTo>
                    <a:pt x="123" y="1612"/>
                    <a:pt x="156" y="1595"/>
                    <a:pt x="170" y="1565"/>
                  </a:cubicBezTo>
                  <a:lnTo>
                    <a:pt x="536" y="619"/>
                  </a:lnTo>
                  <a:cubicBezTo>
                    <a:pt x="646" y="332"/>
                    <a:pt x="918" y="160"/>
                    <a:pt x="1204" y="160"/>
                  </a:cubicBezTo>
                  <a:cubicBezTo>
                    <a:pt x="1291" y="160"/>
                    <a:pt x="1379" y="176"/>
                    <a:pt x="1464" y="209"/>
                  </a:cubicBezTo>
                  <a:cubicBezTo>
                    <a:pt x="1830" y="352"/>
                    <a:pt x="2008" y="771"/>
                    <a:pt x="1865" y="1137"/>
                  </a:cubicBezTo>
                  <a:lnTo>
                    <a:pt x="1500" y="2082"/>
                  </a:lnTo>
                  <a:cubicBezTo>
                    <a:pt x="1482" y="2118"/>
                    <a:pt x="1500" y="2172"/>
                    <a:pt x="1544" y="2180"/>
                  </a:cubicBezTo>
                  <a:cubicBezTo>
                    <a:pt x="1556" y="2185"/>
                    <a:pt x="1567" y="2187"/>
                    <a:pt x="1578" y="2187"/>
                  </a:cubicBezTo>
                  <a:cubicBezTo>
                    <a:pt x="1610" y="2187"/>
                    <a:pt x="1638" y="2169"/>
                    <a:pt x="1651" y="2136"/>
                  </a:cubicBezTo>
                  <a:lnTo>
                    <a:pt x="2017" y="1190"/>
                  </a:lnTo>
                  <a:cubicBezTo>
                    <a:pt x="2196" y="744"/>
                    <a:pt x="1973" y="236"/>
                    <a:pt x="1518" y="57"/>
                  </a:cubicBezTo>
                  <a:cubicBezTo>
                    <a:pt x="1416" y="19"/>
                    <a:pt x="1312" y="1"/>
                    <a:pt x="1209" y="1"/>
                  </a:cubicBezTo>
                  <a:close/>
                </a:path>
              </a:pathLst>
            </a:custGeom>
            <a:solidFill>
              <a:srgbClr val="F3CD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091;p45"/>
            <p:cNvSpPr/>
            <p:nvPr/>
          </p:nvSpPr>
          <p:spPr>
            <a:xfrm>
              <a:off x="2982294" y="3634152"/>
              <a:ext cx="502158" cy="440937"/>
            </a:xfrm>
            <a:custGeom>
              <a:avLst/>
              <a:gdLst/>
              <a:ahLst/>
              <a:cxnLst/>
              <a:rect l="l" t="t" r="r" b="b"/>
              <a:pathLst>
                <a:path w="7620" h="6691" extrusionOk="0">
                  <a:moveTo>
                    <a:pt x="3812" y="1"/>
                  </a:moveTo>
                  <a:cubicBezTo>
                    <a:pt x="3348" y="1"/>
                    <a:pt x="2877" y="98"/>
                    <a:pt x="2427" y="303"/>
                  </a:cubicBezTo>
                  <a:cubicBezTo>
                    <a:pt x="741" y="1071"/>
                    <a:pt x="1" y="3051"/>
                    <a:pt x="768" y="4737"/>
                  </a:cubicBezTo>
                  <a:cubicBezTo>
                    <a:pt x="1329" y="5965"/>
                    <a:pt x="2546" y="6691"/>
                    <a:pt x="3815" y="6691"/>
                  </a:cubicBezTo>
                  <a:cubicBezTo>
                    <a:pt x="4280" y="6691"/>
                    <a:pt x="4752" y="6593"/>
                    <a:pt x="5202" y="6388"/>
                  </a:cubicBezTo>
                  <a:cubicBezTo>
                    <a:pt x="6879" y="5620"/>
                    <a:pt x="7619" y="3631"/>
                    <a:pt x="6852" y="1954"/>
                  </a:cubicBezTo>
                  <a:cubicBezTo>
                    <a:pt x="6290" y="726"/>
                    <a:pt x="5079" y="1"/>
                    <a:pt x="3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092;p45"/>
            <p:cNvSpPr/>
            <p:nvPr/>
          </p:nvSpPr>
          <p:spPr>
            <a:xfrm>
              <a:off x="3075806" y="3746050"/>
              <a:ext cx="326337" cy="202049"/>
            </a:xfrm>
            <a:custGeom>
              <a:avLst/>
              <a:gdLst/>
              <a:ahLst/>
              <a:cxnLst/>
              <a:rect l="l" t="t" r="r" b="b"/>
              <a:pathLst>
                <a:path w="4952" h="3066" extrusionOk="0">
                  <a:moveTo>
                    <a:pt x="3335" y="1"/>
                  </a:moveTo>
                  <a:cubicBezTo>
                    <a:pt x="2739" y="1"/>
                    <a:pt x="2212" y="613"/>
                    <a:pt x="2212" y="613"/>
                  </a:cubicBezTo>
                  <a:lnTo>
                    <a:pt x="2204" y="613"/>
                  </a:lnTo>
                  <a:cubicBezTo>
                    <a:pt x="2204" y="613"/>
                    <a:pt x="1774" y="395"/>
                    <a:pt x="1320" y="395"/>
                  </a:cubicBezTo>
                  <a:cubicBezTo>
                    <a:pt x="922" y="395"/>
                    <a:pt x="506" y="563"/>
                    <a:pt x="348" y="1193"/>
                  </a:cubicBezTo>
                  <a:cubicBezTo>
                    <a:pt x="0" y="2549"/>
                    <a:pt x="2703" y="3066"/>
                    <a:pt x="2703" y="3066"/>
                  </a:cubicBezTo>
                  <a:cubicBezTo>
                    <a:pt x="2703" y="3066"/>
                    <a:pt x="4951" y="1603"/>
                    <a:pt x="4131" y="470"/>
                  </a:cubicBezTo>
                  <a:cubicBezTo>
                    <a:pt x="3878" y="122"/>
                    <a:pt x="3600" y="1"/>
                    <a:pt x="3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093;p45"/>
            <p:cNvSpPr/>
            <p:nvPr/>
          </p:nvSpPr>
          <p:spPr>
            <a:xfrm>
              <a:off x="5042855" y="1381888"/>
              <a:ext cx="497479" cy="473426"/>
            </a:xfrm>
            <a:custGeom>
              <a:avLst/>
              <a:gdLst/>
              <a:ahLst/>
              <a:cxnLst/>
              <a:rect l="l" t="t" r="r" b="b"/>
              <a:pathLst>
                <a:path w="7549" h="7184" extrusionOk="0">
                  <a:moveTo>
                    <a:pt x="3778" y="1"/>
                  </a:moveTo>
                  <a:cubicBezTo>
                    <a:pt x="1957" y="1"/>
                    <a:pt x="390" y="1371"/>
                    <a:pt x="206" y="3221"/>
                  </a:cubicBezTo>
                  <a:cubicBezTo>
                    <a:pt x="1" y="5193"/>
                    <a:pt x="1428" y="6959"/>
                    <a:pt x="3400" y="7164"/>
                  </a:cubicBezTo>
                  <a:cubicBezTo>
                    <a:pt x="3526" y="7177"/>
                    <a:pt x="3651" y="7184"/>
                    <a:pt x="3775" y="7184"/>
                  </a:cubicBezTo>
                  <a:cubicBezTo>
                    <a:pt x="5591" y="7184"/>
                    <a:pt x="7151" y="5807"/>
                    <a:pt x="7343" y="3962"/>
                  </a:cubicBezTo>
                  <a:cubicBezTo>
                    <a:pt x="7548" y="1990"/>
                    <a:pt x="6112" y="224"/>
                    <a:pt x="4140" y="19"/>
                  </a:cubicBezTo>
                  <a:cubicBezTo>
                    <a:pt x="4019" y="7"/>
                    <a:pt x="3898" y="1"/>
                    <a:pt x="3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094;p45"/>
            <p:cNvSpPr/>
            <p:nvPr/>
          </p:nvSpPr>
          <p:spPr>
            <a:xfrm>
              <a:off x="5328598" y="1726281"/>
              <a:ext cx="31830" cy="30248"/>
            </a:xfrm>
            <a:custGeom>
              <a:avLst/>
              <a:gdLst/>
              <a:ahLst/>
              <a:cxnLst/>
              <a:rect l="l" t="t" r="r" b="b"/>
              <a:pathLst>
                <a:path w="483" h="459" extrusionOk="0">
                  <a:moveTo>
                    <a:pt x="239" y="0"/>
                  </a:moveTo>
                  <a:cubicBezTo>
                    <a:pt x="126" y="0"/>
                    <a:pt x="27" y="93"/>
                    <a:pt x="18" y="208"/>
                  </a:cubicBezTo>
                  <a:cubicBezTo>
                    <a:pt x="1" y="333"/>
                    <a:pt x="90" y="440"/>
                    <a:pt x="215" y="458"/>
                  </a:cubicBezTo>
                  <a:cubicBezTo>
                    <a:pt x="221" y="458"/>
                    <a:pt x="227" y="458"/>
                    <a:pt x="233" y="458"/>
                  </a:cubicBezTo>
                  <a:cubicBezTo>
                    <a:pt x="358" y="458"/>
                    <a:pt x="456" y="371"/>
                    <a:pt x="473" y="252"/>
                  </a:cubicBezTo>
                  <a:cubicBezTo>
                    <a:pt x="482" y="127"/>
                    <a:pt x="393" y="11"/>
                    <a:pt x="268" y="3"/>
                  </a:cubicBezTo>
                  <a:cubicBezTo>
                    <a:pt x="258" y="1"/>
                    <a:pt x="248" y="0"/>
                    <a:pt x="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095;p45"/>
            <p:cNvSpPr/>
            <p:nvPr/>
          </p:nvSpPr>
          <p:spPr>
            <a:xfrm>
              <a:off x="5212811" y="1714024"/>
              <a:ext cx="31764" cy="30709"/>
            </a:xfrm>
            <a:custGeom>
              <a:avLst/>
              <a:gdLst/>
              <a:ahLst/>
              <a:cxnLst/>
              <a:rect l="l" t="t" r="r" b="b"/>
              <a:pathLst>
                <a:path w="482" h="466" extrusionOk="0">
                  <a:moveTo>
                    <a:pt x="249" y="1"/>
                  </a:moveTo>
                  <a:cubicBezTo>
                    <a:pt x="124" y="1"/>
                    <a:pt x="26" y="87"/>
                    <a:pt x="9" y="206"/>
                  </a:cubicBezTo>
                  <a:cubicBezTo>
                    <a:pt x="0" y="331"/>
                    <a:pt x="89" y="447"/>
                    <a:pt x="214" y="465"/>
                  </a:cubicBezTo>
                  <a:cubicBezTo>
                    <a:pt x="220" y="465"/>
                    <a:pt x="226" y="466"/>
                    <a:pt x="231" y="466"/>
                  </a:cubicBezTo>
                  <a:cubicBezTo>
                    <a:pt x="350" y="466"/>
                    <a:pt x="455" y="379"/>
                    <a:pt x="464" y="260"/>
                  </a:cubicBezTo>
                  <a:cubicBezTo>
                    <a:pt x="482" y="126"/>
                    <a:pt x="393" y="19"/>
                    <a:pt x="268" y="1"/>
                  </a:cubicBezTo>
                  <a:cubicBezTo>
                    <a:pt x="262" y="1"/>
                    <a:pt x="255" y="1"/>
                    <a:pt x="2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96;p45"/>
            <p:cNvSpPr/>
            <p:nvPr/>
          </p:nvSpPr>
          <p:spPr>
            <a:xfrm>
              <a:off x="5118706" y="1510590"/>
              <a:ext cx="308742" cy="206728"/>
            </a:xfrm>
            <a:custGeom>
              <a:avLst/>
              <a:gdLst/>
              <a:ahLst/>
              <a:cxnLst/>
              <a:rect l="l" t="t" r="r" b="b"/>
              <a:pathLst>
                <a:path w="4685" h="3137" extrusionOk="0">
                  <a:moveTo>
                    <a:pt x="1196" y="1063"/>
                  </a:moveTo>
                  <a:lnTo>
                    <a:pt x="2044" y="1152"/>
                  </a:lnTo>
                  <a:lnTo>
                    <a:pt x="1999" y="1625"/>
                  </a:lnTo>
                  <a:lnTo>
                    <a:pt x="1294" y="1554"/>
                  </a:lnTo>
                  <a:lnTo>
                    <a:pt x="1196" y="1063"/>
                  </a:lnTo>
                  <a:close/>
                  <a:moveTo>
                    <a:pt x="2400" y="1188"/>
                  </a:moveTo>
                  <a:lnTo>
                    <a:pt x="3230" y="1268"/>
                  </a:lnTo>
                  <a:lnTo>
                    <a:pt x="3186" y="1750"/>
                  </a:lnTo>
                  <a:lnTo>
                    <a:pt x="2356" y="1661"/>
                  </a:lnTo>
                  <a:lnTo>
                    <a:pt x="2400" y="1188"/>
                  </a:lnTo>
                  <a:close/>
                  <a:moveTo>
                    <a:pt x="3587" y="1313"/>
                  </a:moveTo>
                  <a:lnTo>
                    <a:pt x="4256" y="1375"/>
                  </a:lnTo>
                  <a:lnTo>
                    <a:pt x="4113" y="1839"/>
                  </a:lnTo>
                  <a:lnTo>
                    <a:pt x="3542" y="1786"/>
                  </a:lnTo>
                  <a:lnTo>
                    <a:pt x="3587" y="1313"/>
                  </a:lnTo>
                  <a:close/>
                  <a:moveTo>
                    <a:pt x="1366" y="1920"/>
                  </a:moveTo>
                  <a:lnTo>
                    <a:pt x="1963" y="1982"/>
                  </a:lnTo>
                  <a:lnTo>
                    <a:pt x="1901" y="2571"/>
                  </a:lnTo>
                  <a:lnTo>
                    <a:pt x="1491" y="2535"/>
                  </a:lnTo>
                  <a:lnTo>
                    <a:pt x="1366" y="1920"/>
                  </a:lnTo>
                  <a:close/>
                  <a:moveTo>
                    <a:pt x="2320" y="2018"/>
                  </a:moveTo>
                  <a:lnTo>
                    <a:pt x="3150" y="2107"/>
                  </a:lnTo>
                  <a:lnTo>
                    <a:pt x="3087" y="2696"/>
                  </a:lnTo>
                  <a:lnTo>
                    <a:pt x="2258" y="2606"/>
                  </a:lnTo>
                  <a:lnTo>
                    <a:pt x="2320" y="2018"/>
                  </a:lnTo>
                  <a:close/>
                  <a:moveTo>
                    <a:pt x="3507" y="2143"/>
                  </a:moveTo>
                  <a:lnTo>
                    <a:pt x="3997" y="2187"/>
                  </a:lnTo>
                  <a:lnTo>
                    <a:pt x="3810" y="2767"/>
                  </a:lnTo>
                  <a:lnTo>
                    <a:pt x="3444" y="2731"/>
                  </a:lnTo>
                  <a:lnTo>
                    <a:pt x="3507" y="2143"/>
                  </a:lnTo>
                  <a:close/>
                  <a:moveTo>
                    <a:pt x="198" y="1"/>
                  </a:moveTo>
                  <a:cubicBezTo>
                    <a:pt x="107" y="1"/>
                    <a:pt x="27" y="70"/>
                    <a:pt x="19" y="162"/>
                  </a:cubicBezTo>
                  <a:cubicBezTo>
                    <a:pt x="1" y="260"/>
                    <a:pt x="72" y="349"/>
                    <a:pt x="170" y="358"/>
                  </a:cubicBezTo>
                  <a:lnTo>
                    <a:pt x="697" y="412"/>
                  </a:lnTo>
                  <a:lnTo>
                    <a:pt x="1169" y="2731"/>
                  </a:lnTo>
                  <a:cubicBezTo>
                    <a:pt x="1178" y="2812"/>
                    <a:pt x="1250" y="2865"/>
                    <a:pt x="1321" y="2874"/>
                  </a:cubicBezTo>
                  <a:lnTo>
                    <a:pt x="3801" y="3133"/>
                  </a:lnTo>
                  <a:cubicBezTo>
                    <a:pt x="3832" y="3135"/>
                    <a:pt x="3865" y="3137"/>
                    <a:pt x="3896" y="3137"/>
                  </a:cubicBezTo>
                  <a:cubicBezTo>
                    <a:pt x="3990" y="3137"/>
                    <a:pt x="4075" y="3122"/>
                    <a:pt x="4095" y="3061"/>
                  </a:cubicBezTo>
                  <a:lnTo>
                    <a:pt x="4666" y="1277"/>
                  </a:lnTo>
                  <a:cubicBezTo>
                    <a:pt x="4684" y="1224"/>
                    <a:pt x="4675" y="1170"/>
                    <a:pt x="4649" y="1126"/>
                  </a:cubicBezTo>
                  <a:cubicBezTo>
                    <a:pt x="4622" y="1081"/>
                    <a:pt x="4568" y="1054"/>
                    <a:pt x="4515" y="1045"/>
                  </a:cubicBezTo>
                  <a:lnTo>
                    <a:pt x="1125" y="697"/>
                  </a:lnTo>
                  <a:lnTo>
                    <a:pt x="1027" y="207"/>
                  </a:lnTo>
                  <a:cubicBezTo>
                    <a:pt x="1009" y="135"/>
                    <a:pt x="946" y="73"/>
                    <a:pt x="866" y="64"/>
                  </a:cubicBezTo>
                  <a:lnTo>
                    <a:pt x="215" y="2"/>
                  </a:lnTo>
                  <a:cubicBezTo>
                    <a:pt x="209" y="1"/>
                    <a:pt x="204"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97;p45"/>
            <p:cNvSpPr/>
            <p:nvPr/>
          </p:nvSpPr>
          <p:spPr>
            <a:xfrm>
              <a:off x="5805977" y="3137134"/>
              <a:ext cx="563840" cy="561732"/>
            </a:xfrm>
            <a:custGeom>
              <a:avLst/>
              <a:gdLst/>
              <a:ahLst/>
              <a:cxnLst/>
              <a:rect l="l" t="t" r="r" b="b"/>
              <a:pathLst>
                <a:path w="8556" h="8524" extrusionOk="0">
                  <a:moveTo>
                    <a:pt x="2920" y="1"/>
                  </a:moveTo>
                  <a:cubicBezTo>
                    <a:pt x="2698" y="1"/>
                    <a:pt x="2438" y="34"/>
                    <a:pt x="2150" y="129"/>
                  </a:cubicBezTo>
                  <a:cubicBezTo>
                    <a:pt x="1499" y="343"/>
                    <a:pt x="839" y="914"/>
                    <a:pt x="0" y="1922"/>
                  </a:cubicBezTo>
                  <a:cubicBezTo>
                    <a:pt x="0" y="1922"/>
                    <a:pt x="527" y="3019"/>
                    <a:pt x="928" y="3180"/>
                  </a:cubicBezTo>
                  <a:lnTo>
                    <a:pt x="1660" y="2609"/>
                  </a:lnTo>
                  <a:lnTo>
                    <a:pt x="1660" y="2609"/>
                  </a:lnTo>
                  <a:cubicBezTo>
                    <a:pt x="1660" y="2609"/>
                    <a:pt x="1321" y="4349"/>
                    <a:pt x="482" y="7319"/>
                  </a:cubicBezTo>
                  <a:cubicBezTo>
                    <a:pt x="482" y="7319"/>
                    <a:pt x="1678" y="7970"/>
                    <a:pt x="3069" y="8283"/>
                  </a:cubicBezTo>
                  <a:cubicBezTo>
                    <a:pt x="3994" y="8489"/>
                    <a:pt x="4900" y="8524"/>
                    <a:pt x="5408" y="8524"/>
                  </a:cubicBezTo>
                  <a:cubicBezTo>
                    <a:pt x="5669" y="8524"/>
                    <a:pt x="5826" y="8515"/>
                    <a:pt x="5826" y="8515"/>
                  </a:cubicBezTo>
                  <a:cubicBezTo>
                    <a:pt x="6334" y="5472"/>
                    <a:pt x="6763" y="3751"/>
                    <a:pt x="6763" y="3751"/>
                  </a:cubicBezTo>
                  <a:lnTo>
                    <a:pt x="7182" y="4580"/>
                  </a:lnTo>
                  <a:cubicBezTo>
                    <a:pt x="7187" y="4581"/>
                    <a:pt x="7192" y="4581"/>
                    <a:pt x="7197" y="4581"/>
                  </a:cubicBezTo>
                  <a:cubicBezTo>
                    <a:pt x="7641" y="4581"/>
                    <a:pt x="8556" y="3840"/>
                    <a:pt x="8556" y="3840"/>
                  </a:cubicBezTo>
                  <a:cubicBezTo>
                    <a:pt x="8226" y="2564"/>
                    <a:pt x="7869" y="1770"/>
                    <a:pt x="7369" y="1297"/>
                  </a:cubicBezTo>
                  <a:cubicBezTo>
                    <a:pt x="6752" y="703"/>
                    <a:pt x="6121" y="663"/>
                    <a:pt x="5962" y="663"/>
                  </a:cubicBezTo>
                  <a:cubicBezTo>
                    <a:pt x="5937" y="663"/>
                    <a:pt x="5924" y="664"/>
                    <a:pt x="5924" y="664"/>
                  </a:cubicBezTo>
                  <a:cubicBezTo>
                    <a:pt x="5924" y="673"/>
                    <a:pt x="5915" y="673"/>
                    <a:pt x="5915" y="682"/>
                  </a:cubicBezTo>
                  <a:cubicBezTo>
                    <a:pt x="5879" y="860"/>
                    <a:pt x="5826" y="1039"/>
                    <a:pt x="5746" y="1190"/>
                  </a:cubicBezTo>
                  <a:cubicBezTo>
                    <a:pt x="5614" y="1446"/>
                    <a:pt x="5391" y="1633"/>
                    <a:pt x="4978" y="1633"/>
                  </a:cubicBezTo>
                  <a:cubicBezTo>
                    <a:pt x="4858" y="1633"/>
                    <a:pt x="4722" y="1617"/>
                    <a:pt x="4568" y="1583"/>
                  </a:cubicBezTo>
                  <a:cubicBezTo>
                    <a:pt x="3881" y="1431"/>
                    <a:pt x="3685" y="1092"/>
                    <a:pt x="3667" y="727"/>
                  </a:cubicBezTo>
                  <a:cubicBezTo>
                    <a:pt x="3658" y="557"/>
                    <a:pt x="3694" y="370"/>
                    <a:pt x="3729" y="191"/>
                  </a:cubicBezTo>
                  <a:cubicBezTo>
                    <a:pt x="3729" y="191"/>
                    <a:pt x="3738" y="182"/>
                    <a:pt x="3738" y="173"/>
                  </a:cubicBezTo>
                  <a:cubicBezTo>
                    <a:pt x="3738" y="173"/>
                    <a:pt x="3427" y="1"/>
                    <a:pt x="29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98;p45"/>
            <p:cNvSpPr/>
            <p:nvPr/>
          </p:nvSpPr>
          <p:spPr>
            <a:xfrm>
              <a:off x="5920050" y="2477937"/>
              <a:ext cx="467429" cy="420047"/>
            </a:xfrm>
            <a:custGeom>
              <a:avLst/>
              <a:gdLst/>
              <a:ahLst/>
              <a:cxnLst/>
              <a:rect l="l" t="t" r="r" b="b"/>
              <a:pathLst>
                <a:path w="7093" h="6374" extrusionOk="0">
                  <a:moveTo>
                    <a:pt x="3555" y="1"/>
                  </a:moveTo>
                  <a:cubicBezTo>
                    <a:pt x="3268" y="1"/>
                    <a:pt x="2976" y="40"/>
                    <a:pt x="2685" y="122"/>
                  </a:cubicBezTo>
                  <a:cubicBezTo>
                    <a:pt x="990" y="595"/>
                    <a:pt x="0" y="2353"/>
                    <a:pt x="482" y="4048"/>
                  </a:cubicBezTo>
                  <a:cubicBezTo>
                    <a:pt x="874" y="5452"/>
                    <a:pt x="2154" y="6373"/>
                    <a:pt x="3541" y="6373"/>
                  </a:cubicBezTo>
                  <a:cubicBezTo>
                    <a:pt x="3827" y="6373"/>
                    <a:pt x="4118" y="6334"/>
                    <a:pt x="4407" y="6251"/>
                  </a:cubicBezTo>
                  <a:cubicBezTo>
                    <a:pt x="6102" y="5778"/>
                    <a:pt x="7092" y="4021"/>
                    <a:pt x="6619" y="2326"/>
                  </a:cubicBezTo>
                  <a:cubicBezTo>
                    <a:pt x="6220" y="921"/>
                    <a:pt x="4945" y="1"/>
                    <a:pt x="3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099;p45"/>
            <p:cNvSpPr/>
            <p:nvPr/>
          </p:nvSpPr>
          <p:spPr>
            <a:xfrm>
              <a:off x="6026413" y="2678800"/>
              <a:ext cx="88833" cy="139906"/>
            </a:xfrm>
            <a:custGeom>
              <a:avLst/>
              <a:gdLst/>
              <a:ahLst/>
              <a:cxnLst/>
              <a:rect l="l" t="t" r="r" b="b"/>
              <a:pathLst>
                <a:path w="1348" h="2123" extrusionOk="0">
                  <a:moveTo>
                    <a:pt x="512" y="1"/>
                  </a:moveTo>
                  <a:cubicBezTo>
                    <a:pt x="468" y="1"/>
                    <a:pt x="422" y="6"/>
                    <a:pt x="375" y="18"/>
                  </a:cubicBezTo>
                  <a:cubicBezTo>
                    <a:pt x="144" y="90"/>
                    <a:pt x="1" y="304"/>
                    <a:pt x="54" y="509"/>
                  </a:cubicBezTo>
                  <a:lnTo>
                    <a:pt x="429" y="1847"/>
                  </a:lnTo>
                  <a:cubicBezTo>
                    <a:pt x="480" y="2015"/>
                    <a:pt x="650" y="2123"/>
                    <a:pt x="837" y="2123"/>
                  </a:cubicBezTo>
                  <a:cubicBezTo>
                    <a:pt x="879" y="2123"/>
                    <a:pt x="922" y="2117"/>
                    <a:pt x="964" y="2106"/>
                  </a:cubicBezTo>
                  <a:cubicBezTo>
                    <a:pt x="1196" y="2035"/>
                    <a:pt x="1348" y="1812"/>
                    <a:pt x="1285" y="1615"/>
                  </a:cubicBezTo>
                  <a:lnTo>
                    <a:pt x="911" y="268"/>
                  </a:lnTo>
                  <a:cubicBezTo>
                    <a:pt x="860" y="102"/>
                    <a:pt x="699" y="1"/>
                    <a:pt x="5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100;p45"/>
            <p:cNvSpPr/>
            <p:nvPr/>
          </p:nvSpPr>
          <p:spPr>
            <a:xfrm>
              <a:off x="6105229" y="2556489"/>
              <a:ext cx="181686" cy="234802"/>
            </a:xfrm>
            <a:custGeom>
              <a:avLst/>
              <a:gdLst/>
              <a:ahLst/>
              <a:cxnLst/>
              <a:rect l="l" t="t" r="r" b="b"/>
              <a:pathLst>
                <a:path w="2757" h="3563" extrusionOk="0">
                  <a:moveTo>
                    <a:pt x="803" y="1"/>
                  </a:moveTo>
                  <a:cubicBezTo>
                    <a:pt x="616" y="10"/>
                    <a:pt x="473" y="162"/>
                    <a:pt x="455" y="349"/>
                  </a:cubicBezTo>
                  <a:cubicBezTo>
                    <a:pt x="411" y="795"/>
                    <a:pt x="339" y="1018"/>
                    <a:pt x="116" y="1410"/>
                  </a:cubicBezTo>
                  <a:cubicBezTo>
                    <a:pt x="63" y="1509"/>
                    <a:pt x="36" y="1598"/>
                    <a:pt x="18" y="1705"/>
                  </a:cubicBezTo>
                  <a:cubicBezTo>
                    <a:pt x="0" y="1821"/>
                    <a:pt x="54" y="1955"/>
                    <a:pt x="89" y="2080"/>
                  </a:cubicBezTo>
                  <a:lnTo>
                    <a:pt x="348" y="3016"/>
                  </a:lnTo>
                  <a:cubicBezTo>
                    <a:pt x="444" y="3342"/>
                    <a:pt x="749" y="3563"/>
                    <a:pt x="1074" y="3563"/>
                  </a:cubicBezTo>
                  <a:cubicBezTo>
                    <a:pt x="1141" y="3563"/>
                    <a:pt x="1209" y="3554"/>
                    <a:pt x="1276" y="3534"/>
                  </a:cubicBezTo>
                  <a:lnTo>
                    <a:pt x="2123" y="3248"/>
                  </a:lnTo>
                  <a:cubicBezTo>
                    <a:pt x="2516" y="3132"/>
                    <a:pt x="2757" y="2713"/>
                    <a:pt x="2641" y="2320"/>
                  </a:cubicBezTo>
                  <a:lnTo>
                    <a:pt x="2561" y="1384"/>
                  </a:lnTo>
                  <a:cubicBezTo>
                    <a:pt x="2464" y="1048"/>
                    <a:pt x="2155" y="831"/>
                    <a:pt x="1827" y="831"/>
                  </a:cubicBezTo>
                  <a:cubicBezTo>
                    <a:pt x="1763" y="831"/>
                    <a:pt x="1697" y="840"/>
                    <a:pt x="1633" y="857"/>
                  </a:cubicBezTo>
                  <a:lnTo>
                    <a:pt x="1008" y="1036"/>
                  </a:lnTo>
                  <a:cubicBezTo>
                    <a:pt x="1053" y="857"/>
                    <a:pt x="1089" y="661"/>
                    <a:pt x="1115" y="420"/>
                  </a:cubicBezTo>
                  <a:cubicBezTo>
                    <a:pt x="1142" y="188"/>
                    <a:pt x="982" y="1"/>
                    <a:pt x="8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101;p45"/>
            <p:cNvSpPr/>
            <p:nvPr/>
          </p:nvSpPr>
          <p:spPr>
            <a:xfrm>
              <a:off x="2985853" y="2753464"/>
              <a:ext cx="453919" cy="546838"/>
            </a:xfrm>
            <a:custGeom>
              <a:avLst/>
              <a:gdLst/>
              <a:ahLst/>
              <a:cxnLst/>
              <a:rect l="l" t="t" r="r" b="b"/>
              <a:pathLst>
                <a:path w="6888" h="8298" extrusionOk="0">
                  <a:moveTo>
                    <a:pt x="2578" y="1"/>
                  </a:moveTo>
                  <a:lnTo>
                    <a:pt x="0" y="6415"/>
                  </a:lnTo>
                  <a:lnTo>
                    <a:pt x="4309" y="8297"/>
                  </a:lnTo>
                  <a:lnTo>
                    <a:pt x="6887" y="1883"/>
                  </a:lnTo>
                  <a:lnTo>
                    <a:pt x="2578" y="1"/>
                  </a:lnTo>
                  <a:close/>
                </a:path>
              </a:pathLst>
            </a:custGeom>
            <a:solidFill>
              <a:srgbClr val="0A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102;p45"/>
            <p:cNvSpPr/>
            <p:nvPr/>
          </p:nvSpPr>
          <p:spPr>
            <a:xfrm>
              <a:off x="2881797" y="2720514"/>
              <a:ext cx="483904" cy="534515"/>
            </a:xfrm>
            <a:custGeom>
              <a:avLst/>
              <a:gdLst/>
              <a:ahLst/>
              <a:cxnLst/>
              <a:rect l="l" t="t" r="r" b="b"/>
              <a:pathLst>
                <a:path w="7343" h="8111" extrusionOk="0">
                  <a:moveTo>
                    <a:pt x="3033" y="1"/>
                  </a:moveTo>
                  <a:lnTo>
                    <a:pt x="0" y="6228"/>
                  </a:lnTo>
                  <a:lnTo>
                    <a:pt x="4309" y="8110"/>
                  </a:lnTo>
                  <a:lnTo>
                    <a:pt x="7342" y="1892"/>
                  </a:lnTo>
                  <a:lnTo>
                    <a:pt x="30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103;p45"/>
            <p:cNvSpPr/>
            <p:nvPr/>
          </p:nvSpPr>
          <p:spPr>
            <a:xfrm>
              <a:off x="3145133" y="2717483"/>
              <a:ext cx="169363" cy="136545"/>
            </a:xfrm>
            <a:custGeom>
              <a:avLst/>
              <a:gdLst/>
              <a:ahLst/>
              <a:cxnLst/>
              <a:rect l="l" t="t" r="r" b="b"/>
              <a:pathLst>
                <a:path w="2570" h="2072" extrusionOk="0">
                  <a:moveTo>
                    <a:pt x="1250" y="1"/>
                  </a:moveTo>
                  <a:cubicBezTo>
                    <a:pt x="1108" y="1"/>
                    <a:pt x="965" y="28"/>
                    <a:pt x="830" y="83"/>
                  </a:cubicBezTo>
                  <a:cubicBezTo>
                    <a:pt x="545" y="199"/>
                    <a:pt x="313" y="413"/>
                    <a:pt x="197" y="698"/>
                  </a:cubicBezTo>
                  <a:lnTo>
                    <a:pt x="19" y="1100"/>
                  </a:lnTo>
                  <a:cubicBezTo>
                    <a:pt x="1" y="1135"/>
                    <a:pt x="19" y="1180"/>
                    <a:pt x="54" y="1198"/>
                  </a:cubicBezTo>
                  <a:cubicBezTo>
                    <a:pt x="64" y="1200"/>
                    <a:pt x="74" y="1201"/>
                    <a:pt x="83" y="1201"/>
                  </a:cubicBezTo>
                  <a:cubicBezTo>
                    <a:pt x="114" y="1201"/>
                    <a:pt x="139" y="1188"/>
                    <a:pt x="152" y="1153"/>
                  </a:cubicBezTo>
                  <a:lnTo>
                    <a:pt x="331" y="761"/>
                  </a:lnTo>
                  <a:cubicBezTo>
                    <a:pt x="438" y="511"/>
                    <a:pt x="634" y="323"/>
                    <a:pt x="884" y="225"/>
                  </a:cubicBezTo>
                  <a:cubicBezTo>
                    <a:pt x="1006" y="177"/>
                    <a:pt x="1135" y="153"/>
                    <a:pt x="1263" y="153"/>
                  </a:cubicBezTo>
                  <a:cubicBezTo>
                    <a:pt x="1398" y="153"/>
                    <a:pt x="1532" y="180"/>
                    <a:pt x="1660" y="234"/>
                  </a:cubicBezTo>
                  <a:cubicBezTo>
                    <a:pt x="2169" y="457"/>
                    <a:pt x="2401" y="1055"/>
                    <a:pt x="2177" y="1564"/>
                  </a:cubicBezTo>
                  <a:lnTo>
                    <a:pt x="1999" y="1965"/>
                  </a:lnTo>
                  <a:cubicBezTo>
                    <a:pt x="1981" y="2001"/>
                    <a:pt x="1999" y="2045"/>
                    <a:pt x="2044" y="2063"/>
                  </a:cubicBezTo>
                  <a:cubicBezTo>
                    <a:pt x="2053" y="2063"/>
                    <a:pt x="2062" y="2072"/>
                    <a:pt x="2070" y="2072"/>
                  </a:cubicBezTo>
                  <a:cubicBezTo>
                    <a:pt x="2097" y="2072"/>
                    <a:pt x="2124" y="2054"/>
                    <a:pt x="2142" y="2027"/>
                  </a:cubicBezTo>
                  <a:lnTo>
                    <a:pt x="2311" y="1626"/>
                  </a:lnTo>
                  <a:cubicBezTo>
                    <a:pt x="2570" y="1037"/>
                    <a:pt x="2302" y="359"/>
                    <a:pt x="1714" y="100"/>
                  </a:cubicBezTo>
                  <a:cubicBezTo>
                    <a:pt x="1568" y="35"/>
                    <a:pt x="1409" y="1"/>
                    <a:pt x="12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104;p45"/>
            <p:cNvSpPr/>
            <p:nvPr/>
          </p:nvSpPr>
          <p:spPr>
            <a:xfrm>
              <a:off x="3302700" y="1997460"/>
              <a:ext cx="452140" cy="282843"/>
            </a:xfrm>
            <a:custGeom>
              <a:avLst/>
              <a:gdLst/>
              <a:ahLst/>
              <a:cxnLst/>
              <a:rect l="l" t="t" r="r" b="b"/>
              <a:pathLst>
                <a:path w="6861" h="4292" extrusionOk="0">
                  <a:moveTo>
                    <a:pt x="6861" y="0"/>
                  </a:moveTo>
                  <a:lnTo>
                    <a:pt x="45" y="303"/>
                  </a:lnTo>
                  <a:lnTo>
                    <a:pt x="1" y="4291"/>
                  </a:lnTo>
                  <a:lnTo>
                    <a:pt x="1" y="4291"/>
                  </a:lnTo>
                  <a:lnTo>
                    <a:pt x="6816" y="3979"/>
                  </a:lnTo>
                  <a:lnTo>
                    <a:pt x="6861" y="0"/>
                  </a:lnTo>
                  <a:close/>
                </a:path>
              </a:pathLst>
            </a:custGeom>
            <a:solidFill>
              <a:srgbClr val="EB7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105;p45"/>
            <p:cNvSpPr/>
            <p:nvPr/>
          </p:nvSpPr>
          <p:spPr>
            <a:xfrm>
              <a:off x="3303886" y="1905727"/>
              <a:ext cx="453919" cy="318099"/>
            </a:xfrm>
            <a:custGeom>
              <a:avLst/>
              <a:gdLst/>
              <a:ahLst/>
              <a:cxnLst/>
              <a:rect l="l" t="t" r="r" b="b"/>
              <a:pathLst>
                <a:path w="6888" h="4827" extrusionOk="0">
                  <a:moveTo>
                    <a:pt x="0" y="0"/>
                  </a:moveTo>
                  <a:lnTo>
                    <a:pt x="63" y="4648"/>
                  </a:lnTo>
                  <a:lnTo>
                    <a:pt x="6887" y="4827"/>
                  </a:lnTo>
                  <a:lnTo>
                    <a:pt x="6825" y="179"/>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106;p45"/>
            <p:cNvSpPr/>
            <p:nvPr/>
          </p:nvSpPr>
          <p:spPr>
            <a:xfrm>
              <a:off x="3720704" y="2019800"/>
              <a:ext cx="109394" cy="150516"/>
            </a:xfrm>
            <a:custGeom>
              <a:avLst/>
              <a:gdLst/>
              <a:ahLst/>
              <a:cxnLst/>
              <a:rect l="l" t="t" r="r" b="b"/>
              <a:pathLst>
                <a:path w="1660" h="2284" extrusionOk="0">
                  <a:moveTo>
                    <a:pt x="72" y="0"/>
                  </a:moveTo>
                  <a:cubicBezTo>
                    <a:pt x="36" y="0"/>
                    <a:pt x="0" y="36"/>
                    <a:pt x="0" y="80"/>
                  </a:cubicBezTo>
                  <a:cubicBezTo>
                    <a:pt x="0" y="116"/>
                    <a:pt x="36" y="152"/>
                    <a:pt x="72" y="152"/>
                  </a:cubicBezTo>
                  <a:lnTo>
                    <a:pt x="509" y="143"/>
                  </a:lnTo>
                  <a:cubicBezTo>
                    <a:pt x="777" y="143"/>
                    <a:pt x="1017" y="241"/>
                    <a:pt x="1214" y="419"/>
                  </a:cubicBezTo>
                  <a:cubicBezTo>
                    <a:pt x="1401" y="607"/>
                    <a:pt x="1508" y="857"/>
                    <a:pt x="1517" y="1124"/>
                  </a:cubicBezTo>
                  <a:cubicBezTo>
                    <a:pt x="1517" y="1392"/>
                    <a:pt x="1419" y="1642"/>
                    <a:pt x="1232" y="1829"/>
                  </a:cubicBezTo>
                  <a:cubicBezTo>
                    <a:pt x="1044" y="2016"/>
                    <a:pt x="794" y="2123"/>
                    <a:pt x="536" y="2132"/>
                  </a:cubicBezTo>
                  <a:lnTo>
                    <a:pt x="99" y="2141"/>
                  </a:lnTo>
                  <a:cubicBezTo>
                    <a:pt x="63" y="2141"/>
                    <a:pt x="27" y="2168"/>
                    <a:pt x="27" y="2213"/>
                  </a:cubicBezTo>
                  <a:cubicBezTo>
                    <a:pt x="27" y="2248"/>
                    <a:pt x="63" y="2284"/>
                    <a:pt x="108" y="2284"/>
                  </a:cubicBezTo>
                  <a:lnTo>
                    <a:pt x="536" y="2275"/>
                  </a:lnTo>
                  <a:cubicBezTo>
                    <a:pt x="839" y="2275"/>
                    <a:pt x="1125" y="2150"/>
                    <a:pt x="1339" y="1936"/>
                  </a:cubicBezTo>
                  <a:cubicBezTo>
                    <a:pt x="1553" y="1713"/>
                    <a:pt x="1660" y="1427"/>
                    <a:pt x="1660" y="1124"/>
                  </a:cubicBezTo>
                  <a:cubicBezTo>
                    <a:pt x="1660" y="812"/>
                    <a:pt x="1535" y="535"/>
                    <a:pt x="1312" y="321"/>
                  </a:cubicBezTo>
                  <a:cubicBezTo>
                    <a:pt x="1098" y="107"/>
                    <a:pt x="821"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107;p45"/>
            <p:cNvSpPr/>
            <p:nvPr/>
          </p:nvSpPr>
          <p:spPr>
            <a:xfrm>
              <a:off x="4360329" y="1976833"/>
              <a:ext cx="470987" cy="333454"/>
            </a:xfrm>
            <a:custGeom>
              <a:avLst/>
              <a:gdLst/>
              <a:ahLst/>
              <a:cxnLst/>
              <a:rect l="l" t="t" r="r" b="b"/>
              <a:pathLst>
                <a:path w="7147" h="5060" extrusionOk="0">
                  <a:moveTo>
                    <a:pt x="402" y="1"/>
                  </a:moveTo>
                  <a:lnTo>
                    <a:pt x="1" y="4033"/>
                  </a:lnTo>
                  <a:lnTo>
                    <a:pt x="6745" y="5059"/>
                  </a:lnTo>
                  <a:lnTo>
                    <a:pt x="7146" y="1036"/>
                  </a:lnTo>
                  <a:lnTo>
                    <a:pt x="402"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108;p45"/>
            <p:cNvSpPr/>
            <p:nvPr/>
          </p:nvSpPr>
          <p:spPr>
            <a:xfrm>
              <a:off x="4359736" y="1897489"/>
              <a:ext cx="485090" cy="339846"/>
            </a:xfrm>
            <a:custGeom>
              <a:avLst/>
              <a:gdLst/>
              <a:ahLst/>
              <a:cxnLst/>
              <a:rect l="l" t="t" r="r" b="b"/>
              <a:pathLst>
                <a:path w="7361" h="5157" extrusionOk="0">
                  <a:moveTo>
                    <a:pt x="563" y="1"/>
                  </a:moveTo>
                  <a:lnTo>
                    <a:pt x="1" y="4604"/>
                  </a:lnTo>
                  <a:lnTo>
                    <a:pt x="6798" y="5157"/>
                  </a:lnTo>
                  <a:lnTo>
                    <a:pt x="7360" y="554"/>
                  </a:lnTo>
                  <a:lnTo>
                    <a:pt x="5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109;p45"/>
            <p:cNvSpPr/>
            <p:nvPr/>
          </p:nvSpPr>
          <p:spPr>
            <a:xfrm>
              <a:off x="4296867" y="1998053"/>
              <a:ext cx="121124" cy="153481"/>
            </a:xfrm>
            <a:custGeom>
              <a:avLst/>
              <a:gdLst/>
              <a:ahLst/>
              <a:cxnLst/>
              <a:rect l="l" t="t" r="r" b="b"/>
              <a:pathLst>
                <a:path w="1838" h="2329" extrusionOk="0">
                  <a:moveTo>
                    <a:pt x="1207" y="1"/>
                  </a:moveTo>
                  <a:cubicBezTo>
                    <a:pt x="952" y="1"/>
                    <a:pt x="705" y="83"/>
                    <a:pt x="509" y="241"/>
                  </a:cubicBezTo>
                  <a:cubicBezTo>
                    <a:pt x="268" y="428"/>
                    <a:pt x="116" y="696"/>
                    <a:pt x="71" y="999"/>
                  </a:cubicBezTo>
                  <a:cubicBezTo>
                    <a:pt x="0" y="1624"/>
                    <a:pt x="446" y="2195"/>
                    <a:pt x="1071" y="2275"/>
                  </a:cubicBezTo>
                  <a:lnTo>
                    <a:pt x="1499" y="2328"/>
                  </a:lnTo>
                  <a:lnTo>
                    <a:pt x="1508" y="2328"/>
                  </a:lnTo>
                  <a:cubicBezTo>
                    <a:pt x="1543" y="2328"/>
                    <a:pt x="1570" y="2302"/>
                    <a:pt x="1579" y="2266"/>
                  </a:cubicBezTo>
                  <a:cubicBezTo>
                    <a:pt x="1579" y="2221"/>
                    <a:pt x="1552" y="2186"/>
                    <a:pt x="1517" y="2177"/>
                  </a:cubicBezTo>
                  <a:lnTo>
                    <a:pt x="1088" y="2123"/>
                  </a:lnTo>
                  <a:cubicBezTo>
                    <a:pt x="544" y="2061"/>
                    <a:pt x="152" y="1561"/>
                    <a:pt x="223" y="1017"/>
                  </a:cubicBezTo>
                  <a:cubicBezTo>
                    <a:pt x="250" y="758"/>
                    <a:pt x="384" y="517"/>
                    <a:pt x="598" y="357"/>
                  </a:cubicBezTo>
                  <a:cubicBezTo>
                    <a:pt x="775" y="218"/>
                    <a:pt x="998" y="146"/>
                    <a:pt x="1222" y="146"/>
                  </a:cubicBezTo>
                  <a:cubicBezTo>
                    <a:pt x="1258" y="146"/>
                    <a:pt x="1294" y="148"/>
                    <a:pt x="1329" y="152"/>
                  </a:cubicBezTo>
                  <a:lnTo>
                    <a:pt x="1758" y="205"/>
                  </a:lnTo>
                  <a:cubicBezTo>
                    <a:pt x="1762" y="206"/>
                    <a:pt x="1767" y="207"/>
                    <a:pt x="1771" y="207"/>
                  </a:cubicBezTo>
                  <a:cubicBezTo>
                    <a:pt x="1808" y="207"/>
                    <a:pt x="1830" y="175"/>
                    <a:pt x="1838" y="143"/>
                  </a:cubicBezTo>
                  <a:cubicBezTo>
                    <a:pt x="1838" y="98"/>
                    <a:pt x="1811" y="62"/>
                    <a:pt x="1775" y="62"/>
                  </a:cubicBezTo>
                  <a:lnTo>
                    <a:pt x="1347" y="9"/>
                  </a:lnTo>
                  <a:cubicBezTo>
                    <a:pt x="1300" y="3"/>
                    <a:pt x="1253" y="1"/>
                    <a:pt x="1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110;p45"/>
            <p:cNvSpPr/>
            <p:nvPr/>
          </p:nvSpPr>
          <p:spPr>
            <a:xfrm>
              <a:off x="2761266" y="3263201"/>
              <a:ext cx="189331" cy="184652"/>
            </a:xfrm>
            <a:custGeom>
              <a:avLst/>
              <a:gdLst/>
              <a:ahLst/>
              <a:cxnLst/>
              <a:rect l="l" t="t" r="r" b="b"/>
              <a:pathLst>
                <a:path w="2873" h="2802" extrusionOk="0">
                  <a:moveTo>
                    <a:pt x="687" y="0"/>
                  </a:moveTo>
                  <a:lnTo>
                    <a:pt x="776" y="999"/>
                  </a:lnTo>
                  <a:lnTo>
                    <a:pt x="0" y="1641"/>
                  </a:lnTo>
                  <a:lnTo>
                    <a:pt x="982" y="1865"/>
                  </a:lnTo>
                  <a:lnTo>
                    <a:pt x="1356" y="2801"/>
                  </a:lnTo>
                  <a:lnTo>
                    <a:pt x="1874" y="1936"/>
                  </a:lnTo>
                  <a:lnTo>
                    <a:pt x="2873" y="1873"/>
                  </a:lnTo>
                  <a:lnTo>
                    <a:pt x="2213" y="1115"/>
                  </a:lnTo>
                  <a:lnTo>
                    <a:pt x="2463" y="143"/>
                  </a:lnTo>
                  <a:lnTo>
                    <a:pt x="2463" y="143"/>
                  </a:lnTo>
                  <a:lnTo>
                    <a:pt x="1535" y="535"/>
                  </a:lnTo>
                  <a:lnTo>
                    <a:pt x="6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111;p45"/>
            <p:cNvSpPr/>
            <p:nvPr/>
          </p:nvSpPr>
          <p:spPr>
            <a:xfrm>
              <a:off x="2954684" y="2350171"/>
              <a:ext cx="142344" cy="139378"/>
            </a:xfrm>
            <a:custGeom>
              <a:avLst/>
              <a:gdLst/>
              <a:ahLst/>
              <a:cxnLst/>
              <a:rect l="l" t="t" r="r" b="b"/>
              <a:pathLst>
                <a:path w="2160" h="2115" extrusionOk="0">
                  <a:moveTo>
                    <a:pt x="1160" y="0"/>
                  </a:moveTo>
                  <a:lnTo>
                    <a:pt x="759" y="642"/>
                  </a:lnTo>
                  <a:lnTo>
                    <a:pt x="0" y="669"/>
                  </a:lnTo>
                  <a:lnTo>
                    <a:pt x="482" y="1249"/>
                  </a:lnTo>
                  <a:lnTo>
                    <a:pt x="286" y="1981"/>
                  </a:lnTo>
                  <a:lnTo>
                    <a:pt x="982" y="1704"/>
                  </a:lnTo>
                  <a:lnTo>
                    <a:pt x="1615" y="2114"/>
                  </a:lnTo>
                  <a:lnTo>
                    <a:pt x="1562" y="1365"/>
                  </a:lnTo>
                  <a:lnTo>
                    <a:pt x="2159" y="892"/>
                  </a:lnTo>
                  <a:lnTo>
                    <a:pt x="1419" y="705"/>
                  </a:lnTo>
                  <a:lnTo>
                    <a:pt x="1160" y="0"/>
                  </a:lnTo>
                  <a:close/>
                </a:path>
              </a:pathLst>
            </a:custGeom>
            <a:solidFill>
              <a:srgbClr val="FFCE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112;p45"/>
            <p:cNvSpPr/>
            <p:nvPr/>
          </p:nvSpPr>
          <p:spPr>
            <a:xfrm>
              <a:off x="4684293" y="1560609"/>
              <a:ext cx="155854" cy="162312"/>
            </a:xfrm>
            <a:custGeom>
              <a:avLst/>
              <a:gdLst/>
              <a:ahLst/>
              <a:cxnLst/>
              <a:rect l="l" t="t" r="r" b="b"/>
              <a:pathLst>
                <a:path w="2365" h="2463" extrusionOk="0">
                  <a:moveTo>
                    <a:pt x="919" y="1"/>
                  </a:moveTo>
                  <a:lnTo>
                    <a:pt x="776" y="848"/>
                  </a:lnTo>
                  <a:lnTo>
                    <a:pt x="0" y="1214"/>
                  </a:lnTo>
                  <a:lnTo>
                    <a:pt x="758" y="1616"/>
                  </a:lnTo>
                  <a:lnTo>
                    <a:pt x="865" y="2463"/>
                  </a:lnTo>
                  <a:lnTo>
                    <a:pt x="1481" y="1865"/>
                  </a:lnTo>
                  <a:lnTo>
                    <a:pt x="2328" y="2026"/>
                  </a:lnTo>
                  <a:lnTo>
                    <a:pt x="2328" y="2026"/>
                  </a:lnTo>
                  <a:lnTo>
                    <a:pt x="1945" y="1259"/>
                  </a:lnTo>
                  <a:lnTo>
                    <a:pt x="2364" y="500"/>
                  </a:lnTo>
                  <a:lnTo>
                    <a:pt x="1508" y="634"/>
                  </a:lnTo>
                  <a:lnTo>
                    <a:pt x="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113;p45"/>
            <p:cNvSpPr/>
            <p:nvPr/>
          </p:nvSpPr>
          <p:spPr>
            <a:xfrm>
              <a:off x="5051686" y="3412464"/>
              <a:ext cx="134107" cy="138851"/>
            </a:xfrm>
            <a:custGeom>
              <a:avLst/>
              <a:gdLst/>
              <a:ahLst/>
              <a:cxnLst/>
              <a:rect l="l" t="t" r="r" b="b"/>
              <a:pathLst>
                <a:path w="2035" h="2107" extrusionOk="0">
                  <a:moveTo>
                    <a:pt x="1223" y="1"/>
                  </a:moveTo>
                  <a:lnTo>
                    <a:pt x="732" y="545"/>
                  </a:lnTo>
                  <a:lnTo>
                    <a:pt x="1" y="456"/>
                  </a:lnTo>
                  <a:lnTo>
                    <a:pt x="375" y="1089"/>
                  </a:lnTo>
                  <a:lnTo>
                    <a:pt x="54" y="1758"/>
                  </a:lnTo>
                  <a:lnTo>
                    <a:pt x="777" y="1598"/>
                  </a:lnTo>
                  <a:lnTo>
                    <a:pt x="1312" y="2106"/>
                  </a:lnTo>
                  <a:lnTo>
                    <a:pt x="1392" y="1375"/>
                  </a:lnTo>
                  <a:lnTo>
                    <a:pt x="2035" y="1018"/>
                  </a:lnTo>
                  <a:lnTo>
                    <a:pt x="1366" y="724"/>
                  </a:lnTo>
                  <a:lnTo>
                    <a:pt x="12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114;p45"/>
            <p:cNvSpPr/>
            <p:nvPr/>
          </p:nvSpPr>
          <p:spPr>
            <a:xfrm>
              <a:off x="4318021" y="4122076"/>
              <a:ext cx="134107" cy="138785"/>
            </a:xfrm>
            <a:custGeom>
              <a:avLst/>
              <a:gdLst/>
              <a:ahLst/>
              <a:cxnLst/>
              <a:rect l="l" t="t" r="r" b="b"/>
              <a:pathLst>
                <a:path w="2035" h="2106" extrusionOk="0">
                  <a:moveTo>
                    <a:pt x="1222" y="1"/>
                  </a:moveTo>
                  <a:lnTo>
                    <a:pt x="732" y="545"/>
                  </a:lnTo>
                  <a:lnTo>
                    <a:pt x="0" y="456"/>
                  </a:lnTo>
                  <a:lnTo>
                    <a:pt x="0" y="456"/>
                  </a:lnTo>
                  <a:lnTo>
                    <a:pt x="375" y="1089"/>
                  </a:lnTo>
                  <a:lnTo>
                    <a:pt x="54" y="1758"/>
                  </a:lnTo>
                  <a:lnTo>
                    <a:pt x="776" y="1597"/>
                  </a:lnTo>
                  <a:lnTo>
                    <a:pt x="1312" y="2106"/>
                  </a:lnTo>
                  <a:lnTo>
                    <a:pt x="1392" y="1374"/>
                  </a:lnTo>
                  <a:lnTo>
                    <a:pt x="2034" y="1018"/>
                  </a:lnTo>
                  <a:lnTo>
                    <a:pt x="1365" y="723"/>
                  </a:lnTo>
                  <a:lnTo>
                    <a:pt x="12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115;p45"/>
            <p:cNvSpPr/>
            <p:nvPr/>
          </p:nvSpPr>
          <p:spPr>
            <a:xfrm>
              <a:off x="4801266" y="2326630"/>
              <a:ext cx="120597" cy="125342"/>
            </a:xfrm>
            <a:custGeom>
              <a:avLst/>
              <a:gdLst/>
              <a:ahLst/>
              <a:cxnLst/>
              <a:rect l="l" t="t" r="r" b="b"/>
              <a:pathLst>
                <a:path w="1830" h="1902" extrusionOk="0">
                  <a:moveTo>
                    <a:pt x="714" y="1"/>
                  </a:moveTo>
                  <a:lnTo>
                    <a:pt x="607" y="652"/>
                  </a:lnTo>
                  <a:lnTo>
                    <a:pt x="0" y="938"/>
                  </a:lnTo>
                  <a:lnTo>
                    <a:pt x="598" y="1241"/>
                  </a:lnTo>
                  <a:lnTo>
                    <a:pt x="678" y="1901"/>
                  </a:lnTo>
                  <a:lnTo>
                    <a:pt x="1151" y="1437"/>
                  </a:lnTo>
                  <a:lnTo>
                    <a:pt x="1802" y="1562"/>
                  </a:lnTo>
                  <a:lnTo>
                    <a:pt x="1802" y="1562"/>
                  </a:lnTo>
                  <a:lnTo>
                    <a:pt x="1508" y="964"/>
                  </a:lnTo>
                  <a:lnTo>
                    <a:pt x="1829" y="384"/>
                  </a:lnTo>
                  <a:lnTo>
                    <a:pt x="1169" y="483"/>
                  </a:lnTo>
                  <a:lnTo>
                    <a:pt x="714" y="1"/>
                  </a:lnTo>
                  <a:close/>
                </a:path>
              </a:pathLst>
            </a:custGeom>
            <a:solidFill>
              <a:srgbClr val="F1C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116;p45"/>
            <p:cNvSpPr/>
            <p:nvPr/>
          </p:nvSpPr>
          <p:spPr>
            <a:xfrm>
              <a:off x="3509033" y="3272559"/>
              <a:ext cx="530363" cy="858413"/>
            </a:xfrm>
            <a:custGeom>
              <a:avLst/>
              <a:gdLst/>
              <a:ahLst/>
              <a:cxnLst/>
              <a:rect l="l" t="t" r="r" b="b"/>
              <a:pathLst>
                <a:path w="8048" h="13026" extrusionOk="0">
                  <a:moveTo>
                    <a:pt x="4684" y="1"/>
                  </a:moveTo>
                  <a:lnTo>
                    <a:pt x="1" y="1499"/>
                  </a:lnTo>
                  <a:lnTo>
                    <a:pt x="4051" y="13025"/>
                  </a:lnTo>
                  <a:lnTo>
                    <a:pt x="5701" y="12499"/>
                  </a:lnTo>
                  <a:lnTo>
                    <a:pt x="3293" y="4203"/>
                  </a:lnTo>
                  <a:lnTo>
                    <a:pt x="3560" y="4113"/>
                  </a:lnTo>
                  <a:lnTo>
                    <a:pt x="6397" y="12276"/>
                  </a:lnTo>
                  <a:lnTo>
                    <a:pt x="8048" y="11750"/>
                  </a:lnTo>
                  <a:lnTo>
                    <a:pt x="46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117;p45"/>
            <p:cNvSpPr/>
            <p:nvPr/>
          </p:nvSpPr>
          <p:spPr>
            <a:xfrm>
              <a:off x="3768877" y="4084447"/>
              <a:ext cx="124156" cy="65900"/>
            </a:xfrm>
            <a:custGeom>
              <a:avLst/>
              <a:gdLst/>
              <a:ahLst/>
              <a:cxnLst/>
              <a:rect l="l" t="t" r="r" b="b"/>
              <a:pathLst>
                <a:path w="1884" h="1000" extrusionOk="0">
                  <a:moveTo>
                    <a:pt x="1741" y="1"/>
                  </a:moveTo>
                  <a:lnTo>
                    <a:pt x="1" y="554"/>
                  </a:lnTo>
                  <a:lnTo>
                    <a:pt x="144" y="1000"/>
                  </a:lnTo>
                  <a:lnTo>
                    <a:pt x="1883" y="447"/>
                  </a:lnTo>
                  <a:lnTo>
                    <a:pt x="1741" y="1"/>
                  </a:lnTo>
                  <a:close/>
                </a:path>
              </a:pathLst>
            </a:custGeom>
            <a:solidFill>
              <a:srgbClr val="2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118;p45"/>
            <p:cNvSpPr/>
            <p:nvPr/>
          </p:nvSpPr>
          <p:spPr>
            <a:xfrm>
              <a:off x="3921171" y="4033901"/>
              <a:ext cx="129428" cy="67679"/>
            </a:xfrm>
            <a:custGeom>
              <a:avLst/>
              <a:gdLst/>
              <a:ahLst/>
              <a:cxnLst/>
              <a:rect l="l" t="t" r="r" b="b"/>
              <a:pathLst>
                <a:path w="1964" h="1027" extrusionOk="0">
                  <a:moveTo>
                    <a:pt x="1820" y="0"/>
                  </a:moveTo>
                  <a:lnTo>
                    <a:pt x="1" y="580"/>
                  </a:lnTo>
                  <a:lnTo>
                    <a:pt x="143" y="1026"/>
                  </a:lnTo>
                  <a:lnTo>
                    <a:pt x="1963" y="446"/>
                  </a:lnTo>
                  <a:lnTo>
                    <a:pt x="1820" y="0"/>
                  </a:lnTo>
                  <a:close/>
                </a:path>
              </a:pathLst>
            </a:custGeom>
            <a:solidFill>
              <a:srgbClr val="2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119;p45"/>
            <p:cNvSpPr/>
            <p:nvPr/>
          </p:nvSpPr>
          <p:spPr>
            <a:xfrm>
              <a:off x="3650125" y="3353682"/>
              <a:ext cx="107088" cy="173515"/>
            </a:xfrm>
            <a:custGeom>
              <a:avLst/>
              <a:gdLst/>
              <a:ahLst/>
              <a:cxnLst/>
              <a:rect l="l" t="t" r="r" b="b"/>
              <a:pathLst>
                <a:path w="1625" h="2633" extrusionOk="0">
                  <a:moveTo>
                    <a:pt x="786" y="1"/>
                  </a:moveTo>
                  <a:lnTo>
                    <a:pt x="715" y="28"/>
                  </a:lnTo>
                  <a:lnTo>
                    <a:pt x="1518" y="2543"/>
                  </a:lnTo>
                  <a:cubicBezTo>
                    <a:pt x="1476" y="2553"/>
                    <a:pt x="1434" y="2558"/>
                    <a:pt x="1393" y="2558"/>
                  </a:cubicBezTo>
                  <a:cubicBezTo>
                    <a:pt x="1318" y="2558"/>
                    <a:pt x="1244" y="2542"/>
                    <a:pt x="1170" y="2508"/>
                  </a:cubicBezTo>
                  <a:cubicBezTo>
                    <a:pt x="483" y="2151"/>
                    <a:pt x="81" y="251"/>
                    <a:pt x="72" y="233"/>
                  </a:cubicBezTo>
                  <a:lnTo>
                    <a:pt x="1" y="251"/>
                  </a:lnTo>
                  <a:cubicBezTo>
                    <a:pt x="19" y="331"/>
                    <a:pt x="411" y="2204"/>
                    <a:pt x="1134" y="2570"/>
                  </a:cubicBezTo>
                  <a:cubicBezTo>
                    <a:pt x="1223" y="2615"/>
                    <a:pt x="1303" y="2633"/>
                    <a:pt x="1393" y="2633"/>
                  </a:cubicBezTo>
                  <a:cubicBezTo>
                    <a:pt x="1464" y="2633"/>
                    <a:pt x="1544" y="2615"/>
                    <a:pt x="1625" y="2579"/>
                  </a:cubicBezTo>
                  <a:lnTo>
                    <a:pt x="1589" y="2517"/>
                  </a:lnTo>
                  <a:lnTo>
                    <a:pt x="786" y="1"/>
                  </a:lnTo>
                  <a:close/>
                </a:path>
              </a:pathLst>
            </a:custGeom>
            <a:solidFill>
              <a:srgbClr val="2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120;p45"/>
            <p:cNvSpPr/>
            <p:nvPr/>
          </p:nvSpPr>
          <p:spPr>
            <a:xfrm>
              <a:off x="3549034" y="3312560"/>
              <a:ext cx="267554" cy="142344"/>
            </a:xfrm>
            <a:custGeom>
              <a:avLst/>
              <a:gdLst/>
              <a:ahLst/>
              <a:cxnLst/>
              <a:rect l="l" t="t" r="r" b="b"/>
              <a:pathLst>
                <a:path w="4060" h="2160" extrusionOk="0">
                  <a:moveTo>
                    <a:pt x="3926" y="0"/>
                  </a:moveTo>
                  <a:lnTo>
                    <a:pt x="1" y="1249"/>
                  </a:lnTo>
                  <a:lnTo>
                    <a:pt x="18" y="1321"/>
                  </a:lnTo>
                  <a:lnTo>
                    <a:pt x="696" y="1107"/>
                  </a:lnTo>
                  <a:lnTo>
                    <a:pt x="696" y="1107"/>
                  </a:lnTo>
                  <a:cubicBezTo>
                    <a:pt x="732" y="1187"/>
                    <a:pt x="946" y="1776"/>
                    <a:pt x="384" y="2088"/>
                  </a:cubicBezTo>
                  <a:lnTo>
                    <a:pt x="420" y="2159"/>
                  </a:lnTo>
                  <a:cubicBezTo>
                    <a:pt x="1018" y="1820"/>
                    <a:pt x="812" y="1187"/>
                    <a:pt x="768" y="1089"/>
                  </a:cubicBezTo>
                  <a:lnTo>
                    <a:pt x="3043" y="357"/>
                  </a:lnTo>
                  <a:cubicBezTo>
                    <a:pt x="3078" y="455"/>
                    <a:pt x="3319" y="1080"/>
                    <a:pt x="3944" y="1080"/>
                  </a:cubicBezTo>
                  <a:cubicBezTo>
                    <a:pt x="3979" y="1080"/>
                    <a:pt x="4015" y="1080"/>
                    <a:pt x="4060" y="1071"/>
                  </a:cubicBezTo>
                  <a:lnTo>
                    <a:pt x="4051" y="1000"/>
                  </a:lnTo>
                  <a:cubicBezTo>
                    <a:pt x="4016" y="1003"/>
                    <a:pt x="3983" y="1005"/>
                    <a:pt x="3950" y="1005"/>
                  </a:cubicBezTo>
                  <a:cubicBezTo>
                    <a:pt x="3373" y="1005"/>
                    <a:pt x="3148" y="432"/>
                    <a:pt x="3114" y="339"/>
                  </a:cubicBezTo>
                  <a:lnTo>
                    <a:pt x="3944" y="72"/>
                  </a:lnTo>
                  <a:lnTo>
                    <a:pt x="3926" y="0"/>
                  </a:lnTo>
                  <a:close/>
                </a:path>
              </a:pathLst>
            </a:custGeom>
            <a:solidFill>
              <a:srgbClr val="2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 name="Google Shape;3121;p45"/>
            <p:cNvGrpSpPr/>
            <p:nvPr/>
          </p:nvGrpSpPr>
          <p:grpSpPr>
            <a:xfrm>
              <a:off x="2967005" y="1837520"/>
              <a:ext cx="2732016" cy="2592111"/>
              <a:chOff x="2967005" y="1837520"/>
              <a:chExt cx="2732016" cy="2592111"/>
            </a:xfrm>
          </p:grpSpPr>
          <p:sp>
            <p:nvSpPr>
              <p:cNvPr id="164" name="Google Shape;3122;p45"/>
              <p:cNvSpPr/>
              <p:nvPr/>
            </p:nvSpPr>
            <p:spPr>
              <a:xfrm>
                <a:off x="2967005" y="3414244"/>
                <a:ext cx="87647" cy="88240"/>
              </a:xfrm>
              <a:custGeom>
                <a:avLst/>
                <a:gdLst/>
                <a:ahLst/>
                <a:cxnLst/>
                <a:rect l="l" t="t" r="r" b="b"/>
                <a:pathLst>
                  <a:path w="1330" h="1339" extrusionOk="0">
                    <a:moveTo>
                      <a:pt x="670" y="188"/>
                    </a:moveTo>
                    <a:cubicBezTo>
                      <a:pt x="928" y="188"/>
                      <a:pt x="1151" y="402"/>
                      <a:pt x="1151" y="670"/>
                    </a:cubicBezTo>
                    <a:cubicBezTo>
                      <a:pt x="1151" y="937"/>
                      <a:pt x="928" y="1152"/>
                      <a:pt x="670" y="1152"/>
                    </a:cubicBezTo>
                    <a:cubicBezTo>
                      <a:pt x="402" y="1152"/>
                      <a:pt x="188" y="937"/>
                      <a:pt x="188" y="670"/>
                    </a:cubicBezTo>
                    <a:cubicBezTo>
                      <a:pt x="188" y="402"/>
                      <a:pt x="402" y="188"/>
                      <a:pt x="670" y="188"/>
                    </a:cubicBezTo>
                    <a:close/>
                    <a:moveTo>
                      <a:pt x="670" y="1"/>
                    </a:moveTo>
                    <a:cubicBezTo>
                      <a:pt x="295" y="1"/>
                      <a:pt x="1" y="304"/>
                      <a:pt x="1" y="670"/>
                    </a:cubicBezTo>
                    <a:cubicBezTo>
                      <a:pt x="1" y="1036"/>
                      <a:pt x="295" y="1339"/>
                      <a:pt x="670" y="1339"/>
                    </a:cubicBezTo>
                    <a:cubicBezTo>
                      <a:pt x="1036" y="1339"/>
                      <a:pt x="1330" y="1036"/>
                      <a:pt x="1330" y="670"/>
                    </a:cubicBezTo>
                    <a:cubicBezTo>
                      <a:pt x="1330" y="304"/>
                      <a:pt x="1036" y="1"/>
                      <a:pt x="6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123;p45"/>
              <p:cNvSpPr/>
              <p:nvPr/>
            </p:nvSpPr>
            <p:spPr>
              <a:xfrm>
                <a:off x="3453809" y="3030969"/>
                <a:ext cx="87647" cy="87647"/>
              </a:xfrm>
              <a:custGeom>
                <a:avLst/>
                <a:gdLst/>
                <a:ahLst/>
                <a:cxnLst/>
                <a:rect l="l" t="t" r="r" b="b"/>
                <a:pathLst>
                  <a:path w="1330" h="1330" extrusionOk="0">
                    <a:moveTo>
                      <a:pt x="669" y="188"/>
                    </a:moveTo>
                    <a:cubicBezTo>
                      <a:pt x="928" y="188"/>
                      <a:pt x="1151" y="402"/>
                      <a:pt x="1151" y="669"/>
                    </a:cubicBezTo>
                    <a:cubicBezTo>
                      <a:pt x="1151" y="928"/>
                      <a:pt x="928" y="1151"/>
                      <a:pt x="669" y="1151"/>
                    </a:cubicBezTo>
                    <a:cubicBezTo>
                      <a:pt x="402" y="1151"/>
                      <a:pt x="188" y="928"/>
                      <a:pt x="188" y="669"/>
                    </a:cubicBezTo>
                    <a:cubicBezTo>
                      <a:pt x="188" y="402"/>
                      <a:pt x="402" y="188"/>
                      <a:pt x="669" y="188"/>
                    </a:cubicBezTo>
                    <a:close/>
                    <a:moveTo>
                      <a:pt x="669" y="0"/>
                    </a:moveTo>
                    <a:cubicBezTo>
                      <a:pt x="295" y="0"/>
                      <a:pt x="0" y="295"/>
                      <a:pt x="0" y="669"/>
                    </a:cubicBezTo>
                    <a:cubicBezTo>
                      <a:pt x="0" y="1035"/>
                      <a:pt x="295" y="1329"/>
                      <a:pt x="669" y="1329"/>
                    </a:cubicBezTo>
                    <a:cubicBezTo>
                      <a:pt x="1035" y="1329"/>
                      <a:pt x="1330" y="1035"/>
                      <a:pt x="1330" y="669"/>
                    </a:cubicBezTo>
                    <a:cubicBezTo>
                      <a:pt x="1330" y="295"/>
                      <a:pt x="1035" y="0"/>
                      <a:pt x="6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124;p45"/>
              <p:cNvSpPr/>
              <p:nvPr/>
            </p:nvSpPr>
            <p:spPr>
              <a:xfrm>
                <a:off x="5610782" y="3194401"/>
                <a:ext cx="88240" cy="87647"/>
              </a:xfrm>
              <a:custGeom>
                <a:avLst/>
                <a:gdLst/>
                <a:ahLst/>
                <a:cxnLst/>
                <a:rect l="l" t="t" r="r" b="b"/>
                <a:pathLst>
                  <a:path w="1339" h="1330" extrusionOk="0">
                    <a:moveTo>
                      <a:pt x="670" y="188"/>
                    </a:moveTo>
                    <a:cubicBezTo>
                      <a:pt x="937" y="188"/>
                      <a:pt x="1151" y="402"/>
                      <a:pt x="1151" y="669"/>
                    </a:cubicBezTo>
                    <a:cubicBezTo>
                      <a:pt x="1151" y="928"/>
                      <a:pt x="937" y="1151"/>
                      <a:pt x="670" y="1151"/>
                    </a:cubicBezTo>
                    <a:cubicBezTo>
                      <a:pt x="402" y="1151"/>
                      <a:pt x="188" y="928"/>
                      <a:pt x="188" y="669"/>
                    </a:cubicBezTo>
                    <a:cubicBezTo>
                      <a:pt x="188" y="402"/>
                      <a:pt x="402" y="188"/>
                      <a:pt x="670" y="188"/>
                    </a:cubicBezTo>
                    <a:close/>
                    <a:moveTo>
                      <a:pt x="670" y="0"/>
                    </a:moveTo>
                    <a:cubicBezTo>
                      <a:pt x="304" y="0"/>
                      <a:pt x="1" y="295"/>
                      <a:pt x="1" y="669"/>
                    </a:cubicBezTo>
                    <a:cubicBezTo>
                      <a:pt x="1" y="1035"/>
                      <a:pt x="304" y="1329"/>
                      <a:pt x="670" y="1329"/>
                    </a:cubicBezTo>
                    <a:cubicBezTo>
                      <a:pt x="1035" y="1329"/>
                      <a:pt x="1339" y="1035"/>
                      <a:pt x="1339" y="669"/>
                    </a:cubicBezTo>
                    <a:cubicBezTo>
                      <a:pt x="1339" y="295"/>
                      <a:pt x="1035" y="0"/>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125;p45"/>
              <p:cNvSpPr/>
              <p:nvPr/>
            </p:nvSpPr>
            <p:spPr>
              <a:xfrm>
                <a:off x="4549660" y="4341984"/>
                <a:ext cx="87647" cy="87647"/>
              </a:xfrm>
              <a:custGeom>
                <a:avLst/>
                <a:gdLst/>
                <a:ahLst/>
                <a:cxnLst/>
                <a:rect l="l" t="t" r="r" b="b"/>
                <a:pathLst>
                  <a:path w="1330" h="1330" extrusionOk="0">
                    <a:moveTo>
                      <a:pt x="660" y="178"/>
                    </a:moveTo>
                    <a:cubicBezTo>
                      <a:pt x="928" y="178"/>
                      <a:pt x="1142" y="401"/>
                      <a:pt x="1142" y="660"/>
                    </a:cubicBezTo>
                    <a:cubicBezTo>
                      <a:pt x="1142" y="928"/>
                      <a:pt x="928" y="1142"/>
                      <a:pt x="660" y="1142"/>
                    </a:cubicBezTo>
                    <a:cubicBezTo>
                      <a:pt x="402" y="1142"/>
                      <a:pt x="179" y="928"/>
                      <a:pt x="179" y="660"/>
                    </a:cubicBezTo>
                    <a:cubicBezTo>
                      <a:pt x="179" y="401"/>
                      <a:pt x="402" y="178"/>
                      <a:pt x="660" y="178"/>
                    </a:cubicBezTo>
                    <a:close/>
                    <a:moveTo>
                      <a:pt x="660" y="0"/>
                    </a:moveTo>
                    <a:cubicBezTo>
                      <a:pt x="295" y="0"/>
                      <a:pt x="0" y="294"/>
                      <a:pt x="0" y="660"/>
                    </a:cubicBezTo>
                    <a:cubicBezTo>
                      <a:pt x="0" y="1035"/>
                      <a:pt x="295" y="1329"/>
                      <a:pt x="660" y="1329"/>
                    </a:cubicBezTo>
                    <a:cubicBezTo>
                      <a:pt x="1035" y="1329"/>
                      <a:pt x="1329" y="1035"/>
                      <a:pt x="1329" y="660"/>
                    </a:cubicBezTo>
                    <a:cubicBezTo>
                      <a:pt x="1329" y="294"/>
                      <a:pt x="1035" y="0"/>
                      <a:pt x="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126;p45"/>
              <p:cNvSpPr/>
              <p:nvPr/>
            </p:nvSpPr>
            <p:spPr>
              <a:xfrm>
                <a:off x="3613682" y="4185603"/>
                <a:ext cx="12455" cy="102936"/>
              </a:xfrm>
              <a:custGeom>
                <a:avLst/>
                <a:gdLst/>
                <a:ahLst/>
                <a:cxnLst/>
                <a:rect l="l" t="t" r="r" b="b"/>
                <a:pathLst>
                  <a:path w="189" h="1562" extrusionOk="0">
                    <a:moveTo>
                      <a:pt x="1" y="0"/>
                    </a:moveTo>
                    <a:lnTo>
                      <a:pt x="1" y="1561"/>
                    </a:lnTo>
                    <a:lnTo>
                      <a:pt x="188" y="1561"/>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127;p45"/>
              <p:cNvSpPr/>
              <p:nvPr/>
            </p:nvSpPr>
            <p:spPr>
              <a:xfrm>
                <a:off x="3568409" y="4230811"/>
                <a:ext cx="103002" cy="12455"/>
              </a:xfrm>
              <a:custGeom>
                <a:avLst/>
                <a:gdLst/>
                <a:ahLst/>
                <a:cxnLst/>
                <a:rect l="l" t="t" r="r" b="b"/>
                <a:pathLst>
                  <a:path w="1563" h="189" extrusionOk="0">
                    <a:moveTo>
                      <a:pt x="1" y="1"/>
                    </a:moveTo>
                    <a:lnTo>
                      <a:pt x="1" y="188"/>
                    </a:lnTo>
                    <a:lnTo>
                      <a:pt x="1562" y="188"/>
                    </a:lnTo>
                    <a:lnTo>
                      <a:pt x="15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128;p45"/>
              <p:cNvSpPr/>
              <p:nvPr/>
            </p:nvSpPr>
            <p:spPr>
              <a:xfrm>
                <a:off x="4954088" y="1837520"/>
                <a:ext cx="11862" cy="102936"/>
              </a:xfrm>
              <a:custGeom>
                <a:avLst/>
                <a:gdLst/>
                <a:ahLst/>
                <a:cxnLst/>
                <a:rect l="l" t="t" r="r" b="b"/>
                <a:pathLst>
                  <a:path w="180" h="1562" extrusionOk="0">
                    <a:moveTo>
                      <a:pt x="1" y="1"/>
                    </a:moveTo>
                    <a:lnTo>
                      <a:pt x="1" y="1562"/>
                    </a:lnTo>
                    <a:lnTo>
                      <a:pt x="179" y="1562"/>
                    </a:lnTo>
                    <a:lnTo>
                      <a:pt x="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129;p45"/>
              <p:cNvSpPr/>
              <p:nvPr/>
            </p:nvSpPr>
            <p:spPr>
              <a:xfrm>
                <a:off x="4908815" y="1882794"/>
                <a:ext cx="102409" cy="12389"/>
              </a:xfrm>
              <a:custGeom>
                <a:avLst/>
                <a:gdLst/>
                <a:ahLst/>
                <a:cxnLst/>
                <a:rect l="l" t="t" r="r" b="b"/>
                <a:pathLst>
                  <a:path w="1554" h="188" extrusionOk="0">
                    <a:moveTo>
                      <a:pt x="1" y="1"/>
                    </a:moveTo>
                    <a:lnTo>
                      <a:pt x="1" y="188"/>
                    </a:lnTo>
                    <a:lnTo>
                      <a:pt x="1553" y="188"/>
                    </a:lnTo>
                    <a:lnTo>
                      <a:pt x="15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130;p45"/>
              <p:cNvSpPr/>
              <p:nvPr/>
            </p:nvSpPr>
            <p:spPr>
              <a:xfrm>
                <a:off x="5554964" y="3364292"/>
                <a:ext cx="12389" cy="102936"/>
              </a:xfrm>
              <a:custGeom>
                <a:avLst/>
                <a:gdLst/>
                <a:ahLst/>
                <a:cxnLst/>
                <a:rect l="l" t="t" r="r" b="b"/>
                <a:pathLst>
                  <a:path w="188" h="1562" extrusionOk="0">
                    <a:moveTo>
                      <a:pt x="0" y="0"/>
                    </a:moveTo>
                    <a:lnTo>
                      <a:pt x="0" y="1562"/>
                    </a:lnTo>
                    <a:lnTo>
                      <a:pt x="187" y="1562"/>
                    </a:lnTo>
                    <a:lnTo>
                      <a:pt x="18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131;p45"/>
              <p:cNvSpPr/>
              <p:nvPr/>
            </p:nvSpPr>
            <p:spPr>
              <a:xfrm>
                <a:off x="5509691" y="3409565"/>
                <a:ext cx="102936" cy="12389"/>
              </a:xfrm>
              <a:custGeom>
                <a:avLst/>
                <a:gdLst/>
                <a:ahLst/>
                <a:cxnLst/>
                <a:rect l="l" t="t" r="r" b="b"/>
                <a:pathLst>
                  <a:path w="1562" h="188" extrusionOk="0">
                    <a:moveTo>
                      <a:pt x="0" y="0"/>
                    </a:moveTo>
                    <a:lnTo>
                      <a:pt x="0" y="188"/>
                    </a:lnTo>
                    <a:lnTo>
                      <a:pt x="1561" y="188"/>
                    </a:lnTo>
                    <a:lnTo>
                      <a:pt x="15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132;p45"/>
              <p:cNvSpPr/>
              <p:nvPr/>
            </p:nvSpPr>
            <p:spPr>
              <a:xfrm>
                <a:off x="3182762" y="2417770"/>
                <a:ext cx="12455" cy="102936"/>
              </a:xfrm>
              <a:custGeom>
                <a:avLst/>
                <a:gdLst/>
                <a:ahLst/>
                <a:cxnLst/>
                <a:rect l="l" t="t" r="r" b="b"/>
                <a:pathLst>
                  <a:path w="189" h="1562" extrusionOk="0">
                    <a:moveTo>
                      <a:pt x="1" y="1"/>
                    </a:moveTo>
                    <a:lnTo>
                      <a:pt x="1" y="1562"/>
                    </a:lnTo>
                    <a:lnTo>
                      <a:pt x="188" y="1562"/>
                    </a:lnTo>
                    <a:lnTo>
                      <a:pt x="1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133;p45"/>
              <p:cNvSpPr/>
              <p:nvPr/>
            </p:nvSpPr>
            <p:spPr>
              <a:xfrm>
                <a:off x="3137489" y="2463043"/>
                <a:ext cx="102936" cy="12389"/>
              </a:xfrm>
              <a:custGeom>
                <a:avLst/>
                <a:gdLst/>
                <a:ahLst/>
                <a:cxnLst/>
                <a:rect l="l" t="t" r="r" b="b"/>
                <a:pathLst>
                  <a:path w="1562" h="188" extrusionOk="0">
                    <a:moveTo>
                      <a:pt x="1" y="1"/>
                    </a:moveTo>
                    <a:lnTo>
                      <a:pt x="1" y="188"/>
                    </a:lnTo>
                    <a:lnTo>
                      <a:pt x="1562" y="188"/>
                    </a:lnTo>
                    <a:lnTo>
                      <a:pt x="15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 name="Group 175"/>
          <p:cNvGrpSpPr/>
          <p:nvPr/>
        </p:nvGrpSpPr>
        <p:grpSpPr>
          <a:xfrm>
            <a:off x="696365" y="1972348"/>
            <a:ext cx="4194242" cy="2776065"/>
            <a:chOff x="3229735" y="1360687"/>
            <a:chExt cx="4194242" cy="2776065"/>
          </a:xfrm>
        </p:grpSpPr>
        <p:grpSp>
          <p:nvGrpSpPr>
            <p:cNvPr id="177" name="Group 11"/>
            <p:cNvGrpSpPr/>
            <p:nvPr/>
          </p:nvGrpSpPr>
          <p:grpSpPr>
            <a:xfrm flipH="1">
              <a:off x="3229735" y="1360687"/>
              <a:ext cx="4194242" cy="2776065"/>
              <a:chOff x="1277943" y="1"/>
              <a:chExt cx="4996511" cy="2583069"/>
            </a:xfrm>
            <a:solidFill>
              <a:schemeClr val="bg1">
                <a:lumMod val="75000"/>
              </a:schemeClr>
            </a:solidFill>
          </p:grpSpPr>
          <p:sp>
            <p:nvSpPr>
              <p:cNvPr id="179" name="Freeform 12"/>
              <p:cNvSpPr/>
              <p:nvPr/>
            </p:nvSpPr>
            <p:spPr>
              <a:xfrm>
                <a:off x="1277943" y="1"/>
                <a:ext cx="4996511" cy="2583069"/>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3">
                  <a:lumMod val="20000"/>
                  <a:lumOff val="80000"/>
                </a:schemeClr>
              </a:solidFill>
            </p:spPr>
          </p:sp>
        </p:grpSp>
        <p:sp>
          <p:nvSpPr>
            <p:cNvPr id="178" name="Rectangle 177"/>
            <p:cNvSpPr/>
            <p:nvPr/>
          </p:nvSpPr>
          <p:spPr>
            <a:xfrm>
              <a:off x="4042019" y="1490206"/>
              <a:ext cx="3166084" cy="2400657"/>
            </a:xfrm>
            <a:prstGeom prst="rect">
              <a:avLst/>
            </a:prstGeom>
          </p:spPr>
          <p:txBody>
            <a:bodyPr wrap="square">
              <a:spAutoFit/>
            </a:bodyPr>
            <a:lstStyle/>
            <a:p>
              <a:pPr algn="just">
                <a:lnSpc>
                  <a:spcPct val="150000"/>
                </a:lnSpc>
              </a:pPr>
              <a:r>
                <a:rPr lang="en-US" sz="2000" b="1"/>
                <a:t>Tiêu dùng thông </a:t>
              </a:r>
              <a:r>
                <a:rPr lang="en-US" sz="2000" b="1" smtClean="0"/>
                <a:t>minh: </a:t>
              </a:r>
              <a:r>
                <a:rPr lang="en-US" sz="2000"/>
                <a:t>việc biết chi tiêu có kế hoạch, tiết kiệm, hiệu quả, phù hợp với đặc điểm của bản thân. </a:t>
              </a:r>
            </a:p>
          </p:txBody>
        </p:sp>
      </p:grpSp>
    </p:spTree>
    <p:extLst>
      <p:ext uri="{BB962C8B-B14F-4D97-AF65-F5344CB8AC3E}">
        <p14:creationId xmlns:p14="http://schemas.microsoft.com/office/powerpoint/2010/main" val="1695805338"/>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ppt_x"/>
                                          </p:val>
                                        </p:tav>
                                        <p:tav tm="100000">
                                          <p:val>
                                            <p:strVal val="#ppt_x"/>
                                          </p:val>
                                        </p:tav>
                                      </p:tavLst>
                                    </p:anim>
                                    <p:anim calcmode="lin" valueType="num">
                                      <p:cBhvr additive="base">
                                        <p:cTn id="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76"/>
                                        </p:tgtEl>
                                        <p:attrNameLst>
                                          <p:attrName>style.visibility</p:attrName>
                                        </p:attrNameLst>
                                      </p:cBhvr>
                                      <p:to>
                                        <p:strVal val="visible"/>
                                      </p:to>
                                    </p:set>
                                    <p:anim calcmode="lin" valueType="num">
                                      <p:cBhvr>
                                        <p:cTn id="13" dur="500" fill="hold"/>
                                        <p:tgtEl>
                                          <p:spTgt spid="176"/>
                                        </p:tgtEl>
                                        <p:attrNameLst>
                                          <p:attrName>ppt_w</p:attrName>
                                        </p:attrNameLst>
                                      </p:cBhvr>
                                      <p:tavLst>
                                        <p:tav tm="0">
                                          <p:val>
                                            <p:fltVal val="0"/>
                                          </p:val>
                                        </p:tav>
                                        <p:tav tm="100000">
                                          <p:val>
                                            <p:strVal val="#ppt_w"/>
                                          </p:val>
                                        </p:tav>
                                      </p:tavLst>
                                    </p:anim>
                                    <p:anim calcmode="lin" valueType="num">
                                      <p:cBhvr>
                                        <p:cTn id="14" dur="500" fill="hold"/>
                                        <p:tgtEl>
                                          <p:spTgt spid="176"/>
                                        </p:tgtEl>
                                        <p:attrNameLst>
                                          <p:attrName>ppt_h</p:attrName>
                                        </p:attrNameLst>
                                      </p:cBhvr>
                                      <p:tavLst>
                                        <p:tav tm="0">
                                          <p:val>
                                            <p:fltVal val="0"/>
                                          </p:val>
                                        </p:tav>
                                        <p:tav tm="100000">
                                          <p:val>
                                            <p:strVal val="#ppt_h"/>
                                          </p:val>
                                        </p:tav>
                                      </p:tavLst>
                                    </p:anim>
                                    <p:animEffect transition="in" filter="fade">
                                      <p:cBhvr>
                                        <p:cTn id="15" dur="500"/>
                                        <p:tgtEl>
                                          <p:spTgt spid="176"/>
                                        </p:tgtEl>
                                      </p:cBhvr>
                                    </p:animEffect>
                                  </p:childTnLst>
                                </p:cTn>
                              </p:par>
                              <p:par>
                                <p:cTn id="16" presetID="53" presetClass="entr" presetSubtype="16" fill="hold" nodeType="with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9533"/>
            <a:ext cx="9144000" cy="577850"/>
          </a:xfrm>
          <a:prstGeom prst="rect">
            <a:avLst/>
          </a:prstGeom>
          <a:noFill/>
        </p:spPr>
        <p:txBody>
          <a:bodyPr wrap="square" rtlCol="0">
            <a:spAutoFit/>
          </a:bodyPr>
          <a:lstStyle/>
          <a:p>
            <a:pPr algn="ctr">
              <a:lnSpc>
                <a:spcPct val="150000"/>
              </a:lnSpc>
            </a:pPr>
            <a:r>
              <a:rPr lang="vi-VN" sz="2400" b="1">
                <a:solidFill>
                  <a:srgbClr val="165C7F"/>
                </a:solidFill>
              </a:rPr>
              <a:t>c. Tìm hiểu biểu hiện và lợi ích của tiêu dùng thông minh</a:t>
            </a:r>
            <a:endParaRPr lang="en-US" sz="2400" b="1">
              <a:solidFill>
                <a:srgbClr val="165C7F"/>
              </a:solidFill>
            </a:endParaRPr>
          </a:p>
        </p:txBody>
      </p:sp>
      <p:sp>
        <p:nvSpPr>
          <p:cNvPr id="15" name="TextBox 14"/>
          <p:cNvSpPr txBox="1"/>
          <p:nvPr/>
        </p:nvSpPr>
        <p:spPr>
          <a:xfrm>
            <a:off x="0" y="682410"/>
            <a:ext cx="9144000" cy="496996"/>
          </a:xfrm>
          <a:prstGeom prst="rect">
            <a:avLst/>
          </a:prstGeom>
          <a:noFill/>
        </p:spPr>
        <p:txBody>
          <a:bodyPr wrap="square" rtlCol="0">
            <a:spAutoFit/>
          </a:bodyPr>
          <a:lstStyle/>
          <a:p>
            <a:pPr algn="ctr">
              <a:lnSpc>
                <a:spcPct val="150000"/>
              </a:lnSpc>
            </a:pPr>
            <a:r>
              <a:rPr lang="en-US" sz="2000" i="1" smtClean="0"/>
              <a:t>Quan </a:t>
            </a:r>
            <a:r>
              <a:rPr lang="en-US" sz="2000" i="1"/>
              <a:t>sát lại hình ảnh </a:t>
            </a:r>
            <a:r>
              <a:rPr lang="en-US" sz="2000" i="1" smtClean="0"/>
              <a:t>tr.38-39</a:t>
            </a:r>
            <a:r>
              <a:rPr lang="en-US" sz="2000" i="1"/>
              <a:t>, làm việc nhóm để thực hiện nhiệm vụ: </a:t>
            </a:r>
            <a:endParaRPr lang="en-US" sz="2000"/>
          </a:p>
        </p:txBody>
      </p:sp>
      <p:pic>
        <p:nvPicPr>
          <p:cNvPr id="16" name="Picture 15"/>
          <p:cNvPicPr>
            <a:picLocks noChangeAspect="1"/>
          </p:cNvPicPr>
          <p:nvPr/>
        </p:nvPicPr>
        <p:blipFill>
          <a:blip r:embed="rId3"/>
          <a:stretch>
            <a:fillRect/>
          </a:stretch>
        </p:blipFill>
        <p:spPr>
          <a:xfrm>
            <a:off x="443255" y="1410387"/>
            <a:ext cx="4128745" cy="1809813"/>
          </a:xfrm>
          <a:prstGeom prst="rect">
            <a:avLst/>
          </a:prstGeom>
        </p:spPr>
      </p:pic>
      <p:pic>
        <p:nvPicPr>
          <p:cNvPr id="17" name="Picture 16"/>
          <p:cNvPicPr>
            <a:picLocks noChangeAspect="1"/>
          </p:cNvPicPr>
          <p:nvPr/>
        </p:nvPicPr>
        <p:blipFill>
          <a:blip r:embed="rId4"/>
          <a:stretch>
            <a:fillRect/>
          </a:stretch>
        </p:blipFill>
        <p:spPr>
          <a:xfrm>
            <a:off x="443255" y="3451181"/>
            <a:ext cx="4128745" cy="1363331"/>
          </a:xfrm>
          <a:prstGeom prst="rect">
            <a:avLst/>
          </a:prstGeom>
        </p:spPr>
      </p:pic>
      <p:grpSp>
        <p:nvGrpSpPr>
          <p:cNvPr id="18" name="Group 17">
            <a:extLst>
              <a:ext uri="{FF2B5EF4-FFF2-40B4-BE49-F238E27FC236}">
                <a16:creationId xmlns:a16="http://schemas.microsoft.com/office/drawing/2014/main" id="{5CAFBF2F-35AB-E8EB-1D45-4652D8565869}"/>
              </a:ext>
            </a:extLst>
          </p:cNvPr>
          <p:cNvGrpSpPr/>
          <p:nvPr/>
        </p:nvGrpSpPr>
        <p:grpSpPr>
          <a:xfrm>
            <a:off x="5057396" y="1416159"/>
            <a:ext cx="3565904" cy="3398353"/>
            <a:chOff x="1028700" y="1877656"/>
            <a:chExt cx="7968562" cy="7594145"/>
          </a:xfrm>
        </p:grpSpPr>
        <p:sp>
          <p:nvSpPr>
            <p:cNvPr id="19" name="Rectangle: Rounded Corners 4">
              <a:extLst>
                <a:ext uri="{FF2B5EF4-FFF2-40B4-BE49-F238E27FC236}">
                  <a16:creationId xmlns:a16="http://schemas.microsoft.com/office/drawing/2014/main" id="{E7353702-3830-CEB8-9973-D453981C9788}"/>
                </a:ext>
              </a:extLst>
            </p:cNvPr>
            <p:cNvSpPr/>
            <p:nvPr/>
          </p:nvSpPr>
          <p:spPr>
            <a:xfrm>
              <a:off x="1028700" y="3055187"/>
              <a:ext cx="7968562" cy="6416614"/>
            </a:xfrm>
            <a:prstGeom prst="roundRect">
              <a:avLst>
                <a:gd name="adj" fmla="val 10592"/>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BE89C69-1BA8-2F2F-01BF-6D0FE11A63EB}"/>
                </a:ext>
              </a:extLst>
            </p:cNvPr>
            <p:cNvSpPr txBox="1"/>
            <p:nvPr/>
          </p:nvSpPr>
          <p:spPr>
            <a:xfrm>
              <a:off x="1504109" y="4333517"/>
              <a:ext cx="7017743" cy="4332977"/>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E</a:t>
              </a:r>
              <a:r>
                <a:rPr lang="vi-VN" sz="2000" smtClean="0">
                  <a:latin typeface="Arial" panose="020B0604020202020204" pitchFamily="34" charset="0"/>
                  <a:cs typeface="Arial" panose="020B0604020202020204" pitchFamily="34" charset="0"/>
                </a:rPr>
                <a:t>m hãy cho biết biểu hiện của người tiêu dùng thông minh và người tiêu dùng kém thông minh?</a:t>
              </a:r>
              <a:endParaRPr lang="en-US" sz="2000">
                <a:latin typeface="Arial" panose="020B0604020202020204" pitchFamily="34" charset="0"/>
                <a:cs typeface="Arial" panose="020B0604020202020204" pitchFamily="34" charset="0"/>
              </a:endParaRPr>
            </a:p>
          </p:txBody>
        </p:sp>
        <p:sp>
          <p:nvSpPr>
            <p:cNvPr id="24" name="Freeform 7">
              <a:extLst>
                <a:ext uri="{FF2B5EF4-FFF2-40B4-BE49-F238E27FC236}">
                  <a16:creationId xmlns:a16="http://schemas.microsoft.com/office/drawing/2014/main" id="{1586689A-E0BC-6C90-F818-199DFD9715A8}"/>
                </a:ext>
              </a:extLst>
            </p:cNvPr>
            <p:cNvSpPr/>
            <p:nvPr/>
          </p:nvSpPr>
          <p:spPr>
            <a:xfrm>
              <a:off x="3336626" y="1877656"/>
              <a:ext cx="3352710" cy="2455861"/>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grpSp>
    </p:spTree>
    <p:extLst>
      <p:ext uri="{BB962C8B-B14F-4D97-AF65-F5344CB8AC3E}">
        <p14:creationId xmlns:p14="http://schemas.microsoft.com/office/powerpoint/2010/main" val="313175013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par>
                                <p:cTn id="12" presetID="14" presetClass="entr" presetSubtype="1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par>
                                <p:cTn id="15" presetID="14" presetClass="entr" presetSubtype="1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9533"/>
            <a:ext cx="9144000" cy="577850"/>
          </a:xfrm>
          <a:prstGeom prst="rect">
            <a:avLst/>
          </a:prstGeom>
          <a:noFill/>
        </p:spPr>
        <p:txBody>
          <a:bodyPr wrap="square" rtlCol="0">
            <a:spAutoFit/>
          </a:bodyPr>
          <a:lstStyle/>
          <a:p>
            <a:pPr algn="ctr">
              <a:lnSpc>
                <a:spcPct val="150000"/>
              </a:lnSpc>
            </a:pPr>
            <a:r>
              <a:rPr lang="vi-VN" sz="2400" b="1">
                <a:solidFill>
                  <a:srgbClr val="165C7F"/>
                </a:solidFill>
              </a:rPr>
              <a:t>c. Tìm hiểu biểu hiện và lợi ích của tiêu dùng thông minh</a:t>
            </a:r>
            <a:endParaRPr lang="en-US" sz="2400" b="1">
              <a:solidFill>
                <a:srgbClr val="165C7F"/>
              </a:solidFill>
            </a:endParaRPr>
          </a:p>
        </p:txBody>
      </p:sp>
      <p:sp>
        <p:nvSpPr>
          <p:cNvPr id="10" name="Rounded Rectangle 9"/>
          <p:cNvSpPr/>
          <p:nvPr/>
        </p:nvSpPr>
        <p:spPr>
          <a:xfrm>
            <a:off x="1799410" y="1129085"/>
            <a:ext cx="6798489" cy="618927"/>
          </a:xfrm>
          <a:prstGeom prst="roundRect">
            <a:avLst>
              <a:gd name="adj" fmla="val 4475"/>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Có kế hoạch mua sắm những thứ cần thiết, phù hợp.</a:t>
            </a:r>
            <a:endParaRPr lang="en-US" sz="2000" dirty="0" smtClean="0">
              <a:solidFill>
                <a:srgbClr val="000000"/>
              </a:solidFill>
              <a:latin typeface="Arial" panose="020B0604020202020204" pitchFamily="34" charset="0"/>
              <a:cs typeface="Arial" panose="020B0604020202020204" pitchFamily="34" charset="0"/>
            </a:endParaRPr>
          </a:p>
        </p:txBody>
      </p:sp>
      <p:sp>
        <p:nvSpPr>
          <p:cNvPr id="11" name="Rounded Rectangle 10"/>
          <p:cNvSpPr/>
          <p:nvPr/>
        </p:nvSpPr>
        <p:spPr>
          <a:xfrm>
            <a:off x="1799409" y="1973327"/>
            <a:ext cx="6798489" cy="612699"/>
          </a:xfrm>
          <a:prstGeom prst="roundRect">
            <a:avLst>
              <a:gd name="adj" fmla="val 4475"/>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Tìm hiểu các thông tin về sản phẩm. </a:t>
            </a:r>
            <a:endParaRPr lang="en-US" sz="2000" dirty="0" smtClean="0">
              <a:solidFill>
                <a:srgbClr val="000000"/>
              </a:solidFill>
              <a:latin typeface="Arial" panose="020B0604020202020204" pitchFamily="34" charset="0"/>
              <a:cs typeface="Arial" panose="020B0604020202020204" pitchFamily="34" charset="0"/>
            </a:endParaRPr>
          </a:p>
        </p:txBody>
      </p:sp>
      <p:sp>
        <p:nvSpPr>
          <p:cNvPr id="12" name="Rounded Rectangle 11"/>
          <p:cNvSpPr/>
          <p:nvPr/>
        </p:nvSpPr>
        <p:spPr>
          <a:xfrm>
            <a:off x="1811861" y="2811341"/>
            <a:ext cx="6798489" cy="1018067"/>
          </a:xfrm>
          <a:prstGeom prst="roundRect">
            <a:avLst>
              <a:gd name="adj" fmla="val 4475"/>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Không bị tác động và quyết định vội vã bởi cảm xúc, các thông tin quảng cáo, khuyến mại.</a:t>
            </a:r>
            <a:endParaRPr lang="en-US" sz="2000" dirty="0" smtClean="0">
              <a:solidFill>
                <a:srgbClr val="000000"/>
              </a:solidFill>
              <a:latin typeface="Arial" panose="020B0604020202020204" pitchFamily="34" charset="0"/>
              <a:cs typeface="Arial" panose="020B0604020202020204" pitchFamily="34" charset="0"/>
            </a:endParaRPr>
          </a:p>
        </p:txBody>
      </p:sp>
      <p:sp>
        <p:nvSpPr>
          <p:cNvPr id="13" name="Rounded Rectangle 12"/>
          <p:cNvSpPr/>
          <p:nvPr/>
        </p:nvSpPr>
        <p:spPr>
          <a:xfrm>
            <a:off x="1811861" y="4054722"/>
            <a:ext cx="6798489" cy="612699"/>
          </a:xfrm>
          <a:prstGeom prst="roundRect">
            <a:avLst>
              <a:gd name="adj" fmla="val 4475"/>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Lựa chọn phương thức thanh toán phù hợp, an toàn.</a:t>
            </a:r>
            <a:endParaRPr lang="en-US" sz="2000" dirty="0" smtClean="0">
              <a:solidFill>
                <a:srgbClr val="000000"/>
              </a:solidFill>
              <a:latin typeface="Arial" panose="020B0604020202020204" pitchFamily="34" charset="0"/>
              <a:cs typeface="Arial" panose="020B0604020202020204" pitchFamily="34" charset="0"/>
            </a:endParaRPr>
          </a:p>
        </p:txBody>
      </p:sp>
      <p:sp>
        <p:nvSpPr>
          <p:cNvPr id="14" name="Down Arrow 13"/>
          <p:cNvSpPr/>
          <p:nvPr/>
        </p:nvSpPr>
        <p:spPr>
          <a:xfrm rot="16200000">
            <a:off x="1340365" y="1137682"/>
            <a:ext cx="341264" cy="601731"/>
          </a:xfrm>
          <a:prstGeom prst="downArrow">
            <a:avLst>
              <a:gd name="adj1" fmla="val 50000"/>
              <a:gd name="adj2" fmla="val 77213"/>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Down Arrow 19"/>
          <p:cNvSpPr/>
          <p:nvPr/>
        </p:nvSpPr>
        <p:spPr>
          <a:xfrm rot="16200000">
            <a:off x="1340364" y="1976597"/>
            <a:ext cx="341264" cy="601731"/>
          </a:xfrm>
          <a:prstGeom prst="downArrow">
            <a:avLst>
              <a:gd name="adj1" fmla="val 50000"/>
              <a:gd name="adj2" fmla="val 77213"/>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Down Arrow 20"/>
          <p:cNvSpPr/>
          <p:nvPr/>
        </p:nvSpPr>
        <p:spPr>
          <a:xfrm rot="16200000">
            <a:off x="1327913" y="3015739"/>
            <a:ext cx="341264" cy="601731"/>
          </a:xfrm>
          <a:prstGeom prst="downArrow">
            <a:avLst>
              <a:gd name="adj1" fmla="val 50000"/>
              <a:gd name="adj2" fmla="val 77213"/>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Down Arrow 21"/>
          <p:cNvSpPr/>
          <p:nvPr/>
        </p:nvSpPr>
        <p:spPr>
          <a:xfrm rot="16200000">
            <a:off x="1340364" y="4057994"/>
            <a:ext cx="341264" cy="601731"/>
          </a:xfrm>
          <a:prstGeom prst="downArrow">
            <a:avLst>
              <a:gd name="adj1" fmla="val 50000"/>
              <a:gd name="adj2" fmla="val 77213"/>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ounded Rectangle 24"/>
          <p:cNvSpPr/>
          <p:nvPr/>
        </p:nvSpPr>
        <p:spPr>
          <a:xfrm rot="16200000">
            <a:off x="-892740" y="2577001"/>
            <a:ext cx="3538336" cy="642504"/>
          </a:xfrm>
          <a:prstGeom prst="roundRect">
            <a:avLst>
              <a:gd name="adj" fmla="val 4475"/>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latin typeface="Arial" panose="020B0604020202020204" pitchFamily="34" charset="0"/>
                <a:cs typeface="Arial" panose="020B0604020202020204" pitchFamily="34" charset="0"/>
              </a:rPr>
              <a:t>Biểu hiện</a:t>
            </a:r>
            <a:endParaRPr lang="en-US" sz="2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324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ou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0" grpId="0" animBg="1"/>
      <p:bldP spid="21" grpId="0" animBg="1"/>
      <p:bldP spid="22"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9533"/>
            <a:ext cx="9144000" cy="577850"/>
          </a:xfrm>
          <a:prstGeom prst="rect">
            <a:avLst/>
          </a:prstGeom>
          <a:noFill/>
        </p:spPr>
        <p:txBody>
          <a:bodyPr wrap="square" rtlCol="0">
            <a:spAutoFit/>
          </a:bodyPr>
          <a:lstStyle/>
          <a:p>
            <a:pPr algn="ctr">
              <a:lnSpc>
                <a:spcPct val="150000"/>
              </a:lnSpc>
            </a:pPr>
            <a:r>
              <a:rPr lang="vi-VN" sz="2400" b="1">
                <a:solidFill>
                  <a:srgbClr val="165C7F"/>
                </a:solidFill>
              </a:rPr>
              <a:t>c. Tìm hiểu biểu hiện và lợi ích của tiêu dùng thông minh</a:t>
            </a:r>
            <a:endParaRPr lang="en-US" sz="2400" b="1">
              <a:solidFill>
                <a:srgbClr val="165C7F"/>
              </a:solidFill>
            </a:endParaRPr>
          </a:p>
        </p:txBody>
      </p:sp>
      <p:sp>
        <p:nvSpPr>
          <p:cNvPr id="10" name="Rounded Rectangle 9"/>
          <p:cNvSpPr/>
          <p:nvPr/>
        </p:nvSpPr>
        <p:spPr>
          <a:xfrm>
            <a:off x="1761307" y="1026780"/>
            <a:ext cx="6798489" cy="977745"/>
          </a:xfrm>
          <a:prstGeom prst="roundRect">
            <a:avLst>
              <a:gd name="adj" fmla="val 4475"/>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cs typeface="Arial" panose="020B0604020202020204" pitchFamily="34" charset="0"/>
              </a:rPr>
              <a:t>M</a:t>
            </a:r>
            <a:r>
              <a:rPr lang="vi-VN" sz="2000" smtClean="0">
                <a:solidFill>
                  <a:srgbClr val="000000"/>
                </a:solidFill>
                <a:cs typeface="Arial" panose="020B0604020202020204" pitchFamily="34" charset="0"/>
              </a:rPr>
              <a:t>ua </a:t>
            </a:r>
            <a:r>
              <a:rPr lang="vi-VN" sz="2000">
                <a:solidFill>
                  <a:srgbClr val="000000"/>
                </a:solidFill>
                <a:cs typeface="Arial" panose="020B0604020202020204" pitchFamily="34" charset="0"/>
              </a:rPr>
              <a:t>được sản phẩm có chất lượng, phù hợp với mục đích tiêu dùng.</a:t>
            </a:r>
            <a:endParaRPr lang="en-US" sz="2000" dirty="0" smtClean="0">
              <a:solidFill>
                <a:srgbClr val="000000"/>
              </a:solidFill>
              <a:latin typeface="Arial" panose="020B0604020202020204" pitchFamily="34" charset="0"/>
              <a:cs typeface="Arial" panose="020B0604020202020204" pitchFamily="34" charset="0"/>
            </a:endParaRPr>
          </a:p>
        </p:txBody>
      </p:sp>
      <p:sp>
        <p:nvSpPr>
          <p:cNvPr id="11" name="Rounded Rectangle 10"/>
          <p:cNvSpPr/>
          <p:nvPr/>
        </p:nvSpPr>
        <p:spPr>
          <a:xfrm>
            <a:off x="1761308" y="2247454"/>
            <a:ext cx="6798489" cy="612699"/>
          </a:xfrm>
          <a:prstGeom prst="roundRect">
            <a:avLst>
              <a:gd name="adj" fmla="val 4475"/>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Tiết kiệm được tiền bạc, thời </a:t>
            </a:r>
            <a:r>
              <a:rPr lang="vi-VN" sz="2000" smtClean="0">
                <a:solidFill>
                  <a:srgbClr val="000000"/>
                </a:solidFill>
                <a:cs typeface="Arial" panose="020B0604020202020204" pitchFamily="34" charset="0"/>
              </a:rPr>
              <a:t>gian</a:t>
            </a:r>
            <a:r>
              <a:rPr lang="en-US" sz="2000" smtClean="0">
                <a:solidFill>
                  <a:srgbClr val="000000"/>
                </a:solidFill>
                <a:cs typeface="Arial" panose="020B0604020202020204" pitchFamily="34" charset="0"/>
              </a:rPr>
              <a:t>.</a:t>
            </a:r>
            <a:endParaRPr lang="en-US" sz="2000" dirty="0" smtClean="0">
              <a:solidFill>
                <a:srgbClr val="000000"/>
              </a:solidFill>
              <a:latin typeface="Arial" panose="020B0604020202020204" pitchFamily="34" charset="0"/>
              <a:cs typeface="Arial" panose="020B0604020202020204" pitchFamily="34" charset="0"/>
            </a:endParaRPr>
          </a:p>
        </p:txBody>
      </p:sp>
      <p:sp>
        <p:nvSpPr>
          <p:cNvPr id="12" name="Rounded Rectangle 11"/>
          <p:cNvSpPr/>
          <p:nvPr/>
        </p:nvSpPr>
        <p:spPr>
          <a:xfrm>
            <a:off x="1761307" y="3132037"/>
            <a:ext cx="6798489" cy="612700"/>
          </a:xfrm>
          <a:prstGeom prst="roundRect">
            <a:avLst>
              <a:gd name="adj" fmla="val 4475"/>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Thực hiện được kế hoạch chi </a:t>
            </a:r>
            <a:r>
              <a:rPr lang="vi-VN" sz="2000" smtClean="0">
                <a:solidFill>
                  <a:srgbClr val="000000"/>
                </a:solidFill>
                <a:cs typeface="Arial" panose="020B0604020202020204" pitchFamily="34" charset="0"/>
              </a:rPr>
              <a:t>tiêu</a:t>
            </a:r>
            <a:r>
              <a:rPr lang="en-US" sz="2000" smtClean="0">
                <a:solidFill>
                  <a:srgbClr val="000000"/>
                </a:solidFill>
                <a:cs typeface="Arial" panose="020B0604020202020204" pitchFamily="34" charset="0"/>
              </a:rPr>
              <a:t>.</a:t>
            </a:r>
            <a:endParaRPr lang="en-US" sz="2000" dirty="0" smtClean="0">
              <a:solidFill>
                <a:srgbClr val="000000"/>
              </a:solidFill>
              <a:latin typeface="Arial" panose="020B0604020202020204" pitchFamily="34" charset="0"/>
              <a:cs typeface="Arial" panose="020B0604020202020204" pitchFamily="34" charset="0"/>
            </a:endParaRPr>
          </a:p>
        </p:txBody>
      </p:sp>
      <p:sp>
        <p:nvSpPr>
          <p:cNvPr id="13" name="Rounded Rectangle 12"/>
          <p:cNvSpPr/>
          <p:nvPr/>
        </p:nvSpPr>
        <p:spPr>
          <a:xfrm>
            <a:off x="1773762" y="4016622"/>
            <a:ext cx="6798489" cy="612699"/>
          </a:xfrm>
          <a:prstGeom prst="roundRect">
            <a:avLst>
              <a:gd name="adj" fmla="val 4475"/>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Bảo vệ sức khoẻ và quyền lợi người tiêu </a:t>
            </a:r>
            <a:r>
              <a:rPr lang="vi-VN" sz="2000" smtClean="0">
                <a:solidFill>
                  <a:srgbClr val="000000"/>
                </a:solidFill>
                <a:cs typeface="Arial" panose="020B0604020202020204" pitchFamily="34" charset="0"/>
              </a:rPr>
              <a:t>d</a:t>
            </a:r>
            <a:r>
              <a:rPr lang="en-US" sz="2000">
                <a:solidFill>
                  <a:srgbClr val="000000"/>
                </a:solidFill>
                <a:cs typeface="Arial" panose="020B0604020202020204" pitchFamily="34" charset="0"/>
              </a:rPr>
              <a:t>ù</a:t>
            </a:r>
            <a:r>
              <a:rPr lang="vi-VN" sz="2000" smtClean="0">
                <a:solidFill>
                  <a:srgbClr val="000000"/>
                </a:solidFill>
                <a:cs typeface="Arial" panose="020B0604020202020204" pitchFamily="34" charset="0"/>
              </a:rPr>
              <a:t>ng</a:t>
            </a:r>
            <a:r>
              <a:rPr lang="en-US" sz="2000" smtClean="0">
                <a:solidFill>
                  <a:srgbClr val="000000"/>
                </a:solidFill>
                <a:cs typeface="Arial" panose="020B0604020202020204" pitchFamily="34" charset="0"/>
              </a:rPr>
              <a:t>.</a:t>
            </a:r>
            <a:endParaRPr lang="en-US" sz="2000" dirty="0" smtClean="0">
              <a:solidFill>
                <a:srgbClr val="000000"/>
              </a:solidFill>
              <a:latin typeface="Arial" panose="020B0604020202020204" pitchFamily="34" charset="0"/>
              <a:cs typeface="Arial" panose="020B0604020202020204" pitchFamily="34" charset="0"/>
            </a:endParaRPr>
          </a:p>
        </p:txBody>
      </p:sp>
      <p:sp>
        <p:nvSpPr>
          <p:cNvPr id="14" name="Down Arrow 13"/>
          <p:cNvSpPr/>
          <p:nvPr/>
        </p:nvSpPr>
        <p:spPr>
          <a:xfrm rot="16200000">
            <a:off x="1302265" y="1214786"/>
            <a:ext cx="341264" cy="601731"/>
          </a:xfrm>
          <a:prstGeom prst="downArrow">
            <a:avLst>
              <a:gd name="adj1" fmla="val 50000"/>
              <a:gd name="adj2" fmla="val 77213"/>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Down Arrow 19"/>
          <p:cNvSpPr/>
          <p:nvPr/>
        </p:nvSpPr>
        <p:spPr>
          <a:xfrm rot="16200000">
            <a:off x="1302265" y="2255149"/>
            <a:ext cx="341264" cy="601731"/>
          </a:xfrm>
          <a:prstGeom prst="downArrow">
            <a:avLst>
              <a:gd name="adj1" fmla="val 50000"/>
              <a:gd name="adj2" fmla="val 77213"/>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Down Arrow 20"/>
          <p:cNvSpPr/>
          <p:nvPr/>
        </p:nvSpPr>
        <p:spPr>
          <a:xfrm rot="16200000">
            <a:off x="1302265" y="3144221"/>
            <a:ext cx="341264" cy="601731"/>
          </a:xfrm>
          <a:prstGeom prst="downArrow">
            <a:avLst>
              <a:gd name="adj1" fmla="val 50000"/>
              <a:gd name="adj2" fmla="val 77213"/>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Down Arrow 21"/>
          <p:cNvSpPr/>
          <p:nvPr/>
        </p:nvSpPr>
        <p:spPr>
          <a:xfrm rot="16200000">
            <a:off x="1302265" y="4019894"/>
            <a:ext cx="341264" cy="601731"/>
          </a:xfrm>
          <a:prstGeom prst="downArrow">
            <a:avLst>
              <a:gd name="adj1" fmla="val 50000"/>
              <a:gd name="adj2" fmla="val 77213"/>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ounded Rectangle 24"/>
          <p:cNvSpPr/>
          <p:nvPr/>
        </p:nvSpPr>
        <p:spPr>
          <a:xfrm rot="16200000">
            <a:off x="-962943" y="2506799"/>
            <a:ext cx="3602541" cy="642504"/>
          </a:xfrm>
          <a:prstGeom prst="roundRect">
            <a:avLst>
              <a:gd name="adj" fmla="val 4475"/>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bg1"/>
                </a:solidFill>
                <a:latin typeface="Arial" panose="020B0604020202020204" pitchFamily="34" charset="0"/>
                <a:cs typeface="Arial" panose="020B0604020202020204" pitchFamily="34" charset="0"/>
              </a:rPr>
              <a:t>Lợi ích</a:t>
            </a:r>
            <a:endParaRPr lang="en-US" sz="2000" b="1"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6128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ou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0" grpId="0" animBg="1"/>
      <p:bldP spid="21" grpId="0" animBg="1"/>
      <p:bldP spid="22"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B027B6D-1066-4739-78A4-4254CD039454}"/>
              </a:ext>
            </a:extLst>
          </p:cNvPr>
          <p:cNvGrpSpPr/>
          <p:nvPr/>
        </p:nvGrpSpPr>
        <p:grpSpPr>
          <a:xfrm>
            <a:off x="1575558" y="371256"/>
            <a:ext cx="6209415" cy="621778"/>
            <a:chOff x="826756" y="544158"/>
            <a:chExt cx="3519490" cy="621778"/>
          </a:xfrm>
        </p:grpSpPr>
        <p:sp>
          <p:nvSpPr>
            <p:cNvPr id="16" name="Rectangle: Rounded Corners 2">
              <a:extLst>
                <a:ext uri="{FF2B5EF4-FFF2-40B4-BE49-F238E27FC236}">
                  <a16:creationId xmlns:a16="http://schemas.microsoft.com/office/drawing/2014/main" id="{1164D1FA-01F8-549C-524F-D78DA84E6784}"/>
                </a:ext>
              </a:extLst>
            </p:cNvPr>
            <p:cNvSpPr/>
            <p:nvPr/>
          </p:nvSpPr>
          <p:spPr>
            <a:xfrm>
              <a:off x="826756" y="544158"/>
              <a:ext cx="3483138" cy="560792"/>
            </a:xfrm>
            <a:prstGeom prst="roundRect">
              <a:avLst>
                <a:gd name="adj" fmla="val 50000"/>
              </a:avLst>
            </a:prstGeom>
            <a:noFill/>
            <a:ln w="127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b="1">
                <a:solidFill>
                  <a:srgbClr val="FFFFFF"/>
                </a:solidFill>
              </a:endParaRPr>
            </a:p>
          </p:txBody>
        </p:sp>
        <p:sp>
          <p:nvSpPr>
            <p:cNvPr id="17" name="Rectangle: Rounded Corners 1">
              <a:extLst>
                <a:ext uri="{FF2B5EF4-FFF2-40B4-BE49-F238E27FC236}">
                  <a16:creationId xmlns:a16="http://schemas.microsoft.com/office/drawing/2014/main" id="{5E5AD644-2616-3086-BFED-F9E9EDB161C5}"/>
                </a:ext>
              </a:extLst>
            </p:cNvPr>
            <p:cNvSpPr/>
            <p:nvPr/>
          </p:nvSpPr>
          <p:spPr>
            <a:xfrm>
              <a:off x="863108" y="605144"/>
              <a:ext cx="3483138" cy="560792"/>
            </a:xfrm>
            <a:prstGeom prst="roundRect">
              <a:avLst>
                <a:gd name="adj" fmla="val 50000"/>
              </a:avLst>
            </a:prstGeom>
            <a:solidFill>
              <a:srgbClr val="D553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smtClean="0">
                  <a:solidFill>
                    <a:schemeClr val="bg1"/>
                  </a:solidFill>
                </a:rPr>
                <a:t>TRÒ CHƠI: THỬ TÀI NHANH NHẸN</a:t>
              </a:r>
              <a:endParaRPr lang="en-US" sz="2500" b="1">
                <a:solidFill>
                  <a:schemeClr val="bg1"/>
                </a:solidFill>
              </a:endParaRPr>
            </a:p>
          </p:txBody>
        </p:sp>
      </p:grpSp>
      <p:grpSp>
        <p:nvGrpSpPr>
          <p:cNvPr id="18" name="Group 17">
            <a:extLst>
              <a:ext uri="{FF2B5EF4-FFF2-40B4-BE49-F238E27FC236}">
                <a16:creationId xmlns:a16="http://schemas.microsoft.com/office/drawing/2014/main" id="{D0851A71-3905-CED7-1F20-83C3B0A0E5A6}"/>
              </a:ext>
            </a:extLst>
          </p:cNvPr>
          <p:cNvGrpSpPr/>
          <p:nvPr/>
        </p:nvGrpSpPr>
        <p:grpSpPr>
          <a:xfrm>
            <a:off x="556982" y="1342023"/>
            <a:ext cx="8182429" cy="3264582"/>
            <a:chOff x="1222823" y="4105618"/>
            <a:chExt cx="8182429" cy="3264582"/>
          </a:xfrm>
        </p:grpSpPr>
        <p:sp>
          <p:nvSpPr>
            <p:cNvPr id="19" name="Rectangle: Diagonal Corners Rounded 29">
              <a:extLst>
                <a:ext uri="{FF2B5EF4-FFF2-40B4-BE49-F238E27FC236}">
                  <a16:creationId xmlns:a16="http://schemas.microsoft.com/office/drawing/2014/main" id="{0376F988-480B-89E4-AFC6-758B23998CB2}"/>
                </a:ext>
              </a:extLst>
            </p:cNvPr>
            <p:cNvSpPr/>
            <p:nvPr/>
          </p:nvSpPr>
          <p:spPr>
            <a:xfrm>
              <a:off x="1375223" y="4258018"/>
              <a:ext cx="8030029" cy="3112182"/>
            </a:xfrm>
            <a:prstGeom prst="round2DiagRect">
              <a:avLst/>
            </a:prstGeom>
            <a:noFill/>
            <a:ln>
              <a:solidFill>
                <a:srgbClr val="69544F"/>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Diagonal Corners Rounded 28">
              <a:extLst>
                <a:ext uri="{FF2B5EF4-FFF2-40B4-BE49-F238E27FC236}">
                  <a16:creationId xmlns:a16="http://schemas.microsoft.com/office/drawing/2014/main" id="{C4D56699-83B0-31D3-2ABB-CE2FB22D85A6}"/>
                </a:ext>
              </a:extLst>
            </p:cNvPr>
            <p:cNvSpPr/>
            <p:nvPr/>
          </p:nvSpPr>
          <p:spPr>
            <a:xfrm>
              <a:off x="1222823" y="4105618"/>
              <a:ext cx="8030029" cy="3112182"/>
            </a:xfrm>
            <a:prstGeom prst="round2DiagRect">
              <a:avLst/>
            </a:prstGeom>
            <a:solidFill>
              <a:srgbClr val="FB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31B957B-3E2E-C0F7-288D-70CE7F94EF1F}"/>
                </a:ext>
              </a:extLst>
            </p:cNvPr>
            <p:cNvSpPr txBox="1"/>
            <p:nvPr/>
          </p:nvSpPr>
          <p:spPr>
            <a:xfrm>
              <a:off x="1454144" y="4258018"/>
              <a:ext cx="7567385" cy="2862322"/>
            </a:xfrm>
            <a:prstGeom prst="rect">
              <a:avLst/>
            </a:prstGeom>
            <a:noFill/>
          </p:spPr>
          <p:txBody>
            <a:bodyPr wrap="square">
              <a:spAutoFit/>
            </a:bodyPr>
            <a:lstStyle/>
            <a:p>
              <a:pPr algn="just">
                <a:lnSpc>
                  <a:spcPct val="150000"/>
                </a:lnSpc>
              </a:pPr>
              <a:r>
                <a:rPr lang="en-US" sz="2000" b="1" smtClean="0">
                  <a:solidFill>
                    <a:srgbClr val="C00000"/>
                  </a:solidFill>
                </a:rPr>
                <a:t>Luật chơi:</a:t>
              </a:r>
            </a:p>
            <a:p>
              <a:pPr marL="342900" indent="-342900" algn="just">
                <a:lnSpc>
                  <a:spcPct val="150000"/>
                </a:lnSpc>
                <a:buFont typeface="Arial" panose="020B0604020202020204" pitchFamily="34" charset="0"/>
                <a:buChar char="•"/>
              </a:pPr>
              <a:r>
                <a:rPr lang="en-US" sz="2000" smtClean="0"/>
                <a:t>Hoạt động theo nhóm, </a:t>
              </a:r>
              <a:r>
                <a:rPr lang="en-US" sz="2000"/>
                <a:t>m</a:t>
              </a:r>
              <a:r>
                <a:rPr lang="vi-VN" sz="2000" smtClean="0"/>
                <a:t>ỗi </a:t>
              </a:r>
              <a:r>
                <a:rPr lang="vi-VN" sz="2000"/>
                <a:t>nhóm có 2 phút để viết những từ khoá về lợi ích của việc tiêu dùng thông minh ra giấy A4.</a:t>
              </a:r>
            </a:p>
            <a:p>
              <a:pPr marL="342900" indent="-342900" algn="just">
                <a:lnSpc>
                  <a:spcPct val="150000"/>
                </a:lnSpc>
                <a:buFont typeface="Arial" panose="020B0604020202020204" pitchFamily="34" charset="0"/>
                <a:buChar char="•"/>
              </a:pPr>
              <a:r>
                <a:rPr lang="vi-VN" sz="2000" smtClean="0"/>
                <a:t>Hết </a:t>
              </a:r>
              <a:r>
                <a:rPr lang="vi-VN" sz="2000"/>
                <a:t>thời gian thảo luận, các nhóm cử 2 HS viết câu trả lời lên bảng phụ.</a:t>
              </a:r>
            </a:p>
            <a:p>
              <a:pPr marL="342900" indent="-342900" algn="just">
                <a:lnSpc>
                  <a:spcPct val="150000"/>
                </a:lnSpc>
                <a:buFont typeface="Arial" panose="020B0604020202020204" pitchFamily="34" charset="0"/>
                <a:buChar char="•"/>
              </a:pPr>
              <a:r>
                <a:rPr lang="vi-VN" sz="2000" smtClean="0"/>
                <a:t>Nhóm </a:t>
              </a:r>
              <a:r>
                <a:rPr lang="vi-VN" sz="2000"/>
                <a:t>nào có nhiều đáp án chính xác nhất sẽ </a:t>
              </a:r>
              <a:r>
                <a:rPr lang="vi-VN" sz="2000" smtClean="0"/>
                <a:t>chiến </a:t>
              </a:r>
              <a:r>
                <a:rPr lang="vi-VN" sz="2000"/>
                <a:t>thắng.</a:t>
              </a:r>
            </a:p>
          </p:txBody>
        </p:sp>
      </p:grpSp>
    </p:spTree>
    <p:extLst>
      <p:ext uri="{BB962C8B-B14F-4D97-AF65-F5344CB8AC3E}">
        <p14:creationId xmlns:p14="http://schemas.microsoft.com/office/powerpoint/2010/main" val="21658841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randombar(horizontal)">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200900" y="77334"/>
            <a:ext cx="1721916" cy="1159529"/>
            <a:chOff x="7235703" y="0"/>
            <a:chExt cx="1721916" cy="1159529"/>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43516" b="61964"/>
            <a:stretch/>
          </p:blipFill>
          <p:spPr>
            <a:xfrm>
              <a:off x="7235703" y="0"/>
              <a:ext cx="1721916" cy="1159529"/>
            </a:xfrm>
            <a:prstGeom prst="rect">
              <a:avLst/>
            </a:prstGeom>
          </p:spPr>
        </p:pic>
        <p:sp>
          <p:nvSpPr>
            <p:cNvPr id="5" name="TextBox 4"/>
            <p:cNvSpPr txBox="1"/>
            <p:nvPr/>
          </p:nvSpPr>
          <p:spPr>
            <a:xfrm>
              <a:off x="7631119" y="379709"/>
              <a:ext cx="1036631" cy="400110"/>
            </a:xfrm>
            <a:prstGeom prst="rect">
              <a:avLst/>
            </a:prstGeom>
            <a:noFill/>
          </p:spPr>
          <p:txBody>
            <a:bodyPr wrap="square" rtlCol="0">
              <a:spAutoFit/>
            </a:bodyPr>
            <a:lstStyle/>
            <a:p>
              <a:pPr algn="ctr"/>
              <a:r>
                <a:rPr lang="en-US" sz="2000" b="1" smtClean="0"/>
                <a:t>Gợi ý</a:t>
              </a:r>
              <a:endParaRPr lang="vi-VN" sz="2000" b="1"/>
            </a:p>
          </p:txBody>
        </p:sp>
      </p:grpSp>
      <p:grpSp>
        <p:nvGrpSpPr>
          <p:cNvPr id="6" name="Group 5"/>
          <p:cNvGrpSpPr/>
          <p:nvPr/>
        </p:nvGrpSpPr>
        <p:grpSpPr>
          <a:xfrm>
            <a:off x="350279" y="230762"/>
            <a:ext cx="4780476" cy="4468229"/>
            <a:chOff x="773138" y="1552390"/>
            <a:chExt cx="4780476" cy="4468229"/>
          </a:xfrm>
        </p:grpSpPr>
        <p:sp>
          <p:nvSpPr>
            <p:cNvPr id="7" name="Folded Corner 6"/>
            <p:cNvSpPr/>
            <p:nvPr/>
          </p:nvSpPr>
          <p:spPr>
            <a:xfrm>
              <a:off x="773138" y="1722472"/>
              <a:ext cx="4780476" cy="4298147"/>
            </a:xfrm>
            <a:prstGeom prst="foldedCorner">
              <a:avLst>
                <a:gd name="adj" fmla="val 8394"/>
              </a:avLst>
            </a:prstGeom>
            <a:solidFill>
              <a:schemeClr val="accent3">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7433" y="1978719"/>
              <a:ext cx="4271886" cy="378565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smtClean="0"/>
                <a:t>S</a:t>
              </a:r>
              <a:r>
                <a:rPr lang="vi-VN" sz="2000" smtClean="0"/>
                <a:t>ản phẩm</a:t>
              </a:r>
              <a:r>
                <a:rPr lang="en-US" sz="2000" smtClean="0"/>
                <a:t>.</a:t>
              </a:r>
              <a:endParaRPr lang="en-US" sz="2000"/>
            </a:p>
            <a:p>
              <a:pPr marL="342900" indent="-342900" algn="just">
                <a:lnSpc>
                  <a:spcPct val="150000"/>
                </a:lnSpc>
                <a:buFont typeface="Arial" panose="020B0604020202020204" pitchFamily="34" charset="0"/>
                <a:buChar char="•"/>
              </a:pPr>
              <a:r>
                <a:rPr lang="en-US" sz="2000"/>
                <a:t>C</a:t>
              </a:r>
              <a:r>
                <a:rPr lang="vi-VN" sz="2000" smtClean="0"/>
                <a:t>hất lượng</a:t>
              </a:r>
              <a:r>
                <a:rPr lang="en-US" sz="2000" smtClean="0"/>
                <a:t>.</a:t>
              </a:r>
            </a:p>
            <a:p>
              <a:pPr marL="342900" indent="-342900" algn="just">
                <a:lnSpc>
                  <a:spcPct val="150000"/>
                </a:lnSpc>
                <a:buFont typeface="Arial" panose="020B0604020202020204" pitchFamily="34" charset="0"/>
                <a:buChar char="•"/>
              </a:pPr>
              <a:r>
                <a:rPr lang="en-US" sz="2000"/>
                <a:t>T</a:t>
              </a:r>
              <a:r>
                <a:rPr lang="vi-VN" sz="2000" smtClean="0"/>
                <a:t>iết </a:t>
              </a:r>
              <a:r>
                <a:rPr lang="vi-VN" sz="2000"/>
                <a:t>kiệm chi </a:t>
              </a:r>
              <a:r>
                <a:rPr lang="vi-VN" sz="2000" smtClean="0"/>
                <a:t>phí</a:t>
              </a:r>
              <a:r>
                <a:rPr lang="en-US" sz="2000" smtClean="0"/>
                <a:t>.</a:t>
              </a:r>
            </a:p>
            <a:p>
              <a:pPr marL="342900" indent="-342900" algn="just">
                <a:lnSpc>
                  <a:spcPct val="150000"/>
                </a:lnSpc>
                <a:buFont typeface="Arial" panose="020B0604020202020204" pitchFamily="34" charset="0"/>
                <a:buChar char="•"/>
              </a:pPr>
              <a:r>
                <a:rPr lang="en-US" sz="2000"/>
                <a:t>P</a:t>
              </a:r>
              <a:r>
                <a:rPr lang="vi-VN" sz="2000" smtClean="0"/>
                <a:t>hù hợp</a:t>
              </a:r>
              <a:r>
                <a:rPr lang="en-US" sz="2000" smtClean="0"/>
                <a:t>.</a:t>
              </a:r>
            </a:p>
            <a:p>
              <a:pPr marL="342900" indent="-342900" algn="just">
                <a:lnSpc>
                  <a:spcPct val="150000"/>
                </a:lnSpc>
                <a:buFont typeface="Arial" panose="020B0604020202020204" pitchFamily="34" charset="0"/>
                <a:buChar char="•"/>
              </a:pPr>
              <a:r>
                <a:rPr lang="en-US" sz="2000"/>
                <a:t>T</a:t>
              </a:r>
              <a:r>
                <a:rPr lang="vi-VN" sz="2000" smtClean="0"/>
                <a:t>iết </a:t>
              </a:r>
              <a:r>
                <a:rPr lang="vi-VN" sz="2000"/>
                <a:t>kiệm thời </a:t>
              </a:r>
              <a:r>
                <a:rPr lang="vi-VN" sz="2000" smtClean="0"/>
                <a:t>gia</a:t>
              </a:r>
              <a:r>
                <a:rPr lang="en-US" sz="2000" smtClean="0"/>
                <a:t>n.</a:t>
              </a:r>
            </a:p>
            <a:p>
              <a:pPr marL="342900" indent="-342900" algn="just">
                <a:lnSpc>
                  <a:spcPct val="150000"/>
                </a:lnSpc>
                <a:buFont typeface="Arial" panose="020B0604020202020204" pitchFamily="34" charset="0"/>
                <a:buChar char="•"/>
              </a:pPr>
              <a:r>
                <a:rPr lang="en-US" sz="2000"/>
                <a:t>H</a:t>
              </a:r>
              <a:r>
                <a:rPr lang="vi-VN" sz="2000" smtClean="0"/>
                <a:t>oàn </a:t>
              </a:r>
              <a:r>
                <a:rPr lang="vi-VN" sz="2000"/>
                <a:t>thành kế hoạch chi </a:t>
              </a:r>
              <a:r>
                <a:rPr lang="vi-VN" sz="2000" smtClean="0"/>
                <a:t>tiêu</a:t>
              </a:r>
              <a:r>
                <a:rPr lang="en-US" sz="2000" smtClean="0"/>
                <a:t>.</a:t>
              </a:r>
            </a:p>
            <a:p>
              <a:pPr marL="342900" indent="-342900" algn="just">
                <a:lnSpc>
                  <a:spcPct val="150000"/>
                </a:lnSpc>
                <a:buFont typeface="Arial" panose="020B0604020202020204" pitchFamily="34" charset="0"/>
                <a:buChar char="•"/>
              </a:pPr>
              <a:r>
                <a:rPr lang="en-US" sz="2000"/>
                <a:t>B</a:t>
              </a:r>
              <a:r>
                <a:rPr lang="vi-VN" sz="2000" smtClean="0"/>
                <a:t>ảo </a:t>
              </a:r>
              <a:r>
                <a:rPr lang="vi-VN" sz="2000"/>
                <a:t>vệ sức </a:t>
              </a:r>
              <a:r>
                <a:rPr lang="vi-VN" sz="2000" smtClean="0"/>
                <a:t>khoẻ</a:t>
              </a:r>
              <a:r>
                <a:rPr lang="en-US" sz="2000" smtClean="0"/>
                <a:t>.</a:t>
              </a:r>
            </a:p>
            <a:p>
              <a:pPr marL="342900" indent="-342900" algn="just">
                <a:lnSpc>
                  <a:spcPct val="150000"/>
                </a:lnSpc>
                <a:buFont typeface="Arial" panose="020B0604020202020204" pitchFamily="34" charset="0"/>
                <a:buChar char="•"/>
              </a:pPr>
              <a:r>
                <a:rPr lang="en-US" sz="2000"/>
                <a:t>B</a:t>
              </a:r>
              <a:r>
                <a:rPr lang="vi-VN" sz="2000" smtClean="0"/>
                <a:t>ảo </a:t>
              </a:r>
              <a:r>
                <a:rPr lang="vi-VN" sz="2000"/>
                <a:t>vệ quyền người tiêu </a:t>
              </a:r>
              <a:r>
                <a:rPr lang="vi-VN" sz="2000" smtClean="0"/>
                <a:t>d</a:t>
              </a:r>
              <a:r>
                <a:rPr lang="en-US" sz="2000"/>
                <a:t>ù</a:t>
              </a:r>
              <a:r>
                <a:rPr lang="vi-VN" sz="2000" smtClean="0"/>
                <a:t>ng</a:t>
              </a:r>
              <a:r>
                <a:rPr lang="en-US" sz="2000" smtClean="0"/>
                <a:t>,</a:t>
              </a:r>
              <a:r>
                <a:rPr lang="vi-VN" sz="2000" smtClean="0"/>
                <a:t>…</a:t>
              </a:r>
              <a:endParaRPr lang="en-US" sz="200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6051" y="1552390"/>
              <a:ext cx="414649" cy="426329"/>
            </a:xfrm>
            <a:prstGeom prst="rect">
              <a:avLst/>
            </a:prstGeom>
          </p:spPr>
        </p:pic>
      </p:grpSp>
      <p:grpSp>
        <p:nvGrpSpPr>
          <p:cNvPr id="91" name="Group 90"/>
          <p:cNvGrpSpPr/>
          <p:nvPr/>
        </p:nvGrpSpPr>
        <p:grpSpPr>
          <a:xfrm>
            <a:off x="5385050" y="1787111"/>
            <a:ext cx="3426807" cy="2911880"/>
            <a:chOff x="4689852" y="1568673"/>
            <a:chExt cx="3834663" cy="3258450"/>
          </a:xfrm>
        </p:grpSpPr>
        <p:grpSp>
          <p:nvGrpSpPr>
            <p:cNvPr id="10" name="Google Shape;796;p23"/>
            <p:cNvGrpSpPr/>
            <p:nvPr/>
          </p:nvGrpSpPr>
          <p:grpSpPr>
            <a:xfrm>
              <a:off x="4689852" y="1568673"/>
              <a:ext cx="3834663" cy="3258450"/>
              <a:chOff x="2576401" y="1487375"/>
              <a:chExt cx="3834663" cy="3258450"/>
            </a:xfrm>
          </p:grpSpPr>
          <p:sp>
            <p:nvSpPr>
              <p:cNvPr id="11" name="Google Shape;797;p23"/>
              <p:cNvSpPr/>
              <p:nvPr/>
            </p:nvSpPr>
            <p:spPr>
              <a:xfrm>
                <a:off x="4559942" y="2173883"/>
                <a:ext cx="1851122" cy="2157488"/>
              </a:xfrm>
              <a:custGeom>
                <a:avLst/>
                <a:gdLst/>
                <a:ahLst/>
                <a:cxnLst/>
                <a:rect l="l" t="t" r="r" b="b"/>
                <a:pathLst>
                  <a:path w="11282" h="13149" extrusionOk="0">
                    <a:moveTo>
                      <a:pt x="9476" y="0"/>
                    </a:moveTo>
                    <a:cubicBezTo>
                      <a:pt x="9403" y="0"/>
                      <a:pt x="9329" y="5"/>
                      <a:pt x="9257" y="14"/>
                    </a:cubicBezTo>
                    <a:cubicBezTo>
                      <a:pt x="8572" y="96"/>
                      <a:pt x="7965" y="543"/>
                      <a:pt x="7579" y="1111"/>
                    </a:cubicBezTo>
                    <a:cubicBezTo>
                      <a:pt x="7193" y="1683"/>
                      <a:pt x="7007" y="2368"/>
                      <a:pt x="6924" y="3053"/>
                    </a:cubicBezTo>
                    <a:cubicBezTo>
                      <a:pt x="6538" y="2715"/>
                      <a:pt x="6200" y="2290"/>
                      <a:pt x="5719" y="2099"/>
                    </a:cubicBezTo>
                    <a:cubicBezTo>
                      <a:pt x="5546" y="2032"/>
                      <a:pt x="5362" y="2001"/>
                      <a:pt x="5177" y="2001"/>
                    </a:cubicBezTo>
                    <a:cubicBezTo>
                      <a:pt x="4788" y="2001"/>
                      <a:pt x="4393" y="2139"/>
                      <a:pt x="4076" y="2368"/>
                    </a:cubicBezTo>
                    <a:cubicBezTo>
                      <a:pt x="3607" y="2706"/>
                      <a:pt x="3287" y="3222"/>
                      <a:pt x="3078" y="3760"/>
                    </a:cubicBezTo>
                    <a:cubicBezTo>
                      <a:pt x="2706" y="4740"/>
                      <a:pt x="2671" y="5841"/>
                      <a:pt x="2979" y="6843"/>
                    </a:cubicBezTo>
                    <a:cubicBezTo>
                      <a:pt x="2607" y="6685"/>
                      <a:pt x="2202" y="6562"/>
                      <a:pt x="1804" y="6562"/>
                    </a:cubicBezTo>
                    <a:cubicBezTo>
                      <a:pt x="1622" y="6562"/>
                      <a:pt x="1442" y="6588"/>
                      <a:pt x="1266" y="6648"/>
                    </a:cubicBezTo>
                    <a:cubicBezTo>
                      <a:pt x="737" y="6830"/>
                      <a:pt x="343" y="7311"/>
                      <a:pt x="173" y="7849"/>
                    </a:cubicBezTo>
                    <a:cubicBezTo>
                      <a:pt x="0" y="8382"/>
                      <a:pt x="26" y="8963"/>
                      <a:pt x="134" y="9513"/>
                    </a:cubicBezTo>
                    <a:cubicBezTo>
                      <a:pt x="304" y="10350"/>
                      <a:pt x="676" y="11014"/>
                      <a:pt x="1188" y="11690"/>
                    </a:cubicBezTo>
                    <a:cubicBezTo>
                      <a:pt x="1457" y="12046"/>
                      <a:pt x="2142" y="12609"/>
                      <a:pt x="2818" y="12861"/>
                    </a:cubicBezTo>
                    <a:cubicBezTo>
                      <a:pt x="3293" y="13063"/>
                      <a:pt x="3855" y="13149"/>
                      <a:pt x="4384" y="13149"/>
                    </a:cubicBezTo>
                    <a:cubicBezTo>
                      <a:pt x="4672" y="13149"/>
                      <a:pt x="4950" y="13123"/>
                      <a:pt x="5199" y="13077"/>
                    </a:cubicBezTo>
                    <a:cubicBezTo>
                      <a:pt x="6001" y="12930"/>
                      <a:pt x="6803" y="12718"/>
                      <a:pt x="7488" y="12275"/>
                    </a:cubicBezTo>
                    <a:cubicBezTo>
                      <a:pt x="8173" y="11837"/>
                      <a:pt x="8732" y="11144"/>
                      <a:pt x="8836" y="10337"/>
                    </a:cubicBezTo>
                    <a:cubicBezTo>
                      <a:pt x="8945" y="9531"/>
                      <a:pt x="8507" y="8638"/>
                      <a:pt x="7744" y="8360"/>
                    </a:cubicBezTo>
                    <a:cubicBezTo>
                      <a:pt x="8472" y="8152"/>
                      <a:pt x="9218" y="7935"/>
                      <a:pt x="9846" y="7506"/>
                    </a:cubicBezTo>
                    <a:cubicBezTo>
                      <a:pt x="10475" y="7077"/>
                      <a:pt x="10978" y="6392"/>
                      <a:pt x="10987" y="5633"/>
                    </a:cubicBezTo>
                    <a:cubicBezTo>
                      <a:pt x="10995" y="4876"/>
                      <a:pt x="10386" y="4111"/>
                      <a:pt x="9636" y="4111"/>
                    </a:cubicBezTo>
                    <a:cubicBezTo>
                      <a:pt x="9629" y="4111"/>
                      <a:pt x="9623" y="4111"/>
                      <a:pt x="9617" y="4111"/>
                    </a:cubicBezTo>
                    <a:cubicBezTo>
                      <a:pt x="10081" y="3686"/>
                      <a:pt x="10558" y="3248"/>
                      <a:pt x="10865" y="2693"/>
                    </a:cubicBezTo>
                    <a:cubicBezTo>
                      <a:pt x="11169" y="2138"/>
                      <a:pt x="11282" y="1436"/>
                      <a:pt x="11000" y="872"/>
                    </a:cubicBezTo>
                    <a:cubicBezTo>
                      <a:pt x="10721" y="322"/>
                      <a:pt x="10095" y="0"/>
                      <a:pt x="94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98;p23"/>
              <p:cNvSpPr/>
              <p:nvPr/>
            </p:nvSpPr>
            <p:spPr>
              <a:xfrm>
                <a:off x="4977194" y="2471687"/>
                <a:ext cx="1091279" cy="1741545"/>
              </a:xfrm>
              <a:custGeom>
                <a:avLst/>
                <a:gdLst/>
                <a:ahLst/>
                <a:cxnLst/>
                <a:rect l="l" t="t" r="r" b="b"/>
                <a:pathLst>
                  <a:path w="6651" h="10614" extrusionOk="0">
                    <a:moveTo>
                      <a:pt x="6585" y="1"/>
                    </a:moveTo>
                    <a:cubicBezTo>
                      <a:pt x="6570" y="1"/>
                      <a:pt x="6554" y="8"/>
                      <a:pt x="6545" y="24"/>
                    </a:cubicBezTo>
                    <a:cubicBezTo>
                      <a:pt x="5946" y="1000"/>
                      <a:pt x="5348" y="1971"/>
                      <a:pt x="4745" y="2942"/>
                    </a:cubicBezTo>
                    <a:cubicBezTo>
                      <a:pt x="4914" y="2361"/>
                      <a:pt x="5058" y="1776"/>
                      <a:pt x="5175" y="1182"/>
                    </a:cubicBezTo>
                    <a:cubicBezTo>
                      <a:pt x="5214" y="987"/>
                      <a:pt x="5248" y="787"/>
                      <a:pt x="5283" y="592"/>
                    </a:cubicBezTo>
                    <a:cubicBezTo>
                      <a:pt x="5288" y="558"/>
                      <a:pt x="5260" y="537"/>
                      <a:pt x="5234" y="537"/>
                    </a:cubicBezTo>
                    <a:cubicBezTo>
                      <a:pt x="5215" y="537"/>
                      <a:pt x="5196" y="549"/>
                      <a:pt x="5192" y="575"/>
                    </a:cubicBezTo>
                    <a:cubicBezTo>
                      <a:pt x="5071" y="1273"/>
                      <a:pt x="4919" y="1967"/>
                      <a:pt x="4732" y="2652"/>
                    </a:cubicBezTo>
                    <a:cubicBezTo>
                      <a:pt x="4676" y="2842"/>
                      <a:pt x="4624" y="3033"/>
                      <a:pt x="4563" y="3224"/>
                    </a:cubicBezTo>
                    <a:cubicBezTo>
                      <a:pt x="4563" y="3233"/>
                      <a:pt x="4563" y="3237"/>
                      <a:pt x="4563" y="3241"/>
                    </a:cubicBezTo>
                    <a:cubicBezTo>
                      <a:pt x="4377" y="3541"/>
                      <a:pt x="4195" y="3840"/>
                      <a:pt x="4008" y="4139"/>
                    </a:cubicBezTo>
                    <a:cubicBezTo>
                      <a:pt x="3250" y="5366"/>
                      <a:pt x="2491" y="6589"/>
                      <a:pt x="1728" y="7811"/>
                    </a:cubicBezTo>
                    <a:lnTo>
                      <a:pt x="2036" y="6350"/>
                    </a:lnTo>
                    <a:cubicBezTo>
                      <a:pt x="2153" y="5782"/>
                      <a:pt x="2270" y="5214"/>
                      <a:pt x="2391" y="4642"/>
                    </a:cubicBezTo>
                    <a:cubicBezTo>
                      <a:pt x="2456" y="4317"/>
                      <a:pt x="2525" y="3991"/>
                      <a:pt x="2591" y="3666"/>
                    </a:cubicBezTo>
                    <a:cubicBezTo>
                      <a:pt x="2598" y="3634"/>
                      <a:pt x="2571" y="3612"/>
                      <a:pt x="2544" y="3612"/>
                    </a:cubicBezTo>
                    <a:cubicBezTo>
                      <a:pt x="2524" y="3612"/>
                      <a:pt x="2505" y="3623"/>
                      <a:pt x="2499" y="3649"/>
                    </a:cubicBezTo>
                    <a:cubicBezTo>
                      <a:pt x="2378" y="4221"/>
                      <a:pt x="2261" y="4798"/>
                      <a:pt x="2140" y="5370"/>
                    </a:cubicBezTo>
                    <a:cubicBezTo>
                      <a:pt x="2023" y="5942"/>
                      <a:pt x="1905" y="6510"/>
                      <a:pt x="1784" y="7078"/>
                    </a:cubicBezTo>
                    <a:cubicBezTo>
                      <a:pt x="1719" y="7404"/>
                      <a:pt x="1650" y="7724"/>
                      <a:pt x="1585" y="8045"/>
                    </a:cubicBezTo>
                    <a:cubicBezTo>
                      <a:pt x="1541" y="8115"/>
                      <a:pt x="1502" y="8180"/>
                      <a:pt x="1459" y="8249"/>
                    </a:cubicBezTo>
                    <a:cubicBezTo>
                      <a:pt x="982" y="9017"/>
                      <a:pt x="501" y="9780"/>
                      <a:pt x="24" y="10547"/>
                    </a:cubicBezTo>
                    <a:cubicBezTo>
                      <a:pt x="0" y="10582"/>
                      <a:pt x="33" y="10614"/>
                      <a:pt x="66" y="10614"/>
                    </a:cubicBezTo>
                    <a:cubicBezTo>
                      <a:pt x="81" y="10614"/>
                      <a:pt x="96" y="10607"/>
                      <a:pt x="106" y="10590"/>
                    </a:cubicBezTo>
                    <a:cubicBezTo>
                      <a:pt x="254" y="10352"/>
                      <a:pt x="405" y="10113"/>
                      <a:pt x="553" y="9875"/>
                    </a:cubicBezTo>
                    <a:cubicBezTo>
                      <a:pt x="557" y="9875"/>
                      <a:pt x="561" y="9875"/>
                      <a:pt x="566" y="9871"/>
                    </a:cubicBezTo>
                    <a:cubicBezTo>
                      <a:pt x="1082" y="9584"/>
                      <a:pt x="1598" y="9298"/>
                      <a:pt x="2114" y="9017"/>
                    </a:cubicBezTo>
                    <a:cubicBezTo>
                      <a:pt x="2634" y="8730"/>
                      <a:pt x="3150" y="8449"/>
                      <a:pt x="3670" y="8171"/>
                    </a:cubicBezTo>
                    <a:cubicBezTo>
                      <a:pt x="3965" y="8015"/>
                      <a:pt x="4255" y="7863"/>
                      <a:pt x="4550" y="7707"/>
                    </a:cubicBezTo>
                    <a:cubicBezTo>
                      <a:pt x="4594" y="7682"/>
                      <a:pt x="4564" y="7622"/>
                      <a:pt x="4522" y="7622"/>
                    </a:cubicBezTo>
                    <a:cubicBezTo>
                      <a:pt x="4515" y="7622"/>
                      <a:pt x="4506" y="7624"/>
                      <a:pt x="4498" y="7629"/>
                    </a:cubicBezTo>
                    <a:cubicBezTo>
                      <a:pt x="3978" y="7902"/>
                      <a:pt x="3453" y="8180"/>
                      <a:pt x="2937" y="8462"/>
                    </a:cubicBezTo>
                    <a:cubicBezTo>
                      <a:pt x="2417" y="8739"/>
                      <a:pt x="1901" y="9025"/>
                      <a:pt x="1385" y="9307"/>
                    </a:cubicBezTo>
                    <a:cubicBezTo>
                      <a:pt x="1138" y="9441"/>
                      <a:pt x="895" y="9580"/>
                      <a:pt x="652" y="9715"/>
                    </a:cubicBezTo>
                    <a:cubicBezTo>
                      <a:pt x="991" y="9177"/>
                      <a:pt x="1329" y="8635"/>
                      <a:pt x="1663" y="8093"/>
                    </a:cubicBezTo>
                    <a:cubicBezTo>
                      <a:pt x="1667" y="8093"/>
                      <a:pt x="1667" y="8089"/>
                      <a:pt x="1667" y="8089"/>
                    </a:cubicBezTo>
                    <a:cubicBezTo>
                      <a:pt x="2001" y="7555"/>
                      <a:pt x="2330" y="7022"/>
                      <a:pt x="2664" y="6489"/>
                    </a:cubicBezTo>
                    <a:cubicBezTo>
                      <a:pt x="2911" y="6090"/>
                      <a:pt x="3159" y="5691"/>
                      <a:pt x="3406" y="5288"/>
                    </a:cubicBezTo>
                    <a:cubicBezTo>
                      <a:pt x="3410" y="5288"/>
                      <a:pt x="3414" y="5288"/>
                      <a:pt x="3419" y="5283"/>
                    </a:cubicBezTo>
                    <a:cubicBezTo>
                      <a:pt x="3813" y="4997"/>
                      <a:pt x="4212" y="4720"/>
                      <a:pt x="4620" y="4451"/>
                    </a:cubicBezTo>
                    <a:cubicBezTo>
                      <a:pt x="5032" y="4182"/>
                      <a:pt x="5448" y="3922"/>
                      <a:pt x="5873" y="3671"/>
                    </a:cubicBezTo>
                    <a:cubicBezTo>
                      <a:pt x="6107" y="3532"/>
                      <a:pt x="6345" y="3397"/>
                      <a:pt x="6584" y="3267"/>
                    </a:cubicBezTo>
                    <a:cubicBezTo>
                      <a:pt x="6628" y="3242"/>
                      <a:pt x="6601" y="3182"/>
                      <a:pt x="6557" y="3182"/>
                    </a:cubicBezTo>
                    <a:cubicBezTo>
                      <a:pt x="6549" y="3182"/>
                      <a:pt x="6541" y="3185"/>
                      <a:pt x="6532" y="3189"/>
                    </a:cubicBezTo>
                    <a:cubicBezTo>
                      <a:pt x="6107" y="3423"/>
                      <a:pt x="5682" y="3671"/>
                      <a:pt x="5270" y="3926"/>
                    </a:cubicBezTo>
                    <a:cubicBezTo>
                      <a:pt x="4849" y="4182"/>
                      <a:pt x="4438" y="4451"/>
                      <a:pt x="4034" y="4733"/>
                    </a:cubicBezTo>
                    <a:cubicBezTo>
                      <a:pt x="3865" y="4846"/>
                      <a:pt x="3700" y="4963"/>
                      <a:pt x="3536" y="5084"/>
                    </a:cubicBezTo>
                    <a:cubicBezTo>
                      <a:pt x="4095" y="4182"/>
                      <a:pt x="4650" y="3280"/>
                      <a:pt x="5205" y="2379"/>
                    </a:cubicBezTo>
                    <a:cubicBezTo>
                      <a:pt x="5682" y="1607"/>
                      <a:pt x="6154" y="839"/>
                      <a:pt x="6627" y="68"/>
                    </a:cubicBezTo>
                    <a:cubicBezTo>
                      <a:pt x="6651" y="32"/>
                      <a:pt x="6618" y="1"/>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9;p23"/>
              <p:cNvSpPr/>
              <p:nvPr/>
            </p:nvSpPr>
            <p:spPr>
              <a:xfrm>
                <a:off x="3487852" y="1579916"/>
                <a:ext cx="868790" cy="1144622"/>
              </a:xfrm>
              <a:custGeom>
                <a:avLst/>
                <a:gdLst/>
                <a:ahLst/>
                <a:cxnLst/>
                <a:rect l="l" t="t" r="r" b="b"/>
                <a:pathLst>
                  <a:path w="5295" h="6976" extrusionOk="0">
                    <a:moveTo>
                      <a:pt x="989" y="0"/>
                    </a:moveTo>
                    <a:cubicBezTo>
                      <a:pt x="648" y="0"/>
                      <a:pt x="332" y="253"/>
                      <a:pt x="213" y="573"/>
                    </a:cubicBezTo>
                    <a:cubicBezTo>
                      <a:pt x="87" y="898"/>
                      <a:pt x="143" y="1271"/>
                      <a:pt x="304" y="1579"/>
                    </a:cubicBezTo>
                    <a:cubicBezTo>
                      <a:pt x="468" y="1887"/>
                      <a:pt x="729" y="2134"/>
                      <a:pt x="1015" y="2329"/>
                    </a:cubicBezTo>
                    <a:cubicBezTo>
                      <a:pt x="772" y="2420"/>
                      <a:pt x="503" y="2472"/>
                      <a:pt x="308" y="2641"/>
                    </a:cubicBezTo>
                    <a:cubicBezTo>
                      <a:pt x="87" y="2832"/>
                      <a:pt x="0" y="3148"/>
                      <a:pt x="39" y="3439"/>
                    </a:cubicBezTo>
                    <a:cubicBezTo>
                      <a:pt x="78" y="3725"/>
                      <a:pt x="230" y="3989"/>
                      <a:pt x="425" y="4211"/>
                    </a:cubicBezTo>
                    <a:cubicBezTo>
                      <a:pt x="772" y="4605"/>
                      <a:pt x="1253" y="4883"/>
                      <a:pt x="1773" y="4982"/>
                    </a:cubicBezTo>
                    <a:cubicBezTo>
                      <a:pt x="1544" y="5169"/>
                      <a:pt x="1327" y="5407"/>
                      <a:pt x="1279" y="5698"/>
                    </a:cubicBezTo>
                    <a:cubicBezTo>
                      <a:pt x="1236" y="5980"/>
                      <a:pt x="1357" y="6266"/>
                      <a:pt x="1557" y="6469"/>
                    </a:cubicBezTo>
                    <a:cubicBezTo>
                      <a:pt x="1756" y="6673"/>
                      <a:pt x="2021" y="6799"/>
                      <a:pt x="2289" y="6881"/>
                    </a:cubicBezTo>
                    <a:cubicBezTo>
                      <a:pt x="2514" y="6948"/>
                      <a:pt x="2732" y="6975"/>
                      <a:pt x="2951" y="6975"/>
                    </a:cubicBezTo>
                    <a:cubicBezTo>
                      <a:pt x="3133" y="6975"/>
                      <a:pt x="3317" y="6956"/>
                      <a:pt x="3508" y="6925"/>
                    </a:cubicBezTo>
                    <a:cubicBezTo>
                      <a:pt x="3733" y="6890"/>
                      <a:pt x="4145" y="6717"/>
                      <a:pt x="4414" y="6474"/>
                    </a:cubicBezTo>
                    <a:cubicBezTo>
                      <a:pt x="4726" y="6222"/>
                      <a:pt x="4965" y="5810"/>
                      <a:pt x="5073" y="5464"/>
                    </a:cubicBezTo>
                    <a:cubicBezTo>
                      <a:pt x="5199" y="5073"/>
                      <a:pt x="5294" y="4666"/>
                      <a:pt x="5259" y="4254"/>
                    </a:cubicBezTo>
                    <a:cubicBezTo>
                      <a:pt x="5225" y="3846"/>
                      <a:pt x="5047" y="3434"/>
                      <a:pt x="4713" y="3196"/>
                    </a:cubicBezTo>
                    <a:cubicBezTo>
                      <a:pt x="4547" y="3077"/>
                      <a:pt x="4339" y="3013"/>
                      <a:pt x="4134" y="3013"/>
                    </a:cubicBezTo>
                    <a:cubicBezTo>
                      <a:pt x="3928" y="3013"/>
                      <a:pt x="3725" y="3078"/>
                      <a:pt x="3573" y="3218"/>
                    </a:cubicBezTo>
                    <a:cubicBezTo>
                      <a:pt x="3655" y="2845"/>
                      <a:pt x="3733" y="2459"/>
                      <a:pt x="3690" y="2077"/>
                    </a:cubicBezTo>
                    <a:cubicBezTo>
                      <a:pt x="3646" y="1696"/>
                      <a:pt x="3460" y="1310"/>
                      <a:pt x="3122" y="1128"/>
                    </a:cubicBezTo>
                    <a:cubicBezTo>
                      <a:pt x="3009" y="1066"/>
                      <a:pt x="2878" y="1036"/>
                      <a:pt x="2748" y="1036"/>
                    </a:cubicBezTo>
                    <a:cubicBezTo>
                      <a:pt x="2493" y="1036"/>
                      <a:pt x="2239" y="1153"/>
                      <a:pt x="2125" y="1379"/>
                    </a:cubicBezTo>
                    <a:cubicBezTo>
                      <a:pt x="2042" y="1072"/>
                      <a:pt x="1960" y="755"/>
                      <a:pt x="1786" y="491"/>
                    </a:cubicBezTo>
                    <a:cubicBezTo>
                      <a:pt x="1609" y="222"/>
                      <a:pt x="1327" y="5"/>
                      <a:pt x="1006" y="1"/>
                    </a:cubicBezTo>
                    <a:cubicBezTo>
                      <a:pt x="1000" y="0"/>
                      <a:pt x="995" y="0"/>
                      <a:pt x="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00;p23"/>
              <p:cNvSpPr/>
              <p:nvPr/>
            </p:nvSpPr>
            <p:spPr>
              <a:xfrm>
                <a:off x="3633718" y="1750394"/>
                <a:ext cx="540799" cy="892923"/>
              </a:xfrm>
              <a:custGeom>
                <a:avLst/>
                <a:gdLst/>
                <a:ahLst/>
                <a:cxnLst/>
                <a:rect l="l" t="t" r="r" b="b"/>
                <a:pathLst>
                  <a:path w="3296" h="5442" extrusionOk="0">
                    <a:moveTo>
                      <a:pt x="120" y="1"/>
                    </a:moveTo>
                    <a:cubicBezTo>
                      <a:pt x="104" y="1"/>
                      <a:pt x="86" y="22"/>
                      <a:pt x="95" y="41"/>
                    </a:cubicBezTo>
                    <a:cubicBezTo>
                      <a:pt x="390" y="535"/>
                      <a:pt x="681" y="1034"/>
                      <a:pt x="971" y="1528"/>
                    </a:cubicBezTo>
                    <a:cubicBezTo>
                      <a:pt x="754" y="1320"/>
                      <a:pt x="525" y="1116"/>
                      <a:pt x="286" y="921"/>
                    </a:cubicBezTo>
                    <a:cubicBezTo>
                      <a:pt x="208" y="861"/>
                      <a:pt x="130" y="796"/>
                      <a:pt x="52" y="735"/>
                    </a:cubicBezTo>
                    <a:cubicBezTo>
                      <a:pt x="47" y="732"/>
                      <a:pt x="42" y="730"/>
                      <a:pt x="37" y="730"/>
                    </a:cubicBezTo>
                    <a:cubicBezTo>
                      <a:pt x="16" y="730"/>
                      <a:pt x="1" y="756"/>
                      <a:pt x="22" y="774"/>
                    </a:cubicBezTo>
                    <a:cubicBezTo>
                      <a:pt x="303" y="991"/>
                      <a:pt x="577" y="1225"/>
                      <a:pt x="837" y="1468"/>
                    </a:cubicBezTo>
                    <a:cubicBezTo>
                      <a:pt x="910" y="1537"/>
                      <a:pt x="984" y="1606"/>
                      <a:pt x="1054" y="1676"/>
                    </a:cubicBezTo>
                    <a:cubicBezTo>
                      <a:pt x="1058" y="1680"/>
                      <a:pt x="1058" y="1680"/>
                      <a:pt x="1062" y="1680"/>
                    </a:cubicBezTo>
                    <a:cubicBezTo>
                      <a:pt x="1153" y="1836"/>
                      <a:pt x="1240" y="1988"/>
                      <a:pt x="1331" y="2140"/>
                    </a:cubicBezTo>
                    <a:cubicBezTo>
                      <a:pt x="1700" y="2768"/>
                      <a:pt x="2064" y="3397"/>
                      <a:pt x="2428" y="4026"/>
                    </a:cubicBezTo>
                    <a:cubicBezTo>
                      <a:pt x="2237" y="3865"/>
                      <a:pt x="2042" y="3705"/>
                      <a:pt x="1851" y="3544"/>
                    </a:cubicBezTo>
                    <a:cubicBezTo>
                      <a:pt x="1626" y="3358"/>
                      <a:pt x="1400" y="3167"/>
                      <a:pt x="1175" y="2981"/>
                    </a:cubicBezTo>
                    <a:cubicBezTo>
                      <a:pt x="1045" y="2877"/>
                      <a:pt x="915" y="2768"/>
                      <a:pt x="785" y="2660"/>
                    </a:cubicBezTo>
                    <a:cubicBezTo>
                      <a:pt x="781" y="2657"/>
                      <a:pt x="776" y="2655"/>
                      <a:pt x="772" y="2655"/>
                    </a:cubicBezTo>
                    <a:cubicBezTo>
                      <a:pt x="753" y="2655"/>
                      <a:pt x="737" y="2681"/>
                      <a:pt x="754" y="2699"/>
                    </a:cubicBezTo>
                    <a:cubicBezTo>
                      <a:pt x="984" y="2885"/>
                      <a:pt x="1210" y="3076"/>
                      <a:pt x="1439" y="3267"/>
                    </a:cubicBezTo>
                    <a:cubicBezTo>
                      <a:pt x="1665" y="3453"/>
                      <a:pt x="1890" y="3640"/>
                      <a:pt x="2116" y="3826"/>
                    </a:cubicBezTo>
                    <a:cubicBezTo>
                      <a:pt x="2246" y="3935"/>
                      <a:pt x="2372" y="4039"/>
                      <a:pt x="2497" y="4143"/>
                    </a:cubicBezTo>
                    <a:cubicBezTo>
                      <a:pt x="2519" y="4177"/>
                      <a:pt x="2541" y="4212"/>
                      <a:pt x="2558" y="4247"/>
                    </a:cubicBezTo>
                    <a:cubicBezTo>
                      <a:pt x="2788" y="4641"/>
                      <a:pt x="3018" y="5036"/>
                      <a:pt x="3247" y="5430"/>
                    </a:cubicBezTo>
                    <a:cubicBezTo>
                      <a:pt x="3251" y="5438"/>
                      <a:pt x="3257" y="5441"/>
                      <a:pt x="3264" y="5441"/>
                    </a:cubicBezTo>
                    <a:cubicBezTo>
                      <a:pt x="3279" y="5441"/>
                      <a:pt x="3296" y="5423"/>
                      <a:pt x="3286" y="5404"/>
                    </a:cubicBezTo>
                    <a:cubicBezTo>
                      <a:pt x="3213" y="5283"/>
                      <a:pt x="3143" y="5157"/>
                      <a:pt x="3070" y="5036"/>
                    </a:cubicBezTo>
                    <a:cubicBezTo>
                      <a:pt x="3074" y="5036"/>
                      <a:pt x="3074" y="5032"/>
                      <a:pt x="3074" y="5027"/>
                    </a:cubicBezTo>
                    <a:cubicBezTo>
                      <a:pt x="3065" y="4732"/>
                      <a:pt x="3061" y="4433"/>
                      <a:pt x="3057" y="4138"/>
                    </a:cubicBezTo>
                    <a:cubicBezTo>
                      <a:pt x="3052" y="3839"/>
                      <a:pt x="3048" y="3540"/>
                      <a:pt x="3048" y="3245"/>
                    </a:cubicBezTo>
                    <a:cubicBezTo>
                      <a:pt x="3048" y="3076"/>
                      <a:pt x="3048" y="2911"/>
                      <a:pt x="3048" y="2742"/>
                    </a:cubicBezTo>
                    <a:cubicBezTo>
                      <a:pt x="3048" y="2728"/>
                      <a:pt x="3038" y="2722"/>
                      <a:pt x="3027" y="2722"/>
                    </a:cubicBezTo>
                    <a:cubicBezTo>
                      <a:pt x="3014" y="2722"/>
                      <a:pt x="3000" y="2730"/>
                      <a:pt x="3000" y="2747"/>
                    </a:cubicBezTo>
                    <a:cubicBezTo>
                      <a:pt x="3000" y="3046"/>
                      <a:pt x="3000" y="3341"/>
                      <a:pt x="3005" y="3640"/>
                    </a:cubicBezTo>
                    <a:cubicBezTo>
                      <a:pt x="3005" y="3939"/>
                      <a:pt x="3009" y="4234"/>
                      <a:pt x="3013" y="4533"/>
                    </a:cubicBezTo>
                    <a:cubicBezTo>
                      <a:pt x="3018" y="4672"/>
                      <a:pt x="3022" y="4810"/>
                      <a:pt x="3022" y="4954"/>
                    </a:cubicBezTo>
                    <a:cubicBezTo>
                      <a:pt x="2862" y="4676"/>
                      <a:pt x="2701" y="4399"/>
                      <a:pt x="2541" y="4121"/>
                    </a:cubicBezTo>
                    <a:cubicBezTo>
                      <a:pt x="2541" y="4117"/>
                      <a:pt x="2541" y="4117"/>
                      <a:pt x="2536" y="4117"/>
                    </a:cubicBezTo>
                    <a:cubicBezTo>
                      <a:pt x="2380" y="3844"/>
                      <a:pt x="2220" y="3570"/>
                      <a:pt x="2059" y="3297"/>
                    </a:cubicBezTo>
                    <a:cubicBezTo>
                      <a:pt x="1942" y="3089"/>
                      <a:pt x="1821" y="2885"/>
                      <a:pt x="1700" y="2682"/>
                    </a:cubicBezTo>
                    <a:cubicBezTo>
                      <a:pt x="1700" y="2677"/>
                      <a:pt x="1704" y="2677"/>
                      <a:pt x="1700" y="2677"/>
                    </a:cubicBezTo>
                    <a:cubicBezTo>
                      <a:pt x="1665" y="2430"/>
                      <a:pt x="1639" y="2187"/>
                      <a:pt x="1613" y="1945"/>
                    </a:cubicBezTo>
                    <a:cubicBezTo>
                      <a:pt x="1591" y="1697"/>
                      <a:pt x="1574" y="1450"/>
                      <a:pt x="1561" y="1199"/>
                    </a:cubicBezTo>
                    <a:cubicBezTo>
                      <a:pt x="1556" y="1064"/>
                      <a:pt x="1552" y="926"/>
                      <a:pt x="1552" y="787"/>
                    </a:cubicBezTo>
                    <a:cubicBezTo>
                      <a:pt x="1552" y="773"/>
                      <a:pt x="1542" y="766"/>
                      <a:pt x="1531" y="766"/>
                    </a:cubicBezTo>
                    <a:cubicBezTo>
                      <a:pt x="1518" y="766"/>
                      <a:pt x="1504" y="775"/>
                      <a:pt x="1504" y="791"/>
                    </a:cubicBezTo>
                    <a:cubicBezTo>
                      <a:pt x="1509" y="1038"/>
                      <a:pt x="1517" y="1286"/>
                      <a:pt x="1535" y="1528"/>
                    </a:cubicBezTo>
                    <a:cubicBezTo>
                      <a:pt x="1548" y="1775"/>
                      <a:pt x="1574" y="2023"/>
                      <a:pt x="1600" y="2270"/>
                    </a:cubicBezTo>
                    <a:cubicBezTo>
                      <a:pt x="1613" y="2374"/>
                      <a:pt x="1626" y="2474"/>
                      <a:pt x="1639" y="2578"/>
                    </a:cubicBezTo>
                    <a:cubicBezTo>
                      <a:pt x="1370" y="2114"/>
                      <a:pt x="1101" y="1654"/>
                      <a:pt x="828" y="1190"/>
                    </a:cubicBezTo>
                    <a:cubicBezTo>
                      <a:pt x="598" y="800"/>
                      <a:pt x="368" y="405"/>
                      <a:pt x="134" y="11"/>
                    </a:cubicBezTo>
                    <a:cubicBezTo>
                      <a:pt x="131" y="4"/>
                      <a:pt x="125" y="1"/>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01;p23"/>
              <p:cNvSpPr/>
              <p:nvPr/>
            </p:nvSpPr>
            <p:spPr>
              <a:xfrm>
                <a:off x="2732926" y="2215887"/>
                <a:ext cx="1674083" cy="2168481"/>
              </a:xfrm>
              <a:custGeom>
                <a:avLst/>
                <a:gdLst/>
                <a:ahLst/>
                <a:cxnLst/>
                <a:rect l="l" t="t" r="r" b="b"/>
                <a:pathLst>
                  <a:path w="10203" h="13216" extrusionOk="0">
                    <a:moveTo>
                      <a:pt x="1764" y="1"/>
                    </a:moveTo>
                    <a:cubicBezTo>
                      <a:pt x="1757" y="1"/>
                      <a:pt x="1750" y="1"/>
                      <a:pt x="1744" y="1"/>
                    </a:cubicBezTo>
                    <a:cubicBezTo>
                      <a:pt x="1076" y="5"/>
                      <a:pt x="478" y="512"/>
                      <a:pt x="257" y="1137"/>
                    </a:cubicBezTo>
                    <a:cubicBezTo>
                      <a:pt x="40" y="1765"/>
                      <a:pt x="166" y="2481"/>
                      <a:pt x="495" y="3057"/>
                    </a:cubicBezTo>
                    <a:cubicBezTo>
                      <a:pt x="825" y="3634"/>
                      <a:pt x="1341" y="4089"/>
                      <a:pt x="1900" y="4449"/>
                    </a:cubicBezTo>
                    <a:cubicBezTo>
                      <a:pt x="1440" y="4640"/>
                      <a:pt x="929" y="4753"/>
                      <a:pt x="560" y="5087"/>
                    </a:cubicBezTo>
                    <a:cubicBezTo>
                      <a:pt x="148" y="5464"/>
                      <a:pt x="1" y="6075"/>
                      <a:pt x="92" y="6621"/>
                    </a:cubicBezTo>
                    <a:cubicBezTo>
                      <a:pt x="187" y="7172"/>
                      <a:pt x="495" y="7666"/>
                      <a:pt x="872" y="8074"/>
                    </a:cubicBezTo>
                    <a:cubicBezTo>
                      <a:pt x="1557" y="8815"/>
                      <a:pt x="2498" y="9318"/>
                      <a:pt x="3495" y="9474"/>
                    </a:cubicBezTo>
                    <a:cubicBezTo>
                      <a:pt x="3066" y="9843"/>
                      <a:pt x="2672" y="10311"/>
                      <a:pt x="2598" y="10870"/>
                    </a:cubicBezTo>
                    <a:cubicBezTo>
                      <a:pt x="2529" y="11408"/>
                      <a:pt x="2780" y="11954"/>
                      <a:pt x="3170" y="12331"/>
                    </a:cubicBezTo>
                    <a:cubicBezTo>
                      <a:pt x="3561" y="12704"/>
                      <a:pt x="4072" y="12930"/>
                      <a:pt x="4597" y="13069"/>
                    </a:cubicBezTo>
                    <a:cubicBezTo>
                      <a:pt x="4982" y="13172"/>
                      <a:pt x="5353" y="13216"/>
                      <a:pt x="5725" y="13216"/>
                    </a:cubicBezTo>
                    <a:cubicBezTo>
                      <a:pt x="6119" y="13216"/>
                      <a:pt x="6514" y="13166"/>
                      <a:pt x="6929" y="13086"/>
                    </a:cubicBezTo>
                    <a:cubicBezTo>
                      <a:pt x="7350" y="13004"/>
                      <a:pt x="8126" y="12652"/>
                      <a:pt x="8633" y="12175"/>
                    </a:cubicBezTo>
                    <a:cubicBezTo>
                      <a:pt x="9214" y="11672"/>
                      <a:pt x="9644" y="10875"/>
                      <a:pt x="9834" y="10203"/>
                    </a:cubicBezTo>
                    <a:cubicBezTo>
                      <a:pt x="10042" y="9448"/>
                      <a:pt x="10203" y="8663"/>
                      <a:pt x="10116" y="7883"/>
                    </a:cubicBezTo>
                    <a:cubicBezTo>
                      <a:pt x="10025" y="7107"/>
                      <a:pt x="9661" y="6327"/>
                      <a:pt x="9011" y="5893"/>
                    </a:cubicBezTo>
                    <a:cubicBezTo>
                      <a:pt x="8701" y="5688"/>
                      <a:pt x="8323" y="5579"/>
                      <a:pt x="7951" y="5579"/>
                    </a:cubicBezTo>
                    <a:cubicBezTo>
                      <a:pt x="7538" y="5579"/>
                      <a:pt x="7133" y="5714"/>
                      <a:pt x="6838" y="6001"/>
                    </a:cubicBezTo>
                    <a:lnTo>
                      <a:pt x="6838" y="6001"/>
                    </a:lnTo>
                    <a:cubicBezTo>
                      <a:pt x="6964" y="5277"/>
                      <a:pt x="7094" y="4545"/>
                      <a:pt x="6990" y="3816"/>
                    </a:cubicBezTo>
                    <a:cubicBezTo>
                      <a:pt x="6886" y="3092"/>
                      <a:pt x="6509" y="2364"/>
                      <a:pt x="5854" y="2034"/>
                    </a:cubicBezTo>
                    <a:cubicBezTo>
                      <a:pt x="5647" y="1930"/>
                      <a:pt x="5413" y="1879"/>
                      <a:pt x="5179" y="1879"/>
                    </a:cubicBezTo>
                    <a:cubicBezTo>
                      <a:pt x="4673" y="1879"/>
                      <a:pt x="4170" y="2118"/>
                      <a:pt x="3959" y="2572"/>
                    </a:cubicBezTo>
                    <a:cubicBezTo>
                      <a:pt x="3786" y="1986"/>
                      <a:pt x="3608" y="1388"/>
                      <a:pt x="3261" y="890"/>
                    </a:cubicBezTo>
                    <a:cubicBezTo>
                      <a:pt x="2914" y="392"/>
                      <a:pt x="2367" y="1"/>
                      <a:pt x="17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02;p23"/>
              <p:cNvSpPr/>
              <p:nvPr/>
            </p:nvSpPr>
            <p:spPr>
              <a:xfrm>
                <a:off x="2999882" y="2542241"/>
                <a:ext cx="1077169" cy="1675585"/>
              </a:xfrm>
              <a:custGeom>
                <a:avLst/>
                <a:gdLst/>
                <a:ahLst/>
                <a:cxnLst/>
                <a:rect l="l" t="t" r="r" b="b"/>
                <a:pathLst>
                  <a:path w="6565" h="10212" extrusionOk="0">
                    <a:moveTo>
                      <a:pt x="180" y="0"/>
                    </a:moveTo>
                    <a:cubicBezTo>
                      <a:pt x="149" y="0"/>
                      <a:pt x="117" y="38"/>
                      <a:pt x="139" y="76"/>
                    </a:cubicBezTo>
                    <a:cubicBezTo>
                      <a:pt x="728" y="1003"/>
                      <a:pt x="1314" y="1936"/>
                      <a:pt x="1899" y="2872"/>
                    </a:cubicBezTo>
                    <a:cubicBezTo>
                      <a:pt x="1470" y="2478"/>
                      <a:pt x="1019" y="2105"/>
                      <a:pt x="559" y="1749"/>
                    </a:cubicBezTo>
                    <a:cubicBezTo>
                      <a:pt x="403" y="1632"/>
                      <a:pt x="251" y="1519"/>
                      <a:pt x="95" y="1407"/>
                    </a:cubicBezTo>
                    <a:cubicBezTo>
                      <a:pt x="86" y="1400"/>
                      <a:pt x="77" y="1397"/>
                      <a:pt x="68" y="1397"/>
                    </a:cubicBezTo>
                    <a:cubicBezTo>
                      <a:pt x="30" y="1397"/>
                      <a:pt x="0" y="1448"/>
                      <a:pt x="39" y="1476"/>
                    </a:cubicBezTo>
                    <a:cubicBezTo>
                      <a:pt x="594" y="1879"/>
                      <a:pt x="1127" y="2308"/>
                      <a:pt x="1639" y="2759"/>
                    </a:cubicBezTo>
                    <a:cubicBezTo>
                      <a:pt x="1782" y="2885"/>
                      <a:pt x="1925" y="3015"/>
                      <a:pt x="2068" y="3150"/>
                    </a:cubicBezTo>
                    <a:cubicBezTo>
                      <a:pt x="2072" y="3150"/>
                      <a:pt x="2072" y="3154"/>
                      <a:pt x="2077" y="3154"/>
                    </a:cubicBezTo>
                    <a:cubicBezTo>
                      <a:pt x="2259" y="3440"/>
                      <a:pt x="2441" y="3731"/>
                      <a:pt x="2619" y="4017"/>
                    </a:cubicBezTo>
                    <a:cubicBezTo>
                      <a:pt x="3356" y="5196"/>
                      <a:pt x="4093" y="6371"/>
                      <a:pt x="4825" y="7550"/>
                    </a:cubicBezTo>
                    <a:cubicBezTo>
                      <a:pt x="4448" y="7255"/>
                      <a:pt x="4071" y="6961"/>
                      <a:pt x="3694" y="6666"/>
                    </a:cubicBezTo>
                    <a:cubicBezTo>
                      <a:pt x="3252" y="6323"/>
                      <a:pt x="2809" y="5976"/>
                      <a:pt x="2367" y="5634"/>
                    </a:cubicBezTo>
                    <a:cubicBezTo>
                      <a:pt x="2116" y="5434"/>
                      <a:pt x="1864" y="5239"/>
                      <a:pt x="1608" y="5040"/>
                    </a:cubicBezTo>
                    <a:cubicBezTo>
                      <a:pt x="1600" y="5034"/>
                      <a:pt x="1592" y="5031"/>
                      <a:pt x="1584" y="5031"/>
                    </a:cubicBezTo>
                    <a:cubicBezTo>
                      <a:pt x="1548" y="5031"/>
                      <a:pt x="1517" y="5085"/>
                      <a:pt x="1552" y="5114"/>
                    </a:cubicBezTo>
                    <a:lnTo>
                      <a:pt x="2892" y="6159"/>
                    </a:lnTo>
                    <a:cubicBezTo>
                      <a:pt x="3334" y="6501"/>
                      <a:pt x="3776" y="6848"/>
                      <a:pt x="4218" y="7190"/>
                    </a:cubicBezTo>
                    <a:cubicBezTo>
                      <a:pt x="4470" y="7386"/>
                      <a:pt x="4717" y="7581"/>
                      <a:pt x="4969" y="7776"/>
                    </a:cubicBezTo>
                    <a:cubicBezTo>
                      <a:pt x="5008" y="7841"/>
                      <a:pt x="5047" y="7906"/>
                      <a:pt x="5090" y="7971"/>
                    </a:cubicBezTo>
                    <a:cubicBezTo>
                      <a:pt x="5550" y="8708"/>
                      <a:pt x="6009" y="9449"/>
                      <a:pt x="6469" y="10191"/>
                    </a:cubicBezTo>
                    <a:cubicBezTo>
                      <a:pt x="6477" y="10205"/>
                      <a:pt x="6489" y="10212"/>
                      <a:pt x="6502" y="10212"/>
                    </a:cubicBezTo>
                    <a:cubicBezTo>
                      <a:pt x="6532" y="10212"/>
                      <a:pt x="6564" y="10173"/>
                      <a:pt x="6542" y="10139"/>
                    </a:cubicBezTo>
                    <a:cubicBezTo>
                      <a:pt x="6399" y="9909"/>
                      <a:pt x="6256" y="9675"/>
                      <a:pt x="6113" y="9445"/>
                    </a:cubicBezTo>
                    <a:cubicBezTo>
                      <a:pt x="6113" y="9441"/>
                      <a:pt x="6113" y="9436"/>
                      <a:pt x="6113" y="9432"/>
                    </a:cubicBezTo>
                    <a:cubicBezTo>
                      <a:pt x="6083" y="8864"/>
                      <a:pt x="6057" y="8296"/>
                      <a:pt x="6031" y="7728"/>
                    </a:cubicBezTo>
                    <a:cubicBezTo>
                      <a:pt x="6005" y="7160"/>
                      <a:pt x="5983" y="6592"/>
                      <a:pt x="5966" y="6024"/>
                    </a:cubicBezTo>
                    <a:cubicBezTo>
                      <a:pt x="5953" y="5708"/>
                      <a:pt x="5944" y="5387"/>
                      <a:pt x="5935" y="5066"/>
                    </a:cubicBezTo>
                    <a:cubicBezTo>
                      <a:pt x="5935" y="5040"/>
                      <a:pt x="5917" y="5028"/>
                      <a:pt x="5896" y="5028"/>
                    </a:cubicBezTo>
                    <a:cubicBezTo>
                      <a:pt x="5872" y="5028"/>
                      <a:pt x="5844" y="5046"/>
                      <a:pt x="5844" y="5079"/>
                    </a:cubicBezTo>
                    <a:cubicBezTo>
                      <a:pt x="5862" y="5647"/>
                      <a:pt x="5879" y="6215"/>
                      <a:pt x="5901" y="6783"/>
                    </a:cubicBezTo>
                    <a:cubicBezTo>
                      <a:pt x="5922" y="7351"/>
                      <a:pt x="5948" y="7919"/>
                      <a:pt x="5974" y="8487"/>
                    </a:cubicBezTo>
                    <a:cubicBezTo>
                      <a:pt x="5987" y="8756"/>
                      <a:pt x="6000" y="9024"/>
                      <a:pt x="6013" y="9289"/>
                    </a:cubicBezTo>
                    <a:cubicBezTo>
                      <a:pt x="5693" y="8769"/>
                      <a:pt x="5367" y="8248"/>
                      <a:pt x="5042" y="7728"/>
                    </a:cubicBezTo>
                    <a:cubicBezTo>
                      <a:pt x="5042" y="7724"/>
                      <a:pt x="5042" y="7724"/>
                      <a:pt x="5042" y="7719"/>
                    </a:cubicBezTo>
                    <a:cubicBezTo>
                      <a:pt x="4721" y="7208"/>
                      <a:pt x="4401" y="6692"/>
                      <a:pt x="4080" y="6180"/>
                    </a:cubicBezTo>
                    <a:cubicBezTo>
                      <a:pt x="3841" y="5794"/>
                      <a:pt x="3598" y="5413"/>
                      <a:pt x="3360" y="5027"/>
                    </a:cubicBezTo>
                    <a:cubicBezTo>
                      <a:pt x="3360" y="5023"/>
                      <a:pt x="3360" y="5018"/>
                      <a:pt x="3360" y="5014"/>
                    </a:cubicBezTo>
                    <a:cubicBezTo>
                      <a:pt x="3278" y="4554"/>
                      <a:pt x="3208" y="4086"/>
                      <a:pt x="3148" y="3622"/>
                    </a:cubicBezTo>
                    <a:cubicBezTo>
                      <a:pt x="3091" y="3150"/>
                      <a:pt x="3043" y="2677"/>
                      <a:pt x="3009" y="2209"/>
                    </a:cubicBezTo>
                    <a:cubicBezTo>
                      <a:pt x="2987" y="1944"/>
                      <a:pt x="2974" y="1680"/>
                      <a:pt x="2961" y="1420"/>
                    </a:cubicBezTo>
                    <a:cubicBezTo>
                      <a:pt x="2959" y="1392"/>
                      <a:pt x="2940" y="1380"/>
                      <a:pt x="2920" y="1380"/>
                    </a:cubicBezTo>
                    <a:cubicBezTo>
                      <a:pt x="2896" y="1380"/>
                      <a:pt x="2870" y="1397"/>
                      <a:pt x="2870" y="1428"/>
                    </a:cubicBezTo>
                    <a:cubicBezTo>
                      <a:pt x="2892" y="1901"/>
                      <a:pt x="2926" y="2369"/>
                      <a:pt x="2970" y="2837"/>
                    </a:cubicBezTo>
                    <a:cubicBezTo>
                      <a:pt x="3017" y="3310"/>
                      <a:pt x="3074" y="3778"/>
                      <a:pt x="3143" y="4246"/>
                    </a:cubicBezTo>
                    <a:cubicBezTo>
                      <a:pt x="3169" y="4442"/>
                      <a:pt x="3204" y="4637"/>
                      <a:pt x="3234" y="4827"/>
                    </a:cubicBezTo>
                    <a:cubicBezTo>
                      <a:pt x="2692" y="3965"/>
                      <a:pt x="2150" y="3098"/>
                      <a:pt x="1608" y="2230"/>
                    </a:cubicBezTo>
                    <a:cubicBezTo>
                      <a:pt x="1140" y="1493"/>
                      <a:pt x="676" y="756"/>
                      <a:pt x="212" y="19"/>
                    </a:cubicBezTo>
                    <a:cubicBezTo>
                      <a:pt x="204" y="6"/>
                      <a:pt x="192"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03;p23"/>
              <p:cNvSpPr/>
              <p:nvPr/>
            </p:nvSpPr>
            <p:spPr>
              <a:xfrm>
                <a:off x="3893946" y="1487375"/>
                <a:ext cx="1533961" cy="3179542"/>
              </a:xfrm>
              <a:custGeom>
                <a:avLst/>
                <a:gdLst/>
                <a:ahLst/>
                <a:cxnLst/>
                <a:rect l="l" t="t" r="r" b="b"/>
                <a:pathLst>
                  <a:path w="9349" h="19378" extrusionOk="0">
                    <a:moveTo>
                      <a:pt x="994" y="1"/>
                    </a:moveTo>
                    <a:cubicBezTo>
                      <a:pt x="447" y="1"/>
                      <a:pt x="1" y="443"/>
                      <a:pt x="1" y="994"/>
                    </a:cubicBezTo>
                    <a:lnTo>
                      <a:pt x="1" y="18454"/>
                    </a:lnTo>
                    <a:cubicBezTo>
                      <a:pt x="1" y="18961"/>
                      <a:pt x="413" y="19377"/>
                      <a:pt x="924" y="19377"/>
                    </a:cubicBezTo>
                    <a:lnTo>
                      <a:pt x="8369" y="19377"/>
                    </a:lnTo>
                    <a:cubicBezTo>
                      <a:pt x="8911" y="19377"/>
                      <a:pt x="9349" y="18935"/>
                      <a:pt x="9349" y="18393"/>
                    </a:cubicBezTo>
                    <a:lnTo>
                      <a:pt x="9349" y="1189"/>
                    </a:lnTo>
                    <a:cubicBezTo>
                      <a:pt x="9349" y="534"/>
                      <a:pt x="8820" y="1"/>
                      <a:pt x="8165" y="1"/>
                    </a:cubicBezTo>
                    <a:close/>
                  </a:path>
                </a:pathLst>
              </a:custGeom>
              <a:solidFill>
                <a:srgbClr val="0226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804;p23"/>
              <p:cNvGrpSpPr/>
              <p:nvPr/>
            </p:nvGrpSpPr>
            <p:grpSpPr>
              <a:xfrm>
                <a:off x="3958935" y="1568657"/>
                <a:ext cx="1404554" cy="3032919"/>
                <a:chOff x="3964789" y="1898638"/>
                <a:chExt cx="1121938" cy="2422653"/>
              </a:xfrm>
            </p:grpSpPr>
            <p:sp>
              <p:nvSpPr>
                <p:cNvPr id="73" name="Google Shape;805;p23"/>
                <p:cNvSpPr/>
                <p:nvPr/>
              </p:nvSpPr>
              <p:spPr>
                <a:xfrm>
                  <a:off x="3964789" y="1898638"/>
                  <a:ext cx="1121938" cy="1674256"/>
                </a:xfrm>
                <a:custGeom>
                  <a:avLst/>
                  <a:gdLst/>
                  <a:ahLst/>
                  <a:cxnLst/>
                  <a:rect l="l" t="t" r="r" b="b"/>
                  <a:pathLst>
                    <a:path w="8560" h="12774" extrusionOk="0">
                      <a:moveTo>
                        <a:pt x="789" y="0"/>
                      </a:moveTo>
                      <a:cubicBezTo>
                        <a:pt x="356" y="0"/>
                        <a:pt x="0" y="356"/>
                        <a:pt x="0" y="789"/>
                      </a:cubicBezTo>
                      <a:lnTo>
                        <a:pt x="0" y="12773"/>
                      </a:lnTo>
                      <a:cubicBezTo>
                        <a:pt x="4661" y="12730"/>
                        <a:pt x="7471" y="8099"/>
                        <a:pt x="8559" y="5862"/>
                      </a:cubicBezTo>
                      <a:lnTo>
                        <a:pt x="8559" y="937"/>
                      </a:lnTo>
                      <a:cubicBezTo>
                        <a:pt x="8559" y="421"/>
                        <a:pt x="8143" y="0"/>
                        <a:pt x="7623"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06;p23"/>
                <p:cNvSpPr/>
                <p:nvPr/>
              </p:nvSpPr>
              <p:spPr>
                <a:xfrm>
                  <a:off x="3964789" y="2666957"/>
                  <a:ext cx="1121938" cy="1654334"/>
                </a:xfrm>
                <a:custGeom>
                  <a:avLst/>
                  <a:gdLst/>
                  <a:ahLst/>
                  <a:cxnLst/>
                  <a:rect l="l" t="t" r="r" b="b"/>
                  <a:pathLst>
                    <a:path w="8560" h="12622" extrusionOk="0">
                      <a:moveTo>
                        <a:pt x="8559" y="0"/>
                      </a:moveTo>
                      <a:cubicBezTo>
                        <a:pt x="7471" y="2237"/>
                        <a:pt x="4661" y="6868"/>
                        <a:pt x="0" y="6911"/>
                      </a:cubicBezTo>
                      <a:lnTo>
                        <a:pt x="0" y="11772"/>
                      </a:lnTo>
                      <a:cubicBezTo>
                        <a:pt x="0" y="12240"/>
                        <a:pt x="382" y="12621"/>
                        <a:pt x="854" y="12621"/>
                      </a:cubicBezTo>
                      <a:lnTo>
                        <a:pt x="7649" y="12621"/>
                      </a:lnTo>
                      <a:cubicBezTo>
                        <a:pt x="8152" y="12621"/>
                        <a:pt x="8559" y="12214"/>
                        <a:pt x="8559" y="11715"/>
                      </a:cubicBezTo>
                      <a:lnTo>
                        <a:pt x="8559"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807;p23"/>
              <p:cNvSpPr/>
              <p:nvPr/>
            </p:nvSpPr>
            <p:spPr>
              <a:xfrm>
                <a:off x="4092517" y="2219298"/>
                <a:ext cx="518100" cy="51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08;p23"/>
              <p:cNvSpPr/>
              <p:nvPr/>
            </p:nvSpPr>
            <p:spPr>
              <a:xfrm>
                <a:off x="4712889" y="2219298"/>
                <a:ext cx="518100" cy="51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09;p23"/>
              <p:cNvSpPr/>
              <p:nvPr/>
            </p:nvSpPr>
            <p:spPr>
              <a:xfrm>
                <a:off x="4092517" y="2788006"/>
                <a:ext cx="518100" cy="51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10;p23"/>
              <p:cNvSpPr/>
              <p:nvPr/>
            </p:nvSpPr>
            <p:spPr>
              <a:xfrm>
                <a:off x="4712889" y="2788006"/>
                <a:ext cx="518100" cy="51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1;p23"/>
              <p:cNvSpPr/>
              <p:nvPr/>
            </p:nvSpPr>
            <p:spPr>
              <a:xfrm>
                <a:off x="3921019" y="3354105"/>
                <a:ext cx="12306" cy="14439"/>
              </a:xfrm>
              <a:custGeom>
                <a:avLst/>
                <a:gdLst/>
                <a:ahLst/>
                <a:cxnLst/>
                <a:rect l="l" t="t" r="r" b="b"/>
                <a:pathLst>
                  <a:path w="75" h="88" extrusionOk="0">
                    <a:moveTo>
                      <a:pt x="27" y="1"/>
                    </a:moveTo>
                    <a:cubicBezTo>
                      <a:pt x="22" y="5"/>
                      <a:pt x="14" y="5"/>
                      <a:pt x="9" y="14"/>
                    </a:cubicBezTo>
                    <a:cubicBezTo>
                      <a:pt x="9" y="14"/>
                      <a:pt x="9" y="18"/>
                      <a:pt x="5" y="18"/>
                    </a:cubicBezTo>
                    <a:cubicBezTo>
                      <a:pt x="1" y="27"/>
                      <a:pt x="1" y="31"/>
                      <a:pt x="1" y="40"/>
                    </a:cubicBezTo>
                    <a:lnTo>
                      <a:pt x="1" y="49"/>
                    </a:lnTo>
                    <a:cubicBezTo>
                      <a:pt x="1" y="53"/>
                      <a:pt x="1" y="57"/>
                      <a:pt x="5" y="62"/>
                    </a:cubicBezTo>
                    <a:cubicBezTo>
                      <a:pt x="5" y="66"/>
                      <a:pt x="9" y="70"/>
                      <a:pt x="9" y="75"/>
                    </a:cubicBezTo>
                    <a:cubicBezTo>
                      <a:pt x="14" y="79"/>
                      <a:pt x="18" y="79"/>
                      <a:pt x="22" y="83"/>
                    </a:cubicBezTo>
                    <a:cubicBezTo>
                      <a:pt x="27" y="83"/>
                      <a:pt x="31" y="88"/>
                      <a:pt x="35" y="88"/>
                    </a:cubicBezTo>
                    <a:lnTo>
                      <a:pt x="48" y="83"/>
                    </a:lnTo>
                    <a:cubicBezTo>
                      <a:pt x="53" y="83"/>
                      <a:pt x="57" y="79"/>
                      <a:pt x="61" y="75"/>
                    </a:cubicBezTo>
                    <a:cubicBezTo>
                      <a:pt x="66" y="70"/>
                      <a:pt x="66" y="70"/>
                      <a:pt x="70" y="66"/>
                    </a:cubicBezTo>
                    <a:cubicBezTo>
                      <a:pt x="74" y="62"/>
                      <a:pt x="74" y="57"/>
                      <a:pt x="74" y="49"/>
                    </a:cubicBezTo>
                    <a:lnTo>
                      <a:pt x="74" y="40"/>
                    </a:lnTo>
                    <a:cubicBezTo>
                      <a:pt x="74" y="31"/>
                      <a:pt x="74" y="27"/>
                      <a:pt x="70" y="23"/>
                    </a:cubicBezTo>
                    <a:cubicBezTo>
                      <a:pt x="70" y="18"/>
                      <a:pt x="66" y="14"/>
                      <a:pt x="61" y="14"/>
                    </a:cubicBezTo>
                    <a:cubicBezTo>
                      <a:pt x="61" y="10"/>
                      <a:pt x="57" y="5"/>
                      <a:pt x="53" y="5"/>
                    </a:cubicBezTo>
                    <a:cubicBezTo>
                      <a:pt x="48" y="1"/>
                      <a:pt x="44" y="1"/>
                      <a:pt x="35" y="1"/>
                    </a:cubicBezTo>
                    <a:close/>
                  </a:path>
                </a:pathLst>
              </a:custGeom>
              <a:solidFill>
                <a:srgbClr val="FED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2;p23"/>
              <p:cNvSpPr/>
              <p:nvPr/>
            </p:nvSpPr>
            <p:spPr>
              <a:xfrm>
                <a:off x="4299549" y="1508049"/>
                <a:ext cx="687977" cy="111903"/>
              </a:xfrm>
              <a:custGeom>
                <a:avLst/>
                <a:gdLst/>
                <a:ahLst/>
                <a:cxnLst/>
                <a:rect l="l" t="t" r="r" b="b"/>
                <a:pathLst>
                  <a:path w="4193" h="682" extrusionOk="0">
                    <a:moveTo>
                      <a:pt x="338" y="1"/>
                    </a:moveTo>
                    <a:cubicBezTo>
                      <a:pt x="152" y="1"/>
                      <a:pt x="0" y="152"/>
                      <a:pt x="0" y="339"/>
                    </a:cubicBezTo>
                    <a:cubicBezTo>
                      <a:pt x="0" y="530"/>
                      <a:pt x="152" y="681"/>
                      <a:pt x="338" y="681"/>
                    </a:cubicBezTo>
                    <a:lnTo>
                      <a:pt x="3850" y="681"/>
                    </a:lnTo>
                    <a:cubicBezTo>
                      <a:pt x="4041" y="681"/>
                      <a:pt x="4193" y="530"/>
                      <a:pt x="4193" y="339"/>
                    </a:cubicBezTo>
                    <a:cubicBezTo>
                      <a:pt x="4193" y="152"/>
                      <a:pt x="4041" y="1"/>
                      <a:pt x="3850" y="1"/>
                    </a:cubicBezTo>
                    <a:close/>
                  </a:path>
                </a:pathLst>
              </a:custGeom>
              <a:solidFill>
                <a:srgbClr val="0226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3;p23"/>
              <p:cNvSpPr/>
              <p:nvPr/>
            </p:nvSpPr>
            <p:spPr>
              <a:xfrm>
                <a:off x="4096748" y="1763521"/>
                <a:ext cx="1090787" cy="147344"/>
              </a:xfrm>
              <a:custGeom>
                <a:avLst/>
                <a:gdLst/>
                <a:ahLst/>
                <a:cxnLst/>
                <a:rect l="l" t="t" r="r" b="b"/>
                <a:pathLst>
                  <a:path w="6648" h="898" extrusionOk="0">
                    <a:moveTo>
                      <a:pt x="451" y="0"/>
                    </a:moveTo>
                    <a:cubicBezTo>
                      <a:pt x="204" y="0"/>
                      <a:pt x="0" y="200"/>
                      <a:pt x="0" y="447"/>
                    </a:cubicBezTo>
                    <a:cubicBezTo>
                      <a:pt x="0" y="694"/>
                      <a:pt x="204" y="898"/>
                      <a:pt x="451" y="898"/>
                    </a:cubicBezTo>
                    <a:lnTo>
                      <a:pt x="6201" y="898"/>
                    </a:lnTo>
                    <a:cubicBezTo>
                      <a:pt x="6448" y="898"/>
                      <a:pt x="6647" y="694"/>
                      <a:pt x="6647" y="447"/>
                    </a:cubicBezTo>
                    <a:cubicBezTo>
                      <a:pt x="6647" y="200"/>
                      <a:pt x="6448" y="0"/>
                      <a:pt x="6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4;p23"/>
              <p:cNvSpPr/>
              <p:nvPr/>
            </p:nvSpPr>
            <p:spPr>
              <a:xfrm>
                <a:off x="5084173" y="1781241"/>
                <a:ext cx="65631" cy="111082"/>
              </a:xfrm>
              <a:custGeom>
                <a:avLst/>
                <a:gdLst/>
                <a:ahLst/>
                <a:cxnLst/>
                <a:rect l="l" t="t" r="r" b="b"/>
                <a:pathLst>
                  <a:path w="400" h="677" extrusionOk="0">
                    <a:moveTo>
                      <a:pt x="200" y="66"/>
                    </a:moveTo>
                    <a:cubicBezTo>
                      <a:pt x="274" y="66"/>
                      <a:pt x="339" y="126"/>
                      <a:pt x="339" y="200"/>
                    </a:cubicBezTo>
                    <a:cubicBezTo>
                      <a:pt x="339" y="274"/>
                      <a:pt x="274" y="339"/>
                      <a:pt x="200" y="339"/>
                    </a:cubicBezTo>
                    <a:cubicBezTo>
                      <a:pt x="126" y="339"/>
                      <a:pt x="66" y="274"/>
                      <a:pt x="66" y="200"/>
                    </a:cubicBezTo>
                    <a:cubicBezTo>
                      <a:pt x="66" y="126"/>
                      <a:pt x="126" y="66"/>
                      <a:pt x="200" y="66"/>
                    </a:cubicBezTo>
                    <a:close/>
                    <a:moveTo>
                      <a:pt x="200" y="1"/>
                    </a:moveTo>
                    <a:cubicBezTo>
                      <a:pt x="92" y="1"/>
                      <a:pt x="0" y="92"/>
                      <a:pt x="0" y="200"/>
                    </a:cubicBezTo>
                    <a:cubicBezTo>
                      <a:pt x="0" y="308"/>
                      <a:pt x="92" y="399"/>
                      <a:pt x="200" y="399"/>
                    </a:cubicBezTo>
                    <a:cubicBezTo>
                      <a:pt x="213" y="399"/>
                      <a:pt x="222" y="395"/>
                      <a:pt x="230" y="395"/>
                    </a:cubicBezTo>
                    <a:lnTo>
                      <a:pt x="308" y="677"/>
                    </a:lnTo>
                    <a:lnTo>
                      <a:pt x="369" y="660"/>
                    </a:lnTo>
                    <a:lnTo>
                      <a:pt x="291" y="378"/>
                    </a:lnTo>
                    <a:cubicBezTo>
                      <a:pt x="356" y="343"/>
                      <a:pt x="399" y="278"/>
                      <a:pt x="399" y="200"/>
                    </a:cubicBezTo>
                    <a:cubicBezTo>
                      <a:pt x="399" y="92"/>
                      <a:pt x="308"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5;p23"/>
              <p:cNvSpPr/>
              <p:nvPr/>
            </p:nvSpPr>
            <p:spPr>
              <a:xfrm>
                <a:off x="5602825" y="1869680"/>
                <a:ext cx="336523" cy="296493"/>
              </a:xfrm>
              <a:custGeom>
                <a:avLst/>
                <a:gdLst/>
                <a:ahLst/>
                <a:cxnLst/>
                <a:rect l="l" t="t" r="r" b="b"/>
                <a:pathLst>
                  <a:path w="2051" h="1807" extrusionOk="0">
                    <a:moveTo>
                      <a:pt x="1026" y="0"/>
                    </a:moveTo>
                    <a:cubicBezTo>
                      <a:pt x="911" y="0"/>
                      <a:pt x="794" y="22"/>
                      <a:pt x="681" y="69"/>
                    </a:cubicBezTo>
                    <a:cubicBezTo>
                      <a:pt x="221" y="259"/>
                      <a:pt x="0" y="788"/>
                      <a:pt x="191" y="1248"/>
                    </a:cubicBezTo>
                    <a:cubicBezTo>
                      <a:pt x="335" y="1595"/>
                      <a:pt x="673" y="1806"/>
                      <a:pt x="1027" y="1806"/>
                    </a:cubicBezTo>
                    <a:cubicBezTo>
                      <a:pt x="1142" y="1806"/>
                      <a:pt x="1258" y="1784"/>
                      <a:pt x="1370" y="1738"/>
                    </a:cubicBezTo>
                    <a:cubicBezTo>
                      <a:pt x="1834" y="1547"/>
                      <a:pt x="2051" y="1018"/>
                      <a:pt x="1860" y="559"/>
                    </a:cubicBezTo>
                    <a:cubicBezTo>
                      <a:pt x="1716" y="211"/>
                      <a:pt x="1381"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16;p23"/>
              <p:cNvSpPr/>
              <p:nvPr/>
            </p:nvSpPr>
            <p:spPr>
              <a:xfrm>
                <a:off x="5468281" y="1551530"/>
                <a:ext cx="191643" cy="169331"/>
              </a:xfrm>
              <a:custGeom>
                <a:avLst/>
                <a:gdLst/>
                <a:ahLst/>
                <a:cxnLst/>
                <a:rect l="l" t="t" r="r" b="b"/>
                <a:pathLst>
                  <a:path w="1168" h="1032" extrusionOk="0">
                    <a:moveTo>
                      <a:pt x="583" y="0"/>
                    </a:moveTo>
                    <a:cubicBezTo>
                      <a:pt x="518" y="0"/>
                      <a:pt x="451" y="13"/>
                      <a:pt x="387" y="39"/>
                    </a:cubicBezTo>
                    <a:cubicBezTo>
                      <a:pt x="126" y="148"/>
                      <a:pt x="1" y="451"/>
                      <a:pt x="109" y="711"/>
                    </a:cubicBezTo>
                    <a:cubicBezTo>
                      <a:pt x="191" y="911"/>
                      <a:pt x="382" y="1032"/>
                      <a:pt x="585" y="1032"/>
                    </a:cubicBezTo>
                    <a:cubicBezTo>
                      <a:pt x="650" y="1032"/>
                      <a:pt x="717" y="1019"/>
                      <a:pt x="781" y="993"/>
                    </a:cubicBezTo>
                    <a:cubicBezTo>
                      <a:pt x="1041" y="885"/>
                      <a:pt x="1167" y="581"/>
                      <a:pt x="1059" y="321"/>
                    </a:cubicBezTo>
                    <a:cubicBezTo>
                      <a:pt x="977" y="121"/>
                      <a:pt x="786" y="0"/>
                      <a:pt x="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17;p23"/>
              <p:cNvSpPr/>
              <p:nvPr/>
            </p:nvSpPr>
            <p:spPr>
              <a:xfrm>
                <a:off x="5927865" y="1636195"/>
                <a:ext cx="89094" cy="78594"/>
              </a:xfrm>
              <a:custGeom>
                <a:avLst/>
                <a:gdLst/>
                <a:ahLst/>
                <a:cxnLst/>
                <a:rect l="l" t="t" r="r" b="b"/>
                <a:pathLst>
                  <a:path w="543" h="479" extrusionOk="0">
                    <a:moveTo>
                      <a:pt x="272" y="1"/>
                    </a:moveTo>
                    <a:cubicBezTo>
                      <a:pt x="242" y="1"/>
                      <a:pt x="212" y="6"/>
                      <a:pt x="183" y="17"/>
                    </a:cubicBezTo>
                    <a:cubicBezTo>
                      <a:pt x="61" y="69"/>
                      <a:pt x="1" y="208"/>
                      <a:pt x="53" y="330"/>
                    </a:cubicBezTo>
                    <a:cubicBezTo>
                      <a:pt x="92" y="421"/>
                      <a:pt x="181" y="478"/>
                      <a:pt x="274" y="478"/>
                    </a:cubicBezTo>
                    <a:cubicBezTo>
                      <a:pt x="304" y="478"/>
                      <a:pt x="335" y="472"/>
                      <a:pt x="365" y="460"/>
                    </a:cubicBezTo>
                    <a:cubicBezTo>
                      <a:pt x="486" y="408"/>
                      <a:pt x="543" y="269"/>
                      <a:pt x="495" y="148"/>
                    </a:cubicBezTo>
                    <a:cubicBezTo>
                      <a:pt x="455" y="55"/>
                      <a:pt x="366" y="1"/>
                      <a:pt x="2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818;p23"/>
              <p:cNvGrpSpPr/>
              <p:nvPr/>
            </p:nvGrpSpPr>
            <p:grpSpPr>
              <a:xfrm>
                <a:off x="5617733" y="4199574"/>
                <a:ext cx="391601" cy="380417"/>
                <a:chOff x="5289813" y="4000177"/>
                <a:chExt cx="312806" cy="303872"/>
              </a:xfrm>
            </p:grpSpPr>
            <p:sp>
              <p:nvSpPr>
                <p:cNvPr id="70" name="Google Shape;819;p23"/>
                <p:cNvSpPr/>
                <p:nvPr/>
              </p:nvSpPr>
              <p:spPr>
                <a:xfrm>
                  <a:off x="5289813" y="4168918"/>
                  <a:ext cx="150203" cy="135131"/>
                </a:xfrm>
                <a:custGeom>
                  <a:avLst/>
                  <a:gdLst/>
                  <a:ahLst/>
                  <a:cxnLst/>
                  <a:rect l="l" t="t" r="r" b="b"/>
                  <a:pathLst>
                    <a:path w="1146" h="1031" extrusionOk="0">
                      <a:moveTo>
                        <a:pt x="575" y="1"/>
                      </a:moveTo>
                      <a:cubicBezTo>
                        <a:pt x="454" y="1"/>
                        <a:pt x="332" y="44"/>
                        <a:pt x="235" y="131"/>
                      </a:cubicBezTo>
                      <a:cubicBezTo>
                        <a:pt x="22" y="318"/>
                        <a:pt x="1" y="643"/>
                        <a:pt x="187" y="855"/>
                      </a:cubicBezTo>
                      <a:cubicBezTo>
                        <a:pt x="291" y="971"/>
                        <a:pt x="434" y="1030"/>
                        <a:pt x="578" y="1030"/>
                      </a:cubicBezTo>
                      <a:cubicBezTo>
                        <a:pt x="698" y="1030"/>
                        <a:pt x="819" y="988"/>
                        <a:pt x="916" y="903"/>
                      </a:cubicBezTo>
                      <a:cubicBezTo>
                        <a:pt x="1128" y="712"/>
                        <a:pt x="1145" y="387"/>
                        <a:pt x="959" y="175"/>
                      </a:cubicBezTo>
                      <a:cubicBezTo>
                        <a:pt x="858" y="60"/>
                        <a:pt x="717" y="1"/>
                        <a:pt x="5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0;p23"/>
                <p:cNvSpPr/>
                <p:nvPr/>
              </p:nvSpPr>
              <p:spPr>
                <a:xfrm>
                  <a:off x="5492259" y="4000177"/>
                  <a:ext cx="91092" cy="81655"/>
                </a:xfrm>
                <a:custGeom>
                  <a:avLst/>
                  <a:gdLst/>
                  <a:ahLst/>
                  <a:cxnLst/>
                  <a:rect l="l" t="t" r="r" b="b"/>
                  <a:pathLst>
                    <a:path w="695" h="623" extrusionOk="0">
                      <a:moveTo>
                        <a:pt x="348" y="1"/>
                      </a:moveTo>
                      <a:cubicBezTo>
                        <a:pt x="275" y="1"/>
                        <a:pt x="202" y="26"/>
                        <a:pt x="144" y="78"/>
                      </a:cubicBezTo>
                      <a:cubicBezTo>
                        <a:pt x="14" y="190"/>
                        <a:pt x="1" y="390"/>
                        <a:pt x="114" y="516"/>
                      </a:cubicBezTo>
                      <a:cubicBezTo>
                        <a:pt x="177" y="586"/>
                        <a:pt x="264" y="623"/>
                        <a:pt x="351" y="623"/>
                      </a:cubicBezTo>
                      <a:cubicBezTo>
                        <a:pt x="424" y="623"/>
                        <a:pt x="497" y="597"/>
                        <a:pt x="556" y="546"/>
                      </a:cubicBezTo>
                      <a:cubicBezTo>
                        <a:pt x="686" y="433"/>
                        <a:pt x="694" y="234"/>
                        <a:pt x="582" y="104"/>
                      </a:cubicBezTo>
                      <a:cubicBezTo>
                        <a:pt x="521" y="36"/>
                        <a:pt x="434" y="1"/>
                        <a:pt x="3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1;p23"/>
                <p:cNvSpPr/>
                <p:nvPr/>
              </p:nvSpPr>
              <p:spPr>
                <a:xfrm>
                  <a:off x="5560546" y="4217487"/>
                  <a:ext cx="42073" cy="38010"/>
                </a:xfrm>
                <a:custGeom>
                  <a:avLst/>
                  <a:gdLst/>
                  <a:ahLst/>
                  <a:cxnLst/>
                  <a:rect l="l" t="t" r="r" b="b"/>
                  <a:pathLst>
                    <a:path w="321" h="290" extrusionOk="0">
                      <a:moveTo>
                        <a:pt x="162" y="1"/>
                      </a:moveTo>
                      <a:cubicBezTo>
                        <a:pt x="128" y="1"/>
                        <a:pt x="93" y="13"/>
                        <a:pt x="65" y="37"/>
                      </a:cubicBezTo>
                      <a:cubicBezTo>
                        <a:pt x="4" y="89"/>
                        <a:pt x="0" y="180"/>
                        <a:pt x="52" y="241"/>
                      </a:cubicBezTo>
                      <a:cubicBezTo>
                        <a:pt x="80" y="273"/>
                        <a:pt x="119" y="290"/>
                        <a:pt x="159" y="290"/>
                      </a:cubicBezTo>
                      <a:cubicBezTo>
                        <a:pt x="193" y="290"/>
                        <a:pt x="228" y="278"/>
                        <a:pt x="256" y="254"/>
                      </a:cubicBezTo>
                      <a:cubicBezTo>
                        <a:pt x="317" y="202"/>
                        <a:pt x="321" y="111"/>
                        <a:pt x="269" y="50"/>
                      </a:cubicBezTo>
                      <a:cubicBezTo>
                        <a:pt x="241" y="17"/>
                        <a:pt x="202" y="1"/>
                        <a:pt x="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822;p23"/>
              <p:cNvSpPr/>
              <p:nvPr/>
            </p:nvSpPr>
            <p:spPr>
              <a:xfrm>
                <a:off x="3013336" y="4666739"/>
                <a:ext cx="3324374" cy="79087"/>
              </a:xfrm>
              <a:custGeom>
                <a:avLst/>
                <a:gdLst/>
                <a:ahLst/>
                <a:cxnLst/>
                <a:rect l="l" t="t" r="r" b="b"/>
                <a:pathLst>
                  <a:path w="20261" h="482" extrusionOk="0">
                    <a:moveTo>
                      <a:pt x="10128" y="0"/>
                    </a:moveTo>
                    <a:cubicBezTo>
                      <a:pt x="4535" y="0"/>
                      <a:pt x="0" y="109"/>
                      <a:pt x="0" y="239"/>
                    </a:cubicBezTo>
                    <a:cubicBezTo>
                      <a:pt x="0" y="373"/>
                      <a:pt x="4535" y="481"/>
                      <a:pt x="10128" y="481"/>
                    </a:cubicBezTo>
                    <a:cubicBezTo>
                      <a:pt x="15726" y="481"/>
                      <a:pt x="20261" y="373"/>
                      <a:pt x="20261" y="239"/>
                    </a:cubicBezTo>
                    <a:cubicBezTo>
                      <a:pt x="20261" y="109"/>
                      <a:pt x="15726" y="0"/>
                      <a:pt x="10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823;p23"/>
              <p:cNvGrpSpPr/>
              <p:nvPr/>
            </p:nvGrpSpPr>
            <p:grpSpPr>
              <a:xfrm>
                <a:off x="3956801" y="3395486"/>
                <a:ext cx="1341219" cy="1160399"/>
                <a:chOff x="3963085" y="3357883"/>
                <a:chExt cx="1071347" cy="926910"/>
              </a:xfrm>
            </p:grpSpPr>
            <p:grpSp>
              <p:nvGrpSpPr>
                <p:cNvPr id="57" name="Google Shape;824;p23"/>
                <p:cNvGrpSpPr/>
                <p:nvPr/>
              </p:nvGrpSpPr>
              <p:grpSpPr>
                <a:xfrm>
                  <a:off x="3963085" y="3357883"/>
                  <a:ext cx="1071347" cy="926910"/>
                  <a:chOff x="3963085" y="3357883"/>
                  <a:chExt cx="1071347" cy="926910"/>
                </a:xfrm>
              </p:grpSpPr>
              <p:sp>
                <p:nvSpPr>
                  <p:cNvPr id="60" name="Google Shape;825;p23"/>
                  <p:cNvSpPr/>
                  <p:nvPr/>
                </p:nvSpPr>
                <p:spPr>
                  <a:xfrm>
                    <a:off x="4091532" y="3416339"/>
                    <a:ext cx="942900" cy="573551"/>
                  </a:xfrm>
                  <a:custGeom>
                    <a:avLst/>
                    <a:gdLst/>
                    <a:ahLst/>
                    <a:cxnLst/>
                    <a:rect l="l" t="t" r="r" b="b"/>
                    <a:pathLst>
                      <a:path w="7194" h="4376" extrusionOk="0">
                        <a:moveTo>
                          <a:pt x="6976" y="174"/>
                        </a:moveTo>
                        <a:lnTo>
                          <a:pt x="6122" y="4202"/>
                        </a:lnTo>
                        <a:lnTo>
                          <a:pt x="1297" y="4202"/>
                        </a:lnTo>
                        <a:lnTo>
                          <a:pt x="226" y="174"/>
                        </a:lnTo>
                        <a:close/>
                        <a:moveTo>
                          <a:pt x="0" y="1"/>
                        </a:moveTo>
                        <a:lnTo>
                          <a:pt x="1167" y="4376"/>
                        </a:lnTo>
                        <a:lnTo>
                          <a:pt x="6261" y="4376"/>
                        </a:lnTo>
                        <a:lnTo>
                          <a:pt x="71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26;p23"/>
                  <p:cNvSpPr/>
                  <p:nvPr/>
                </p:nvSpPr>
                <p:spPr>
                  <a:xfrm>
                    <a:off x="4139241" y="3539736"/>
                    <a:ext cx="853643" cy="29097"/>
                  </a:xfrm>
                  <a:custGeom>
                    <a:avLst/>
                    <a:gdLst/>
                    <a:ahLst/>
                    <a:cxnLst/>
                    <a:rect l="l" t="t" r="r" b="b"/>
                    <a:pathLst>
                      <a:path w="6513" h="222" extrusionOk="0">
                        <a:moveTo>
                          <a:pt x="0" y="1"/>
                        </a:moveTo>
                        <a:lnTo>
                          <a:pt x="0" y="174"/>
                        </a:lnTo>
                        <a:lnTo>
                          <a:pt x="6508" y="222"/>
                        </a:lnTo>
                        <a:lnTo>
                          <a:pt x="6513" y="48"/>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27;p23"/>
                  <p:cNvSpPr/>
                  <p:nvPr/>
                </p:nvSpPr>
                <p:spPr>
                  <a:xfrm>
                    <a:off x="4178430" y="3686863"/>
                    <a:ext cx="774085" cy="28048"/>
                  </a:xfrm>
                  <a:custGeom>
                    <a:avLst/>
                    <a:gdLst/>
                    <a:ahLst/>
                    <a:cxnLst/>
                    <a:rect l="l" t="t" r="r" b="b"/>
                    <a:pathLst>
                      <a:path w="5906" h="214" extrusionOk="0">
                        <a:moveTo>
                          <a:pt x="1" y="1"/>
                        </a:moveTo>
                        <a:lnTo>
                          <a:pt x="1" y="174"/>
                        </a:lnTo>
                        <a:lnTo>
                          <a:pt x="5902" y="213"/>
                        </a:lnTo>
                        <a:lnTo>
                          <a:pt x="5906" y="4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28;p23"/>
                  <p:cNvSpPr/>
                  <p:nvPr/>
                </p:nvSpPr>
                <p:spPr>
                  <a:xfrm>
                    <a:off x="4226794" y="3844275"/>
                    <a:ext cx="702522" cy="23461"/>
                  </a:xfrm>
                  <a:custGeom>
                    <a:avLst/>
                    <a:gdLst/>
                    <a:ahLst/>
                    <a:cxnLst/>
                    <a:rect l="l" t="t" r="r" b="b"/>
                    <a:pathLst>
                      <a:path w="5360" h="179" extrusionOk="0">
                        <a:moveTo>
                          <a:pt x="0" y="1"/>
                        </a:moveTo>
                        <a:lnTo>
                          <a:pt x="0" y="174"/>
                        </a:lnTo>
                        <a:lnTo>
                          <a:pt x="5359" y="178"/>
                        </a:lnTo>
                        <a:lnTo>
                          <a:pt x="5359" y="5"/>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29;p23"/>
                  <p:cNvSpPr/>
                  <p:nvPr/>
                </p:nvSpPr>
                <p:spPr>
                  <a:xfrm>
                    <a:off x="3963085" y="3357883"/>
                    <a:ext cx="907642" cy="814453"/>
                  </a:xfrm>
                  <a:custGeom>
                    <a:avLst/>
                    <a:gdLst/>
                    <a:ahLst/>
                    <a:cxnLst/>
                    <a:rect l="l" t="t" r="r" b="b"/>
                    <a:pathLst>
                      <a:path w="6925" h="6214" extrusionOk="0">
                        <a:moveTo>
                          <a:pt x="113" y="0"/>
                        </a:moveTo>
                        <a:cubicBezTo>
                          <a:pt x="0" y="0"/>
                          <a:pt x="0" y="178"/>
                          <a:pt x="113" y="178"/>
                        </a:cubicBezTo>
                        <a:lnTo>
                          <a:pt x="908" y="178"/>
                        </a:lnTo>
                        <a:cubicBezTo>
                          <a:pt x="957" y="364"/>
                          <a:pt x="1010" y="547"/>
                          <a:pt x="1058" y="733"/>
                        </a:cubicBezTo>
                        <a:lnTo>
                          <a:pt x="1362" y="1860"/>
                        </a:lnTo>
                        <a:cubicBezTo>
                          <a:pt x="1483" y="2311"/>
                          <a:pt x="1605" y="2758"/>
                          <a:pt x="1730" y="3209"/>
                        </a:cubicBezTo>
                        <a:cubicBezTo>
                          <a:pt x="1843" y="3629"/>
                          <a:pt x="1956" y="4050"/>
                          <a:pt x="2068" y="4466"/>
                        </a:cubicBezTo>
                        <a:cubicBezTo>
                          <a:pt x="2147" y="4748"/>
                          <a:pt x="2220" y="5030"/>
                          <a:pt x="2298" y="5312"/>
                        </a:cubicBezTo>
                        <a:cubicBezTo>
                          <a:pt x="2311" y="5368"/>
                          <a:pt x="2329" y="5424"/>
                          <a:pt x="2342" y="5481"/>
                        </a:cubicBezTo>
                        <a:cubicBezTo>
                          <a:pt x="2407" y="5715"/>
                          <a:pt x="2554" y="5923"/>
                          <a:pt x="2758" y="6057"/>
                        </a:cubicBezTo>
                        <a:cubicBezTo>
                          <a:pt x="2927" y="6166"/>
                          <a:pt x="3126" y="6213"/>
                          <a:pt x="3326" y="6213"/>
                        </a:cubicBezTo>
                        <a:lnTo>
                          <a:pt x="6812" y="6213"/>
                        </a:lnTo>
                        <a:cubicBezTo>
                          <a:pt x="6924" y="6213"/>
                          <a:pt x="6924" y="6036"/>
                          <a:pt x="6812" y="6036"/>
                        </a:cubicBezTo>
                        <a:lnTo>
                          <a:pt x="3291" y="6036"/>
                        </a:lnTo>
                        <a:cubicBezTo>
                          <a:pt x="2975" y="6036"/>
                          <a:pt x="2693" y="5849"/>
                          <a:pt x="2558" y="5567"/>
                        </a:cubicBezTo>
                        <a:cubicBezTo>
                          <a:pt x="2528" y="5502"/>
                          <a:pt x="2511" y="5429"/>
                          <a:pt x="2493" y="5364"/>
                        </a:cubicBezTo>
                        <a:cubicBezTo>
                          <a:pt x="2467" y="5273"/>
                          <a:pt x="2446" y="5177"/>
                          <a:pt x="2420" y="5086"/>
                        </a:cubicBezTo>
                        <a:cubicBezTo>
                          <a:pt x="2329" y="4761"/>
                          <a:pt x="2242" y="4436"/>
                          <a:pt x="2155" y="4106"/>
                        </a:cubicBezTo>
                        <a:cubicBezTo>
                          <a:pt x="2038" y="3673"/>
                          <a:pt x="1917" y="3235"/>
                          <a:pt x="1800" y="2801"/>
                        </a:cubicBezTo>
                        <a:cubicBezTo>
                          <a:pt x="1683" y="2363"/>
                          <a:pt x="1566" y="1925"/>
                          <a:pt x="1444" y="1487"/>
                        </a:cubicBezTo>
                        <a:cubicBezTo>
                          <a:pt x="1353" y="1149"/>
                          <a:pt x="1262" y="811"/>
                          <a:pt x="1171" y="473"/>
                        </a:cubicBezTo>
                        <a:cubicBezTo>
                          <a:pt x="1136" y="339"/>
                          <a:pt x="1097" y="200"/>
                          <a:pt x="1063" y="65"/>
                        </a:cubicBezTo>
                        <a:cubicBezTo>
                          <a:pt x="1050" y="26"/>
                          <a:pt x="1015" y="0"/>
                          <a:pt x="9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30;p23"/>
                  <p:cNvSpPr/>
                  <p:nvPr/>
                </p:nvSpPr>
                <p:spPr>
                  <a:xfrm>
                    <a:off x="4700082" y="4163687"/>
                    <a:ext cx="121237" cy="121106"/>
                  </a:xfrm>
                  <a:custGeom>
                    <a:avLst/>
                    <a:gdLst/>
                    <a:ahLst/>
                    <a:cxnLst/>
                    <a:rect l="l" t="t" r="r" b="b"/>
                    <a:pathLst>
                      <a:path w="925" h="924" extrusionOk="0">
                        <a:moveTo>
                          <a:pt x="465" y="0"/>
                        </a:moveTo>
                        <a:cubicBezTo>
                          <a:pt x="209" y="0"/>
                          <a:pt x="1" y="208"/>
                          <a:pt x="1" y="460"/>
                        </a:cubicBezTo>
                        <a:cubicBezTo>
                          <a:pt x="1" y="716"/>
                          <a:pt x="209" y="924"/>
                          <a:pt x="465" y="924"/>
                        </a:cubicBezTo>
                        <a:cubicBezTo>
                          <a:pt x="716" y="924"/>
                          <a:pt x="924" y="716"/>
                          <a:pt x="924" y="460"/>
                        </a:cubicBezTo>
                        <a:cubicBezTo>
                          <a:pt x="924" y="208"/>
                          <a:pt x="716" y="0"/>
                          <a:pt x="4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31;p23"/>
                  <p:cNvSpPr/>
                  <p:nvPr/>
                </p:nvSpPr>
                <p:spPr>
                  <a:xfrm>
                    <a:off x="4369921" y="4163687"/>
                    <a:ext cx="120582" cy="121106"/>
                  </a:xfrm>
                  <a:custGeom>
                    <a:avLst/>
                    <a:gdLst/>
                    <a:ahLst/>
                    <a:cxnLst/>
                    <a:rect l="l" t="t" r="r" b="b"/>
                    <a:pathLst>
                      <a:path w="920" h="924" extrusionOk="0">
                        <a:moveTo>
                          <a:pt x="460" y="0"/>
                        </a:moveTo>
                        <a:cubicBezTo>
                          <a:pt x="205" y="0"/>
                          <a:pt x="1" y="204"/>
                          <a:pt x="1" y="460"/>
                        </a:cubicBezTo>
                        <a:cubicBezTo>
                          <a:pt x="1" y="716"/>
                          <a:pt x="205" y="924"/>
                          <a:pt x="460" y="924"/>
                        </a:cubicBezTo>
                        <a:cubicBezTo>
                          <a:pt x="716" y="924"/>
                          <a:pt x="920" y="716"/>
                          <a:pt x="920" y="460"/>
                        </a:cubicBezTo>
                        <a:cubicBezTo>
                          <a:pt x="920" y="208"/>
                          <a:pt x="716" y="0"/>
                          <a:pt x="4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32;p23"/>
                  <p:cNvSpPr/>
                  <p:nvPr/>
                </p:nvSpPr>
                <p:spPr>
                  <a:xfrm>
                    <a:off x="4731407" y="3426563"/>
                    <a:ext cx="77985" cy="553105"/>
                  </a:xfrm>
                  <a:custGeom>
                    <a:avLst/>
                    <a:gdLst/>
                    <a:ahLst/>
                    <a:cxnLst/>
                    <a:rect l="l" t="t" r="r" b="b"/>
                    <a:pathLst>
                      <a:path w="595" h="4220" extrusionOk="0">
                        <a:moveTo>
                          <a:pt x="421" y="1"/>
                        </a:moveTo>
                        <a:lnTo>
                          <a:pt x="0" y="4202"/>
                        </a:lnTo>
                        <a:lnTo>
                          <a:pt x="169" y="4220"/>
                        </a:lnTo>
                        <a:lnTo>
                          <a:pt x="594" y="18"/>
                        </a:lnTo>
                        <a:lnTo>
                          <a:pt x="4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33;p23"/>
                  <p:cNvSpPr/>
                  <p:nvPr/>
                </p:nvSpPr>
                <p:spPr>
                  <a:xfrm>
                    <a:off x="4345542" y="3426563"/>
                    <a:ext cx="77330" cy="553105"/>
                  </a:xfrm>
                  <a:custGeom>
                    <a:avLst/>
                    <a:gdLst/>
                    <a:ahLst/>
                    <a:cxnLst/>
                    <a:rect l="l" t="t" r="r" b="b"/>
                    <a:pathLst>
                      <a:path w="590" h="4220" extrusionOk="0">
                        <a:moveTo>
                          <a:pt x="174" y="1"/>
                        </a:moveTo>
                        <a:lnTo>
                          <a:pt x="0" y="18"/>
                        </a:lnTo>
                        <a:lnTo>
                          <a:pt x="421" y="4220"/>
                        </a:lnTo>
                        <a:lnTo>
                          <a:pt x="590" y="4202"/>
                        </a:lnTo>
                        <a:lnTo>
                          <a:pt x="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34;p23"/>
                  <p:cNvSpPr/>
                  <p:nvPr/>
                </p:nvSpPr>
                <p:spPr>
                  <a:xfrm>
                    <a:off x="4566523" y="3427742"/>
                    <a:ext cx="22937" cy="550746"/>
                  </a:xfrm>
                  <a:custGeom>
                    <a:avLst/>
                    <a:gdLst/>
                    <a:ahLst/>
                    <a:cxnLst/>
                    <a:rect l="l" t="t" r="r" b="b"/>
                    <a:pathLst>
                      <a:path w="175" h="4202" extrusionOk="0">
                        <a:moveTo>
                          <a:pt x="1" y="1"/>
                        </a:moveTo>
                        <a:lnTo>
                          <a:pt x="1" y="4202"/>
                        </a:lnTo>
                        <a:lnTo>
                          <a:pt x="174" y="4202"/>
                        </a:lnTo>
                        <a:lnTo>
                          <a:pt x="1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835;p23"/>
                <p:cNvSpPr/>
                <p:nvPr/>
              </p:nvSpPr>
              <p:spPr>
                <a:xfrm>
                  <a:off x="4742155" y="4205822"/>
                  <a:ext cx="37092" cy="37092"/>
                </a:xfrm>
                <a:custGeom>
                  <a:avLst/>
                  <a:gdLst/>
                  <a:ahLst/>
                  <a:cxnLst/>
                  <a:rect l="l" t="t" r="r" b="b"/>
                  <a:pathLst>
                    <a:path w="283" h="283" extrusionOk="0">
                      <a:moveTo>
                        <a:pt x="144" y="0"/>
                      </a:moveTo>
                      <a:cubicBezTo>
                        <a:pt x="66" y="0"/>
                        <a:pt x="1" y="65"/>
                        <a:pt x="1" y="139"/>
                      </a:cubicBezTo>
                      <a:cubicBezTo>
                        <a:pt x="1" y="217"/>
                        <a:pt x="66" y="282"/>
                        <a:pt x="144" y="282"/>
                      </a:cubicBezTo>
                      <a:cubicBezTo>
                        <a:pt x="217" y="282"/>
                        <a:pt x="282" y="217"/>
                        <a:pt x="282" y="139"/>
                      </a:cubicBezTo>
                      <a:cubicBezTo>
                        <a:pt x="282" y="65"/>
                        <a:pt x="217"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36;p23"/>
                <p:cNvSpPr/>
                <p:nvPr/>
              </p:nvSpPr>
              <p:spPr>
                <a:xfrm>
                  <a:off x="4410814" y="4205822"/>
                  <a:ext cx="36568" cy="37092"/>
                </a:xfrm>
                <a:custGeom>
                  <a:avLst/>
                  <a:gdLst/>
                  <a:ahLst/>
                  <a:cxnLst/>
                  <a:rect l="l" t="t" r="r" b="b"/>
                  <a:pathLst>
                    <a:path w="279" h="283" extrusionOk="0">
                      <a:moveTo>
                        <a:pt x="140" y="0"/>
                      </a:moveTo>
                      <a:cubicBezTo>
                        <a:pt x="62" y="0"/>
                        <a:pt x="1" y="61"/>
                        <a:pt x="1" y="139"/>
                      </a:cubicBezTo>
                      <a:cubicBezTo>
                        <a:pt x="1" y="217"/>
                        <a:pt x="62" y="278"/>
                        <a:pt x="140" y="282"/>
                      </a:cubicBezTo>
                      <a:cubicBezTo>
                        <a:pt x="218" y="282"/>
                        <a:pt x="278" y="217"/>
                        <a:pt x="278" y="139"/>
                      </a:cubicBezTo>
                      <a:cubicBezTo>
                        <a:pt x="278" y="61"/>
                        <a:pt x="218" y="0"/>
                        <a:pt x="1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837;p23"/>
              <p:cNvSpPr/>
              <p:nvPr/>
            </p:nvSpPr>
            <p:spPr>
              <a:xfrm>
                <a:off x="3363316" y="3756099"/>
                <a:ext cx="196565" cy="866014"/>
              </a:xfrm>
              <a:custGeom>
                <a:avLst/>
                <a:gdLst/>
                <a:ahLst/>
                <a:cxnLst/>
                <a:rect l="l" t="t" r="r" b="b"/>
                <a:pathLst>
                  <a:path w="1198" h="5278" extrusionOk="0">
                    <a:moveTo>
                      <a:pt x="1197" y="1"/>
                    </a:moveTo>
                    <a:lnTo>
                      <a:pt x="243" y="555"/>
                    </a:lnTo>
                    <a:cubicBezTo>
                      <a:pt x="269" y="972"/>
                      <a:pt x="274" y="1392"/>
                      <a:pt x="252" y="1809"/>
                    </a:cubicBezTo>
                    <a:cubicBezTo>
                      <a:pt x="247" y="1900"/>
                      <a:pt x="243" y="1991"/>
                      <a:pt x="221" y="2077"/>
                    </a:cubicBezTo>
                    <a:cubicBezTo>
                      <a:pt x="187" y="2220"/>
                      <a:pt x="113" y="2346"/>
                      <a:pt x="74" y="2485"/>
                    </a:cubicBezTo>
                    <a:cubicBezTo>
                      <a:pt x="31" y="2628"/>
                      <a:pt x="22" y="2780"/>
                      <a:pt x="18" y="2931"/>
                    </a:cubicBezTo>
                    <a:cubicBezTo>
                      <a:pt x="0" y="3369"/>
                      <a:pt x="44" y="3643"/>
                      <a:pt x="109" y="4076"/>
                    </a:cubicBezTo>
                    <a:cubicBezTo>
                      <a:pt x="126" y="4193"/>
                      <a:pt x="130" y="4484"/>
                      <a:pt x="130" y="4605"/>
                    </a:cubicBezTo>
                    <a:cubicBezTo>
                      <a:pt x="130" y="4757"/>
                      <a:pt x="96" y="4904"/>
                      <a:pt x="26" y="5039"/>
                    </a:cubicBezTo>
                    <a:cubicBezTo>
                      <a:pt x="382" y="5086"/>
                      <a:pt x="729" y="5164"/>
                      <a:pt x="1067" y="5277"/>
                    </a:cubicBezTo>
                    <a:cubicBezTo>
                      <a:pt x="924" y="5065"/>
                      <a:pt x="768" y="4995"/>
                      <a:pt x="698" y="4748"/>
                    </a:cubicBezTo>
                    <a:cubicBezTo>
                      <a:pt x="607" y="4410"/>
                      <a:pt x="642" y="3898"/>
                      <a:pt x="668" y="3551"/>
                    </a:cubicBezTo>
                    <a:cubicBezTo>
                      <a:pt x="694" y="3222"/>
                      <a:pt x="746" y="2897"/>
                      <a:pt x="820" y="2576"/>
                    </a:cubicBezTo>
                    <a:cubicBezTo>
                      <a:pt x="876" y="2346"/>
                      <a:pt x="946" y="2121"/>
                      <a:pt x="989" y="1887"/>
                    </a:cubicBezTo>
                    <a:cubicBezTo>
                      <a:pt x="1024" y="1704"/>
                      <a:pt x="1041" y="1522"/>
                      <a:pt x="1058" y="1336"/>
                    </a:cubicBezTo>
                    <a:cubicBezTo>
                      <a:pt x="1106" y="889"/>
                      <a:pt x="1154" y="447"/>
                      <a:pt x="1197" y="1"/>
                    </a:cubicBezTo>
                    <a:close/>
                  </a:path>
                </a:pathLst>
              </a:custGeom>
              <a:solidFill>
                <a:srgbClr val="FFA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23"/>
              <p:cNvSpPr/>
              <p:nvPr/>
            </p:nvSpPr>
            <p:spPr>
              <a:xfrm>
                <a:off x="3349041" y="4529405"/>
                <a:ext cx="284674" cy="148656"/>
              </a:xfrm>
              <a:custGeom>
                <a:avLst/>
                <a:gdLst/>
                <a:ahLst/>
                <a:cxnLst/>
                <a:rect l="l" t="t" r="r" b="b"/>
                <a:pathLst>
                  <a:path w="1735" h="906" extrusionOk="0">
                    <a:moveTo>
                      <a:pt x="187" y="0"/>
                    </a:moveTo>
                    <a:cubicBezTo>
                      <a:pt x="196" y="26"/>
                      <a:pt x="144" y="78"/>
                      <a:pt x="126" y="100"/>
                    </a:cubicBezTo>
                    <a:cubicBezTo>
                      <a:pt x="105" y="122"/>
                      <a:pt x="79" y="135"/>
                      <a:pt x="61" y="161"/>
                    </a:cubicBezTo>
                    <a:cubicBezTo>
                      <a:pt x="40" y="187"/>
                      <a:pt x="31" y="222"/>
                      <a:pt x="27" y="256"/>
                    </a:cubicBezTo>
                    <a:cubicBezTo>
                      <a:pt x="5" y="382"/>
                      <a:pt x="1" y="512"/>
                      <a:pt x="14" y="638"/>
                    </a:cubicBezTo>
                    <a:cubicBezTo>
                      <a:pt x="14" y="655"/>
                      <a:pt x="14" y="672"/>
                      <a:pt x="27" y="681"/>
                    </a:cubicBezTo>
                    <a:cubicBezTo>
                      <a:pt x="35" y="694"/>
                      <a:pt x="53" y="698"/>
                      <a:pt x="70" y="703"/>
                    </a:cubicBezTo>
                    <a:cubicBezTo>
                      <a:pt x="114" y="715"/>
                      <a:pt x="157" y="725"/>
                      <a:pt x="200" y="725"/>
                    </a:cubicBezTo>
                    <a:cubicBezTo>
                      <a:pt x="218" y="725"/>
                      <a:pt x="235" y="724"/>
                      <a:pt x="252" y="720"/>
                    </a:cubicBezTo>
                    <a:cubicBezTo>
                      <a:pt x="312" y="706"/>
                      <a:pt x="375" y="660"/>
                      <a:pt x="434" y="660"/>
                    </a:cubicBezTo>
                    <a:cubicBezTo>
                      <a:pt x="447" y="660"/>
                      <a:pt x="460" y="663"/>
                      <a:pt x="473" y="668"/>
                    </a:cubicBezTo>
                    <a:cubicBezTo>
                      <a:pt x="495" y="681"/>
                      <a:pt x="512" y="694"/>
                      <a:pt x="530" y="711"/>
                    </a:cubicBezTo>
                    <a:cubicBezTo>
                      <a:pt x="681" y="833"/>
                      <a:pt x="889" y="855"/>
                      <a:pt x="1085" y="868"/>
                    </a:cubicBezTo>
                    <a:cubicBezTo>
                      <a:pt x="1254" y="881"/>
                      <a:pt x="1427" y="894"/>
                      <a:pt x="1596" y="902"/>
                    </a:cubicBezTo>
                    <a:cubicBezTo>
                      <a:pt x="1609" y="904"/>
                      <a:pt x="1621" y="905"/>
                      <a:pt x="1634" y="905"/>
                    </a:cubicBezTo>
                    <a:cubicBezTo>
                      <a:pt x="1651" y="905"/>
                      <a:pt x="1668" y="903"/>
                      <a:pt x="1683" y="898"/>
                    </a:cubicBezTo>
                    <a:cubicBezTo>
                      <a:pt x="1709" y="889"/>
                      <a:pt x="1735" y="868"/>
                      <a:pt x="1735" y="837"/>
                    </a:cubicBezTo>
                    <a:cubicBezTo>
                      <a:pt x="1735" y="803"/>
                      <a:pt x="1705" y="781"/>
                      <a:pt x="1679" y="764"/>
                    </a:cubicBezTo>
                    <a:cubicBezTo>
                      <a:pt x="1566" y="681"/>
                      <a:pt x="1444" y="607"/>
                      <a:pt x="1323" y="538"/>
                    </a:cubicBezTo>
                    <a:cubicBezTo>
                      <a:pt x="1280" y="512"/>
                      <a:pt x="1236" y="490"/>
                      <a:pt x="1193" y="482"/>
                    </a:cubicBezTo>
                    <a:cubicBezTo>
                      <a:pt x="1176" y="480"/>
                      <a:pt x="1158" y="478"/>
                      <a:pt x="1141" y="478"/>
                    </a:cubicBezTo>
                    <a:cubicBezTo>
                      <a:pt x="1125" y="478"/>
                      <a:pt x="1108" y="480"/>
                      <a:pt x="1093" y="482"/>
                    </a:cubicBezTo>
                    <a:cubicBezTo>
                      <a:pt x="1081" y="483"/>
                      <a:pt x="1070" y="483"/>
                      <a:pt x="1058" y="483"/>
                    </a:cubicBezTo>
                    <a:cubicBezTo>
                      <a:pt x="909" y="483"/>
                      <a:pt x="803" y="406"/>
                      <a:pt x="638" y="317"/>
                    </a:cubicBezTo>
                    <a:cubicBezTo>
                      <a:pt x="486" y="239"/>
                      <a:pt x="295" y="126"/>
                      <a:pt x="187" y="0"/>
                    </a:cubicBezTo>
                    <a:close/>
                  </a:path>
                </a:pathLst>
              </a:custGeom>
              <a:solidFill>
                <a:srgbClr val="0226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23"/>
              <p:cNvSpPr/>
              <p:nvPr/>
            </p:nvSpPr>
            <p:spPr>
              <a:xfrm>
                <a:off x="2626692" y="3786333"/>
                <a:ext cx="720421" cy="305991"/>
              </a:xfrm>
              <a:custGeom>
                <a:avLst/>
                <a:gdLst/>
                <a:ahLst/>
                <a:cxnLst/>
                <a:rect l="l" t="t" r="r" b="b"/>
                <a:pathLst>
                  <a:path w="4584" h="1947" extrusionOk="0">
                    <a:moveTo>
                      <a:pt x="3621" y="1"/>
                    </a:moveTo>
                    <a:cubicBezTo>
                      <a:pt x="3543" y="369"/>
                      <a:pt x="3465" y="742"/>
                      <a:pt x="3387" y="1111"/>
                    </a:cubicBezTo>
                    <a:cubicBezTo>
                      <a:pt x="3378" y="1154"/>
                      <a:pt x="3370" y="1197"/>
                      <a:pt x="3339" y="1232"/>
                    </a:cubicBezTo>
                    <a:cubicBezTo>
                      <a:pt x="3308" y="1266"/>
                      <a:pt x="3264" y="1277"/>
                      <a:pt x="3218" y="1277"/>
                    </a:cubicBezTo>
                    <a:cubicBezTo>
                      <a:pt x="3181" y="1277"/>
                      <a:pt x="3142" y="1270"/>
                      <a:pt x="3105" y="1262"/>
                    </a:cubicBezTo>
                    <a:cubicBezTo>
                      <a:pt x="2828" y="1193"/>
                      <a:pt x="2611" y="1111"/>
                      <a:pt x="2273" y="1072"/>
                    </a:cubicBezTo>
                    <a:cubicBezTo>
                      <a:pt x="2130" y="1054"/>
                      <a:pt x="1956" y="1054"/>
                      <a:pt x="1809" y="1046"/>
                    </a:cubicBezTo>
                    <a:cubicBezTo>
                      <a:pt x="1657" y="1037"/>
                      <a:pt x="1497" y="1037"/>
                      <a:pt x="1271" y="1007"/>
                    </a:cubicBezTo>
                    <a:cubicBezTo>
                      <a:pt x="1098" y="981"/>
                      <a:pt x="1050" y="1011"/>
                      <a:pt x="911" y="907"/>
                    </a:cubicBezTo>
                    <a:cubicBezTo>
                      <a:pt x="859" y="866"/>
                      <a:pt x="810" y="811"/>
                      <a:pt x="779" y="811"/>
                    </a:cubicBezTo>
                    <a:cubicBezTo>
                      <a:pt x="777" y="811"/>
                      <a:pt x="775" y="811"/>
                      <a:pt x="773" y="812"/>
                    </a:cubicBezTo>
                    <a:cubicBezTo>
                      <a:pt x="742" y="816"/>
                      <a:pt x="729" y="885"/>
                      <a:pt x="703" y="907"/>
                    </a:cubicBezTo>
                    <a:cubicBezTo>
                      <a:pt x="591" y="1024"/>
                      <a:pt x="66" y="1575"/>
                      <a:pt x="1" y="1718"/>
                    </a:cubicBezTo>
                    <a:cubicBezTo>
                      <a:pt x="245" y="1550"/>
                      <a:pt x="638" y="1491"/>
                      <a:pt x="1038" y="1491"/>
                    </a:cubicBezTo>
                    <a:cubicBezTo>
                      <a:pt x="1434" y="1491"/>
                      <a:pt x="1838" y="1549"/>
                      <a:pt x="2112" y="1618"/>
                    </a:cubicBezTo>
                    <a:cubicBezTo>
                      <a:pt x="2607" y="1739"/>
                      <a:pt x="3105" y="1848"/>
                      <a:pt x="3608" y="1934"/>
                    </a:cubicBezTo>
                    <a:cubicBezTo>
                      <a:pt x="3639" y="1941"/>
                      <a:pt x="3670" y="1947"/>
                      <a:pt x="3702" y="1947"/>
                    </a:cubicBezTo>
                    <a:cubicBezTo>
                      <a:pt x="3715" y="1947"/>
                      <a:pt x="3729" y="1946"/>
                      <a:pt x="3743" y="1943"/>
                    </a:cubicBezTo>
                    <a:cubicBezTo>
                      <a:pt x="3868" y="1921"/>
                      <a:pt x="3938" y="1787"/>
                      <a:pt x="3985" y="1670"/>
                    </a:cubicBezTo>
                    <a:cubicBezTo>
                      <a:pt x="4211" y="1124"/>
                      <a:pt x="4410" y="569"/>
                      <a:pt x="4584" y="5"/>
                    </a:cubicBezTo>
                    <a:lnTo>
                      <a:pt x="3621" y="1"/>
                    </a:lnTo>
                    <a:close/>
                  </a:path>
                </a:pathLst>
              </a:custGeom>
              <a:solidFill>
                <a:srgbClr val="FFA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23"/>
              <p:cNvSpPr/>
              <p:nvPr/>
            </p:nvSpPr>
            <p:spPr>
              <a:xfrm>
                <a:off x="2576401" y="3868999"/>
                <a:ext cx="184820" cy="259943"/>
              </a:xfrm>
              <a:custGeom>
                <a:avLst/>
                <a:gdLst/>
                <a:ahLst/>
                <a:cxnLst/>
                <a:rect l="l" t="t" r="r" b="b"/>
                <a:pathLst>
                  <a:path w="1176" h="1654" extrusionOk="0">
                    <a:moveTo>
                      <a:pt x="561" y="1"/>
                    </a:moveTo>
                    <a:cubicBezTo>
                      <a:pt x="553" y="1"/>
                      <a:pt x="545" y="3"/>
                      <a:pt x="538" y="8"/>
                    </a:cubicBezTo>
                    <a:cubicBezTo>
                      <a:pt x="520" y="12"/>
                      <a:pt x="512" y="30"/>
                      <a:pt x="507" y="47"/>
                    </a:cubicBezTo>
                    <a:cubicBezTo>
                      <a:pt x="481" y="99"/>
                      <a:pt x="455" y="160"/>
                      <a:pt x="455" y="220"/>
                    </a:cubicBezTo>
                    <a:cubicBezTo>
                      <a:pt x="460" y="299"/>
                      <a:pt x="507" y="385"/>
                      <a:pt x="460" y="450"/>
                    </a:cubicBezTo>
                    <a:cubicBezTo>
                      <a:pt x="447" y="468"/>
                      <a:pt x="429" y="481"/>
                      <a:pt x="412" y="498"/>
                    </a:cubicBezTo>
                    <a:cubicBezTo>
                      <a:pt x="260" y="619"/>
                      <a:pt x="204" y="819"/>
                      <a:pt x="152" y="1010"/>
                    </a:cubicBezTo>
                    <a:cubicBezTo>
                      <a:pt x="104" y="1174"/>
                      <a:pt x="61" y="1339"/>
                      <a:pt x="17" y="1508"/>
                    </a:cubicBezTo>
                    <a:cubicBezTo>
                      <a:pt x="9" y="1534"/>
                      <a:pt x="0" y="1565"/>
                      <a:pt x="4" y="1591"/>
                    </a:cubicBezTo>
                    <a:cubicBezTo>
                      <a:pt x="9" y="1621"/>
                      <a:pt x="26" y="1647"/>
                      <a:pt x="56" y="1651"/>
                    </a:cubicBezTo>
                    <a:cubicBezTo>
                      <a:pt x="61" y="1653"/>
                      <a:pt x="66" y="1653"/>
                      <a:pt x="70" y="1653"/>
                    </a:cubicBezTo>
                    <a:cubicBezTo>
                      <a:pt x="96" y="1653"/>
                      <a:pt x="121" y="1634"/>
                      <a:pt x="139" y="1612"/>
                    </a:cubicBezTo>
                    <a:cubicBezTo>
                      <a:pt x="243" y="1517"/>
                      <a:pt x="334" y="1413"/>
                      <a:pt x="429" y="1304"/>
                    </a:cubicBezTo>
                    <a:cubicBezTo>
                      <a:pt x="460" y="1270"/>
                      <a:pt x="490" y="1235"/>
                      <a:pt x="507" y="1192"/>
                    </a:cubicBezTo>
                    <a:cubicBezTo>
                      <a:pt x="520" y="1157"/>
                      <a:pt x="525" y="1127"/>
                      <a:pt x="529" y="1092"/>
                    </a:cubicBezTo>
                    <a:cubicBezTo>
                      <a:pt x="551" y="927"/>
                      <a:pt x="650" y="836"/>
                      <a:pt x="776" y="676"/>
                    </a:cubicBezTo>
                    <a:cubicBezTo>
                      <a:pt x="885" y="546"/>
                      <a:pt x="1028" y="381"/>
                      <a:pt x="1175" y="294"/>
                    </a:cubicBezTo>
                    <a:lnTo>
                      <a:pt x="1175" y="294"/>
                    </a:lnTo>
                    <a:cubicBezTo>
                      <a:pt x="1174" y="294"/>
                      <a:pt x="1173" y="294"/>
                      <a:pt x="1172" y="294"/>
                    </a:cubicBezTo>
                    <a:cubicBezTo>
                      <a:pt x="1142" y="294"/>
                      <a:pt x="1105" y="241"/>
                      <a:pt x="1088" y="216"/>
                    </a:cubicBezTo>
                    <a:cubicBezTo>
                      <a:pt x="1075" y="190"/>
                      <a:pt x="1062" y="164"/>
                      <a:pt x="1041" y="142"/>
                    </a:cubicBezTo>
                    <a:cubicBezTo>
                      <a:pt x="1019" y="116"/>
                      <a:pt x="984" y="103"/>
                      <a:pt x="954" y="90"/>
                    </a:cubicBezTo>
                    <a:cubicBezTo>
                      <a:pt x="833" y="47"/>
                      <a:pt x="707" y="17"/>
                      <a:pt x="581" y="4"/>
                    </a:cubicBezTo>
                    <a:cubicBezTo>
                      <a:pt x="574" y="2"/>
                      <a:pt x="567" y="1"/>
                      <a:pt x="561" y="1"/>
                    </a:cubicBezTo>
                    <a:close/>
                  </a:path>
                </a:pathLst>
              </a:custGeom>
              <a:solidFill>
                <a:srgbClr val="0226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23"/>
              <p:cNvSpPr/>
              <p:nvPr/>
            </p:nvSpPr>
            <p:spPr>
              <a:xfrm>
                <a:off x="3918230" y="3336548"/>
                <a:ext cx="219208" cy="75641"/>
              </a:xfrm>
              <a:custGeom>
                <a:avLst/>
                <a:gdLst/>
                <a:ahLst/>
                <a:cxnLst/>
                <a:rect l="l" t="t" r="r" b="b"/>
                <a:pathLst>
                  <a:path w="1336" h="461" extrusionOk="0">
                    <a:moveTo>
                      <a:pt x="778" y="0"/>
                    </a:moveTo>
                    <a:cubicBezTo>
                      <a:pt x="733" y="0"/>
                      <a:pt x="689" y="6"/>
                      <a:pt x="646" y="21"/>
                    </a:cubicBezTo>
                    <a:cubicBezTo>
                      <a:pt x="564" y="47"/>
                      <a:pt x="499" y="99"/>
                      <a:pt x="421" y="138"/>
                    </a:cubicBezTo>
                    <a:cubicBezTo>
                      <a:pt x="379" y="158"/>
                      <a:pt x="329" y="172"/>
                      <a:pt x="282" y="172"/>
                    </a:cubicBezTo>
                    <a:cubicBezTo>
                      <a:pt x="246" y="172"/>
                      <a:pt x="211" y="163"/>
                      <a:pt x="182" y="143"/>
                    </a:cubicBezTo>
                    <a:lnTo>
                      <a:pt x="0" y="260"/>
                    </a:lnTo>
                    <a:cubicBezTo>
                      <a:pt x="95" y="389"/>
                      <a:pt x="256" y="461"/>
                      <a:pt x="416" y="461"/>
                    </a:cubicBezTo>
                    <a:cubicBezTo>
                      <a:pt x="498" y="461"/>
                      <a:pt x="579" y="442"/>
                      <a:pt x="651" y="403"/>
                    </a:cubicBezTo>
                    <a:cubicBezTo>
                      <a:pt x="772" y="342"/>
                      <a:pt x="872" y="225"/>
                      <a:pt x="1010" y="208"/>
                    </a:cubicBezTo>
                    <a:cubicBezTo>
                      <a:pt x="1020" y="207"/>
                      <a:pt x="1029" y="206"/>
                      <a:pt x="1038" y="206"/>
                    </a:cubicBezTo>
                    <a:cubicBezTo>
                      <a:pt x="1116" y="206"/>
                      <a:pt x="1197" y="237"/>
                      <a:pt x="1271" y="268"/>
                    </a:cubicBezTo>
                    <a:cubicBezTo>
                      <a:pt x="1280" y="271"/>
                      <a:pt x="1289" y="274"/>
                      <a:pt x="1298" y="274"/>
                    </a:cubicBezTo>
                    <a:cubicBezTo>
                      <a:pt x="1302" y="274"/>
                      <a:pt x="1306" y="274"/>
                      <a:pt x="1310" y="273"/>
                    </a:cubicBezTo>
                    <a:cubicBezTo>
                      <a:pt x="1336" y="264"/>
                      <a:pt x="1327" y="225"/>
                      <a:pt x="1314" y="199"/>
                    </a:cubicBezTo>
                    <a:cubicBezTo>
                      <a:pt x="1262" y="121"/>
                      <a:pt x="1167" y="86"/>
                      <a:pt x="1075" y="60"/>
                    </a:cubicBezTo>
                    <a:cubicBezTo>
                      <a:pt x="980" y="30"/>
                      <a:pt x="878" y="0"/>
                      <a:pt x="778" y="0"/>
                    </a:cubicBezTo>
                    <a:close/>
                  </a:path>
                </a:pathLst>
              </a:custGeom>
              <a:solidFill>
                <a:srgbClr val="FFA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23"/>
              <p:cNvSpPr/>
              <p:nvPr/>
            </p:nvSpPr>
            <p:spPr>
              <a:xfrm>
                <a:off x="3441582" y="2694014"/>
                <a:ext cx="138810" cy="244151"/>
              </a:xfrm>
              <a:custGeom>
                <a:avLst/>
                <a:gdLst/>
                <a:ahLst/>
                <a:cxnLst/>
                <a:rect l="l" t="t" r="r" b="b"/>
                <a:pathLst>
                  <a:path w="846" h="1488" extrusionOk="0">
                    <a:moveTo>
                      <a:pt x="130" y="0"/>
                    </a:moveTo>
                    <a:cubicBezTo>
                      <a:pt x="130" y="239"/>
                      <a:pt x="200" y="477"/>
                      <a:pt x="174" y="716"/>
                    </a:cubicBezTo>
                    <a:cubicBezTo>
                      <a:pt x="161" y="837"/>
                      <a:pt x="152" y="919"/>
                      <a:pt x="117" y="1037"/>
                    </a:cubicBezTo>
                    <a:cubicBezTo>
                      <a:pt x="100" y="1097"/>
                      <a:pt x="52" y="1193"/>
                      <a:pt x="0" y="1227"/>
                    </a:cubicBezTo>
                    <a:cubicBezTo>
                      <a:pt x="234" y="1275"/>
                      <a:pt x="447" y="1383"/>
                      <a:pt x="659" y="1487"/>
                    </a:cubicBezTo>
                    <a:cubicBezTo>
                      <a:pt x="642" y="1349"/>
                      <a:pt x="638" y="1206"/>
                      <a:pt x="638" y="1067"/>
                    </a:cubicBezTo>
                    <a:cubicBezTo>
                      <a:pt x="642" y="980"/>
                      <a:pt x="655" y="893"/>
                      <a:pt x="681" y="811"/>
                    </a:cubicBezTo>
                    <a:cubicBezTo>
                      <a:pt x="750" y="577"/>
                      <a:pt x="846" y="629"/>
                      <a:pt x="841" y="534"/>
                    </a:cubicBezTo>
                    <a:lnTo>
                      <a:pt x="130" y="0"/>
                    </a:lnTo>
                    <a:close/>
                  </a:path>
                </a:pathLst>
              </a:custGeom>
              <a:solidFill>
                <a:srgbClr val="F29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23"/>
              <p:cNvSpPr/>
              <p:nvPr/>
            </p:nvSpPr>
            <p:spPr>
              <a:xfrm>
                <a:off x="3452903" y="2534529"/>
                <a:ext cx="242835" cy="289601"/>
              </a:xfrm>
              <a:custGeom>
                <a:avLst/>
                <a:gdLst/>
                <a:ahLst/>
                <a:cxnLst/>
                <a:rect l="l" t="t" r="r" b="b"/>
                <a:pathLst>
                  <a:path w="1480" h="1765" extrusionOk="0">
                    <a:moveTo>
                      <a:pt x="766" y="1"/>
                    </a:moveTo>
                    <a:cubicBezTo>
                      <a:pt x="707" y="1"/>
                      <a:pt x="648" y="13"/>
                      <a:pt x="595" y="40"/>
                    </a:cubicBezTo>
                    <a:lnTo>
                      <a:pt x="269" y="162"/>
                    </a:lnTo>
                    <a:cubicBezTo>
                      <a:pt x="144" y="274"/>
                      <a:pt x="79" y="443"/>
                      <a:pt x="48" y="608"/>
                    </a:cubicBezTo>
                    <a:cubicBezTo>
                      <a:pt x="1" y="842"/>
                      <a:pt x="57" y="738"/>
                      <a:pt x="200" y="933"/>
                    </a:cubicBezTo>
                    <a:cubicBezTo>
                      <a:pt x="308" y="1081"/>
                      <a:pt x="252" y="1328"/>
                      <a:pt x="577" y="1558"/>
                    </a:cubicBezTo>
                    <a:cubicBezTo>
                      <a:pt x="694" y="1640"/>
                      <a:pt x="863" y="1701"/>
                      <a:pt x="998" y="1740"/>
                    </a:cubicBezTo>
                    <a:cubicBezTo>
                      <a:pt x="1038" y="1753"/>
                      <a:pt x="1082" y="1764"/>
                      <a:pt x="1124" y="1764"/>
                    </a:cubicBezTo>
                    <a:cubicBezTo>
                      <a:pt x="1135" y="1764"/>
                      <a:pt x="1147" y="1763"/>
                      <a:pt x="1158" y="1761"/>
                    </a:cubicBezTo>
                    <a:cubicBezTo>
                      <a:pt x="1176" y="1761"/>
                      <a:pt x="1193" y="1753"/>
                      <a:pt x="1206" y="1744"/>
                    </a:cubicBezTo>
                    <a:cubicBezTo>
                      <a:pt x="1223" y="1727"/>
                      <a:pt x="1228" y="1705"/>
                      <a:pt x="1232" y="1683"/>
                    </a:cubicBezTo>
                    <a:cubicBezTo>
                      <a:pt x="1262" y="1553"/>
                      <a:pt x="1297" y="1423"/>
                      <a:pt x="1327" y="1293"/>
                    </a:cubicBezTo>
                    <a:cubicBezTo>
                      <a:pt x="1332" y="1267"/>
                      <a:pt x="1340" y="1241"/>
                      <a:pt x="1358" y="1224"/>
                    </a:cubicBezTo>
                    <a:cubicBezTo>
                      <a:pt x="1388" y="1193"/>
                      <a:pt x="1440" y="1193"/>
                      <a:pt x="1462" y="1159"/>
                    </a:cubicBezTo>
                    <a:cubicBezTo>
                      <a:pt x="1479" y="1128"/>
                      <a:pt x="1475" y="1085"/>
                      <a:pt x="1449" y="1063"/>
                    </a:cubicBezTo>
                    <a:cubicBezTo>
                      <a:pt x="1414" y="1029"/>
                      <a:pt x="1379" y="1011"/>
                      <a:pt x="1358" y="985"/>
                    </a:cubicBezTo>
                    <a:cubicBezTo>
                      <a:pt x="1297" y="907"/>
                      <a:pt x="1284" y="877"/>
                      <a:pt x="1271" y="795"/>
                    </a:cubicBezTo>
                    <a:cubicBezTo>
                      <a:pt x="1262" y="734"/>
                      <a:pt x="1297" y="625"/>
                      <a:pt x="1301" y="565"/>
                    </a:cubicBezTo>
                    <a:cubicBezTo>
                      <a:pt x="1306" y="391"/>
                      <a:pt x="1206" y="244"/>
                      <a:pt x="1080" y="127"/>
                    </a:cubicBezTo>
                    <a:cubicBezTo>
                      <a:pt x="995" y="47"/>
                      <a:pt x="879" y="1"/>
                      <a:pt x="766" y="1"/>
                    </a:cubicBezTo>
                    <a:close/>
                  </a:path>
                </a:pathLst>
              </a:custGeom>
              <a:solidFill>
                <a:srgbClr val="FFA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23"/>
              <p:cNvSpPr/>
              <p:nvPr/>
            </p:nvSpPr>
            <p:spPr>
              <a:xfrm>
                <a:off x="3629288" y="2752262"/>
                <a:ext cx="39379" cy="29370"/>
              </a:xfrm>
              <a:custGeom>
                <a:avLst/>
                <a:gdLst/>
                <a:ahLst/>
                <a:cxnLst/>
                <a:rect l="l" t="t" r="r" b="b"/>
                <a:pathLst>
                  <a:path w="240" h="179" extrusionOk="0">
                    <a:moveTo>
                      <a:pt x="18" y="1"/>
                    </a:moveTo>
                    <a:cubicBezTo>
                      <a:pt x="14" y="1"/>
                      <a:pt x="10" y="5"/>
                      <a:pt x="10" y="5"/>
                    </a:cubicBezTo>
                    <a:cubicBezTo>
                      <a:pt x="1" y="14"/>
                      <a:pt x="10" y="27"/>
                      <a:pt x="14" y="31"/>
                    </a:cubicBezTo>
                    <a:cubicBezTo>
                      <a:pt x="62" y="92"/>
                      <a:pt x="135" y="148"/>
                      <a:pt x="200" y="179"/>
                    </a:cubicBezTo>
                    <a:lnTo>
                      <a:pt x="239" y="31"/>
                    </a:lnTo>
                    <a:cubicBezTo>
                      <a:pt x="174" y="23"/>
                      <a:pt x="114" y="14"/>
                      <a:pt x="49" y="5"/>
                    </a:cubicBezTo>
                    <a:cubicBezTo>
                      <a:pt x="40" y="1"/>
                      <a:pt x="27" y="1"/>
                      <a:pt x="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23"/>
              <p:cNvSpPr/>
              <p:nvPr/>
            </p:nvSpPr>
            <p:spPr>
              <a:xfrm>
                <a:off x="3607957" y="2627070"/>
                <a:ext cx="50700" cy="14767"/>
              </a:xfrm>
              <a:custGeom>
                <a:avLst/>
                <a:gdLst/>
                <a:ahLst/>
                <a:cxnLst/>
                <a:rect l="l" t="t" r="r" b="b"/>
                <a:pathLst>
                  <a:path w="309" h="90" extrusionOk="0">
                    <a:moveTo>
                      <a:pt x="231" y="1"/>
                    </a:moveTo>
                    <a:cubicBezTo>
                      <a:pt x="205" y="1"/>
                      <a:pt x="179" y="1"/>
                      <a:pt x="157" y="5"/>
                    </a:cubicBezTo>
                    <a:cubicBezTo>
                      <a:pt x="105" y="14"/>
                      <a:pt x="57" y="27"/>
                      <a:pt x="14" y="48"/>
                    </a:cubicBezTo>
                    <a:cubicBezTo>
                      <a:pt x="1" y="53"/>
                      <a:pt x="1" y="70"/>
                      <a:pt x="5" y="79"/>
                    </a:cubicBezTo>
                    <a:cubicBezTo>
                      <a:pt x="8" y="85"/>
                      <a:pt x="16" y="89"/>
                      <a:pt x="25" y="89"/>
                    </a:cubicBezTo>
                    <a:cubicBezTo>
                      <a:pt x="29" y="89"/>
                      <a:pt x="32" y="89"/>
                      <a:pt x="36" y="87"/>
                    </a:cubicBezTo>
                    <a:cubicBezTo>
                      <a:pt x="75" y="66"/>
                      <a:pt x="114" y="57"/>
                      <a:pt x="157" y="48"/>
                    </a:cubicBezTo>
                    <a:cubicBezTo>
                      <a:pt x="179" y="44"/>
                      <a:pt x="200" y="44"/>
                      <a:pt x="218" y="44"/>
                    </a:cubicBezTo>
                    <a:cubicBezTo>
                      <a:pt x="226" y="44"/>
                      <a:pt x="235" y="43"/>
                      <a:pt x="243" y="43"/>
                    </a:cubicBezTo>
                    <a:cubicBezTo>
                      <a:pt x="255" y="43"/>
                      <a:pt x="266" y="45"/>
                      <a:pt x="274" y="53"/>
                    </a:cubicBezTo>
                    <a:cubicBezTo>
                      <a:pt x="277" y="55"/>
                      <a:pt x="280" y="56"/>
                      <a:pt x="283" y="56"/>
                    </a:cubicBezTo>
                    <a:cubicBezTo>
                      <a:pt x="292" y="56"/>
                      <a:pt x="301" y="50"/>
                      <a:pt x="304" y="44"/>
                    </a:cubicBezTo>
                    <a:cubicBezTo>
                      <a:pt x="309" y="35"/>
                      <a:pt x="304" y="22"/>
                      <a:pt x="296" y="18"/>
                    </a:cubicBezTo>
                    <a:cubicBezTo>
                      <a:pt x="278" y="1"/>
                      <a:pt x="252" y="1"/>
                      <a:pt x="231" y="1"/>
                    </a:cubicBezTo>
                    <a:close/>
                  </a:path>
                </a:pathLst>
              </a:custGeom>
              <a:solidFill>
                <a:srgbClr val="021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23"/>
              <p:cNvSpPr/>
              <p:nvPr/>
            </p:nvSpPr>
            <p:spPr>
              <a:xfrm>
                <a:off x="3611403" y="2658245"/>
                <a:ext cx="47254" cy="15752"/>
              </a:xfrm>
              <a:custGeom>
                <a:avLst/>
                <a:gdLst/>
                <a:ahLst/>
                <a:cxnLst/>
                <a:rect l="l" t="t" r="r" b="b"/>
                <a:pathLst>
                  <a:path w="288" h="96" extrusionOk="0">
                    <a:moveTo>
                      <a:pt x="180" y="1"/>
                    </a:moveTo>
                    <a:cubicBezTo>
                      <a:pt x="176" y="1"/>
                      <a:pt x="171" y="1"/>
                      <a:pt x="166" y="2"/>
                    </a:cubicBezTo>
                    <a:cubicBezTo>
                      <a:pt x="106" y="6"/>
                      <a:pt x="54" y="32"/>
                      <a:pt x="15" y="71"/>
                    </a:cubicBezTo>
                    <a:cubicBezTo>
                      <a:pt x="1" y="85"/>
                      <a:pt x="5" y="95"/>
                      <a:pt x="15" y="95"/>
                    </a:cubicBezTo>
                    <a:cubicBezTo>
                      <a:pt x="21" y="95"/>
                      <a:pt x="28" y="92"/>
                      <a:pt x="36" y="84"/>
                    </a:cubicBezTo>
                    <a:cubicBezTo>
                      <a:pt x="67" y="58"/>
                      <a:pt x="106" y="49"/>
                      <a:pt x="145" y="41"/>
                    </a:cubicBezTo>
                    <a:cubicBezTo>
                      <a:pt x="149" y="40"/>
                      <a:pt x="155" y="40"/>
                      <a:pt x="161" y="40"/>
                    </a:cubicBezTo>
                    <a:cubicBezTo>
                      <a:pt x="192" y="40"/>
                      <a:pt x="233" y="50"/>
                      <a:pt x="244" y="75"/>
                    </a:cubicBezTo>
                    <a:cubicBezTo>
                      <a:pt x="249" y="88"/>
                      <a:pt x="257" y="93"/>
                      <a:pt x="270" y="93"/>
                    </a:cubicBezTo>
                    <a:cubicBezTo>
                      <a:pt x="279" y="88"/>
                      <a:pt x="288" y="75"/>
                      <a:pt x="283" y="62"/>
                    </a:cubicBezTo>
                    <a:cubicBezTo>
                      <a:pt x="268" y="19"/>
                      <a:pt x="224" y="1"/>
                      <a:pt x="180" y="1"/>
                    </a:cubicBezTo>
                    <a:close/>
                  </a:path>
                </a:pathLst>
              </a:custGeom>
              <a:solidFill>
                <a:srgbClr val="DD71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23"/>
              <p:cNvSpPr/>
              <p:nvPr/>
            </p:nvSpPr>
            <p:spPr>
              <a:xfrm>
                <a:off x="3312780" y="2462498"/>
                <a:ext cx="182946" cy="175566"/>
              </a:xfrm>
              <a:custGeom>
                <a:avLst/>
                <a:gdLst/>
                <a:ahLst/>
                <a:cxnLst/>
                <a:rect l="l" t="t" r="r" b="b"/>
                <a:pathLst>
                  <a:path w="1115" h="1070" extrusionOk="0">
                    <a:moveTo>
                      <a:pt x="586" y="1"/>
                    </a:moveTo>
                    <a:cubicBezTo>
                      <a:pt x="554" y="1"/>
                      <a:pt x="522" y="4"/>
                      <a:pt x="490" y="11"/>
                    </a:cubicBezTo>
                    <a:cubicBezTo>
                      <a:pt x="347" y="33"/>
                      <a:pt x="217" y="115"/>
                      <a:pt x="126" y="232"/>
                    </a:cubicBezTo>
                    <a:cubicBezTo>
                      <a:pt x="40" y="349"/>
                      <a:pt x="1" y="496"/>
                      <a:pt x="18" y="640"/>
                    </a:cubicBezTo>
                    <a:cubicBezTo>
                      <a:pt x="22" y="705"/>
                      <a:pt x="40" y="765"/>
                      <a:pt x="70" y="817"/>
                    </a:cubicBezTo>
                    <a:cubicBezTo>
                      <a:pt x="135" y="934"/>
                      <a:pt x="252" y="1012"/>
                      <a:pt x="373" y="1047"/>
                    </a:cubicBezTo>
                    <a:cubicBezTo>
                      <a:pt x="432" y="1063"/>
                      <a:pt x="492" y="1070"/>
                      <a:pt x="553" y="1070"/>
                    </a:cubicBezTo>
                    <a:cubicBezTo>
                      <a:pt x="622" y="1070"/>
                      <a:pt x="692" y="1061"/>
                      <a:pt x="759" y="1047"/>
                    </a:cubicBezTo>
                    <a:lnTo>
                      <a:pt x="1115" y="479"/>
                    </a:lnTo>
                    <a:cubicBezTo>
                      <a:pt x="1071" y="414"/>
                      <a:pt x="1028" y="345"/>
                      <a:pt x="985" y="280"/>
                    </a:cubicBezTo>
                    <a:cubicBezTo>
                      <a:pt x="933" y="197"/>
                      <a:pt x="876" y="111"/>
                      <a:pt x="794" y="59"/>
                    </a:cubicBezTo>
                    <a:cubicBezTo>
                      <a:pt x="733" y="19"/>
                      <a:pt x="660"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23"/>
              <p:cNvSpPr/>
              <p:nvPr/>
            </p:nvSpPr>
            <p:spPr>
              <a:xfrm>
                <a:off x="3410243" y="2517793"/>
                <a:ext cx="274009" cy="287304"/>
              </a:xfrm>
              <a:custGeom>
                <a:avLst/>
                <a:gdLst/>
                <a:ahLst/>
                <a:cxnLst/>
                <a:rect l="l" t="t" r="r" b="b"/>
                <a:pathLst>
                  <a:path w="1670" h="1751" extrusionOk="0">
                    <a:moveTo>
                      <a:pt x="842" y="1"/>
                    </a:moveTo>
                    <a:cubicBezTo>
                      <a:pt x="732" y="1"/>
                      <a:pt x="620" y="16"/>
                      <a:pt x="512" y="42"/>
                    </a:cubicBezTo>
                    <a:cubicBezTo>
                      <a:pt x="447" y="60"/>
                      <a:pt x="378" y="81"/>
                      <a:pt x="321" y="116"/>
                    </a:cubicBezTo>
                    <a:cubicBezTo>
                      <a:pt x="183" y="190"/>
                      <a:pt x="87" y="333"/>
                      <a:pt x="44" y="485"/>
                    </a:cubicBezTo>
                    <a:cubicBezTo>
                      <a:pt x="1" y="636"/>
                      <a:pt x="5" y="797"/>
                      <a:pt x="31" y="953"/>
                    </a:cubicBezTo>
                    <a:cubicBezTo>
                      <a:pt x="31" y="957"/>
                      <a:pt x="31" y="957"/>
                      <a:pt x="31" y="962"/>
                    </a:cubicBezTo>
                    <a:cubicBezTo>
                      <a:pt x="61" y="1144"/>
                      <a:pt x="131" y="1334"/>
                      <a:pt x="282" y="1443"/>
                    </a:cubicBezTo>
                    <a:cubicBezTo>
                      <a:pt x="311" y="1487"/>
                      <a:pt x="359" y="1509"/>
                      <a:pt x="407" y="1509"/>
                    </a:cubicBezTo>
                    <a:cubicBezTo>
                      <a:pt x="440" y="1509"/>
                      <a:pt x="473" y="1499"/>
                      <a:pt x="499" y="1478"/>
                    </a:cubicBezTo>
                    <a:cubicBezTo>
                      <a:pt x="694" y="1321"/>
                      <a:pt x="829" y="1074"/>
                      <a:pt x="993" y="888"/>
                    </a:cubicBezTo>
                    <a:lnTo>
                      <a:pt x="993" y="888"/>
                    </a:lnTo>
                    <a:cubicBezTo>
                      <a:pt x="967" y="1404"/>
                      <a:pt x="1306" y="1751"/>
                      <a:pt x="1306" y="1751"/>
                    </a:cubicBezTo>
                    <a:cubicBezTo>
                      <a:pt x="1306" y="1751"/>
                      <a:pt x="1206" y="1521"/>
                      <a:pt x="1271" y="1074"/>
                    </a:cubicBezTo>
                    <a:cubicBezTo>
                      <a:pt x="1297" y="884"/>
                      <a:pt x="1314" y="736"/>
                      <a:pt x="1327" y="632"/>
                    </a:cubicBezTo>
                    <a:lnTo>
                      <a:pt x="1505" y="606"/>
                    </a:lnTo>
                    <a:cubicBezTo>
                      <a:pt x="1492" y="511"/>
                      <a:pt x="1427" y="372"/>
                      <a:pt x="1427" y="372"/>
                    </a:cubicBezTo>
                    <a:lnTo>
                      <a:pt x="1427" y="372"/>
                    </a:lnTo>
                    <a:cubicBezTo>
                      <a:pt x="1505" y="450"/>
                      <a:pt x="1557" y="589"/>
                      <a:pt x="1557" y="589"/>
                    </a:cubicBezTo>
                    <a:lnTo>
                      <a:pt x="1670" y="550"/>
                    </a:lnTo>
                    <a:cubicBezTo>
                      <a:pt x="1514" y="60"/>
                      <a:pt x="1123" y="38"/>
                      <a:pt x="1123" y="38"/>
                    </a:cubicBezTo>
                    <a:cubicBezTo>
                      <a:pt x="1102" y="34"/>
                      <a:pt x="1076" y="25"/>
                      <a:pt x="1054" y="21"/>
                    </a:cubicBezTo>
                    <a:cubicBezTo>
                      <a:pt x="984" y="7"/>
                      <a:pt x="914" y="1"/>
                      <a:pt x="8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23"/>
              <p:cNvSpPr/>
              <p:nvPr/>
            </p:nvSpPr>
            <p:spPr>
              <a:xfrm>
                <a:off x="3524113" y="2665957"/>
                <a:ext cx="51356" cy="69406"/>
              </a:xfrm>
              <a:custGeom>
                <a:avLst/>
                <a:gdLst/>
                <a:ahLst/>
                <a:cxnLst/>
                <a:rect l="l" t="t" r="r" b="b"/>
                <a:pathLst>
                  <a:path w="313" h="423" extrusionOk="0">
                    <a:moveTo>
                      <a:pt x="139" y="1"/>
                    </a:moveTo>
                    <a:cubicBezTo>
                      <a:pt x="121" y="1"/>
                      <a:pt x="103" y="5"/>
                      <a:pt x="87" y="15"/>
                    </a:cubicBezTo>
                    <a:cubicBezTo>
                      <a:pt x="61" y="33"/>
                      <a:pt x="48" y="54"/>
                      <a:pt x="35" y="80"/>
                    </a:cubicBezTo>
                    <a:cubicBezTo>
                      <a:pt x="0" y="158"/>
                      <a:pt x="18" y="258"/>
                      <a:pt x="74" y="323"/>
                    </a:cubicBezTo>
                    <a:cubicBezTo>
                      <a:pt x="91" y="349"/>
                      <a:pt x="117" y="366"/>
                      <a:pt x="143" y="384"/>
                    </a:cubicBezTo>
                    <a:cubicBezTo>
                      <a:pt x="165" y="405"/>
                      <a:pt x="191" y="423"/>
                      <a:pt x="217" y="423"/>
                    </a:cubicBezTo>
                    <a:cubicBezTo>
                      <a:pt x="260" y="423"/>
                      <a:pt x="291" y="388"/>
                      <a:pt x="304" y="345"/>
                    </a:cubicBezTo>
                    <a:cubicBezTo>
                      <a:pt x="312" y="306"/>
                      <a:pt x="304" y="267"/>
                      <a:pt x="295" y="228"/>
                    </a:cubicBezTo>
                    <a:cubicBezTo>
                      <a:pt x="282" y="72"/>
                      <a:pt x="239" y="37"/>
                      <a:pt x="204" y="20"/>
                    </a:cubicBezTo>
                    <a:cubicBezTo>
                      <a:pt x="185" y="8"/>
                      <a:pt x="162" y="1"/>
                      <a:pt x="139" y="1"/>
                    </a:cubicBezTo>
                    <a:close/>
                  </a:path>
                </a:pathLst>
              </a:custGeom>
              <a:solidFill>
                <a:srgbClr val="FFAA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23"/>
              <p:cNvSpPr/>
              <p:nvPr/>
            </p:nvSpPr>
            <p:spPr>
              <a:xfrm>
                <a:off x="3549709" y="2691553"/>
                <a:ext cx="22150" cy="30355"/>
              </a:xfrm>
              <a:custGeom>
                <a:avLst/>
                <a:gdLst/>
                <a:ahLst/>
                <a:cxnLst/>
                <a:rect l="l" t="t" r="r" b="b"/>
                <a:pathLst>
                  <a:path w="135" h="185" extrusionOk="0">
                    <a:moveTo>
                      <a:pt x="61" y="0"/>
                    </a:moveTo>
                    <a:cubicBezTo>
                      <a:pt x="52" y="0"/>
                      <a:pt x="44" y="2"/>
                      <a:pt x="35" y="7"/>
                    </a:cubicBezTo>
                    <a:cubicBezTo>
                      <a:pt x="26" y="11"/>
                      <a:pt x="18" y="24"/>
                      <a:pt x="13" y="33"/>
                    </a:cubicBezTo>
                    <a:cubicBezTo>
                      <a:pt x="0" y="67"/>
                      <a:pt x="5" y="111"/>
                      <a:pt x="31" y="141"/>
                    </a:cubicBezTo>
                    <a:cubicBezTo>
                      <a:pt x="39" y="154"/>
                      <a:pt x="48" y="158"/>
                      <a:pt x="61" y="167"/>
                    </a:cubicBezTo>
                    <a:cubicBezTo>
                      <a:pt x="70" y="176"/>
                      <a:pt x="83" y="184"/>
                      <a:pt x="96" y="184"/>
                    </a:cubicBezTo>
                    <a:cubicBezTo>
                      <a:pt x="113" y="184"/>
                      <a:pt x="126" y="167"/>
                      <a:pt x="130" y="150"/>
                    </a:cubicBezTo>
                    <a:cubicBezTo>
                      <a:pt x="135" y="132"/>
                      <a:pt x="130" y="115"/>
                      <a:pt x="126" y="98"/>
                    </a:cubicBezTo>
                    <a:cubicBezTo>
                      <a:pt x="122" y="33"/>
                      <a:pt x="104" y="15"/>
                      <a:pt x="87" y="7"/>
                    </a:cubicBezTo>
                    <a:cubicBezTo>
                      <a:pt x="78" y="2"/>
                      <a:pt x="70" y="0"/>
                      <a:pt x="61" y="0"/>
                    </a:cubicBezTo>
                    <a:close/>
                  </a:path>
                </a:pathLst>
              </a:custGeom>
              <a:solidFill>
                <a:srgbClr val="F29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23"/>
              <p:cNvSpPr/>
              <p:nvPr/>
            </p:nvSpPr>
            <p:spPr>
              <a:xfrm>
                <a:off x="3331321" y="2872532"/>
                <a:ext cx="285331" cy="482559"/>
              </a:xfrm>
              <a:custGeom>
                <a:avLst/>
                <a:gdLst/>
                <a:ahLst/>
                <a:cxnLst/>
                <a:rect l="l" t="t" r="r" b="b"/>
                <a:pathLst>
                  <a:path w="1739" h="2941" extrusionOk="0">
                    <a:moveTo>
                      <a:pt x="768" y="1"/>
                    </a:moveTo>
                    <a:cubicBezTo>
                      <a:pt x="416" y="343"/>
                      <a:pt x="126" y="872"/>
                      <a:pt x="65" y="1358"/>
                    </a:cubicBezTo>
                    <a:cubicBezTo>
                      <a:pt x="0" y="1843"/>
                      <a:pt x="44" y="2338"/>
                      <a:pt x="74" y="2827"/>
                    </a:cubicBezTo>
                    <a:cubicBezTo>
                      <a:pt x="78" y="2836"/>
                      <a:pt x="78" y="2845"/>
                      <a:pt x="83" y="2849"/>
                    </a:cubicBezTo>
                    <a:cubicBezTo>
                      <a:pt x="91" y="2858"/>
                      <a:pt x="100" y="2858"/>
                      <a:pt x="109" y="2858"/>
                    </a:cubicBezTo>
                    <a:cubicBezTo>
                      <a:pt x="499" y="2888"/>
                      <a:pt x="885" y="2914"/>
                      <a:pt x="1271" y="2940"/>
                    </a:cubicBezTo>
                    <a:cubicBezTo>
                      <a:pt x="1279" y="2940"/>
                      <a:pt x="1288" y="2941"/>
                      <a:pt x="1296" y="2941"/>
                    </a:cubicBezTo>
                    <a:cubicBezTo>
                      <a:pt x="1318" y="2941"/>
                      <a:pt x="1338" y="2938"/>
                      <a:pt x="1353" y="2923"/>
                    </a:cubicBezTo>
                    <a:cubicBezTo>
                      <a:pt x="1370" y="2906"/>
                      <a:pt x="1375" y="2879"/>
                      <a:pt x="1375" y="2853"/>
                    </a:cubicBezTo>
                    <a:cubicBezTo>
                      <a:pt x="1401" y="2528"/>
                      <a:pt x="1409" y="2186"/>
                      <a:pt x="1557" y="1891"/>
                    </a:cubicBezTo>
                    <a:cubicBezTo>
                      <a:pt x="1600" y="1804"/>
                      <a:pt x="1661" y="1718"/>
                      <a:pt x="1687" y="1622"/>
                    </a:cubicBezTo>
                    <a:cubicBezTo>
                      <a:pt x="1739" y="1453"/>
                      <a:pt x="1687" y="1271"/>
                      <a:pt x="1635" y="1098"/>
                    </a:cubicBezTo>
                    <a:cubicBezTo>
                      <a:pt x="1565" y="868"/>
                      <a:pt x="1487" y="642"/>
                      <a:pt x="1405" y="417"/>
                    </a:cubicBezTo>
                    <a:cubicBezTo>
                      <a:pt x="1396" y="391"/>
                      <a:pt x="1388" y="369"/>
                      <a:pt x="1366" y="352"/>
                    </a:cubicBezTo>
                    <a:cubicBezTo>
                      <a:pt x="1349" y="339"/>
                      <a:pt x="1323" y="330"/>
                      <a:pt x="1301" y="326"/>
                    </a:cubicBezTo>
                    <a:cubicBezTo>
                      <a:pt x="1084" y="278"/>
                      <a:pt x="937" y="144"/>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23"/>
              <p:cNvSpPr/>
              <p:nvPr/>
            </p:nvSpPr>
            <p:spPr>
              <a:xfrm>
                <a:off x="3403187" y="2944727"/>
                <a:ext cx="515203" cy="474355"/>
              </a:xfrm>
              <a:custGeom>
                <a:avLst/>
                <a:gdLst/>
                <a:ahLst/>
                <a:cxnLst/>
                <a:rect l="l" t="t" r="r" b="b"/>
                <a:pathLst>
                  <a:path w="3140" h="2891" extrusionOk="0">
                    <a:moveTo>
                      <a:pt x="336" y="0"/>
                    </a:moveTo>
                    <a:cubicBezTo>
                      <a:pt x="308" y="0"/>
                      <a:pt x="280" y="4"/>
                      <a:pt x="252" y="11"/>
                    </a:cubicBezTo>
                    <a:lnTo>
                      <a:pt x="178" y="155"/>
                    </a:lnTo>
                    <a:cubicBezTo>
                      <a:pt x="91" y="202"/>
                      <a:pt x="35" y="298"/>
                      <a:pt x="18" y="397"/>
                    </a:cubicBezTo>
                    <a:cubicBezTo>
                      <a:pt x="0" y="493"/>
                      <a:pt x="13" y="597"/>
                      <a:pt x="26" y="692"/>
                    </a:cubicBezTo>
                    <a:cubicBezTo>
                      <a:pt x="113" y="1265"/>
                      <a:pt x="308" y="1841"/>
                      <a:pt x="711" y="2253"/>
                    </a:cubicBezTo>
                    <a:cubicBezTo>
                      <a:pt x="824" y="2370"/>
                      <a:pt x="958" y="2474"/>
                      <a:pt x="1110" y="2539"/>
                    </a:cubicBezTo>
                    <a:cubicBezTo>
                      <a:pt x="1249" y="2600"/>
                      <a:pt x="1401" y="2626"/>
                      <a:pt x="1548" y="2652"/>
                    </a:cubicBezTo>
                    <a:cubicBezTo>
                      <a:pt x="2008" y="2730"/>
                      <a:pt x="2467" y="2808"/>
                      <a:pt x="2927" y="2890"/>
                    </a:cubicBezTo>
                    <a:cubicBezTo>
                      <a:pt x="3009" y="2704"/>
                      <a:pt x="3079" y="2518"/>
                      <a:pt x="3139" y="2327"/>
                    </a:cubicBezTo>
                    <a:cubicBezTo>
                      <a:pt x="2836" y="2192"/>
                      <a:pt x="2528" y="2062"/>
                      <a:pt x="2203" y="1989"/>
                    </a:cubicBezTo>
                    <a:cubicBezTo>
                      <a:pt x="2029" y="1945"/>
                      <a:pt x="1843" y="1919"/>
                      <a:pt x="1687" y="1832"/>
                    </a:cubicBezTo>
                    <a:cubicBezTo>
                      <a:pt x="1409" y="1676"/>
                      <a:pt x="1258" y="1369"/>
                      <a:pt x="1127" y="1078"/>
                    </a:cubicBezTo>
                    <a:cubicBezTo>
                      <a:pt x="1036" y="887"/>
                      <a:pt x="950" y="692"/>
                      <a:pt x="859" y="501"/>
                    </a:cubicBezTo>
                    <a:cubicBezTo>
                      <a:pt x="802" y="371"/>
                      <a:pt x="742" y="237"/>
                      <a:pt x="638" y="137"/>
                    </a:cubicBezTo>
                    <a:cubicBezTo>
                      <a:pt x="558" y="58"/>
                      <a:pt x="448" y="0"/>
                      <a:pt x="3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23"/>
              <p:cNvSpPr/>
              <p:nvPr/>
            </p:nvSpPr>
            <p:spPr>
              <a:xfrm>
                <a:off x="3883281" y="3326376"/>
                <a:ext cx="78429" cy="95987"/>
              </a:xfrm>
              <a:custGeom>
                <a:avLst/>
                <a:gdLst/>
                <a:ahLst/>
                <a:cxnLst/>
                <a:rect l="l" t="t" r="r" b="b"/>
                <a:pathLst>
                  <a:path w="478" h="585" extrusionOk="0">
                    <a:moveTo>
                      <a:pt x="213" y="1"/>
                    </a:moveTo>
                    <a:cubicBezTo>
                      <a:pt x="153" y="192"/>
                      <a:pt x="83" y="378"/>
                      <a:pt x="1" y="564"/>
                    </a:cubicBezTo>
                    <a:cubicBezTo>
                      <a:pt x="18" y="564"/>
                      <a:pt x="40" y="569"/>
                      <a:pt x="57" y="573"/>
                    </a:cubicBezTo>
                    <a:cubicBezTo>
                      <a:pt x="92" y="579"/>
                      <a:pt x="129" y="584"/>
                      <a:pt x="165" y="584"/>
                    </a:cubicBezTo>
                    <a:cubicBezTo>
                      <a:pt x="204" y="584"/>
                      <a:pt x="242" y="578"/>
                      <a:pt x="274" y="560"/>
                    </a:cubicBezTo>
                    <a:cubicBezTo>
                      <a:pt x="326" y="530"/>
                      <a:pt x="356" y="478"/>
                      <a:pt x="382" y="426"/>
                    </a:cubicBezTo>
                    <a:cubicBezTo>
                      <a:pt x="413" y="356"/>
                      <a:pt x="443" y="283"/>
                      <a:pt x="465" y="209"/>
                    </a:cubicBezTo>
                    <a:cubicBezTo>
                      <a:pt x="473" y="183"/>
                      <a:pt x="478" y="157"/>
                      <a:pt x="469" y="131"/>
                    </a:cubicBezTo>
                    <a:cubicBezTo>
                      <a:pt x="456" y="109"/>
                      <a:pt x="434" y="100"/>
                      <a:pt x="408" y="87"/>
                    </a:cubicBezTo>
                    <a:cubicBezTo>
                      <a:pt x="343" y="57"/>
                      <a:pt x="278" y="27"/>
                      <a:pt x="213" y="1"/>
                    </a:cubicBezTo>
                    <a:close/>
                  </a:path>
                </a:pathLst>
              </a:custGeom>
              <a:solidFill>
                <a:srgbClr val="940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854;p23"/>
              <p:cNvGrpSpPr/>
              <p:nvPr/>
            </p:nvGrpSpPr>
            <p:grpSpPr>
              <a:xfrm>
                <a:off x="3146388" y="3317953"/>
                <a:ext cx="460582" cy="610226"/>
                <a:chOff x="3315738" y="3295951"/>
                <a:chExt cx="367906" cy="487440"/>
              </a:xfrm>
            </p:grpSpPr>
            <p:sp>
              <p:nvSpPr>
                <p:cNvPr id="55" name="Google Shape;855;p23"/>
                <p:cNvSpPr/>
                <p:nvPr/>
              </p:nvSpPr>
              <p:spPr>
                <a:xfrm>
                  <a:off x="3322554" y="3295951"/>
                  <a:ext cx="332649" cy="383110"/>
                </a:xfrm>
                <a:custGeom>
                  <a:avLst/>
                  <a:gdLst/>
                  <a:ahLst/>
                  <a:cxnLst/>
                  <a:rect l="l" t="t" r="r" b="b"/>
                  <a:pathLst>
                    <a:path w="2538" h="2923" extrusionOk="0">
                      <a:moveTo>
                        <a:pt x="1163" y="1"/>
                      </a:moveTo>
                      <a:cubicBezTo>
                        <a:pt x="729" y="443"/>
                        <a:pt x="435" y="1011"/>
                        <a:pt x="252" y="1601"/>
                      </a:cubicBezTo>
                      <a:cubicBezTo>
                        <a:pt x="127" y="2008"/>
                        <a:pt x="49" y="2429"/>
                        <a:pt x="1" y="2854"/>
                      </a:cubicBezTo>
                      <a:cubicBezTo>
                        <a:pt x="140" y="2901"/>
                        <a:pt x="283" y="2923"/>
                        <a:pt x="426" y="2923"/>
                      </a:cubicBezTo>
                      <a:cubicBezTo>
                        <a:pt x="938" y="2923"/>
                        <a:pt x="1423" y="2654"/>
                        <a:pt x="1779" y="2286"/>
                      </a:cubicBezTo>
                      <a:cubicBezTo>
                        <a:pt x="2217" y="1835"/>
                        <a:pt x="2485" y="1223"/>
                        <a:pt x="2537" y="595"/>
                      </a:cubicBezTo>
                      <a:cubicBezTo>
                        <a:pt x="2498" y="439"/>
                        <a:pt x="2459" y="278"/>
                        <a:pt x="2407" y="122"/>
                      </a:cubicBezTo>
                      <a:lnTo>
                        <a:pt x="1163" y="1"/>
                      </a:lnTo>
                      <a:close/>
                    </a:path>
                  </a:pathLst>
                </a:custGeom>
                <a:solidFill>
                  <a:srgbClr val="084868"/>
                </a:solidFill>
                <a:ln w="9525" cap="flat" cmpd="sng">
                  <a:solidFill>
                    <a:srgbClr val="0848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56;p23"/>
                <p:cNvSpPr/>
                <p:nvPr/>
              </p:nvSpPr>
              <p:spPr>
                <a:xfrm>
                  <a:off x="3315738" y="3373805"/>
                  <a:ext cx="367906" cy="409586"/>
                </a:xfrm>
                <a:custGeom>
                  <a:avLst/>
                  <a:gdLst/>
                  <a:ahLst/>
                  <a:cxnLst/>
                  <a:rect l="l" t="t" r="r" b="b"/>
                  <a:pathLst>
                    <a:path w="2807" h="3125" extrusionOk="0">
                      <a:moveTo>
                        <a:pt x="2589" y="1"/>
                      </a:moveTo>
                      <a:cubicBezTo>
                        <a:pt x="2537" y="629"/>
                        <a:pt x="2269" y="1241"/>
                        <a:pt x="1831" y="1692"/>
                      </a:cubicBezTo>
                      <a:cubicBezTo>
                        <a:pt x="1475" y="2060"/>
                        <a:pt x="990" y="2329"/>
                        <a:pt x="478" y="2329"/>
                      </a:cubicBezTo>
                      <a:cubicBezTo>
                        <a:pt x="335" y="2329"/>
                        <a:pt x="192" y="2307"/>
                        <a:pt x="53" y="2260"/>
                      </a:cubicBezTo>
                      <a:cubicBezTo>
                        <a:pt x="31" y="2455"/>
                        <a:pt x="14" y="2646"/>
                        <a:pt x="1" y="2841"/>
                      </a:cubicBezTo>
                      <a:cubicBezTo>
                        <a:pt x="1" y="2867"/>
                        <a:pt x="1" y="2893"/>
                        <a:pt x="14" y="2914"/>
                      </a:cubicBezTo>
                      <a:cubicBezTo>
                        <a:pt x="31" y="2936"/>
                        <a:pt x="66" y="2940"/>
                        <a:pt x="92" y="2940"/>
                      </a:cubicBezTo>
                      <a:cubicBezTo>
                        <a:pt x="924" y="3001"/>
                        <a:pt x="1761" y="3062"/>
                        <a:pt x="2594" y="3122"/>
                      </a:cubicBezTo>
                      <a:cubicBezTo>
                        <a:pt x="2605" y="3124"/>
                        <a:pt x="2616" y="3124"/>
                        <a:pt x="2628" y="3124"/>
                      </a:cubicBezTo>
                      <a:cubicBezTo>
                        <a:pt x="2663" y="3124"/>
                        <a:pt x="2700" y="3117"/>
                        <a:pt x="2719" y="3088"/>
                      </a:cubicBezTo>
                      <a:cubicBezTo>
                        <a:pt x="2737" y="3066"/>
                        <a:pt x="2737" y="3040"/>
                        <a:pt x="2737" y="3010"/>
                      </a:cubicBezTo>
                      <a:cubicBezTo>
                        <a:pt x="2776" y="2004"/>
                        <a:pt x="2806" y="981"/>
                        <a:pt x="2589" y="1"/>
                      </a:cubicBezTo>
                      <a:close/>
                    </a:path>
                  </a:pathLst>
                </a:custGeom>
                <a:solidFill>
                  <a:srgbClr val="084868"/>
                </a:solidFill>
                <a:ln w="9525" cap="flat" cmpd="sng">
                  <a:solidFill>
                    <a:srgbClr val="0848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857;p23"/>
              <p:cNvGrpSpPr/>
              <p:nvPr/>
            </p:nvGrpSpPr>
            <p:grpSpPr>
              <a:xfrm>
                <a:off x="2626705" y="4128949"/>
                <a:ext cx="605395" cy="616866"/>
                <a:chOff x="3006023" y="4109094"/>
                <a:chExt cx="504875" cy="514440"/>
              </a:xfrm>
            </p:grpSpPr>
            <p:sp>
              <p:nvSpPr>
                <p:cNvPr id="52" name="Google Shape;858;p23"/>
                <p:cNvSpPr/>
                <p:nvPr/>
              </p:nvSpPr>
              <p:spPr>
                <a:xfrm>
                  <a:off x="3006023" y="4109094"/>
                  <a:ext cx="247455" cy="222159"/>
                </a:xfrm>
                <a:custGeom>
                  <a:avLst/>
                  <a:gdLst/>
                  <a:ahLst/>
                  <a:cxnLst/>
                  <a:rect l="l" t="t" r="r" b="b"/>
                  <a:pathLst>
                    <a:path w="1888" h="1695" extrusionOk="0">
                      <a:moveTo>
                        <a:pt x="946" y="0"/>
                      </a:moveTo>
                      <a:cubicBezTo>
                        <a:pt x="714" y="0"/>
                        <a:pt x="484" y="94"/>
                        <a:pt x="318" y="279"/>
                      </a:cubicBezTo>
                      <a:cubicBezTo>
                        <a:pt x="1" y="625"/>
                        <a:pt x="31" y="1163"/>
                        <a:pt x="378" y="1475"/>
                      </a:cubicBezTo>
                      <a:cubicBezTo>
                        <a:pt x="540" y="1623"/>
                        <a:pt x="742" y="1695"/>
                        <a:pt x="943" y="1695"/>
                      </a:cubicBezTo>
                      <a:cubicBezTo>
                        <a:pt x="1175" y="1695"/>
                        <a:pt x="1406" y="1600"/>
                        <a:pt x="1575" y="1415"/>
                      </a:cubicBezTo>
                      <a:cubicBezTo>
                        <a:pt x="1887" y="1068"/>
                        <a:pt x="1861" y="534"/>
                        <a:pt x="1514" y="218"/>
                      </a:cubicBezTo>
                      <a:cubicBezTo>
                        <a:pt x="1352" y="72"/>
                        <a:pt x="1148" y="0"/>
                        <a:pt x="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9;p23"/>
                <p:cNvSpPr/>
                <p:nvPr/>
              </p:nvSpPr>
              <p:spPr>
                <a:xfrm>
                  <a:off x="3404471" y="4528118"/>
                  <a:ext cx="106427" cy="95417"/>
                </a:xfrm>
                <a:custGeom>
                  <a:avLst/>
                  <a:gdLst/>
                  <a:ahLst/>
                  <a:cxnLst/>
                  <a:rect l="l" t="t" r="r" b="b"/>
                  <a:pathLst>
                    <a:path w="812" h="728" extrusionOk="0">
                      <a:moveTo>
                        <a:pt x="405" y="0"/>
                      </a:moveTo>
                      <a:cubicBezTo>
                        <a:pt x="305" y="0"/>
                        <a:pt x="206" y="40"/>
                        <a:pt x="135" y="121"/>
                      </a:cubicBezTo>
                      <a:cubicBezTo>
                        <a:pt x="0" y="268"/>
                        <a:pt x="13" y="498"/>
                        <a:pt x="161" y="633"/>
                      </a:cubicBezTo>
                      <a:cubicBezTo>
                        <a:pt x="232" y="696"/>
                        <a:pt x="321" y="727"/>
                        <a:pt x="408" y="727"/>
                      </a:cubicBezTo>
                      <a:cubicBezTo>
                        <a:pt x="507" y="727"/>
                        <a:pt x="605" y="687"/>
                        <a:pt x="677" y="607"/>
                      </a:cubicBezTo>
                      <a:cubicBezTo>
                        <a:pt x="811" y="459"/>
                        <a:pt x="798" y="229"/>
                        <a:pt x="651" y="95"/>
                      </a:cubicBezTo>
                      <a:cubicBezTo>
                        <a:pt x="581" y="32"/>
                        <a:pt x="493" y="0"/>
                        <a:pt x="4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60;p23"/>
                <p:cNvSpPr/>
                <p:nvPr/>
              </p:nvSpPr>
              <p:spPr>
                <a:xfrm>
                  <a:off x="3123199" y="4513176"/>
                  <a:ext cx="69466" cy="62650"/>
                </a:xfrm>
                <a:custGeom>
                  <a:avLst/>
                  <a:gdLst/>
                  <a:ahLst/>
                  <a:cxnLst/>
                  <a:rect l="l" t="t" r="r" b="b"/>
                  <a:pathLst>
                    <a:path w="530" h="478" extrusionOk="0">
                      <a:moveTo>
                        <a:pt x="263" y="0"/>
                      </a:moveTo>
                      <a:cubicBezTo>
                        <a:pt x="199" y="0"/>
                        <a:pt x="135" y="26"/>
                        <a:pt x="87" y="79"/>
                      </a:cubicBezTo>
                      <a:cubicBezTo>
                        <a:pt x="0" y="174"/>
                        <a:pt x="9" y="326"/>
                        <a:pt x="104" y="417"/>
                      </a:cubicBezTo>
                      <a:cubicBezTo>
                        <a:pt x="151" y="457"/>
                        <a:pt x="207" y="477"/>
                        <a:pt x="264" y="477"/>
                      </a:cubicBezTo>
                      <a:cubicBezTo>
                        <a:pt x="329" y="477"/>
                        <a:pt x="394" y="451"/>
                        <a:pt x="442" y="400"/>
                      </a:cubicBezTo>
                      <a:cubicBezTo>
                        <a:pt x="529" y="300"/>
                        <a:pt x="525" y="148"/>
                        <a:pt x="425" y="62"/>
                      </a:cubicBezTo>
                      <a:cubicBezTo>
                        <a:pt x="378" y="21"/>
                        <a:pt x="321" y="0"/>
                        <a:pt x="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 name="Google Shape;874;p23"/>
            <p:cNvGrpSpPr/>
            <p:nvPr/>
          </p:nvGrpSpPr>
          <p:grpSpPr>
            <a:xfrm>
              <a:off x="6321936" y="2490471"/>
              <a:ext cx="299606" cy="137663"/>
              <a:chOff x="4208485" y="2409173"/>
              <a:chExt cx="299606" cy="137663"/>
            </a:xfrm>
          </p:grpSpPr>
          <p:sp>
            <p:nvSpPr>
              <p:cNvPr id="76" name="Google Shape;875;p23"/>
              <p:cNvSpPr/>
              <p:nvPr/>
            </p:nvSpPr>
            <p:spPr>
              <a:xfrm>
                <a:off x="4208485" y="2409173"/>
                <a:ext cx="299606" cy="129951"/>
              </a:xfrm>
              <a:custGeom>
                <a:avLst/>
                <a:gdLst/>
                <a:ahLst/>
                <a:cxnLst/>
                <a:rect l="l" t="t" r="r" b="b"/>
                <a:pathLst>
                  <a:path w="1826" h="792" extrusionOk="0">
                    <a:moveTo>
                      <a:pt x="149" y="0"/>
                    </a:moveTo>
                    <a:cubicBezTo>
                      <a:pt x="125" y="0"/>
                      <a:pt x="101" y="14"/>
                      <a:pt x="87" y="37"/>
                    </a:cubicBezTo>
                    <a:cubicBezTo>
                      <a:pt x="57" y="93"/>
                      <a:pt x="9" y="193"/>
                      <a:pt x="5" y="323"/>
                    </a:cubicBezTo>
                    <a:cubicBezTo>
                      <a:pt x="0" y="353"/>
                      <a:pt x="22" y="384"/>
                      <a:pt x="57" y="388"/>
                    </a:cubicBezTo>
                    <a:cubicBezTo>
                      <a:pt x="182" y="423"/>
                      <a:pt x="516" y="527"/>
                      <a:pt x="850" y="778"/>
                    </a:cubicBezTo>
                    <a:cubicBezTo>
                      <a:pt x="859" y="787"/>
                      <a:pt x="876" y="791"/>
                      <a:pt x="889" y="791"/>
                    </a:cubicBezTo>
                    <a:lnTo>
                      <a:pt x="1739" y="791"/>
                    </a:lnTo>
                    <a:cubicBezTo>
                      <a:pt x="1791" y="791"/>
                      <a:pt x="1826" y="735"/>
                      <a:pt x="1800" y="691"/>
                    </a:cubicBezTo>
                    <a:cubicBezTo>
                      <a:pt x="1756" y="613"/>
                      <a:pt x="1652" y="518"/>
                      <a:pt x="1422" y="492"/>
                    </a:cubicBezTo>
                    <a:lnTo>
                      <a:pt x="1401" y="492"/>
                    </a:lnTo>
                    <a:cubicBezTo>
                      <a:pt x="1376" y="497"/>
                      <a:pt x="1302" y="508"/>
                      <a:pt x="1203" y="508"/>
                    </a:cubicBezTo>
                    <a:cubicBezTo>
                      <a:pt x="1023" y="508"/>
                      <a:pt x="759" y="471"/>
                      <a:pt x="546" y="293"/>
                    </a:cubicBezTo>
                    <a:cubicBezTo>
                      <a:pt x="351" y="123"/>
                      <a:pt x="243" y="45"/>
                      <a:pt x="182" y="11"/>
                    </a:cubicBezTo>
                    <a:cubicBezTo>
                      <a:pt x="172" y="3"/>
                      <a:pt x="161" y="0"/>
                      <a:pt x="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76;p23"/>
              <p:cNvSpPr/>
              <p:nvPr/>
            </p:nvSpPr>
            <p:spPr>
              <a:xfrm>
                <a:off x="4209141" y="2462006"/>
                <a:ext cx="33636" cy="84829"/>
              </a:xfrm>
              <a:custGeom>
                <a:avLst/>
                <a:gdLst/>
                <a:ahLst/>
                <a:cxnLst/>
                <a:rect l="l" t="t" r="r" b="b"/>
                <a:pathLst>
                  <a:path w="205" h="517" extrusionOk="0">
                    <a:moveTo>
                      <a:pt x="1" y="1"/>
                    </a:moveTo>
                    <a:lnTo>
                      <a:pt x="100" y="517"/>
                    </a:lnTo>
                    <a:lnTo>
                      <a:pt x="204" y="517"/>
                    </a:lnTo>
                    <a:lnTo>
                      <a:pt x="157" y="75"/>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877;p23"/>
            <p:cNvSpPr/>
            <p:nvPr/>
          </p:nvSpPr>
          <p:spPr>
            <a:xfrm>
              <a:off x="7018286" y="2417455"/>
              <a:ext cx="149639" cy="232009"/>
            </a:xfrm>
            <a:custGeom>
              <a:avLst/>
              <a:gdLst/>
              <a:ahLst/>
              <a:cxnLst/>
              <a:rect l="l" t="t" r="r" b="b"/>
              <a:pathLst>
                <a:path w="912" h="1414" extrusionOk="0">
                  <a:moveTo>
                    <a:pt x="213" y="0"/>
                  </a:moveTo>
                  <a:lnTo>
                    <a:pt x="66" y="13"/>
                  </a:lnTo>
                  <a:lnTo>
                    <a:pt x="187" y="482"/>
                  </a:lnTo>
                  <a:lnTo>
                    <a:pt x="1" y="1414"/>
                  </a:lnTo>
                  <a:lnTo>
                    <a:pt x="911" y="1414"/>
                  </a:lnTo>
                  <a:lnTo>
                    <a:pt x="708" y="508"/>
                  </a:lnTo>
                  <a:lnTo>
                    <a:pt x="838" y="22"/>
                  </a:lnTo>
                  <a:lnTo>
                    <a:pt x="690" y="13"/>
                  </a:lnTo>
                  <a:cubicBezTo>
                    <a:pt x="599" y="102"/>
                    <a:pt x="517" y="132"/>
                    <a:pt x="448" y="132"/>
                  </a:cubicBezTo>
                  <a:cubicBezTo>
                    <a:pt x="303" y="132"/>
                    <a:pt x="213" y="0"/>
                    <a:pt x="2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78;p23"/>
            <p:cNvSpPr/>
            <p:nvPr/>
          </p:nvSpPr>
          <p:spPr>
            <a:xfrm>
              <a:off x="6374605" y="3026353"/>
              <a:ext cx="188525" cy="266302"/>
            </a:xfrm>
            <a:custGeom>
              <a:avLst/>
              <a:gdLst/>
              <a:ahLst/>
              <a:cxnLst/>
              <a:rect l="l" t="t" r="r" b="b"/>
              <a:pathLst>
                <a:path w="1149" h="1623" extrusionOk="0">
                  <a:moveTo>
                    <a:pt x="121" y="1"/>
                  </a:moveTo>
                  <a:lnTo>
                    <a:pt x="0" y="1622"/>
                  </a:lnTo>
                  <a:lnTo>
                    <a:pt x="295" y="1622"/>
                  </a:lnTo>
                  <a:lnTo>
                    <a:pt x="538" y="452"/>
                  </a:lnTo>
                  <a:lnTo>
                    <a:pt x="902" y="1622"/>
                  </a:lnTo>
                  <a:lnTo>
                    <a:pt x="1149" y="1622"/>
                  </a:lnTo>
                  <a:lnTo>
                    <a:pt x="91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79;p23"/>
            <p:cNvGrpSpPr/>
            <p:nvPr/>
          </p:nvGrpSpPr>
          <p:grpSpPr>
            <a:xfrm>
              <a:off x="6973492" y="3084766"/>
              <a:ext cx="251585" cy="101340"/>
              <a:chOff x="4860041" y="3003468"/>
              <a:chExt cx="251585" cy="101340"/>
            </a:xfrm>
          </p:grpSpPr>
          <p:grpSp>
            <p:nvGrpSpPr>
              <p:cNvPr id="81" name="Google Shape;880;p23"/>
              <p:cNvGrpSpPr/>
              <p:nvPr/>
            </p:nvGrpSpPr>
            <p:grpSpPr>
              <a:xfrm>
                <a:off x="4860251" y="3031955"/>
                <a:ext cx="251376" cy="72853"/>
                <a:chOff x="4684747" y="3067500"/>
                <a:chExt cx="200795" cy="58194"/>
              </a:xfrm>
            </p:grpSpPr>
            <p:sp>
              <p:nvSpPr>
                <p:cNvPr id="84" name="Google Shape;881;p23"/>
                <p:cNvSpPr/>
                <p:nvPr/>
              </p:nvSpPr>
              <p:spPr>
                <a:xfrm>
                  <a:off x="4705849" y="3068155"/>
                  <a:ext cx="158592" cy="8650"/>
                </a:xfrm>
                <a:custGeom>
                  <a:avLst/>
                  <a:gdLst/>
                  <a:ahLst/>
                  <a:cxnLst/>
                  <a:rect l="l" t="t" r="r" b="b"/>
                  <a:pathLst>
                    <a:path w="1210" h="66" extrusionOk="0">
                      <a:moveTo>
                        <a:pt x="30" y="0"/>
                      </a:moveTo>
                      <a:lnTo>
                        <a:pt x="0" y="48"/>
                      </a:lnTo>
                      <a:lnTo>
                        <a:pt x="1210" y="65"/>
                      </a:lnTo>
                      <a:lnTo>
                        <a:pt x="119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82;p23"/>
                <p:cNvSpPr/>
                <p:nvPr/>
              </p:nvSpPr>
              <p:spPr>
                <a:xfrm>
                  <a:off x="4684747" y="3067500"/>
                  <a:ext cx="200795" cy="58194"/>
                </a:xfrm>
                <a:custGeom>
                  <a:avLst/>
                  <a:gdLst/>
                  <a:ahLst/>
                  <a:cxnLst/>
                  <a:rect l="l" t="t" r="r" b="b"/>
                  <a:pathLst>
                    <a:path w="1532" h="444" extrusionOk="0">
                      <a:moveTo>
                        <a:pt x="18" y="1"/>
                      </a:moveTo>
                      <a:lnTo>
                        <a:pt x="1" y="74"/>
                      </a:lnTo>
                      <a:lnTo>
                        <a:pt x="1514" y="443"/>
                      </a:lnTo>
                      <a:lnTo>
                        <a:pt x="1531" y="374"/>
                      </a:lnTo>
                      <a:lnTo>
                        <a:pt x="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83;p23"/>
                <p:cNvSpPr/>
                <p:nvPr/>
              </p:nvSpPr>
              <p:spPr>
                <a:xfrm>
                  <a:off x="4684747" y="3067500"/>
                  <a:ext cx="200795" cy="58194"/>
                </a:xfrm>
                <a:custGeom>
                  <a:avLst/>
                  <a:gdLst/>
                  <a:ahLst/>
                  <a:cxnLst/>
                  <a:rect l="l" t="t" r="r" b="b"/>
                  <a:pathLst>
                    <a:path w="1532" h="444" extrusionOk="0">
                      <a:moveTo>
                        <a:pt x="1514" y="1"/>
                      </a:moveTo>
                      <a:lnTo>
                        <a:pt x="1" y="374"/>
                      </a:lnTo>
                      <a:lnTo>
                        <a:pt x="18" y="443"/>
                      </a:lnTo>
                      <a:lnTo>
                        <a:pt x="1531" y="74"/>
                      </a:lnTo>
                      <a:lnTo>
                        <a:pt x="151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84;p23"/>
              <p:cNvSpPr/>
              <p:nvPr/>
            </p:nvSpPr>
            <p:spPr>
              <a:xfrm>
                <a:off x="4860041" y="3003468"/>
                <a:ext cx="116167" cy="86962"/>
              </a:xfrm>
              <a:custGeom>
                <a:avLst/>
                <a:gdLst/>
                <a:ahLst/>
                <a:cxnLst/>
                <a:rect l="l" t="t" r="r" b="b"/>
                <a:pathLst>
                  <a:path w="708" h="530" extrusionOk="0">
                    <a:moveTo>
                      <a:pt x="356" y="0"/>
                    </a:moveTo>
                    <a:cubicBezTo>
                      <a:pt x="157" y="0"/>
                      <a:pt x="1" y="117"/>
                      <a:pt x="1" y="265"/>
                    </a:cubicBezTo>
                    <a:cubicBezTo>
                      <a:pt x="1" y="412"/>
                      <a:pt x="157" y="529"/>
                      <a:pt x="356" y="529"/>
                    </a:cubicBezTo>
                    <a:cubicBezTo>
                      <a:pt x="551" y="529"/>
                      <a:pt x="707" y="412"/>
                      <a:pt x="707" y="265"/>
                    </a:cubicBezTo>
                    <a:cubicBezTo>
                      <a:pt x="707" y="117"/>
                      <a:pt x="551" y="0"/>
                      <a:pt x="356" y="0"/>
                    </a:cubicBezTo>
                    <a:close/>
                  </a:path>
                </a:pathLst>
              </a:custGeom>
              <a:solidFill>
                <a:srgbClr val="084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85;p23"/>
              <p:cNvSpPr/>
              <p:nvPr/>
            </p:nvSpPr>
            <p:spPr>
              <a:xfrm>
                <a:off x="4995242" y="3003468"/>
                <a:ext cx="116167" cy="86962"/>
              </a:xfrm>
              <a:custGeom>
                <a:avLst/>
                <a:gdLst/>
                <a:ahLst/>
                <a:cxnLst/>
                <a:rect l="l" t="t" r="r" b="b"/>
                <a:pathLst>
                  <a:path w="708" h="530" extrusionOk="0">
                    <a:moveTo>
                      <a:pt x="356" y="0"/>
                    </a:moveTo>
                    <a:cubicBezTo>
                      <a:pt x="161" y="0"/>
                      <a:pt x="1" y="117"/>
                      <a:pt x="1" y="265"/>
                    </a:cubicBezTo>
                    <a:cubicBezTo>
                      <a:pt x="1" y="412"/>
                      <a:pt x="161" y="529"/>
                      <a:pt x="356" y="529"/>
                    </a:cubicBezTo>
                    <a:cubicBezTo>
                      <a:pt x="551" y="529"/>
                      <a:pt x="707" y="412"/>
                      <a:pt x="707" y="265"/>
                    </a:cubicBezTo>
                    <a:cubicBezTo>
                      <a:pt x="707" y="117"/>
                      <a:pt x="551" y="0"/>
                      <a:pt x="356" y="0"/>
                    </a:cubicBezTo>
                    <a:close/>
                  </a:path>
                </a:pathLst>
              </a:custGeom>
              <a:solidFill>
                <a:srgbClr val="084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89071575"/>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ppt_x"/>
                                          </p:val>
                                        </p:tav>
                                        <p:tav tm="100000">
                                          <p:val>
                                            <p:strVal val="#ppt_x"/>
                                          </p:val>
                                        </p:tav>
                                      </p:tavLst>
                                    </p:anim>
                                    <p:anim calcmode="lin" valueType="num">
                                      <p:cBhvr additive="base">
                                        <p:cTn id="1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grpSp>
        <p:nvGrpSpPr>
          <p:cNvPr id="1542" name="Google Shape;1542;p31"/>
          <p:cNvGrpSpPr/>
          <p:nvPr/>
        </p:nvGrpSpPr>
        <p:grpSpPr>
          <a:xfrm>
            <a:off x="6876273" y="1817405"/>
            <a:ext cx="2267724" cy="2929454"/>
            <a:chOff x="6419073" y="1817405"/>
            <a:chExt cx="2267724" cy="2929454"/>
          </a:xfrm>
        </p:grpSpPr>
        <p:grpSp>
          <p:nvGrpSpPr>
            <p:cNvPr id="1543" name="Google Shape;1543;p31"/>
            <p:cNvGrpSpPr/>
            <p:nvPr/>
          </p:nvGrpSpPr>
          <p:grpSpPr>
            <a:xfrm>
              <a:off x="7481610" y="2089727"/>
              <a:ext cx="519599" cy="519730"/>
              <a:chOff x="7481610" y="2089727"/>
              <a:chExt cx="519599" cy="519730"/>
            </a:xfrm>
          </p:grpSpPr>
          <p:sp>
            <p:nvSpPr>
              <p:cNvPr id="1544" name="Google Shape;1544;p31"/>
              <p:cNvSpPr/>
              <p:nvPr/>
            </p:nvSpPr>
            <p:spPr>
              <a:xfrm>
                <a:off x="7481610" y="2089727"/>
                <a:ext cx="519599" cy="519730"/>
              </a:xfrm>
              <a:custGeom>
                <a:avLst/>
                <a:gdLst/>
                <a:ahLst/>
                <a:cxnLst/>
                <a:rect l="l" t="t" r="r" b="b"/>
                <a:pathLst>
                  <a:path w="3963" h="3964" extrusionOk="0">
                    <a:moveTo>
                      <a:pt x="3655" y="1427"/>
                    </a:moveTo>
                    <a:cubicBezTo>
                      <a:pt x="3963" y="2351"/>
                      <a:pt x="3464" y="3348"/>
                      <a:pt x="2537" y="3656"/>
                    </a:cubicBezTo>
                    <a:cubicBezTo>
                      <a:pt x="1613" y="3963"/>
                      <a:pt x="616" y="3465"/>
                      <a:pt x="308" y="2541"/>
                    </a:cubicBezTo>
                    <a:cubicBezTo>
                      <a:pt x="0" y="1618"/>
                      <a:pt x="499" y="616"/>
                      <a:pt x="1422" y="308"/>
                    </a:cubicBezTo>
                    <a:cubicBezTo>
                      <a:pt x="2346" y="1"/>
                      <a:pt x="3347" y="499"/>
                      <a:pt x="3655" y="142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1"/>
              <p:cNvSpPr/>
              <p:nvPr/>
            </p:nvSpPr>
            <p:spPr>
              <a:xfrm>
                <a:off x="7509930" y="2121063"/>
                <a:ext cx="461254" cy="458763"/>
              </a:xfrm>
              <a:custGeom>
                <a:avLst/>
                <a:gdLst/>
                <a:ahLst/>
                <a:cxnLst/>
                <a:rect l="l" t="t" r="r" b="b"/>
                <a:pathLst>
                  <a:path w="3518" h="3499" extrusionOk="0">
                    <a:moveTo>
                      <a:pt x="2039" y="0"/>
                    </a:moveTo>
                    <a:lnTo>
                      <a:pt x="1974" y="425"/>
                    </a:lnTo>
                    <a:cubicBezTo>
                      <a:pt x="2043" y="434"/>
                      <a:pt x="2112" y="451"/>
                      <a:pt x="2182" y="477"/>
                    </a:cubicBezTo>
                    <a:lnTo>
                      <a:pt x="2316" y="69"/>
                    </a:lnTo>
                    <a:cubicBezTo>
                      <a:pt x="2225" y="39"/>
                      <a:pt x="2134" y="17"/>
                      <a:pt x="2039" y="0"/>
                    </a:cubicBezTo>
                    <a:close/>
                    <a:moveTo>
                      <a:pt x="2858" y="360"/>
                    </a:moveTo>
                    <a:lnTo>
                      <a:pt x="2594" y="698"/>
                    </a:lnTo>
                    <a:cubicBezTo>
                      <a:pt x="2650" y="741"/>
                      <a:pt x="2702" y="789"/>
                      <a:pt x="2750" y="845"/>
                    </a:cubicBezTo>
                    <a:lnTo>
                      <a:pt x="3066" y="555"/>
                    </a:lnTo>
                    <a:cubicBezTo>
                      <a:pt x="3049" y="538"/>
                      <a:pt x="3032" y="516"/>
                      <a:pt x="3014" y="499"/>
                    </a:cubicBezTo>
                    <a:lnTo>
                      <a:pt x="3014" y="499"/>
                    </a:lnTo>
                    <a:lnTo>
                      <a:pt x="3014" y="499"/>
                    </a:lnTo>
                    <a:lnTo>
                      <a:pt x="3014" y="499"/>
                    </a:lnTo>
                    <a:lnTo>
                      <a:pt x="3010" y="494"/>
                    </a:lnTo>
                    <a:cubicBezTo>
                      <a:pt x="3010" y="494"/>
                      <a:pt x="3010" y="494"/>
                      <a:pt x="3010" y="494"/>
                    </a:cubicBezTo>
                    <a:lnTo>
                      <a:pt x="3010" y="494"/>
                    </a:lnTo>
                    <a:cubicBezTo>
                      <a:pt x="3010" y="494"/>
                      <a:pt x="3010" y="494"/>
                      <a:pt x="3010" y="494"/>
                    </a:cubicBezTo>
                    <a:cubicBezTo>
                      <a:pt x="3010" y="494"/>
                      <a:pt x="3010" y="494"/>
                      <a:pt x="3010" y="494"/>
                    </a:cubicBezTo>
                    <a:cubicBezTo>
                      <a:pt x="3010" y="494"/>
                      <a:pt x="3010" y="494"/>
                      <a:pt x="3010" y="494"/>
                    </a:cubicBezTo>
                    <a:cubicBezTo>
                      <a:pt x="3006" y="490"/>
                      <a:pt x="3006" y="490"/>
                      <a:pt x="3006" y="490"/>
                    </a:cubicBezTo>
                    <a:cubicBezTo>
                      <a:pt x="3006" y="490"/>
                      <a:pt x="3006" y="490"/>
                      <a:pt x="3006" y="490"/>
                    </a:cubicBezTo>
                    <a:lnTo>
                      <a:pt x="3006" y="490"/>
                    </a:lnTo>
                    <a:cubicBezTo>
                      <a:pt x="3006" y="490"/>
                      <a:pt x="3006" y="490"/>
                      <a:pt x="3006" y="490"/>
                    </a:cubicBezTo>
                    <a:lnTo>
                      <a:pt x="3006" y="490"/>
                    </a:lnTo>
                    <a:lnTo>
                      <a:pt x="3006" y="490"/>
                    </a:lnTo>
                    <a:cubicBezTo>
                      <a:pt x="3006" y="490"/>
                      <a:pt x="3006" y="490"/>
                      <a:pt x="3006" y="490"/>
                    </a:cubicBezTo>
                    <a:cubicBezTo>
                      <a:pt x="3006" y="490"/>
                      <a:pt x="3006" y="490"/>
                      <a:pt x="3006" y="490"/>
                    </a:cubicBezTo>
                    <a:cubicBezTo>
                      <a:pt x="3001" y="486"/>
                      <a:pt x="3001" y="486"/>
                      <a:pt x="3001" y="486"/>
                    </a:cubicBezTo>
                    <a:cubicBezTo>
                      <a:pt x="3001" y="486"/>
                      <a:pt x="3001" y="486"/>
                      <a:pt x="3001" y="486"/>
                    </a:cubicBezTo>
                    <a:lnTo>
                      <a:pt x="3001" y="486"/>
                    </a:lnTo>
                    <a:cubicBezTo>
                      <a:pt x="3001" y="486"/>
                      <a:pt x="3001" y="486"/>
                      <a:pt x="3001" y="486"/>
                    </a:cubicBezTo>
                    <a:cubicBezTo>
                      <a:pt x="3001" y="486"/>
                      <a:pt x="3001" y="486"/>
                      <a:pt x="3001" y="486"/>
                    </a:cubicBezTo>
                    <a:cubicBezTo>
                      <a:pt x="3001" y="486"/>
                      <a:pt x="3001" y="486"/>
                      <a:pt x="3001" y="486"/>
                    </a:cubicBezTo>
                    <a:cubicBezTo>
                      <a:pt x="3001" y="486"/>
                      <a:pt x="3001" y="486"/>
                      <a:pt x="2997" y="486"/>
                    </a:cubicBezTo>
                    <a:lnTo>
                      <a:pt x="2997" y="481"/>
                    </a:lnTo>
                    <a:cubicBezTo>
                      <a:pt x="2997" y="481"/>
                      <a:pt x="2997" y="481"/>
                      <a:pt x="2997" y="481"/>
                    </a:cubicBezTo>
                    <a:cubicBezTo>
                      <a:pt x="2997" y="481"/>
                      <a:pt x="2997" y="481"/>
                      <a:pt x="2997" y="481"/>
                    </a:cubicBezTo>
                    <a:lnTo>
                      <a:pt x="2997" y="481"/>
                    </a:lnTo>
                    <a:lnTo>
                      <a:pt x="2997" y="481"/>
                    </a:lnTo>
                    <a:cubicBezTo>
                      <a:pt x="2997" y="481"/>
                      <a:pt x="2997" y="481"/>
                      <a:pt x="2997" y="481"/>
                    </a:cubicBezTo>
                    <a:cubicBezTo>
                      <a:pt x="2997" y="481"/>
                      <a:pt x="2997" y="481"/>
                      <a:pt x="2997" y="481"/>
                    </a:cubicBezTo>
                    <a:cubicBezTo>
                      <a:pt x="2997" y="481"/>
                      <a:pt x="2997" y="481"/>
                      <a:pt x="2997" y="481"/>
                    </a:cubicBezTo>
                    <a:lnTo>
                      <a:pt x="2997" y="481"/>
                    </a:lnTo>
                    <a:lnTo>
                      <a:pt x="2993" y="477"/>
                    </a:lnTo>
                    <a:cubicBezTo>
                      <a:pt x="2993" y="477"/>
                      <a:pt x="2993" y="477"/>
                      <a:pt x="2993" y="477"/>
                    </a:cubicBezTo>
                    <a:lnTo>
                      <a:pt x="2993" y="477"/>
                    </a:lnTo>
                    <a:lnTo>
                      <a:pt x="2993" y="477"/>
                    </a:lnTo>
                    <a:lnTo>
                      <a:pt x="2993" y="477"/>
                    </a:lnTo>
                    <a:lnTo>
                      <a:pt x="2993" y="477"/>
                    </a:lnTo>
                    <a:lnTo>
                      <a:pt x="2993" y="477"/>
                    </a:lnTo>
                    <a:lnTo>
                      <a:pt x="2993" y="477"/>
                    </a:lnTo>
                    <a:cubicBezTo>
                      <a:pt x="2993" y="477"/>
                      <a:pt x="2993" y="477"/>
                      <a:pt x="2988" y="477"/>
                    </a:cubicBezTo>
                    <a:cubicBezTo>
                      <a:pt x="2988" y="477"/>
                      <a:pt x="2988" y="477"/>
                      <a:pt x="2988" y="473"/>
                    </a:cubicBezTo>
                    <a:cubicBezTo>
                      <a:pt x="2988" y="473"/>
                      <a:pt x="2988" y="473"/>
                      <a:pt x="2988" y="473"/>
                    </a:cubicBezTo>
                    <a:lnTo>
                      <a:pt x="2988" y="473"/>
                    </a:lnTo>
                    <a:lnTo>
                      <a:pt x="2988" y="473"/>
                    </a:lnTo>
                    <a:lnTo>
                      <a:pt x="2988" y="473"/>
                    </a:lnTo>
                    <a:cubicBezTo>
                      <a:pt x="2988" y="473"/>
                      <a:pt x="2988" y="473"/>
                      <a:pt x="2988" y="473"/>
                    </a:cubicBezTo>
                    <a:cubicBezTo>
                      <a:pt x="2988" y="473"/>
                      <a:pt x="2988" y="473"/>
                      <a:pt x="2988" y="473"/>
                    </a:cubicBezTo>
                    <a:lnTo>
                      <a:pt x="2988" y="473"/>
                    </a:lnTo>
                    <a:cubicBezTo>
                      <a:pt x="2988" y="473"/>
                      <a:pt x="2988" y="473"/>
                      <a:pt x="2984" y="473"/>
                    </a:cubicBezTo>
                    <a:cubicBezTo>
                      <a:pt x="2984" y="473"/>
                      <a:pt x="2984" y="473"/>
                      <a:pt x="2984" y="473"/>
                    </a:cubicBezTo>
                    <a:cubicBezTo>
                      <a:pt x="2984" y="468"/>
                      <a:pt x="2984" y="468"/>
                      <a:pt x="2984" y="468"/>
                    </a:cubicBezTo>
                    <a:lnTo>
                      <a:pt x="2984" y="468"/>
                    </a:lnTo>
                    <a:cubicBezTo>
                      <a:pt x="2984" y="468"/>
                      <a:pt x="2984" y="468"/>
                      <a:pt x="2984" y="468"/>
                    </a:cubicBezTo>
                    <a:lnTo>
                      <a:pt x="2984" y="468"/>
                    </a:lnTo>
                    <a:cubicBezTo>
                      <a:pt x="2984" y="468"/>
                      <a:pt x="2984" y="468"/>
                      <a:pt x="2984" y="468"/>
                    </a:cubicBezTo>
                    <a:lnTo>
                      <a:pt x="2984" y="468"/>
                    </a:lnTo>
                    <a:cubicBezTo>
                      <a:pt x="2984" y="468"/>
                      <a:pt x="2984" y="468"/>
                      <a:pt x="2984" y="468"/>
                    </a:cubicBezTo>
                    <a:lnTo>
                      <a:pt x="2980" y="468"/>
                    </a:lnTo>
                    <a:cubicBezTo>
                      <a:pt x="2980" y="468"/>
                      <a:pt x="2980" y="468"/>
                      <a:pt x="2980" y="468"/>
                    </a:cubicBezTo>
                    <a:cubicBezTo>
                      <a:pt x="2980" y="468"/>
                      <a:pt x="2980" y="464"/>
                      <a:pt x="2980" y="464"/>
                    </a:cubicBezTo>
                    <a:lnTo>
                      <a:pt x="2980" y="464"/>
                    </a:lnTo>
                    <a:cubicBezTo>
                      <a:pt x="2980" y="464"/>
                      <a:pt x="2980" y="464"/>
                      <a:pt x="2980" y="464"/>
                    </a:cubicBezTo>
                    <a:cubicBezTo>
                      <a:pt x="2980" y="464"/>
                      <a:pt x="2980" y="464"/>
                      <a:pt x="2980" y="464"/>
                    </a:cubicBezTo>
                    <a:lnTo>
                      <a:pt x="2980" y="464"/>
                    </a:lnTo>
                    <a:cubicBezTo>
                      <a:pt x="2980" y="464"/>
                      <a:pt x="2980" y="464"/>
                      <a:pt x="2980" y="464"/>
                    </a:cubicBezTo>
                    <a:lnTo>
                      <a:pt x="2980" y="464"/>
                    </a:lnTo>
                    <a:cubicBezTo>
                      <a:pt x="2980" y="464"/>
                      <a:pt x="2975" y="464"/>
                      <a:pt x="2975" y="460"/>
                    </a:cubicBezTo>
                    <a:cubicBezTo>
                      <a:pt x="2975" y="460"/>
                      <a:pt x="2975" y="460"/>
                      <a:pt x="2975" y="460"/>
                    </a:cubicBezTo>
                    <a:cubicBezTo>
                      <a:pt x="2975" y="460"/>
                      <a:pt x="2975" y="460"/>
                      <a:pt x="2975" y="460"/>
                    </a:cubicBezTo>
                    <a:cubicBezTo>
                      <a:pt x="2975" y="460"/>
                      <a:pt x="2975" y="460"/>
                      <a:pt x="2975" y="460"/>
                    </a:cubicBezTo>
                    <a:cubicBezTo>
                      <a:pt x="2975" y="460"/>
                      <a:pt x="2975" y="460"/>
                      <a:pt x="2975" y="460"/>
                    </a:cubicBezTo>
                    <a:cubicBezTo>
                      <a:pt x="2975" y="460"/>
                      <a:pt x="2975" y="460"/>
                      <a:pt x="2975" y="460"/>
                    </a:cubicBezTo>
                    <a:lnTo>
                      <a:pt x="2971" y="455"/>
                    </a:lnTo>
                    <a:cubicBezTo>
                      <a:pt x="2971" y="455"/>
                      <a:pt x="2971" y="455"/>
                      <a:pt x="2971" y="455"/>
                    </a:cubicBezTo>
                    <a:cubicBezTo>
                      <a:pt x="2971" y="455"/>
                      <a:pt x="2971" y="455"/>
                      <a:pt x="2971" y="455"/>
                    </a:cubicBezTo>
                    <a:lnTo>
                      <a:pt x="2971" y="455"/>
                    </a:lnTo>
                    <a:cubicBezTo>
                      <a:pt x="2967" y="455"/>
                      <a:pt x="2967" y="451"/>
                      <a:pt x="2967" y="451"/>
                    </a:cubicBezTo>
                    <a:lnTo>
                      <a:pt x="2967" y="451"/>
                    </a:lnTo>
                    <a:cubicBezTo>
                      <a:pt x="2932" y="421"/>
                      <a:pt x="2897" y="390"/>
                      <a:pt x="2858" y="360"/>
                    </a:cubicBezTo>
                    <a:close/>
                    <a:moveTo>
                      <a:pt x="3396" y="1075"/>
                    </a:moveTo>
                    <a:lnTo>
                      <a:pt x="3001" y="1236"/>
                    </a:lnTo>
                    <a:cubicBezTo>
                      <a:pt x="3010" y="1266"/>
                      <a:pt x="3023" y="1292"/>
                      <a:pt x="3032" y="1322"/>
                    </a:cubicBezTo>
                    <a:cubicBezTo>
                      <a:pt x="3045" y="1361"/>
                      <a:pt x="3058" y="1405"/>
                      <a:pt x="3066" y="1444"/>
                    </a:cubicBezTo>
                    <a:lnTo>
                      <a:pt x="3483" y="1348"/>
                    </a:lnTo>
                    <a:cubicBezTo>
                      <a:pt x="3478" y="1327"/>
                      <a:pt x="3474" y="1309"/>
                      <a:pt x="3470" y="1288"/>
                    </a:cubicBezTo>
                    <a:cubicBezTo>
                      <a:pt x="3470" y="1288"/>
                      <a:pt x="3470" y="1288"/>
                      <a:pt x="3470" y="1288"/>
                    </a:cubicBezTo>
                    <a:cubicBezTo>
                      <a:pt x="3470" y="1288"/>
                      <a:pt x="3470" y="1288"/>
                      <a:pt x="3470" y="1288"/>
                    </a:cubicBezTo>
                    <a:cubicBezTo>
                      <a:pt x="3470" y="1288"/>
                      <a:pt x="3470" y="1288"/>
                      <a:pt x="3470" y="1288"/>
                    </a:cubicBezTo>
                    <a:cubicBezTo>
                      <a:pt x="3470" y="1288"/>
                      <a:pt x="3470" y="1288"/>
                      <a:pt x="3470" y="1288"/>
                    </a:cubicBezTo>
                    <a:cubicBezTo>
                      <a:pt x="3470" y="1283"/>
                      <a:pt x="3470" y="1283"/>
                      <a:pt x="3470" y="1283"/>
                    </a:cubicBezTo>
                    <a:cubicBezTo>
                      <a:pt x="3470" y="1283"/>
                      <a:pt x="3470" y="1283"/>
                      <a:pt x="3470" y="1283"/>
                    </a:cubicBezTo>
                    <a:cubicBezTo>
                      <a:pt x="3470" y="1283"/>
                      <a:pt x="3470" y="1283"/>
                      <a:pt x="3465" y="1283"/>
                    </a:cubicBezTo>
                    <a:lnTo>
                      <a:pt x="3465" y="1283"/>
                    </a:lnTo>
                    <a:cubicBezTo>
                      <a:pt x="3465" y="1283"/>
                      <a:pt x="3465" y="1283"/>
                      <a:pt x="3465" y="1283"/>
                    </a:cubicBezTo>
                    <a:lnTo>
                      <a:pt x="3465" y="1283"/>
                    </a:lnTo>
                    <a:cubicBezTo>
                      <a:pt x="3465" y="1283"/>
                      <a:pt x="3465" y="1279"/>
                      <a:pt x="3465" y="1279"/>
                    </a:cubicBezTo>
                    <a:lnTo>
                      <a:pt x="3465" y="1279"/>
                    </a:lnTo>
                    <a:lnTo>
                      <a:pt x="3465" y="1279"/>
                    </a:lnTo>
                    <a:lnTo>
                      <a:pt x="3465" y="1279"/>
                    </a:lnTo>
                    <a:cubicBezTo>
                      <a:pt x="3465" y="1279"/>
                      <a:pt x="3465" y="1275"/>
                      <a:pt x="3465" y="1275"/>
                    </a:cubicBezTo>
                    <a:lnTo>
                      <a:pt x="3465" y="1275"/>
                    </a:lnTo>
                    <a:cubicBezTo>
                      <a:pt x="3465" y="1275"/>
                      <a:pt x="3465" y="1270"/>
                      <a:pt x="3465" y="1270"/>
                    </a:cubicBezTo>
                    <a:cubicBezTo>
                      <a:pt x="3465" y="1270"/>
                      <a:pt x="3465" y="1270"/>
                      <a:pt x="3465" y="1270"/>
                    </a:cubicBezTo>
                    <a:cubicBezTo>
                      <a:pt x="3465" y="1270"/>
                      <a:pt x="3465" y="1270"/>
                      <a:pt x="3465" y="1270"/>
                    </a:cubicBezTo>
                    <a:cubicBezTo>
                      <a:pt x="3465" y="1270"/>
                      <a:pt x="3465" y="1270"/>
                      <a:pt x="3465" y="1270"/>
                    </a:cubicBezTo>
                    <a:cubicBezTo>
                      <a:pt x="3465" y="1270"/>
                      <a:pt x="3465" y="1270"/>
                      <a:pt x="3465" y="1270"/>
                    </a:cubicBezTo>
                    <a:cubicBezTo>
                      <a:pt x="3465" y="1270"/>
                      <a:pt x="3465" y="1270"/>
                      <a:pt x="3465" y="1270"/>
                    </a:cubicBezTo>
                    <a:lnTo>
                      <a:pt x="3465" y="1270"/>
                    </a:lnTo>
                    <a:cubicBezTo>
                      <a:pt x="3465" y="1266"/>
                      <a:pt x="3461" y="1266"/>
                      <a:pt x="3461" y="1266"/>
                    </a:cubicBezTo>
                    <a:lnTo>
                      <a:pt x="3461" y="1266"/>
                    </a:lnTo>
                    <a:cubicBezTo>
                      <a:pt x="3461" y="1266"/>
                      <a:pt x="3461" y="1266"/>
                      <a:pt x="3461" y="1266"/>
                    </a:cubicBezTo>
                    <a:cubicBezTo>
                      <a:pt x="3461" y="1266"/>
                      <a:pt x="3461" y="1266"/>
                      <a:pt x="3461" y="1266"/>
                    </a:cubicBezTo>
                    <a:cubicBezTo>
                      <a:pt x="3461" y="1266"/>
                      <a:pt x="3461" y="1266"/>
                      <a:pt x="3461" y="1266"/>
                    </a:cubicBezTo>
                    <a:lnTo>
                      <a:pt x="3461" y="1266"/>
                    </a:lnTo>
                    <a:cubicBezTo>
                      <a:pt x="3461" y="1266"/>
                      <a:pt x="3461" y="1266"/>
                      <a:pt x="3461" y="1262"/>
                    </a:cubicBezTo>
                    <a:cubicBezTo>
                      <a:pt x="3461" y="1262"/>
                      <a:pt x="3461" y="1262"/>
                      <a:pt x="3461" y="1262"/>
                    </a:cubicBezTo>
                    <a:cubicBezTo>
                      <a:pt x="3461" y="1262"/>
                      <a:pt x="3461" y="1262"/>
                      <a:pt x="3461" y="1262"/>
                    </a:cubicBezTo>
                    <a:cubicBezTo>
                      <a:pt x="3461" y="1262"/>
                      <a:pt x="3461" y="1262"/>
                      <a:pt x="3461" y="1262"/>
                    </a:cubicBezTo>
                    <a:cubicBezTo>
                      <a:pt x="3461" y="1262"/>
                      <a:pt x="3461" y="1262"/>
                      <a:pt x="3461" y="1262"/>
                    </a:cubicBezTo>
                    <a:cubicBezTo>
                      <a:pt x="3461" y="1262"/>
                      <a:pt x="3461" y="1262"/>
                      <a:pt x="3461" y="1262"/>
                    </a:cubicBezTo>
                    <a:cubicBezTo>
                      <a:pt x="3461" y="1262"/>
                      <a:pt x="3461" y="1262"/>
                      <a:pt x="3461" y="1262"/>
                    </a:cubicBezTo>
                    <a:lnTo>
                      <a:pt x="3461" y="1257"/>
                    </a:lnTo>
                    <a:cubicBezTo>
                      <a:pt x="3461" y="1257"/>
                      <a:pt x="3461" y="1257"/>
                      <a:pt x="3461" y="1257"/>
                    </a:cubicBezTo>
                    <a:lnTo>
                      <a:pt x="3461" y="1257"/>
                    </a:lnTo>
                    <a:cubicBezTo>
                      <a:pt x="3461" y="1257"/>
                      <a:pt x="3461" y="1257"/>
                      <a:pt x="3461" y="1257"/>
                    </a:cubicBezTo>
                    <a:cubicBezTo>
                      <a:pt x="3461" y="1257"/>
                      <a:pt x="3461" y="1257"/>
                      <a:pt x="3461" y="1257"/>
                    </a:cubicBezTo>
                    <a:cubicBezTo>
                      <a:pt x="3461" y="1257"/>
                      <a:pt x="3461" y="1257"/>
                      <a:pt x="3461" y="1257"/>
                    </a:cubicBezTo>
                    <a:cubicBezTo>
                      <a:pt x="3461" y="1253"/>
                      <a:pt x="3461" y="1253"/>
                      <a:pt x="3461" y="1253"/>
                    </a:cubicBezTo>
                    <a:cubicBezTo>
                      <a:pt x="3461" y="1253"/>
                      <a:pt x="3461" y="1253"/>
                      <a:pt x="3461" y="1253"/>
                    </a:cubicBezTo>
                    <a:cubicBezTo>
                      <a:pt x="3461" y="1253"/>
                      <a:pt x="3461" y="1253"/>
                      <a:pt x="3461" y="1253"/>
                    </a:cubicBezTo>
                    <a:cubicBezTo>
                      <a:pt x="3461" y="1253"/>
                      <a:pt x="3461" y="1253"/>
                      <a:pt x="3457" y="1253"/>
                    </a:cubicBezTo>
                    <a:cubicBezTo>
                      <a:pt x="3457" y="1253"/>
                      <a:pt x="3457" y="1253"/>
                      <a:pt x="3457" y="1253"/>
                    </a:cubicBezTo>
                    <a:cubicBezTo>
                      <a:pt x="3457" y="1253"/>
                      <a:pt x="3457" y="1253"/>
                      <a:pt x="3457" y="1253"/>
                    </a:cubicBezTo>
                    <a:lnTo>
                      <a:pt x="3457" y="1249"/>
                    </a:lnTo>
                    <a:cubicBezTo>
                      <a:pt x="3457" y="1249"/>
                      <a:pt x="3457" y="1249"/>
                      <a:pt x="3457" y="1249"/>
                    </a:cubicBezTo>
                    <a:lnTo>
                      <a:pt x="3457" y="1249"/>
                    </a:lnTo>
                    <a:cubicBezTo>
                      <a:pt x="3457" y="1249"/>
                      <a:pt x="3457" y="1249"/>
                      <a:pt x="3457" y="1249"/>
                    </a:cubicBezTo>
                    <a:cubicBezTo>
                      <a:pt x="3457" y="1249"/>
                      <a:pt x="3457" y="1249"/>
                      <a:pt x="3457" y="1249"/>
                    </a:cubicBezTo>
                    <a:cubicBezTo>
                      <a:pt x="3457" y="1249"/>
                      <a:pt x="3457" y="1249"/>
                      <a:pt x="3457" y="1249"/>
                    </a:cubicBezTo>
                    <a:cubicBezTo>
                      <a:pt x="3457" y="1249"/>
                      <a:pt x="3457" y="1249"/>
                      <a:pt x="3457" y="1249"/>
                    </a:cubicBezTo>
                    <a:cubicBezTo>
                      <a:pt x="3457" y="1249"/>
                      <a:pt x="3457" y="1244"/>
                      <a:pt x="3457" y="1244"/>
                    </a:cubicBezTo>
                    <a:cubicBezTo>
                      <a:pt x="3457" y="1244"/>
                      <a:pt x="3457" y="1244"/>
                      <a:pt x="3457" y="1244"/>
                    </a:cubicBezTo>
                    <a:lnTo>
                      <a:pt x="3457" y="1244"/>
                    </a:lnTo>
                    <a:cubicBezTo>
                      <a:pt x="3457" y="1244"/>
                      <a:pt x="3457" y="1244"/>
                      <a:pt x="3457" y="1244"/>
                    </a:cubicBezTo>
                    <a:cubicBezTo>
                      <a:pt x="3457" y="1244"/>
                      <a:pt x="3457" y="1244"/>
                      <a:pt x="3457" y="1244"/>
                    </a:cubicBezTo>
                    <a:cubicBezTo>
                      <a:pt x="3457" y="1244"/>
                      <a:pt x="3457" y="1244"/>
                      <a:pt x="3457" y="1244"/>
                    </a:cubicBezTo>
                    <a:cubicBezTo>
                      <a:pt x="3457" y="1244"/>
                      <a:pt x="3457" y="1244"/>
                      <a:pt x="3457" y="1240"/>
                    </a:cubicBezTo>
                    <a:cubicBezTo>
                      <a:pt x="3457" y="1240"/>
                      <a:pt x="3457" y="1240"/>
                      <a:pt x="3457" y="1240"/>
                    </a:cubicBezTo>
                    <a:cubicBezTo>
                      <a:pt x="3457" y="1240"/>
                      <a:pt x="3457" y="1240"/>
                      <a:pt x="3457" y="1240"/>
                    </a:cubicBezTo>
                    <a:cubicBezTo>
                      <a:pt x="3457" y="1240"/>
                      <a:pt x="3457" y="1240"/>
                      <a:pt x="3457" y="1240"/>
                    </a:cubicBezTo>
                    <a:cubicBezTo>
                      <a:pt x="3457" y="1240"/>
                      <a:pt x="3457" y="1240"/>
                      <a:pt x="3457" y="1240"/>
                    </a:cubicBezTo>
                    <a:cubicBezTo>
                      <a:pt x="3457" y="1240"/>
                      <a:pt x="3457" y="1240"/>
                      <a:pt x="3457" y="1240"/>
                    </a:cubicBezTo>
                    <a:cubicBezTo>
                      <a:pt x="3457" y="1240"/>
                      <a:pt x="3452" y="1240"/>
                      <a:pt x="3452" y="1236"/>
                    </a:cubicBezTo>
                    <a:lnTo>
                      <a:pt x="3452" y="1236"/>
                    </a:lnTo>
                    <a:cubicBezTo>
                      <a:pt x="3452" y="1236"/>
                      <a:pt x="3452" y="1236"/>
                      <a:pt x="3452" y="1236"/>
                    </a:cubicBezTo>
                    <a:cubicBezTo>
                      <a:pt x="3452" y="1236"/>
                      <a:pt x="3452" y="1236"/>
                      <a:pt x="3452" y="1236"/>
                    </a:cubicBezTo>
                    <a:lnTo>
                      <a:pt x="3452" y="1236"/>
                    </a:lnTo>
                    <a:cubicBezTo>
                      <a:pt x="3452" y="1236"/>
                      <a:pt x="3452" y="1236"/>
                      <a:pt x="3452" y="1236"/>
                    </a:cubicBezTo>
                    <a:cubicBezTo>
                      <a:pt x="3452" y="1236"/>
                      <a:pt x="3452" y="1236"/>
                      <a:pt x="3452" y="1236"/>
                    </a:cubicBezTo>
                    <a:cubicBezTo>
                      <a:pt x="3452" y="1231"/>
                      <a:pt x="3452" y="1231"/>
                      <a:pt x="3452" y="1231"/>
                    </a:cubicBezTo>
                    <a:cubicBezTo>
                      <a:pt x="3452" y="1231"/>
                      <a:pt x="3452" y="1231"/>
                      <a:pt x="3452" y="1231"/>
                    </a:cubicBezTo>
                    <a:cubicBezTo>
                      <a:pt x="3452" y="1231"/>
                      <a:pt x="3452" y="1231"/>
                      <a:pt x="3452" y="1231"/>
                    </a:cubicBezTo>
                    <a:lnTo>
                      <a:pt x="3452" y="1231"/>
                    </a:lnTo>
                    <a:cubicBezTo>
                      <a:pt x="3452" y="1231"/>
                      <a:pt x="3452" y="1231"/>
                      <a:pt x="3452" y="1231"/>
                    </a:cubicBezTo>
                    <a:cubicBezTo>
                      <a:pt x="3452" y="1231"/>
                      <a:pt x="3452" y="1231"/>
                      <a:pt x="3452" y="1231"/>
                    </a:cubicBezTo>
                    <a:cubicBezTo>
                      <a:pt x="3452" y="1231"/>
                      <a:pt x="3452" y="1231"/>
                      <a:pt x="3452" y="1231"/>
                    </a:cubicBezTo>
                    <a:cubicBezTo>
                      <a:pt x="3452" y="1227"/>
                      <a:pt x="3452" y="1227"/>
                      <a:pt x="3452" y="1227"/>
                    </a:cubicBezTo>
                    <a:cubicBezTo>
                      <a:pt x="3452" y="1227"/>
                      <a:pt x="3452" y="1227"/>
                      <a:pt x="3452" y="1227"/>
                    </a:cubicBezTo>
                    <a:cubicBezTo>
                      <a:pt x="3452" y="1227"/>
                      <a:pt x="3452" y="1227"/>
                      <a:pt x="3452" y="1227"/>
                    </a:cubicBezTo>
                    <a:cubicBezTo>
                      <a:pt x="3452" y="1227"/>
                      <a:pt x="3452" y="1227"/>
                      <a:pt x="3452" y="1227"/>
                    </a:cubicBezTo>
                    <a:cubicBezTo>
                      <a:pt x="3452" y="1227"/>
                      <a:pt x="3452" y="1227"/>
                      <a:pt x="3452" y="1227"/>
                    </a:cubicBezTo>
                    <a:cubicBezTo>
                      <a:pt x="3452" y="1227"/>
                      <a:pt x="3452" y="1227"/>
                      <a:pt x="3452" y="1227"/>
                    </a:cubicBezTo>
                    <a:cubicBezTo>
                      <a:pt x="3452" y="1227"/>
                      <a:pt x="3452" y="1223"/>
                      <a:pt x="3452" y="1223"/>
                    </a:cubicBezTo>
                    <a:cubicBezTo>
                      <a:pt x="3452" y="1223"/>
                      <a:pt x="3452" y="1223"/>
                      <a:pt x="3452" y="1223"/>
                    </a:cubicBezTo>
                    <a:cubicBezTo>
                      <a:pt x="3448" y="1223"/>
                      <a:pt x="3448" y="1223"/>
                      <a:pt x="3448" y="1223"/>
                    </a:cubicBezTo>
                    <a:lnTo>
                      <a:pt x="3448" y="1223"/>
                    </a:lnTo>
                    <a:cubicBezTo>
                      <a:pt x="3448" y="1223"/>
                      <a:pt x="3448" y="1223"/>
                      <a:pt x="3448" y="1223"/>
                    </a:cubicBezTo>
                    <a:lnTo>
                      <a:pt x="3448" y="1218"/>
                    </a:lnTo>
                    <a:lnTo>
                      <a:pt x="3448" y="1218"/>
                    </a:lnTo>
                    <a:cubicBezTo>
                      <a:pt x="3448" y="1218"/>
                      <a:pt x="3448" y="1218"/>
                      <a:pt x="3448" y="1218"/>
                    </a:cubicBezTo>
                    <a:cubicBezTo>
                      <a:pt x="3448" y="1218"/>
                      <a:pt x="3448" y="1218"/>
                      <a:pt x="3448" y="1218"/>
                    </a:cubicBezTo>
                    <a:cubicBezTo>
                      <a:pt x="3448" y="1218"/>
                      <a:pt x="3448" y="1218"/>
                      <a:pt x="3448" y="1218"/>
                    </a:cubicBezTo>
                    <a:cubicBezTo>
                      <a:pt x="3448" y="1218"/>
                      <a:pt x="3448" y="1218"/>
                      <a:pt x="3448" y="1218"/>
                    </a:cubicBezTo>
                    <a:lnTo>
                      <a:pt x="3448" y="1214"/>
                    </a:lnTo>
                    <a:cubicBezTo>
                      <a:pt x="3448" y="1214"/>
                      <a:pt x="3448" y="1214"/>
                      <a:pt x="3448" y="1214"/>
                    </a:cubicBezTo>
                    <a:cubicBezTo>
                      <a:pt x="3448" y="1214"/>
                      <a:pt x="3448" y="1214"/>
                      <a:pt x="3448" y="1214"/>
                    </a:cubicBezTo>
                    <a:cubicBezTo>
                      <a:pt x="3448" y="1214"/>
                      <a:pt x="3448" y="1214"/>
                      <a:pt x="3448" y="1214"/>
                    </a:cubicBezTo>
                    <a:cubicBezTo>
                      <a:pt x="3448" y="1214"/>
                      <a:pt x="3448" y="1214"/>
                      <a:pt x="3448" y="1214"/>
                    </a:cubicBezTo>
                    <a:cubicBezTo>
                      <a:pt x="3448" y="1214"/>
                      <a:pt x="3448" y="1214"/>
                      <a:pt x="3448" y="1214"/>
                    </a:cubicBezTo>
                    <a:cubicBezTo>
                      <a:pt x="3448" y="1214"/>
                      <a:pt x="3448" y="1214"/>
                      <a:pt x="3448" y="1214"/>
                    </a:cubicBezTo>
                    <a:cubicBezTo>
                      <a:pt x="3448" y="1214"/>
                      <a:pt x="3448" y="1210"/>
                      <a:pt x="3448" y="1210"/>
                    </a:cubicBezTo>
                    <a:cubicBezTo>
                      <a:pt x="3448" y="1210"/>
                      <a:pt x="3448" y="1210"/>
                      <a:pt x="3448" y="1210"/>
                    </a:cubicBezTo>
                    <a:cubicBezTo>
                      <a:pt x="3448" y="1210"/>
                      <a:pt x="3448" y="1210"/>
                      <a:pt x="3448" y="1210"/>
                    </a:cubicBezTo>
                    <a:cubicBezTo>
                      <a:pt x="3444" y="1210"/>
                      <a:pt x="3444" y="1210"/>
                      <a:pt x="3444" y="1210"/>
                    </a:cubicBezTo>
                    <a:cubicBezTo>
                      <a:pt x="3444" y="1210"/>
                      <a:pt x="3444" y="1210"/>
                      <a:pt x="3444" y="1210"/>
                    </a:cubicBezTo>
                    <a:cubicBezTo>
                      <a:pt x="3444" y="1210"/>
                      <a:pt x="3444" y="1210"/>
                      <a:pt x="3444" y="1210"/>
                    </a:cubicBezTo>
                    <a:cubicBezTo>
                      <a:pt x="3444" y="1210"/>
                      <a:pt x="3444" y="1210"/>
                      <a:pt x="3444" y="1210"/>
                    </a:cubicBezTo>
                    <a:cubicBezTo>
                      <a:pt x="3444" y="1205"/>
                      <a:pt x="3444" y="1205"/>
                      <a:pt x="3444" y="1205"/>
                    </a:cubicBezTo>
                    <a:cubicBezTo>
                      <a:pt x="3444" y="1205"/>
                      <a:pt x="3444" y="1205"/>
                      <a:pt x="3444" y="1205"/>
                    </a:cubicBezTo>
                    <a:cubicBezTo>
                      <a:pt x="3444" y="1205"/>
                      <a:pt x="3444" y="1205"/>
                      <a:pt x="3444" y="1205"/>
                    </a:cubicBezTo>
                    <a:cubicBezTo>
                      <a:pt x="3444" y="1205"/>
                      <a:pt x="3444" y="1205"/>
                      <a:pt x="3444" y="1205"/>
                    </a:cubicBezTo>
                    <a:cubicBezTo>
                      <a:pt x="3444" y="1205"/>
                      <a:pt x="3444" y="1205"/>
                      <a:pt x="3444" y="1201"/>
                    </a:cubicBezTo>
                    <a:cubicBezTo>
                      <a:pt x="3444" y="1201"/>
                      <a:pt x="3444" y="1201"/>
                      <a:pt x="3444" y="1201"/>
                    </a:cubicBezTo>
                    <a:cubicBezTo>
                      <a:pt x="3444" y="1201"/>
                      <a:pt x="3444" y="1201"/>
                      <a:pt x="3444" y="1201"/>
                    </a:cubicBezTo>
                    <a:cubicBezTo>
                      <a:pt x="3444" y="1201"/>
                      <a:pt x="3444" y="1201"/>
                      <a:pt x="3444" y="1201"/>
                    </a:cubicBezTo>
                    <a:cubicBezTo>
                      <a:pt x="3444" y="1201"/>
                      <a:pt x="3444" y="1201"/>
                      <a:pt x="3444" y="1201"/>
                    </a:cubicBezTo>
                    <a:cubicBezTo>
                      <a:pt x="3444" y="1201"/>
                      <a:pt x="3444" y="1201"/>
                      <a:pt x="3444" y="1201"/>
                    </a:cubicBezTo>
                    <a:cubicBezTo>
                      <a:pt x="3444" y="1201"/>
                      <a:pt x="3444" y="1197"/>
                      <a:pt x="3444" y="1197"/>
                    </a:cubicBezTo>
                    <a:cubicBezTo>
                      <a:pt x="3444" y="1197"/>
                      <a:pt x="3444" y="1197"/>
                      <a:pt x="3444" y="1197"/>
                    </a:cubicBezTo>
                    <a:cubicBezTo>
                      <a:pt x="3444" y="1197"/>
                      <a:pt x="3444" y="1197"/>
                      <a:pt x="3444" y="1197"/>
                    </a:cubicBezTo>
                    <a:lnTo>
                      <a:pt x="3439" y="1197"/>
                    </a:lnTo>
                    <a:cubicBezTo>
                      <a:pt x="3439" y="1197"/>
                      <a:pt x="3439" y="1197"/>
                      <a:pt x="3439" y="1197"/>
                    </a:cubicBezTo>
                    <a:cubicBezTo>
                      <a:pt x="3439" y="1197"/>
                      <a:pt x="3439" y="1197"/>
                      <a:pt x="3439" y="1197"/>
                    </a:cubicBezTo>
                    <a:cubicBezTo>
                      <a:pt x="3439" y="1197"/>
                      <a:pt x="3439" y="1197"/>
                      <a:pt x="3439" y="1192"/>
                    </a:cubicBezTo>
                    <a:cubicBezTo>
                      <a:pt x="3439" y="1192"/>
                      <a:pt x="3439" y="1192"/>
                      <a:pt x="3439" y="1192"/>
                    </a:cubicBezTo>
                    <a:cubicBezTo>
                      <a:pt x="3439" y="1192"/>
                      <a:pt x="3439" y="1192"/>
                      <a:pt x="3439" y="1192"/>
                    </a:cubicBezTo>
                    <a:cubicBezTo>
                      <a:pt x="3439" y="1192"/>
                      <a:pt x="3439" y="1192"/>
                      <a:pt x="3439" y="1192"/>
                    </a:cubicBezTo>
                    <a:cubicBezTo>
                      <a:pt x="3439" y="1192"/>
                      <a:pt x="3439" y="1192"/>
                      <a:pt x="3439" y="1192"/>
                    </a:cubicBezTo>
                    <a:cubicBezTo>
                      <a:pt x="3439" y="1192"/>
                      <a:pt x="3439" y="1192"/>
                      <a:pt x="3439" y="1192"/>
                    </a:cubicBezTo>
                    <a:cubicBezTo>
                      <a:pt x="3439" y="1192"/>
                      <a:pt x="3439" y="1192"/>
                      <a:pt x="3439" y="1192"/>
                    </a:cubicBezTo>
                    <a:cubicBezTo>
                      <a:pt x="3439" y="1192"/>
                      <a:pt x="3439" y="1192"/>
                      <a:pt x="3439" y="1188"/>
                    </a:cubicBezTo>
                    <a:cubicBezTo>
                      <a:pt x="3439" y="1188"/>
                      <a:pt x="3439" y="1188"/>
                      <a:pt x="3439" y="1188"/>
                    </a:cubicBezTo>
                    <a:cubicBezTo>
                      <a:pt x="3439" y="1188"/>
                      <a:pt x="3439" y="1188"/>
                      <a:pt x="3439" y="1188"/>
                    </a:cubicBezTo>
                    <a:cubicBezTo>
                      <a:pt x="3439" y="1188"/>
                      <a:pt x="3439" y="1188"/>
                      <a:pt x="3439" y="1188"/>
                    </a:cubicBezTo>
                    <a:cubicBezTo>
                      <a:pt x="3439" y="1188"/>
                      <a:pt x="3439" y="1188"/>
                      <a:pt x="3439" y="1188"/>
                    </a:cubicBezTo>
                    <a:cubicBezTo>
                      <a:pt x="3439" y="1188"/>
                      <a:pt x="3439" y="1188"/>
                      <a:pt x="3439" y="1188"/>
                    </a:cubicBezTo>
                    <a:cubicBezTo>
                      <a:pt x="3439" y="1184"/>
                      <a:pt x="3439" y="1184"/>
                      <a:pt x="3439" y="1184"/>
                    </a:cubicBezTo>
                    <a:cubicBezTo>
                      <a:pt x="3439" y="1184"/>
                      <a:pt x="3439" y="1184"/>
                      <a:pt x="3439" y="1184"/>
                    </a:cubicBezTo>
                    <a:cubicBezTo>
                      <a:pt x="3439" y="1184"/>
                      <a:pt x="3439" y="1184"/>
                      <a:pt x="3435" y="1184"/>
                    </a:cubicBezTo>
                    <a:lnTo>
                      <a:pt x="3435" y="1184"/>
                    </a:lnTo>
                    <a:cubicBezTo>
                      <a:pt x="3435" y="1184"/>
                      <a:pt x="3435" y="1184"/>
                      <a:pt x="3435" y="1184"/>
                    </a:cubicBezTo>
                    <a:cubicBezTo>
                      <a:pt x="3435" y="1184"/>
                      <a:pt x="3435" y="1184"/>
                      <a:pt x="3435" y="1184"/>
                    </a:cubicBezTo>
                    <a:cubicBezTo>
                      <a:pt x="3435" y="1179"/>
                      <a:pt x="3435" y="1179"/>
                      <a:pt x="3435" y="1179"/>
                    </a:cubicBezTo>
                    <a:lnTo>
                      <a:pt x="3435" y="1179"/>
                    </a:lnTo>
                    <a:cubicBezTo>
                      <a:pt x="3435" y="1179"/>
                      <a:pt x="3435" y="1179"/>
                      <a:pt x="3435" y="1179"/>
                    </a:cubicBezTo>
                    <a:cubicBezTo>
                      <a:pt x="3435" y="1179"/>
                      <a:pt x="3435" y="1179"/>
                      <a:pt x="3435" y="1179"/>
                    </a:cubicBezTo>
                    <a:cubicBezTo>
                      <a:pt x="3435" y="1179"/>
                      <a:pt x="3435" y="1179"/>
                      <a:pt x="3435" y="1179"/>
                    </a:cubicBezTo>
                    <a:cubicBezTo>
                      <a:pt x="3435" y="1179"/>
                      <a:pt x="3435" y="1179"/>
                      <a:pt x="3435" y="1179"/>
                    </a:cubicBezTo>
                    <a:cubicBezTo>
                      <a:pt x="3435" y="1179"/>
                      <a:pt x="3435" y="1175"/>
                      <a:pt x="3435" y="1175"/>
                    </a:cubicBezTo>
                    <a:cubicBezTo>
                      <a:pt x="3435" y="1175"/>
                      <a:pt x="3435" y="1175"/>
                      <a:pt x="3435" y="1175"/>
                    </a:cubicBezTo>
                    <a:cubicBezTo>
                      <a:pt x="3435" y="1175"/>
                      <a:pt x="3435" y="1175"/>
                      <a:pt x="3435" y="1175"/>
                    </a:cubicBezTo>
                    <a:cubicBezTo>
                      <a:pt x="3435" y="1175"/>
                      <a:pt x="3435" y="1175"/>
                      <a:pt x="3435" y="1175"/>
                    </a:cubicBezTo>
                    <a:cubicBezTo>
                      <a:pt x="3435" y="1175"/>
                      <a:pt x="3435" y="1175"/>
                      <a:pt x="3435" y="1175"/>
                    </a:cubicBezTo>
                    <a:lnTo>
                      <a:pt x="3435" y="1175"/>
                    </a:lnTo>
                    <a:cubicBezTo>
                      <a:pt x="3435" y="1175"/>
                      <a:pt x="3435" y="1175"/>
                      <a:pt x="3435" y="1171"/>
                    </a:cubicBezTo>
                    <a:cubicBezTo>
                      <a:pt x="3435" y="1171"/>
                      <a:pt x="3435" y="1171"/>
                      <a:pt x="3435" y="1171"/>
                    </a:cubicBezTo>
                    <a:cubicBezTo>
                      <a:pt x="3435" y="1171"/>
                      <a:pt x="3435" y="1171"/>
                      <a:pt x="3430" y="1171"/>
                    </a:cubicBezTo>
                    <a:cubicBezTo>
                      <a:pt x="3430" y="1171"/>
                      <a:pt x="3430" y="1171"/>
                      <a:pt x="3430" y="1171"/>
                    </a:cubicBezTo>
                    <a:cubicBezTo>
                      <a:pt x="3430" y="1171"/>
                      <a:pt x="3430" y="1166"/>
                      <a:pt x="3430" y="1166"/>
                    </a:cubicBezTo>
                    <a:cubicBezTo>
                      <a:pt x="3430" y="1166"/>
                      <a:pt x="3430" y="1166"/>
                      <a:pt x="3430" y="1166"/>
                    </a:cubicBezTo>
                    <a:cubicBezTo>
                      <a:pt x="3430" y="1166"/>
                      <a:pt x="3430" y="1166"/>
                      <a:pt x="3430" y="1166"/>
                    </a:cubicBezTo>
                    <a:lnTo>
                      <a:pt x="3430" y="1166"/>
                    </a:lnTo>
                    <a:cubicBezTo>
                      <a:pt x="3422" y="1145"/>
                      <a:pt x="3417" y="1127"/>
                      <a:pt x="3409" y="1110"/>
                    </a:cubicBezTo>
                    <a:lnTo>
                      <a:pt x="3409" y="1110"/>
                    </a:lnTo>
                    <a:cubicBezTo>
                      <a:pt x="3409" y="1110"/>
                      <a:pt x="3409" y="1106"/>
                      <a:pt x="3409" y="1106"/>
                    </a:cubicBezTo>
                    <a:cubicBezTo>
                      <a:pt x="3409" y="1106"/>
                      <a:pt x="3409" y="1106"/>
                      <a:pt x="3409" y="1106"/>
                    </a:cubicBezTo>
                    <a:lnTo>
                      <a:pt x="3409" y="1106"/>
                    </a:lnTo>
                    <a:cubicBezTo>
                      <a:pt x="3409" y="1106"/>
                      <a:pt x="3409" y="1106"/>
                      <a:pt x="3409" y="1106"/>
                    </a:cubicBezTo>
                    <a:lnTo>
                      <a:pt x="3409" y="1106"/>
                    </a:lnTo>
                    <a:cubicBezTo>
                      <a:pt x="3409" y="1106"/>
                      <a:pt x="3409" y="1106"/>
                      <a:pt x="3409" y="1101"/>
                    </a:cubicBezTo>
                    <a:cubicBezTo>
                      <a:pt x="3409" y="1101"/>
                      <a:pt x="3409" y="1101"/>
                      <a:pt x="3409" y="1101"/>
                    </a:cubicBezTo>
                    <a:cubicBezTo>
                      <a:pt x="3409" y="1101"/>
                      <a:pt x="3409" y="1101"/>
                      <a:pt x="3409" y="1101"/>
                    </a:cubicBezTo>
                    <a:cubicBezTo>
                      <a:pt x="3409" y="1101"/>
                      <a:pt x="3409" y="1101"/>
                      <a:pt x="3409" y="1101"/>
                    </a:cubicBezTo>
                    <a:cubicBezTo>
                      <a:pt x="3409" y="1101"/>
                      <a:pt x="3409" y="1101"/>
                      <a:pt x="3409" y="1101"/>
                    </a:cubicBezTo>
                    <a:cubicBezTo>
                      <a:pt x="3409" y="1101"/>
                      <a:pt x="3409" y="1101"/>
                      <a:pt x="3409" y="1101"/>
                    </a:cubicBezTo>
                    <a:cubicBezTo>
                      <a:pt x="3409" y="1101"/>
                      <a:pt x="3409" y="1101"/>
                      <a:pt x="3404" y="1101"/>
                    </a:cubicBezTo>
                    <a:cubicBezTo>
                      <a:pt x="3404" y="1101"/>
                      <a:pt x="3404" y="1101"/>
                      <a:pt x="3404" y="1097"/>
                    </a:cubicBezTo>
                    <a:cubicBezTo>
                      <a:pt x="3404" y="1097"/>
                      <a:pt x="3404" y="1097"/>
                      <a:pt x="3404" y="1097"/>
                    </a:cubicBezTo>
                    <a:cubicBezTo>
                      <a:pt x="3404" y="1097"/>
                      <a:pt x="3404" y="1097"/>
                      <a:pt x="3404" y="1097"/>
                    </a:cubicBezTo>
                    <a:lnTo>
                      <a:pt x="3404" y="1097"/>
                    </a:lnTo>
                    <a:cubicBezTo>
                      <a:pt x="3404" y="1097"/>
                      <a:pt x="3404" y="1097"/>
                      <a:pt x="3404" y="1097"/>
                    </a:cubicBezTo>
                    <a:cubicBezTo>
                      <a:pt x="3404" y="1097"/>
                      <a:pt x="3404" y="1097"/>
                      <a:pt x="3404" y="1097"/>
                    </a:cubicBezTo>
                    <a:cubicBezTo>
                      <a:pt x="3404" y="1097"/>
                      <a:pt x="3404" y="1093"/>
                      <a:pt x="3404" y="1093"/>
                    </a:cubicBezTo>
                    <a:lnTo>
                      <a:pt x="3404" y="1093"/>
                    </a:lnTo>
                    <a:cubicBezTo>
                      <a:pt x="3400" y="1088"/>
                      <a:pt x="3400" y="1080"/>
                      <a:pt x="3396" y="1075"/>
                    </a:cubicBezTo>
                    <a:close/>
                    <a:moveTo>
                      <a:pt x="3088" y="1908"/>
                    </a:moveTo>
                    <a:cubicBezTo>
                      <a:pt x="3079" y="1981"/>
                      <a:pt x="3066" y="2051"/>
                      <a:pt x="3045" y="2120"/>
                    </a:cubicBezTo>
                    <a:lnTo>
                      <a:pt x="3457" y="2242"/>
                    </a:lnTo>
                    <a:cubicBezTo>
                      <a:pt x="3461" y="2233"/>
                      <a:pt x="3461" y="2229"/>
                      <a:pt x="3465" y="2220"/>
                    </a:cubicBezTo>
                    <a:lnTo>
                      <a:pt x="3465" y="2220"/>
                    </a:lnTo>
                    <a:cubicBezTo>
                      <a:pt x="3465" y="2220"/>
                      <a:pt x="3465" y="2220"/>
                      <a:pt x="3465" y="2220"/>
                    </a:cubicBezTo>
                    <a:lnTo>
                      <a:pt x="3465" y="2220"/>
                    </a:lnTo>
                    <a:cubicBezTo>
                      <a:pt x="3465" y="2216"/>
                      <a:pt x="3465" y="2216"/>
                      <a:pt x="3465" y="2211"/>
                    </a:cubicBezTo>
                    <a:lnTo>
                      <a:pt x="3465" y="2211"/>
                    </a:lnTo>
                    <a:cubicBezTo>
                      <a:pt x="3465" y="2211"/>
                      <a:pt x="3465" y="2211"/>
                      <a:pt x="3465" y="2211"/>
                    </a:cubicBezTo>
                    <a:lnTo>
                      <a:pt x="3465" y="2211"/>
                    </a:lnTo>
                    <a:lnTo>
                      <a:pt x="3465" y="2211"/>
                    </a:lnTo>
                    <a:lnTo>
                      <a:pt x="3465" y="2211"/>
                    </a:lnTo>
                    <a:cubicBezTo>
                      <a:pt x="3465" y="2211"/>
                      <a:pt x="3465" y="2207"/>
                      <a:pt x="3465" y="2207"/>
                    </a:cubicBezTo>
                    <a:cubicBezTo>
                      <a:pt x="3465" y="2207"/>
                      <a:pt x="3465" y="2207"/>
                      <a:pt x="3465" y="2207"/>
                    </a:cubicBezTo>
                    <a:cubicBezTo>
                      <a:pt x="3465" y="2207"/>
                      <a:pt x="3465" y="2207"/>
                      <a:pt x="3465" y="2207"/>
                    </a:cubicBezTo>
                    <a:cubicBezTo>
                      <a:pt x="3465" y="2207"/>
                      <a:pt x="3465" y="2207"/>
                      <a:pt x="3465" y="2207"/>
                    </a:cubicBezTo>
                    <a:cubicBezTo>
                      <a:pt x="3465" y="2207"/>
                      <a:pt x="3470" y="2203"/>
                      <a:pt x="3470" y="2203"/>
                    </a:cubicBezTo>
                    <a:cubicBezTo>
                      <a:pt x="3470" y="2203"/>
                      <a:pt x="3470" y="2203"/>
                      <a:pt x="3470" y="2203"/>
                    </a:cubicBezTo>
                    <a:cubicBezTo>
                      <a:pt x="3470" y="2203"/>
                      <a:pt x="3470" y="2203"/>
                      <a:pt x="3470" y="2203"/>
                    </a:cubicBezTo>
                    <a:cubicBezTo>
                      <a:pt x="3470" y="2203"/>
                      <a:pt x="3470" y="2203"/>
                      <a:pt x="3470" y="2203"/>
                    </a:cubicBezTo>
                    <a:cubicBezTo>
                      <a:pt x="3470" y="2203"/>
                      <a:pt x="3470" y="2203"/>
                      <a:pt x="3470" y="2203"/>
                    </a:cubicBezTo>
                    <a:cubicBezTo>
                      <a:pt x="3470" y="2203"/>
                      <a:pt x="3470" y="2198"/>
                      <a:pt x="3470" y="2198"/>
                    </a:cubicBezTo>
                    <a:cubicBezTo>
                      <a:pt x="3470" y="2198"/>
                      <a:pt x="3470" y="2198"/>
                      <a:pt x="3470" y="2198"/>
                    </a:cubicBezTo>
                    <a:cubicBezTo>
                      <a:pt x="3470" y="2198"/>
                      <a:pt x="3470" y="2198"/>
                      <a:pt x="3470" y="2198"/>
                    </a:cubicBezTo>
                    <a:cubicBezTo>
                      <a:pt x="3470" y="2198"/>
                      <a:pt x="3470" y="2198"/>
                      <a:pt x="3470" y="2198"/>
                    </a:cubicBezTo>
                    <a:cubicBezTo>
                      <a:pt x="3470" y="2198"/>
                      <a:pt x="3470" y="2198"/>
                      <a:pt x="3470" y="2198"/>
                    </a:cubicBezTo>
                    <a:cubicBezTo>
                      <a:pt x="3470" y="2198"/>
                      <a:pt x="3470" y="2198"/>
                      <a:pt x="3470" y="2198"/>
                    </a:cubicBezTo>
                    <a:cubicBezTo>
                      <a:pt x="3470" y="2198"/>
                      <a:pt x="3470" y="2198"/>
                      <a:pt x="3470" y="2198"/>
                    </a:cubicBezTo>
                    <a:cubicBezTo>
                      <a:pt x="3470" y="2198"/>
                      <a:pt x="3470" y="2194"/>
                      <a:pt x="3470" y="2194"/>
                    </a:cubicBezTo>
                    <a:cubicBezTo>
                      <a:pt x="3470" y="2194"/>
                      <a:pt x="3470" y="2194"/>
                      <a:pt x="3470" y="2194"/>
                    </a:cubicBezTo>
                    <a:cubicBezTo>
                      <a:pt x="3470" y="2194"/>
                      <a:pt x="3470" y="2194"/>
                      <a:pt x="3470" y="2194"/>
                    </a:cubicBezTo>
                    <a:cubicBezTo>
                      <a:pt x="3470" y="2194"/>
                      <a:pt x="3470" y="2194"/>
                      <a:pt x="3470" y="2194"/>
                    </a:cubicBezTo>
                    <a:cubicBezTo>
                      <a:pt x="3470" y="2194"/>
                      <a:pt x="3470" y="2194"/>
                      <a:pt x="3470" y="2194"/>
                    </a:cubicBezTo>
                    <a:cubicBezTo>
                      <a:pt x="3470" y="2194"/>
                      <a:pt x="3470" y="2194"/>
                      <a:pt x="3470" y="2194"/>
                    </a:cubicBezTo>
                    <a:cubicBezTo>
                      <a:pt x="3470" y="2194"/>
                      <a:pt x="3470" y="2194"/>
                      <a:pt x="3470" y="2190"/>
                    </a:cubicBezTo>
                    <a:lnTo>
                      <a:pt x="3470" y="2190"/>
                    </a:lnTo>
                    <a:lnTo>
                      <a:pt x="3470" y="2190"/>
                    </a:lnTo>
                    <a:cubicBezTo>
                      <a:pt x="3470" y="2190"/>
                      <a:pt x="3470" y="2190"/>
                      <a:pt x="3470" y="2190"/>
                    </a:cubicBezTo>
                    <a:cubicBezTo>
                      <a:pt x="3470" y="2190"/>
                      <a:pt x="3470" y="2190"/>
                      <a:pt x="3470" y="2190"/>
                    </a:cubicBezTo>
                    <a:cubicBezTo>
                      <a:pt x="3470" y="2190"/>
                      <a:pt x="3470" y="2190"/>
                      <a:pt x="3474" y="2190"/>
                    </a:cubicBezTo>
                    <a:cubicBezTo>
                      <a:pt x="3474" y="2190"/>
                      <a:pt x="3474" y="2190"/>
                      <a:pt x="3474" y="2190"/>
                    </a:cubicBezTo>
                    <a:cubicBezTo>
                      <a:pt x="3474" y="2190"/>
                      <a:pt x="3474" y="2185"/>
                      <a:pt x="3474" y="2185"/>
                    </a:cubicBezTo>
                    <a:cubicBezTo>
                      <a:pt x="3474" y="2185"/>
                      <a:pt x="3474" y="2185"/>
                      <a:pt x="3474" y="2185"/>
                    </a:cubicBezTo>
                    <a:cubicBezTo>
                      <a:pt x="3474" y="2185"/>
                      <a:pt x="3474" y="2185"/>
                      <a:pt x="3474" y="2185"/>
                    </a:cubicBezTo>
                    <a:cubicBezTo>
                      <a:pt x="3474" y="2185"/>
                      <a:pt x="3474" y="2185"/>
                      <a:pt x="3474" y="2185"/>
                    </a:cubicBezTo>
                    <a:cubicBezTo>
                      <a:pt x="3474" y="2185"/>
                      <a:pt x="3474" y="2185"/>
                      <a:pt x="3474" y="2185"/>
                    </a:cubicBezTo>
                    <a:lnTo>
                      <a:pt x="3474" y="2185"/>
                    </a:lnTo>
                    <a:cubicBezTo>
                      <a:pt x="3474" y="2185"/>
                      <a:pt x="3474" y="2185"/>
                      <a:pt x="3474" y="2185"/>
                    </a:cubicBezTo>
                    <a:cubicBezTo>
                      <a:pt x="3474" y="2185"/>
                      <a:pt x="3474" y="2181"/>
                      <a:pt x="3474" y="2181"/>
                    </a:cubicBezTo>
                    <a:cubicBezTo>
                      <a:pt x="3474" y="2181"/>
                      <a:pt x="3474" y="2181"/>
                      <a:pt x="3474" y="2181"/>
                    </a:cubicBezTo>
                    <a:cubicBezTo>
                      <a:pt x="3474" y="2181"/>
                      <a:pt x="3474" y="2181"/>
                      <a:pt x="3474" y="2181"/>
                    </a:cubicBezTo>
                    <a:cubicBezTo>
                      <a:pt x="3474" y="2181"/>
                      <a:pt x="3474" y="2181"/>
                      <a:pt x="3474" y="2181"/>
                    </a:cubicBezTo>
                    <a:cubicBezTo>
                      <a:pt x="3474" y="2181"/>
                      <a:pt x="3474" y="2181"/>
                      <a:pt x="3474" y="2181"/>
                    </a:cubicBezTo>
                    <a:cubicBezTo>
                      <a:pt x="3474" y="2181"/>
                      <a:pt x="3474" y="2181"/>
                      <a:pt x="3474" y="2181"/>
                    </a:cubicBezTo>
                    <a:cubicBezTo>
                      <a:pt x="3474" y="2181"/>
                      <a:pt x="3474" y="2181"/>
                      <a:pt x="3474" y="2181"/>
                    </a:cubicBezTo>
                    <a:cubicBezTo>
                      <a:pt x="3474" y="2177"/>
                      <a:pt x="3474" y="2177"/>
                      <a:pt x="3474" y="2177"/>
                    </a:cubicBezTo>
                    <a:cubicBezTo>
                      <a:pt x="3474" y="2177"/>
                      <a:pt x="3474" y="2177"/>
                      <a:pt x="3474" y="2177"/>
                    </a:cubicBezTo>
                    <a:lnTo>
                      <a:pt x="3474" y="2177"/>
                    </a:lnTo>
                    <a:cubicBezTo>
                      <a:pt x="3474" y="2177"/>
                      <a:pt x="3474" y="2177"/>
                      <a:pt x="3474" y="2177"/>
                    </a:cubicBezTo>
                    <a:cubicBezTo>
                      <a:pt x="3474" y="2177"/>
                      <a:pt x="3474" y="2177"/>
                      <a:pt x="3474" y="2177"/>
                    </a:cubicBezTo>
                    <a:cubicBezTo>
                      <a:pt x="3474" y="2177"/>
                      <a:pt x="3474" y="2177"/>
                      <a:pt x="3474" y="2177"/>
                    </a:cubicBezTo>
                    <a:lnTo>
                      <a:pt x="3474" y="2172"/>
                    </a:lnTo>
                    <a:cubicBezTo>
                      <a:pt x="3474" y="2172"/>
                      <a:pt x="3474" y="2172"/>
                      <a:pt x="3474" y="2172"/>
                    </a:cubicBezTo>
                    <a:cubicBezTo>
                      <a:pt x="3474" y="2172"/>
                      <a:pt x="3474" y="2172"/>
                      <a:pt x="3474" y="2172"/>
                    </a:cubicBezTo>
                    <a:cubicBezTo>
                      <a:pt x="3474" y="2172"/>
                      <a:pt x="3474" y="2172"/>
                      <a:pt x="3474" y="2172"/>
                    </a:cubicBezTo>
                    <a:cubicBezTo>
                      <a:pt x="3474" y="2172"/>
                      <a:pt x="3474" y="2172"/>
                      <a:pt x="3474" y="2172"/>
                    </a:cubicBezTo>
                    <a:cubicBezTo>
                      <a:pt x="3478" y="2172"/>
                      <a:pt x="3478" y="2172"/>
                      <a:pt x="3478" y="2172"/>
                    </a:cubicBezTo>
                    <a:cubicBezTo>
                      <a:pt x="3478" y="2172"/>
                      <a:pt x="3478" y="2172"/>
                      <a:pt x="3478" y="2172"/>
                    </a:cubicBezTo>
                    <a:cubicBezTo>
                      <a:pt x="3478" y="2172"/>
                      <a:pt x="3478" y="2172"/>
                      <a:pt x="3478" y="2172"/>
                    </a:cubicBezTo>
                    <a:cubicBezTo>
                      <a:pt x="3478" y="2168"/>
                      <a:pt x="3478" y="2168"/>
                      <a:pt x="3478" y="2168"/>
                    </a:cubicBezTo>
                    <a:cubicBezTo>
                      <a:pt x="3478" y="2168"/>
                      <a:pt x="3478" y="2168"/>
                      <a:pt x="3478" y="2168"/>
                    </a:cubicBezTo>
                    <a:cubicBezTo>
                      <a:pt x="3478" y="2168"/>
                      <a:pt x="3478" y="2168"/>
                      <a:pt x="3478" y="2168"/>
                    </a:cubicBezTo>
                    <a:cubicBezTo>
                      <a:pt x="3478" y="2168"/>
                      <a:pt x="3478" y="2168"/>
                      <a:pt x="3478" y="2168"/>
                    </a:cubicBezTo>
                    <a:cubicBezTo>
                      <a:pt x="3478" y="2168"/>
                      <a:pt x="3478" y="2164"/>
                      <a:pt x="3478" y="2164"/>
                    </a:cubicBezTo>
                    <a:cubicBezTo>
                      <a:pt x="3478" y="2164"/>
                      <a:pt x="3478" y="2164"/>
                      <a:pt x="3478" y="2164"/>
                    </a:cubicBezTo>
                    <a:cubicBezTo>
                      <a:pt x="3478" y="2164"/>
                      <a:pt x="3478" y="2164"/>
                      <a:pt x="3478" y="2164"/>
                    </a:cubicBezTo>
                    <a:cubicBezTo>
                      <a:pt x="3478" y="2164"/>
                      <a:pt x="3478" y="2164"/>
                      <a:pt x="3478" y="2164"/>
                    </a:cubicBezTo>
                    <a:cubicBezTo>
                      <a:pt x="3478" y="2164"/>
                      <a:pt x="3478" y="2164"/>
                      <a:pt x="3478" y="2159"/>
                    </a:cubicBezTo>
                    <a:lnTo>
                      <a:pt x="3478" y="2159"/>
                    </a:lnTo>
                    <a:cubicBezTo>
                      <a:pt x="3478" y="2159"/>
                      <a:pt x="3478" y="2159"/>
                      <a:pt x="3478" y="2159"/>
                    </a:cubicBezTo>
                    <a:cubicBezTo>
                      <a:pt x="3478" y="2159"/>
                      <a:pt x="3478" y="2159"/>
                      <a:pt x="3478" y="2159"/>
                    </a:cubicBezTo>
                    <a:cubicBezTo>
                      <a:pt x="3478" y="2159"/>
                      <a:pt x="3478" y="2159"/>
                      <a:pt x="3478" y="2159"/>
                    </a:cubicBezTo>
                    <a:cubicBezTo>
                      <a:pt x="3478" y="2159"/>
                      <a:pt x="3478" y="2159"/>
                      <a:pt x="3478" y="2159"/>
                    </a:cubicBezTo>
                    <a:cubicBezTo>
                      <a:pt x="3478" y="2159"/>
                      <a:pt x="3478" y="2159"/>
                      <a:pt x="3478" y="2159"/>
                    </a:cubicBezTo>
                    <a:cubicBezTo>
                      <a:pt x="3478" y="2159"/>
                      <a:pt x="3478" y="2159"/>
                      <a:pt x="3478" y="2159"/>
                    </a:cubicBezTo>
                    <a:cubicBezTo>
                      <a:pt x="3478" y="2155"/>
                      <a:pt x="3478" y="2155"/>
                      <a:pt x="3483" y="2155"/>
                    </a:cubicBezTo>
                    <a:lnTo>
                      <a:pt x="3483" y="2155"/>
                    </a:lnTo>
                    <a:cubicBezTo>
                      <a:pt x="3483" y="2155"/>
                      <a:pt x="3483" y="2151"/>
                      <a:pt x="3483" y="2151"/>
                    </a:cubicBezTo>
                    <a:lnTo>
                      <a:pt x="3483" y="2151"/>
                    </a:lnTo>
                    <a:cubicBezTo>
                      <a:pt x="3483" y="2151"/>
                      <a:pt x="3483" y="2151"/>
                      <a:pt x="3483" y="2146"/>
                    </a:cubicBezTo>
                    <a:lnTo>
                      <a:pt x="3483" y="2146"/>
                    </a:lnTo>
                    <a:lnTo>
                      <a:pt x="3483" y="2146"/>
                    </a:lnTo>
                    <a:cubicBezTo>
                      <a:pt x="3483" y="2142"/>
                      <a:pt x="3483" y="2142"/>
                      <a:pt x="3483" y="2138"/>
                    </a:cubicBezTo>
                    <a:lnTo>
                      <a:pt x="3483" y="2138"/>
                    </a:lnTo>
                    <a:cubicBezTo>
                      <a:pt x="3487" y="2120"/>
                      <a:pt x="3491" y="2103"/>
                      <a:pt x="3496" y="2085"/>
                    </a:cubicBezTo>
                    <a:cubicBezTo>
                      <a:pt x="3496" y="2081"/>
                      <a:pt x="3496" y="2081"/>
                      <a:pt x="3496" y="2077"/>
                    </a:cubicBezTo>
                    <a:lnTo>
                      <a:pt x="3496" y="2077"/>
                    </a:lnTo>
                    <a:cubicBezTo>
                      <a:pt x="3496" y="2077"/>
                      <a:pt x="3496" y="2072"/>
                      <a:pt x="3500" y="2072"/>
                    </a:cubicBezTo>
                    <a:lnTo>
                      <a:pt x="3500" y="2072"/>
                    </a:lnTo>
                    <a:cubicBezTo>
                      <a:pt x="3500" y="2072"/>
                      <a:pt x="3500" y="2072"/>
                      <a:pt x="3500" y="2072"/>
                    </a:cubicBezTo>
                    <a:lnTo>
                      <a:pt x="3500" y="2068"/>
                    </a:lnTo>
                    <a:cubicBezTo>
                      <a:pt x="3500" y="2068"/>
                      <a:pt x="3500" y="2068"/>
                      <a:pt x="3500" y="2068"/>
                    </a:cubicBezTo>
                    <a:lnTo>
                      <a:pt x="3500" y="2064"/>
                    </a:lnTo>
                    <a:cubicBezTo>
                      <a:pt x="3500" y="2064"/>
                      <a:pt x="3500" y="2064"/>
                      <a:pt x="3500" y="2064"/>
                    </a:cubicBezTo>
                    <a:lnTo>
                      <a:pt x="3500" y="2064"/>
                    </a:lnTo>
                    <a:cubicBezTo>
                      <a:pt x="3500" y="2064"/>
                      <a:pt x="3500" y="2064"/>
                      <a:pt x="3500" y="2064"/>
                    </a:cubicBezTo>
                    <a:lnTo>
                      <a:pt x="3500" y="2064"/>
                    </a:lnTo>
                    <a:cubicBezTo>
                      <a:pt x="3500" y="2064"/>
                      <a:pt x="3500" y="2064"/>
                      <a:pt x="3500" y="2064"/>
                    </a:cubicBezTo>
                    <a:lnTo>
                      <a:pt x="3500" y="2064"/>
                    </a:lnTo>
                    <a:cubicBezTo>
                      <a:pt x="3500" y="2059"/>
                      <a:pt x="3500" y="2059"/>
                      <a:pt x="3500" y="2059"/>
                    </a:cubicBezTo>
                    <a:cubicBezTo>
                      <a:pt x="3500" y="2059"/>
                      <a:pt x="3500" y="2059"/>
                      <a:pt x="3500" y="2059"/>
                    </a:cubicBezTo>
                    <a:cubicBezTo>
                      <a:pt x="3500" y="2059"/>
                      <a:pt x="3500" y="2059"/>
                      <a:pt x="3500" y="2059"/>
                    </a:cubicBezTo>
                    <a:lnTo>
                      <a:pt x="3500" y="2059"/>
                    </a:lnTo>
                    <a:cubicBezTo>
                      <a:pt x="3500" y="2059"/>
                      <a:pt x="3500" y="2059"/>
                      <a:pt x="3500" y="2055"/>
                    </a:cubicBezTo>
                    <a:cubicBezTo>
                      <a:pt x="3500" y="2055"/>
                      <a:pt x="3500" y="2055"/>
                      <a:pt x="3500" y="2055"/>
                    </a:cubicBezTo>
                    <a:cubicBezTo>
                      <a:pt x="3500" y="2055"/>
                      <a:pt x="3500" y="2055"/>
                      <a:pt x="3500" y="2055"/>
                    </a:cubicBezTo>
                    <a:cubicBezTo>
                      <a:pt x="3500" y="2055"/>
                      <a:pt x="3500" y="2055"/>
                      <a:pt x="3500" y="2055"/>
                    </a:cubicBezTo>
                    <a:cubicBezTo>
                      <a:pt x="3500" y="2055"/>
                      <a:pt x="3500" y="2055"/>
                      <a:pt x="3500" y="2055"/>
                    </a:cubicBezTo>
                    <a:cubicBezTo>
                      <a:pt x="3500" y="2051"/>
                      <a:pt x="3500" y="2051"/>
                      <a:pt x="3500" y="2051"/>
                    </a:cubicBezTo>
                    <a:cubicBezTo>
                      <a:pt x="3500" y="2051"/>
                      <a:pt x="3500" y="2051"/>
                      <a:pt x="3500" y="2051"/>
                    </a:cubicBezTo>
                    <a:cubicBezTo>
                      <a:pt x="3500" y="2051"/>
                      <a:pt x="3500" y="2051"/>
                      <a:pt x="3500" y="2051"/>
                    </a:cubicBezTo>
                    <a:cubicBezTo>
                      <a:pt x="3500" y="2051"/>
                      <a:pt x="3500" y="2051"/>
                      <a:pt x="3500" y="2051"/>
                    </a:cubicBezTo>
                    <a:cubicBezTo>
                      <a:pt x="3500" y="2051"/>
                      <a:pt x="3500" y="2051"/>
                      <a:pt x="3500" y="2051"/>
                    </a:cubicBezTo>
                    <a:cubicBezTo>
                      <a:pt x="3504" y="2051"/>
                      <a:pt x="3504" y="2051"/>
                      <a:pt x="3504" y="2051"/>
                    </a:cubicBezTo>
                    <a:cubicBezTo>
                      <a:pt x="3504" y="2051"/>
                      <a:pt x="3504" y="2051"/>
                      <a:pt x="3504" y="2051"/>
                    </a:cubicBezTo>
                    <a:cubicBezTo>
                      <a:pt x="3504" y="2051"/>
                      <a:pt x="3504" y="2046"/>
                      <a:pt x="3504" y="2046"/>
                    </a:cubicBezTo>
                    <a:cubicBezTo>
                      <a:pt x="3504" y="2046"/>
                      <a:pt x="3504" y="2046"/>
                      <a:pt x="3504" y="2046"/>
                    </a:cubicBezTo>
                    <a:cubicBezTo>
                      <a:pt x="3504" y="2046"/>
                      <a:pt x="3504" y="2046"/>
                      <a:pt x="3504" y="2046"/>
                    </a:cubicBezTo>
                    <a:cubicBezTo>
                      <a:pt x="3504" y="2046"/>
                      <a:pt x="3504" y="2046"/>
                      <a:pt x="3504" y="2046"/>
                    </a:cubicBezTo>
                    <a:cubicBezTo>
                      <a:pt x="3504" y="2046"/>
                      <a:pt x="3504" y="2046"/>
                      <a:pt x="3504" y="2046"/>
                    </a:cubicBezTo>
                    <a:cubicBezTo>
                      <a:pt x="3504" y="2046"/>
                      <a:pt x="3504" y="2046"/>
                      <a:pt x="3504" y="2046"/>
                    </a:cubicBezTo>
                    <a:cubicBezTo>
                      <a:pt x="3504" y="2046"/>
                      <a:pt x="3504" y="2046"/>
                      <a:pt x="3504" y="2042"/>
                    </a:cubicBezTo>
                    <a:cubicBezTo>
                      <a:pt x="3504" y="2042"/>
                      <a:pt x="3504" y="2042"/>
                      <a:pt x="3504" y="2042"/>
                    </a:cubicBezTo>
                    <a:cubicBezTo>
                      <a:pt x="3504" y="2042"/>
                      <a:pt x="3504" y="2042"/>
                      <a:pt x="3504" y="2042"/>
                    </a:cubicBezTo>
                    <a:cubicBezTo>
                      <a:pt x="3504" y="2042"/>
                      <a:pt x="3504" y="2042"/>
                      <a:pt x="3504" y="2042"/>
                    </a:cubicBezTo>
                    <a:cubicBezTo>
                      <a:pt x="3504" y="2042"/>
                      <a:pt x="3504" y="2042"/>
                      <a:pt x="3504" y="2042"/>
                    </a:cubicBezTo>
                    <a:cubicBezTo>
                      <a:pt x="3504" y="2042"/>
                      <a:pt x="3504" y="2042"/>
                      <a:pt x="3504" y="2042"/>
                    </a:cubicBezTo>
                    <a:lnTo>
                      <a:pt x="3504" y="2042"/>
                    </a:lnTo>
                    <a:cubicBezTo>
                      <a:pt x="3504" y="2042"/>
                      <a:pt x="3504" y="2038"/>
                      <a:pt x="3504" y="2038"/>
                    </a:cubicBezTo>
                    <a:cubicBezTo>
                      <a:pt x="3504" y="2038"/>
                      <a:pt x="3504" y="2038"/>
                      <a:pt x="3504" y="2038"/>
                    </a:cubicBezTo>
                    <a:cubicBezTo>
                      <a:pt x="3504" y="2038"/>
                      <a:pt x="3504" y="2038"/>
                      <a:pt x="3504" y="2038"/>
                    </a:cubicBezTo>
                    <a:cubicBezTo>
                      <a:pt x="3504" y="2038"/>
                      <a:pt x="3504" y="2038"/>
                      <a:pt x="3504" y="2038"/>
                    </a:cubicBezTo>
                    <a:cubicBezTo>
                      <a:pt x="3504" y="2038"/>
                      <a:pt x="3504" y="2038"/>
                      <a:pt x="3504" y="2038"/>
                    </a:cubicBezTo>
                    <a:cubicBezTo>
                      <a:pt x="3504" y="2038"/>
                      <a:pt x="3504" y="2038"/>
                      <a:pt x="3504" y="2038"/>
                    </a:cubicBezTo>
                    <a:cubicBezTo>
                      <a:pt x="3504" y="2038"/>
                      <a:pt x="3504" y="2038"/>
                      <a:pt x="3504" y="2033"/>
                    </a:cubicBezTo>
                    <a:cubicBezTo>
                      <a:pt x="3504" y="2033"/>
                      <a:pt x="3504" y="2033"/>
                      <a:pt x="3504" y="2033"/>
                    </a:cubicBezTo>
                    <a:cubicBezTo>
                      <a:pt x="3504" y="2033"/>
                      <a:pt x="3504" y="2033"/>
                      <a:pt x="3504" y="2033"/>
                    </a:cubicBezTo>
                    <a:cubicBezTo>
                      <a:pt x="3504" y="2033"/>
                      <a:pt x="3504" y="2033"/>
                      <a:pt x="3504" y="2033"/>
                    </a:cubicBezTo>
                    <a:cubicBezTo>
                      <a:pt x="3504" y="2029"/>
                      <a:pt x="3504" y="2029"/>
                      <a:pt x="3504" y="2029"/>
                    </a:cubicBezTo>
                    <a:cubicBezTo>
                      <a:pt x="3504" y="2029"/>
                      <a:pt x="3504" y="2029"/>
                      <a:pt x="3504" y="2029"/>
                    </a:cubicBezTo>
                    <a:cubicBezTo>
                      <a:pt x="3504" y="2029"/>
                      <a:pt x="3504" y="2029"/>
                      <a:pt x="3504" y="2029"/>
                    </a:cubicBezTo>
                    <a:lnTo>
                      <a:pt x="3504" y="2029"/>
                    </a:lnTo>
                    <a:cubicBezTo>
                      <a:pt x="3509" y="2007"/>
                      <a:pt x="3513" y="1986"/>
                      <a:pt x="3517" y="1964"/>
                    </a:cubicBezTo>
                    <a:close/>
                    <a:moveTo>
                      <a:pt x="2837" y="2541"/>
                    </a:moveTo>
                    <a:cubicBezTo>
                      <a:pt x="2793" y="2597"/>
                      <a:pt x="2745" y="2653"/>
                      <a:pt x="2693" y="2701"/>
                    </a:cubicBezTo>
                    <a:lnTo>
                      <a:pt x="2993" y="3009"/>
                    </a:lnTo>
                    <a:cubicBezTo>
                      <a:pt x="3019" y="2987"/>
                      <a:pt x="3040" y="2961"/>
                      <a:pt x="3062" y="2940"/>
                    </a:cubicBezTo>
                    <a:cubicBezTo>
                      <a:pt x="3062" y="2940"/>
                      <a:pt x="3066" y="2935"/>
                      <a:pt x="3066" y="2935"/>
                    </a:cubicBezTo>
                    <a:lnTo>
                      <a:pt x="3066" y="2935"/>
                    </a:lnTo>
                    <a:cubicBezTo>
                      <a:pt x="3066" y="2935"/>
                      <a:pt x="3066" y="2935"/>
                      <a:pt x="3066" y="2935"/>
                    </a:cubicBezTo>
                    <a:cubicBezTo>
                      <a:pt x="3066" y="2935"/>
                      <a:pt x="3066" y="2935"/>
                      <a:pt x="3066" y="2935"/>
                    </a:cubicBezTo>
                    <a:cubicBezTo>
                      <a:pt x="3066" y="2935"/>
                      <a:pt x="3066" y="2935"/>
                      <a:pt x="3066" y="2931"/>
                    </a:cubicBezTo>
                    <a:cubicBezTo>
                      <a:pt x="3066" y="2931"/>
                      <a:pt x="3066" y="2931"/>
                      <a:pt x="3066" y="2931"/>
                    </a:cubicBezTo>
                    <a:cubicBezTo>
                      <a:pt x="3071" y="2931"/>
                      <a:pt x="3071" y="2931"/>
                      <a:pt x="3071" y="2931"/>
                    </a:cubicBezTo>
                    <a:lnTo>
                      <a:pt x="3071" y="2931"/>
                    </a:lnTo>
                    <a:cubicBezTo>
                      <a:pt x="3071" y="2931"/>
                      <a:pt x="3071" y="2931"/>
                      <a:pt x="3071" y="2931"/>
                    </a:cubicBezTo>
                    <a:cubicBezTo>
                      <a:pt x="3071" y="2931"/>
                      <a:pt x="3071" y="2931"/>
                      <a:pt x="3071" y="2931"/>
                    </a:cubicBezTo>
                    <a:cubicBezTo>
                      <a:pt x="3071" y="2927"/>
                      <a:pt x="3071" y="2927"/>
                      <a:pt x="3071" y="2927"/>
                    </a:cubicBezTo>
                    <a:lnTo>
                      <a:pt x="3071" y="2927"/>
                    </a:lnTo>
                    <a:cubicBezTo>
                      <a:pt x="3071" y="2927"/>
                      <a:pt x="3075" y="2927"/>
                      <a:pt x="3075" y="2927"/>
                    </a:cubicBezTo>
                    <a:cubicBezTo>
                      <a:pt x="3075" y="2927"/>
                      <a:pt x="3075" y="2927"/>
                      <a:pt x="3075" y="2927"/>
                    </a:cubicBezTo>
                    <a:cubicBezTo>
                      <a:pt x="3075" y="2927"/>
                      <a:pt x="3075" y="2927"/>
                      <a:pt x="3075" y="2927"/>
                    </a:cubicBezTo>
                    <a:cubicBezTo>
                      <a:pt x="3075" y="2927"/>
                      <a:pt x="3075" y="2927"/>
                      <a:pt x="3075" y="2927"/>
                    </a:cubicBezTo>
                    <a:cubicBezTo>
                      <a:pt x="3075" y="2927"/>
                      <a:pt x="3075" y="2927"/>
                      <a:pt x="3075" y="2927"/>
                    </a:cubicBezTo>
                    <a:lnTo>
                      <a:pt x="3075" y="2927"/>
                    </a:lnTo>
                    <a:cubicBezTo>
                      <a:pt x="3075" y="2927"/>
                      <a:pt x="3075" y="2927"/>
                      <a:pt x="3075" y="2922"/>
                    </a:cubicBezTo>
                    <a:cubicBezTo>
                      <a:pt x="3075" y="2922"/>
                      <a:pt x="3075" y="2922"/>
                      <a:pt x="3075" y="2922"/>
                    </a:cubicBezTo>
                    <a:cubicBezTo>
                      <a:pt x="3075" y="2922"/>
                      <a:pt x="3075" y="2922"/>
                      <a:pt x="3075" y="2922"/>
                    </a:cubicBezTo>
                    <a:cubicBezTo>
                      <a:pt x="3075" y="2922"/>
                      <a:pt x="3075" y="2922"/>
                      <a:pt x="3075" y="2922"/>
                    </a:cubicBezTo>
                    <a:cubicBezTo>
                      <a:pt x="3079" y="2922"/>
                      <a:pt x="3079" y="2922"/>
                      <a:pt x="3079" y="2922"/>
                    </a:cubicBezTo>
                    <a:cubicBezTo>
                      <a:pt x="3079" y="2922"/>
                      <a:pt x="3079" y="2922"/>
                      <a:pt x="3079" y="2922"/>
                    </a:cubicBezTo>
                    <a:cubicBezTo>
                      <a:pt x="3079" y="2922"/>
                      <a:pt x="3079" y="2922"/>
                      <a:pt x="3079" y="2922"/>
                    </a:cubicBezTo>
                    <a:cubicBezTo>
                      <a:pt x="3079" y="2922"/>
                      <a:pt x="3079" y="2922"/>
                      <a:pt x="3079" y="2922"/>
                    </a:cubicBezTo>
                    <a:cubicBezTo>
                      <a:pt x="3079" y="2922"/>
                      <a:pt x="3079" y="2922"/>
                      <a:pt x="3079" y="2922"/>
                    </a:cubicBezTo>
                    <a:cubicBezTo>
                      <a:pt x="3079" y="2918"/>
                      <a:pt x="3079" y="2918"/>
                      <a:pt x="3079" y="2918"/>
                    </a:cubicBezTo>
                    <a:cubicBezTo>
                      <a:pt x="3079" y="2918"/>
                      <a:pt x="3079" y="2918"/>
                      <a:pt x="3079" y="2918"/>
                    </a:cubicBezTo>
                    <a:cubicBezTo>
                      <a:pt x="3079" y="2918"/>
                      <a:pt x="3079" y="2918"/>
                      <a:pt x="3079" y="2918"/>
                    </a:cubicBezTo>
                    <a:cubicBezTo>
                      <a:pt x="3079" y="2918"/>
                      <a:pt x="3079" y="2918"/>
                      <a:pt x="3079" y="2918"/>
                    </a:cubicBezTo>
                    <a:cubicBezTo>
                      <a:pt x="3079" y="2918"/>
                      <a:pt x="3079" y="2918"/>
                      <a:pt x="3084" y="2918"/>
                    </a:cubicBezTo>
                    <a:cubicBezTo>
                      <a:pt x="3084" y="2918"/>
                      <a:pt x="3084" y="2918"/>
                      <a:pt x="3084" y="2918"/>
                    </a:cubicBezTo>
                    <a:cubicBezTo>
                      <a:pt x="3084" y="2918"/>
                      <a:pt x="3084" y="2918"/>
                      <a:pt x="3084" y="2918"/>
                    </a:cubicBezTo>
                    <a:lnTo>
                      <a:pt x="3084" y="2918"/>
                    </a:lnTo>
                    <a:cubicBezTo>
                      <a:pt x="3084" y="2918"/>
                      <a:pt x="3084" y="2918"/>
                      <a:pt x="3084" y="2914"/>
                    </a:cubicBezTo>
                    <a:cubicBezTo>
                      <a:pt x="3084" y="2914"/>
                      <a:pt x="3084" y="2914"/>
                      <a:pt x="3084" y="2914"/>
                    </a:cubicBezTo>
                    <a:cubicBezTo>
                      <a:pt x="3084" y="2914"/>
                      <a:pt x="3084" y="2914"/>
                      <a:pt x="3084" y="2914"/>
                    </a:cubicBezTo>
                    <a:lnTo>
                      <a:pt x="3084" y="2914"/>
                    </a:lnTo>
                    <a:cubicBezTo>
                      <a:pt x="3084" y="2914"/>
                      <a:pt x="3084" y="2914"/>
                      <a:pt x="3084" y="2914"/>
                    </a:cubicBezTo>
                    <a:cubicBezTo>
                      <a:pt x="3084" y="2914"/>
                      <a:pt x="3084" y="2914"/>
                      <a:pt x="3084" y="2914"/>
                    </a:cubicBezTo>
                    <a:cubicBezTo>
                      <a:pt x="3084" y="2914"/>
                      <a:pt x="3088" y="2914"/>
                      <a:pt x="3088" y="2914"/>
                    </a:cubicBezTo>
                    <a:cubicBezTo>
                      <a:pt x="3088" y="2914"/>
                      <a:pt x="3088" y="2914"/>
                      <a:pt x="3088" y="2914"/>
                    </a:cubicBezTo>
                    <a:cubicBezTo>
                      <a:pt x="3088" y="2914"/>
                      <a:pt x="3088" y="2914"/>
                      <a:pt x="3088" y="2914"/>
                    </a:cubicBezTo>
                    <a:lnTo>
                      <a:pt x="3088" y="2914"/>
                    </a:lnTo>
                    <a:cubicBezTo>
                      <a:pt x="3088" y="2909"/>
                      <a:pt x="3088" y="2909"/>
                      <a:pt x="3088" y="2909"/>
                    </a:cubicBezTo>
                    <a:cubicBezTo>
                      <a:pt x="3088" y="2909"/>
                      <a:pt x="3088" y="2909"/>
                      <a:pt x="3088" y="2909"/>
                    </a:cubicBezTo>
                    <a:cubicBezTo>
                      <a:pt x="3088" y="2909"/>
                      <a:pt x="3088" y="2909"/>
                      <a:pt x="3088" y="2909"/>
                    </a:cubicBezTo>
                    <a:cubicBezTo>
                      <a:pt x="3088" y="2909"/>
                      <a:pt x="3088" y="2909"/>
                      <a:pt x="3088" y="2909"/>
                    </a:cubicBezTo>
                    <a:cubicBezTo>
                      <a:pt x="3088" y="2909"/>
                      <a:pt x="3092" y="2909"/>
                      <a:pt x="3092" y="2909"/>
                    </a:cubicBezTo>
                    <a:lnTo>
                      <a:pt x="3092" y="2909"/>
                    </a:lnTo>
                    <a:cubicBezTo>
                      <a:pt x="3092" y="2909"/>
                      <a:pt x="3092" y="2909"/>
                      <a:pt x="3092" y="2905"/>
                    </a:cubicBezTo>
                    <a:lnTo>
                      <a:pt x="3092" y="2905"/>
                    </a:lnTo>
                    <a:lnTo>
                      <a:pt x="3092" y="2905"/>
                    </a:lnTo>
                    <a:lnTo>
                      <a:pt x="3092" y="2905"/>
                    </a:lnTo>
                    <a:cubicBezTo>
                      <a:pt x="3127" y="2870"/>
                      <a:pt x="3153" y="2831"/>
                      <a:pt x="3183" y="2792"/>
                    </a:cubicBezTo>
                    <a:close/>
                    <a:moveTo>
                      <a:pt x="2312" y="2961"/>
                    </a:moveTo>
                    <a:cubicBezTo>
                      <a:pt x="2269" y="2983"/>
                      <a:pt x="2229" y="2996"/>
                      <a:pt x="2186" y="3009"/>
                    </a:cubicBezTo>
                    <a:cubicBezTo>
                      <a:pt x="2160" y="3018"/>
                      <a:pt x="2134" y="3026"/>
                      <a:pt x="2104" y="3035"/>
                    </a:cubicBezTo>
                    <a:lnTo>
                      <a:pt x="2216" y="3451"/>
                    </a:lnTo>
                    <a:cubicBezTo>
                      <a:pt x="2221" y="3447"/>
                      <a:pt x="2225" y="3447"/>
                      <a:pt x="2234" y="3443"/>
                    </a:cubicBezTo>
                    <a:cubicBezTo>
                      <a:pt x="2234" y="3443"/>
                      <a:pt x="2234" y="3443"/>
                      <a:pt x="2234" y="3443"/>
                    </a:cubicBezTo>
                    <a:lnTo>
                      <a:pt x="2234" y="3443"/>
                    </a:lnTo>
                    <a:cubicBezTo>
                      <a:pt x="2238" y="3443"/>
                      <a:pt x="2238" y="3443"/>
                      <a:pt x="2238" y="3443"/>
                    </a:cubicBezTo>
                    <a:cubicBezTo>
                      <a:pt x="2238" y="3443"/>
                      <a:pt x="2238" y="3443"/>
                      <a:pt x="2238" y="3443"/>
                    </a:cubicBezTo>
                    <a:cubicBezTo>
                      <a:pt x="2238" y="3443"/>
                      <a:pt x="2238" y="3443"/>
                      <a:pt x="2238" y="3443"/>
                    </a:cubicBezTo>
                    <a:cubicBezTo>
                      <a:pt x="2238" y="3443"/>
                      <a:pt x="2238" y="3443"/>
                      <a:pt x="2243" y="3443"/>
                    </a:cubicBezTo>
                    <a:cubicBezTo>
                      <a:pt x="2243" y="3443"/>
                      <a:pt x="2243" y="3443"/>
                      <a:pt x="2243" y="3443"/>
                    </a:cubicBezTo>
                    <a:cubicBezTo>
                      <a:pt x="2243" y="3443"/>
                      <a:pt x="2243" y="3443"/>
                      <a:pt x="2243" y="3443"/>
                    </a:cubicBezTo>
                    <a:cubicBezTo>
                      <a:pt x="2243" y="3443"/>
                      <a:pt x="2243" y="3443"/>
                      <a:pt x="2243" y="3443"/>
                    </a:cubicBezTo>
                    <a:cubicBezTo>
                      <a:pt x="2243" y="3443"/>
                      <a:pt x="2243" y="3443"/>
                      <a:pt x="2243" y="3443"/>
                    </a:cubicBezTo>
                    <a:lnTo>
                      <a:pt x="2243" y="3443"/>
                    </a:lnTo>
                    <a:cubicBezTo>
                      <a:pt x="2243" y="3443"/>
                      <a:pt x="2243" y="3443"/>
                      <a:pt x="2243" y="3443"/>
                    </a:cubicBezTo>
                    <a:cubicBezTo>
                      <a:pt x="2247" y="3443"/>
                      <a:pt x="2247" y="3443"/>
                      <a:pt x="2247" y="3443"/>
                    </a:cubicBezTo>
                    <a:cubicBezTo>
                      <a:pt x="2247" y="3443"/>
                      <a:pt x="2247" y="3443"/>
                      <a:pt x="2247" y="3443"/>
                    </a:cubicBezTo>
                    <a:cubicBezTo>
                      <a:pt x="2247" y="3443"/>
                      <a:pt x="2247" y="3443"/>
                      <a:pt x="2247" y="3443"/>
                    </a:cubicBezTo>
                    <a:cubicBezTo>
                      <a:pt x="2247" y="3443"/>
                      <a:pt x="2247" y="3443"/>
                      <a:pt x="2247" y="3443"/>
                    </a:cubicBezTo>
                    <a:cubicBezTo>
                      <a:pt x="2247" y="3443"/>
                      <a:pt x="2247" y="3443"/>
                      <a:pt x="2247" y="3443"/>
                    </a:cubicBezTo>
                    <a:cubicBezTo>
                      <a:pt x="2247" y="3443"/>
                      <a:pt x="2247" y="3443"/>
                      <a:pt x="2247" y="3438"/>
                    </a:cubicBezTo>
                    <a:cubicBezTo>
                      <a:pt x="2247" y="3438"/>
                      <a:pt x="2251" y="3438"/>
                      <a:pt x="2251" y="3438"/>
                    </a:cubicBezTo>
                    <a:cubicBezTo>
                      <a:pt x="2251" y="3438"/>
                      <a:pt x="2251" y="3438"/>
                      <a:pt x="2251" y="3438"/>
                    </a:cubicBezTo>
                    <a:lnTo>
                      <a:pt x="2251" y="3438"/>
                    </a:lnTo>
                    <a:cubicBezTo>
                      <a:pt x="2251" y="3438"/>
                      <a:pt x="2251" y="3438"/>
                      <a:pt x="2251" y="3438"/>
                    </a:cubicBezTo>
                    <a:cubicBezTo>
                      <a:pt x="2251" y="3438"/>
                      <a:pt x="2251" y="3438"/>
                      <a:pt x="2251" y="3438"/>
                    </a:cubicBezTo>
                    <a:cubicBezTo>
                      <a:pt x="2251" y="3438"/>
                      <a:pt x="2251" y="3438"/>
                      <a:pt x="2251" y="3438"/>
                    </a:cubicBezTo>
                    <a:lnTo>
                      <a:pt x="2251" y="3438"/>
                    </a:lnTo>
                    <a:cubicBezTo>
                      <a:pt x="2256" y="3438"/>
                      <a:pt x="2256" y="3438"/>
                      <a:pt x="2256" y="3438"/>
                    </a:cubicBezTo>
                    <a:cubicBezTo>
                      <a:pt x="2256" y="3438"/>
                      <a:pt x="2256" y="3438"/>
                      <a:pt x="2256" y="3438"/>
                    </a:cubicBezTo>
                    <a:cubicBezTo>
                      <a:pt x="2256" y="3438"/>
                      <a:pt x="2256" y="3438"/>
                      <a:pt x="2256" y="3438"/>
                    </a:cubicBezTo>
                    <a:cubicBezTo>
                      <a:pt x="2256" y="3438"/>
                      <a:pt x="2256" y="3438"/>
                      <a:pt x="2256" y="3438"/>
                    </a:cubicBezTo>
                    <a:cubicBezTo>
                      <a:pt x="2256" y="3438"/>
                      <a:pt x="2256" y="3438"/>
                      <a:pt x="2256" y="3438"/>
                    </a:cubicBezTo>
                    <a:cubicBezTo>
                      <a:pt x="2256" y="3438"/>
                      <a:pt x="2256" y="3438"/>
                      <a:pt x="2256" y="3438"/>
                    </a:cubicBezTo>
                    <a:cubicBezTo>
                      <a:pt x="2260" y="3438"/>
                      <a:pt x="2260" y="3438"/>
                      <a:pt x="2260" y="3438"/>
                    </a:cubicBezTo>
                    <a:lnTo>
                      <a:pt x="2260" y="3438"/>
                    </a:lnTo>
                    <a:cubicBezTo>
                      <a:pt x="2260" y="3438"/>
                      <a:pt x="2260" y="3438"/>
                      <a:pt x="2260" y="3438"/>
                    </a:cubicBezTo>
                    <a:cubicBezTo>
                      <a:pt x="2260" y="3438"/>
                      <a:pt x="2260" y="3438"/>
                      <a:pt x="2260" y="3438"/>
                    </a:cubicBezTo>
                    <a:cubicBezTo>
                      <a:pt x="2260" y="3438"/>
                      <a:pt x="2260" y="3438"/>
                      <a:pt x="2260" y="3438"/>
                    </a:cubicBezTo>
                    <a:cubicBezTo>
                      <a:pt x="2260" y="3438"/>
                      <a:pt x="2260" y="3438"/>
                      <a:pt x="2260" y="3438"/>
                    </a:cubicBezTo>
                    <a:cubicBezTo>
                      <a:pt x="2260" y="3438"/>
                      <a:pt x="2264" y="3438"/>
                      <a:pt x="2264" y="3438"/>
                    </a:cubicBezTo>
                    <a:cubicBezTo>
                      <a:pt x="2264" y="3438"/>
                      <a:pt x="2264" y="3438"/>
                      <a:pt x="2264" y="3438"/>
                    </a:cubicBezTo>
                    <a:cubicBezTo>
                      <a:pt x="2264" y="3438"/>
                      <a:pt x="2264" y="3438"/>
                      <a:pt x="2264" y="3434"/>
                    </a:cubicBezTo>
                    <a:cubicBezTo>
                      <a:pt x="2264" y="3434"/>
                      <a:pt x="2264" y="3434"/>
                      <a:pt x="2264" y="3434"/>
                    </a:cubicBezTo>
                    <a:cubicBezTo>
                      <a:pt x="2264" y="3434"/>
                      <a:pt x="2264" y="3434"/>
                      <a:pt x="2269" y="3434"/>
                    </a:cubicBezTo>
                    <a:cubicBezTo>
                      <a:pt x="2269" y="3434"/>
                      <a:pt x="2269" y="3434"/>
                      <a:pt x="2269" y="3434"/>
                    </a:cubicBezTo>
                    <a:cubicBezTo>
                      <a:pt x="2269" y="3434"/>
                      <a:pt x="2269" y="3434"/>
                      <a:pt x="2269" y="3434"/>
                    </a:cubicBezTo>
                    <a:lnTo>
                      <a:pt x="2269" y="3434"/>
                    </a:lnTo>
                    <a:cubicBezTo>
                      <a:pt x="2269" y="3434"/>
                      <a:pt x="2269" y="3434"/>
                      <a:pt x="2269" y="3434"/>
                    </a:cubicBezTo>
                    <a:lnTo>
                      <a:pt x="2269" y="3434"/>
                    </a:lnTo>
                    <a:cubicBezTo>
                      <a:pt x="2269" y="3434"/>
                      <a:pt x="2269" y="3434"/>
                      <a:pt x="2269" y="3434"/>
                    </a:cubicBezTo>
                    <a:cubicBezTo>
                      <a:pt x="2273" y="3434"/>
                      <a:pt x="2273" y="3434"/>
                      <a:pt x="2273" y="3434"/>
                    </a:cubicBezTo>
                    <a:cubicBezTo>
                      <a:pt x="2273" y="3434"/>
                      <a:pt x="2273" y="3434"/>
                      <a:pt x="2273" y="3434"/>
                    </a:cubicBezTo>
                    <a:cubicBezTo>
                      <a:pt x="2273" y="3434"/>
                      <a:pt x="2273" y="3434"/>
                      <a:pt x="2273" y="3434"/>
                    </a:cubicBezTo>
                    <a:cubicBezTo>
                      <a:pt x="2273" y="3434"/>
                      <a:pt x="2273" y="3434"/>
                      <a:pt x="2273" y="3434"/>
                    </a:cubicBezTo>
                    <a:cubicBezTo>
                      <a:pt x="2273" y="3434"/>
                      <a:pt x="2273" y="3434"/>
                      <a:pt x="2273" y="3434"/>
                    </a:cubicBezTo>
                    <a:cubicBezTo>
                      <a:pt x="2273" y="3434"/>
                      <a:pt x="2273" y="3434"/>
                      <a:pt x="2273" y="3434"/>
                    </a:cubicBezTo>
                    <a:cubicBezTo>
                      <a:pt x="2277" y="3434"/>
                      <a:pt x="2277" y="3434"/>
                      <a:pt x="2277" y="3434"/>
                    </a:cubicBezTo>
                    <a:cubicBezTo>
                      <a:pt x="2277" y="3434"/>
                      <a:pt x="2277" y="3434"/>
                      <a:pt x="2277" y="3434"/>
                    </a:cubicBezTo>
                    <a:cubicBezTo>
                      <a:pt x="2277" y="3430"/>
                      <a:pt x="2277" y="3430"/>
                      <a:pt x="2277" y="3430"/>
                    </a:cubicBezTo>
                    <a:cubicBezTo>
                      <a:pt x="2277" y="3430"/>
                      <a:pt x="2277" y="3430"/>
                      <a:pt x="2277" y="3430"/>
                    </a:cubicBezTo>
                    <a:cubicBezTo>
                      <a:pt x="2282" y="3430"/>
                      <a:pt x="2282" y="3430"/>
                      <a:pt x="2282" y="3430"/>
                    </a:cubicBezTo>
                    <a:lnTo>
                      <a:pt x="2282" y="3430"/>
                    </a:lnTo>
                    <a:cubicBezTo>
                      <a:pt x="2282" y="3430"/>
                      <a:pt x="2282" y="3430"/>
                      <a:pt x="2282" y="3430"/>
                    </a:cubicBezTo>
                    <a:cubicBezTo>
                      <a:pt x="2282" y="3430"/>
                      <a:pt x="2282" y="3430"/>
                      <a:pt x="2282" y="3430"/>
                    </a:cubicBezTo>
                    <a:cubicBezTo>
                      <a:pt x="2282" y="3430"/>
                      <a:pt x="2282" y="3430"/>
                      <a:pt x="2286" y="3430"/>
                    </a:cubicBezTo>
                    <a:cubicBezTo>
                      <a:pt x="2286" y="3430"/>
                      <a:pt x="2286" y="3430"/>
                      <a:pt x="2286" y="3430"/>
                    </a:cubicBezTo>
                    <a:cubicBezTo>
                      <a:pt x="2286" y="3430"/>
                      <a:pt x="2286" y="3430"/>
                      <a:pt x="2286" y="3430"/>
                    </a:cubicBezTo>
                    <a:lnTo>
                      <a:pt x="2286" y="3430"/>
                    </a:lnTo>
                    <a:cubicBezTo>
                      <a:pt x="2286" y="3430"/>
                      <a:pt x="2286" y="3430"/>
                      <a:pt x="2290" y="3430"/>
                    </a:cubicBezTo>
                    <a:lnTo>
                      <a:pt x="2290" y="3430"/>
                    </a:lnTo>
                    <a:cubicBezTo>
                      <a:pt x="2290" y="3430"/>
                      <a:pt x="2290" y="3430"/>
                      <a:pt x="2290" y="3430"/>
                    </a:cubicBezTo>
                    <a:lnTo>
                      <a:pt x="2290" y="3430"/>
                    </a:lnTo>
                    <a:cubicBezTo>
                      <a:pt x="2290" y="3430"/>
                      <a:pt x="2290" y="3430"/>
                      <a:pt x="2290" y="3430"/>
                    </a:cubicBezTo>
                    <a:lnTo>
                      <a:pt x="2290" y="3430"/>
                    </a:lnTo>
                    <a:cubicBezTo>
                      <a:pt x="2290" y="3430"/>
                      <a:pt x="2290" y="3430"/>
                      <a:pt x="2295" y="3425"/>
                    </a:cubicBezTo>
                    <a:cubicBezTo>
                      <a:pt x="2295" y="3425"/>
                      <a:pt x="2295" y="3425"/>
                      <a:pt x="2295" y="3425"/>
                    </a:cubicBezTo>
                    <a:cubicBezTo>
                      <a:pt x="2295" y="3425"/>
                      <a:pt x="2295" y="3425"/>
                      <a:pt x="2295" y="3425"/>
                    </a:cubicBezTo>
                    <a:cubicBezTo>
                      <a:pt x="2295" y="3425"/>
                      <a:pt x="2295" y="3425"/>
                      <a:pt x="2295" y="3425"/>
                    </a:cubicBezTo>
                    <a:cubicBezTo>
                      <a:pt x="2295" y="3425"/>
                      <a:pt x="2295" y="3425"/>
                      <a:pt x="2295" y="3425"/>
                    </a:cubicBezTo>
                    <a:lnTo>
                      <a:pt x="2295" y="3425"/>
                    </a:lnTo>
                    <a:cubicBezTo>
                      <a:pt x="2299" y="3425"/>
                      <a:pt x="2299" y="3425"/>
                      <a:pt x="2299" y="3425"/>
                    </a:cubicBezTo>
                    <a:lnTo>
                      <a:pt x="2299" y="3425"/>
                    </a:lnTo>
                    <a:cubicBezTo>
                      <a:pt x="2299" y="3425"/>
                      <a:pt x="2299" y="3425"/>
                      <a:pt x="2299" y="3425"/>
                    </a:cubicBezTo>
                    <a:lnTo>
                      <a:pt x="2299" y="3425"/>
                    </a:lnTo>
                    <a:cubicBezTo>
                      <a:pt x="2299" y="3425"/>
                      <a:pt x="2299" y="3425"/>
                      <a:pt x="2299" y="3425"/>
                    </a:cubicBezTo>
                    <a:lnTo>
                      <a:pt x="2299" y="3425"/>
                    </a:lnTo>
                    <a:cubicBezTo>
                      <a:pt x="2303" y="3425"/>
                      <a:pt x="2303" y="3425"/>
                      <a:pt x="2303" y="3425"/>
                    </a:cubicBezTo>
                    <a:lnTo>
                      <a:pt x="2303" y="3425"/>
                    </a:lnTo>
                    <a:cubicBezTo>
                      <a:pt x="2303" y="3425"/>
                      <a:pt x="2303" y="3425"/>
                      <a:pt x="2303" y="3425"/>
                    </a:cubicBezTo>
                    <a:cubicBezTo>
                      <a:pt x="2303" y="3425"/>
                      <a:pt x="2303" y="3425"/>
                      <a:pt x="2303" y="3425"/>
                    </a:cubicBezTo>
                    <a:cubicBezTo>
                      <a:pt x="2303" y="3425"/>
                      <a:pt x="2303" y="3425"/>
                      <a:pt x="2308" y="3421"/>
                    </a:cubicBezTo>
                    <a:cubicBezTo>
                      <a:pt x="2308" y="3421"/>
                      <a:pt x="2308" y="3421"/>
                      <a:pt x="2308" y="3421"/>
                    </a:cubicBezTo>
                    <a:cubicBezTo>
                      <a:pt x="2308" y="3421"/>
                      <a:pt x="2308" y="3421"/>
                      <a:pt x="2308" y="3421"/>
                    </a:cubicBezTo>
                    <a:cubicBezTo>
                      <a:pt x="2308" y="3421"/>
                      <a:pt x="2308" y="3421"/>
                      <a:pt x="2308" y="3421"/>
                    </a:cubicBezTo>
                    <a:cubicBezTo>
                      <a:pt x="2308" y="3421"/>
                      <a:pt x="2308" y="3421"/>
                      <a:pt x="2308" y="3421"/>
                    </a:cubicBezTo>
                    <a:cubicBezTo>
                      <a:pt x="2308" y="3421"/>
                      <a:pt x="2308" y="3421"/>
                      <a:pt x="2308" y="3421"/>
                    </a:cubicBezTo>
                    <a:cubicBezTo>
                      <a:pt x="2308" y="3421"/>
                      <a:pt x="2308" y="3421"/>
                      <a:pt x="2312" y="3421"/>
                    </a:cubicBezTo>
                    <a:cubicBezTo>
                      <a:pt x="2312" y="3421"/>
                      <a:pt x="2312" y="3421"/>
                      <a:pt x="2312" y="3421"/>
                    </a:cubicBezTo>
                    <a:cubicBezTo>
                      <a:pt x="2312" y="3421"/>
                      <a:pt x="2312" y="3421"/>
                      <a:pt x="2312" y="3421"/>
                    </a:cubicBezTo>
                    <a:lnTo>
                      <a:pt x="2312" y="3421"/>
                    </a:lnTo>
                    <a:cubicBezTo>
                      <a:pt x="2312" y="3421"/>
                      <a:pt x="2312" y="3421"/>
                      <a:pt x="2312" y="3421"/>
                    </a:cubicBezTo>
                    <a:cubicBezTo>
                      <a:pt x="2312" y="3421"/>
                      <a:pt x="2312" y="3421"/>
                      <a:pt x="2312" y="3421"/>
                    </a:cubicBezTo>
                    <a:cubicBezTo>
                      <a:pt x="2312" y="3421"/>
                      <a:pt x="2312" y="3421"/>
                      <a:pt x="2316" y="3421"/>
                    </a:cubicBezTo>
                    <a:cubicBezTo>
                      <a:pt x="2316" y="3421"/>
                      <a:pt x="2316" y="3421"/>
                      <a:pt x="2316" y="3421"/>
                    </a:cubicBezTo>
                    <a:cubicBezTo>
                      <a:pt x="2316" y="3421"/>
                      <a:pt x="2316" y="3421"/>
                      <a:pt x="2316" y="3421"/>
                    </a:cubicBezTo>
                    <a:lnTo>
                      <a:pt x="2316" y="3421"/>
                    </a:lnTo>
                    <a:cubicBezTo>
                      <a:pt x="2316" y="3421"/>
                      <a:pt x="2316" y="3421"/>
                      <a:pt x="2316" y="3421"/>
                    </a:cubicBezTo>
                    <a:cubicBezTo>
                      <a:pt x="2316" y="3421"/>
                      <a:pt x="2316" y="3421"/>
                      <a:pt x="2316" y="3421"/>
                    </a:cubicBezTo>
                    <a:cubicBezTo>
                      <a:pt x="2316" y="3421"/>
                      <a:pt x="2316" y="3421"/>
                      <a:pt x="2316" y="3421"/>
                    </a:cubicBezTo>
                    <a:cubicBezTo>
                      <a:pt x="2316" y="3421"/>
                      <a:pt x="2316" y="3421"/>
                      <a:pt x="2316" y="3421"/>
                    </a:cubicBezTo>
                    <a:cubicBezTo>
                      <a:pt x="2321" y="3421"/>
                      <a:pt x="2321" y="3417"/>
                      <a:pt x="2321" y="3417"/>
                    </a:cubicBezTo>
                    <a:cubicBezTo>
                      <a:pt x="2321" y="3417"/>
                      <a:pt x="2321" y="3417"/>
                      <a:pt x="2321" y="3417"/>
                    </a:cubicBezTo>
                    <a:cubicBezTo>
                      <a:pt x="2321" y="3417"/>
                      <a:pt x="2321" y="3417"/>
                      <a:pt x="2321" y="3417"/>
                    </a:cubicBezTo>
                    <a:cubicBezTo>
                      <a:pt x="2321" y="3417"/>
                      <a:pt x="2321" y="3417"/>
                      <a:pt x="2321" y="3417"/>
                    </a:cubicBezTo>
                    <a:cubicBezTo>
                      <a:pt x="2321" y="3417"/>
                      <a:pt x="2321" y="3417"/>
                      <a:pt x="2321" y="3417"/>
                    </a:cubicBezTo>
                    <a:cubicBezTo>
                      <a:pt x="2321" y="3417"/>
                      <a:pt x="2325" y="3417"/>
                      <a:pt x="2325" y="3417"/>
                    </a:cubicBezTo>
                    <a:cubicBezTo>
                      <a:pt x="2325" y="3417"/>
                      <a:pt x="2325" y="3417"/>
                      <a:pt x="2325" y="3417"/>
                    </a:cubicBezTo>
                    <a:cubicBezTo>
                      <a:pt x="2325" y="3417"/>
                      <a:pt x="2325" y="3417"/>
                      <a:pt x="2325" y="3417"/>
                    </a:cubicBezTo>
                    <a:cubicBezTo>
                      <a:pt x="2325" y="3417"/>
                      <a:pt x="2325" y="3417"/>
                      <a:pt x="2325" y="3417"/>
                    </a:cubicBezTo>
                    <a:cubicBezTo>
                      <a:pt x="2325" y="3417"/>
                      <a:pt x="2325" y="3417"/>
                      <a:pt x="2325" y="3417"/>
                    </a:cubicBezTo>
                    <a:cubicBezTo>
                      <a:pt x="2325" y="3417"/>
                      <a:pt x="2325" y="3417"/>
                      <a:pt x="2325" y="3417"/>
                    </a:cubicBezTo>
                    <a:cubicBezTo>
                      <a:pt x="2325" y="3417"/>
                      <a:pt x="2329" y="3417"/>
                      <a:pt x="2329" y="3417"/>
                    </a:cubicBezTo>
                    <a:cubicBezTo>
                      <a:pt x="2329" y="3417"/>
                      <a:pt x="2329" y="3417"/>
                      <a:pt x="2329" y="3417"/>
                    </a:cubicBezTo>
                    <a:cubicBezTo>
                      <a:pt x="2329" y="3417"/>
                      <a:pt x="2329" y="3417"/>
                      <a:pt x="2329" y="3417"/>
                    </a:cubicBezTo>
                    <a:lnTo>
                      <a:pt x="2329" y="3417"/>
                    </a:lnTo>
                    <a:cubicBezTo>
                      <a:pt x="2329" y="3417"/>
                      <a:pt x="2329" y="3417"/>
                      <a:pt x="2329" y="3417"/>
                    </a:cubicBezTo>
                    <a:lnTo>
                      <a:pt x="2329" y="3417"/>
                    </a:lnTo>
                    <a:cubicBezTo>
                      <a:pt x="2329" y="3417"/>
                      <a:pt x="2329" y="3417"/>
                      <a:pt x="2334" y="3417"/>
                    </a:cubicBezTo>
                    <a:cubicBezTo>
                      <a:pt x="2334" y="3412"/>
                      <a:pt x="2334" y="3412"/>
                      <a:pt x="2334" y="3412"/>
                    </a:cubicBezTo>
                    <a:cubicBezTo>
                      <a:pt x="2334" y="3412"/>
                      <a:pt x="2334" y="3412"/>
                      <a:pt x="2334" y="3412"/>
                    </a:cubicBezTo>
                    <a:lnTo>
                      <a:pt x="2334" y="3412"/>
                    </a:lnTo>
                    <a:cubicBezTo>
                      <a:pt x="2334" y="3412"/>
                      <a:pt x="2334" y="3412"/>
                      <a:pt x="2334" y="3412"/>
                    </a:cubicBezTo>
                    <a:lnTo>
                      <a:pt x="2334" y="3412"/>
                    </a:lnTo>
                    <a:cubicBezTo>
                      <a:pt x="2334" y="3412"/>
                      <a:pt x="2334" y="3412"/>
                      <a:pt x="2334" y="3412"/>
                    </a:cubicBezTo>
                    <a:lnTo>
                      <a:pt x="2338" y="3412"/>
                    </a:lnTo>
                    <a:cubicBezTo>
                      <a:pt x="2338" y="3412"/>
                      <a:pt x="2338" y="3412"/>
                      <a:pt x="2338" y="3412"/>
                    </a:cubicBezTo>
                    <a:cubicBezTo>
                      <a:pt x="2338" y="3412"/>
                      <a:pt x="2338" y="3412"/>
                      <a:pt x="2338" y="3412"/>
                    </a:cubicBezTo>
                    <a:cubicBezTo>
                      <a:pt x="2338" y="3412"/>
                      <a:pt x="2338" y="3412"/>
                      <a:pt x="2338" y="3412"/>
                    </a:cubicBezTo>
                    <a:cubicBezTo>
                      <a:pt x="2338" y="3412"/>
                      <a:pt x="2338" y="3412"/>
                      <a:pt x="2338" y="3412"/>
                    </a:cubicBezTo>
                    <a:cubicBezTo>
                      <a:pt x="2338" y="3412"/>
                      <a:pt x="2338" y="3412"/>
                      <a:pt x="2338" y="3412"/>
                    </a:cubicBezTo>
                    <a:cubicBezTo>
                      <a:pt x="2338" y="3412"/>
                      <a:pt x="2338" y="3412"/>
                      <a:pt x="2342" y="3412"/>
                    </a:cubicBezTo>
                    <a:cubicBezTo>
                      <a:pt x="2342" y="3412"/>
                      <a:pt x="2342" y="3412"/>
                      <a:pt x="2342" y="3412"/>
                    </a:cubicBezTo>
                    <a:cubicBezTo>
                      <a:pt x="2342" y="3412"/>
                      <a:pt x="2342" y="3412"/>
                      <a:pt x="2342" y="3412"/>
                    </a:cubicBezTo>
                    <a:cubicBezTo>
                      <a:pt x="2342" y="3412"/>
                      <a:pt x="2342" y="3412"/>
                      <a:pt x="2342" y="3412"/>
                    </a:cubicBezTo>
                    <a:lnTo>
                      <a:pt x="2342" y="3412"/>
                    </a:lnTo>
                    <a:cubicBezTo>
                      <a:pt x="2342" y="3412"/>
                      <a:pt x="2342" y="3412"/>
                      <a:pt x="2342" y="3412"/>
                    </a:cubicBezTo>
                    <a:lnTo>
                      <a:pt x="2342" y="3412"/>
                    </a:lnTo>
                    <a:cubicBezTo>
                      <a:pt x="2342" y="3408"/>
                      <a:pt x="2347" y="3408"/>
                      <a:pt x="2347" y="3408"/>
                    </a:cubicBezTo>
                    <a:cubicBezTo>
                      <a:pt x="2347" y="3408"/>
                      <a:pt x="2347" y="3408"/>
                      <a:pt x="2347" y="3408"/>
                    </a:cubicBezTo>
                    <a:cubicBezTo>
                      <a:pt x="2347" y="3408"/>
                      <a:pt x="2347" y="3408"/>
                      <a:pt x="2347" y="3408"/>
                    </a:cubicBezTo>
                    <a:lnTo>
                      <a:pt x="2347" y="3408"/>
                    </a:lnTo>
                    <a:lnTo>
                      <a:pt x="2347" y="3408"/>
                    </a:lnTo>
                    <a:lnTo>
                      <a:pt x="2347" y="3408"/>
                    </a:lnTo>
                    <a:cubicBezTo>
                      <a:pt x="2347" y="3408"/>
                      <a:pt x="2347" y="3408"/>
                      <a:pt x="2351" y="3408"/>
                    </a:cubicBezTo>
                    <a:cubicBezTo>
                      <a:pt x="2351" y="3408"/>
                      <a:pt x="2351" y="3408"/>
                      <a:pt x="2351" y="3408"/>
                    </a:cubicBezTo>
                    <a:cubicBezTo>
                      <a:pt x="2351" y="3408"/>
                      <a:pt x="2351" y="3408"/>
                      <a:pt x="2351" y="3408"/>
                    </a:cubicBezTo>
                    <a:cubicBezTo>
                      <a:pt x="2351" y="3408"/>
                      <a:pt x="2351" y="3408"/>
                      <a:pt x="2351" y="3408"/>
                    </a:cubicBezTo>
                    <a:cubicBezTo>
                      <a:pt x="2351" y="3408"/>
                      <a:pt x="2351" y="3408"/>
                      <a:pt x="2351" y="3408"/>
                    </a:cubicBezTo>
                    <a:cubicBezTo>
                      <a:pt x="2351" y="3408"/>
                      <a:pt x="2351" y="3408"/>
                      <a:pt x="2351" y="3408"/>
                    </a:cubicBezTo>
                    <a:cubicBezTo>
                      <a:pt x="2351" y="3408"/>
                      <a:pt x="2351" y="3408"/>
                      <a:pt x="2351" y="3408"/>
                    </a:cubicBezTo>
                    <a:lnTo>
                      <a:pt x="2355" y="3408"/>
                    </a:lnTo>
                    <a:lnTo>
                      <a:pt x="2355" y="3408"/>
                    </a:lnTo>
                    <a:cubicBezTo>
                      <a:pt x="2355" y="3408"/>
                      <a:pt x="2355" y="3408"/>
                      <a:pt x="2355" y="3408"/>
                    </a:cubicBezTo>
                    <a:cubicBezTo>
                      <a:pt x="2355" y="3408"/>
                      <a:pt x="2355" y="3408"/>
                      <a:pt x="2355" y="3408"/>
                    </a:cubicBezTo>
                    <a:cubicBezTo>
                      <a:pt x="2355" y="3408"/>
                      <a:pt x="2355" y="3408"/>
                      <a:pt x="2355" y="3408"/>
                    </a:cubicBezTo>
                    <a:cubicBezTo>
                      <a:pt x="2355" y="3408"/>
                      <a:pt x="2355" y="3404"/>
                      <a:pt x="2355" y="3404"/>
                    </a:cubicBezTo>
                    <a:cubicBezTo>
                      <a:pt x="2360" y="3404"/>
                      <a:pt x="2360" y="3404"/>
                      <a:pt x="2360" y="3404"/>
                    </a:cubicBezTo>
                    <a:cubicBezTo>
                      <a:pt x="2360" y="3404"/>
                      <a:pt x="2360" y="3404"/>
                      <a:pt x="2360" y="3404"/>
                    </a:cubicBezTo>
                    <a:cubicBezTo>
                      <a:pt x="2360" y="3404"/>
                      <a:pt x="2360" y="3404"/>
                      <a:pt x="2360" y="3404"/>
                    </a:cubicBezTo>
                    <a:cubicBezTo>
                      <a:pt x="2360" y="3404"/>
                      <a:pt x="2360" y="3404"/>
                      <a:pt x="2360" y="3404"/>
                    </a:cubicBezTo>
                    <a:cubicBezTo>
                      <a:pt x="2360" y="3404"/>
                      <a:pt x="2360" y="3404"/>
                      <a:pt x="2360" y="3404"/>
                    </a:cubicBezTo>
                    <a:cubicBezTo>
                      <a:pt x="2360" y="3404"/>
                      <a:pt x="2360" y="3404"/>
                      <a:pt x="2360" y="3404"/>
                    </a:cubicBezTo>
                    <a:cubicBezTo>
                      <a:pt x="2360" y="3404"/>
                      <a:pt x="2360" y="3404"/>
                      <a:pt x="2364" y="3404"/>
                    </a:cubicBezTo>
                    <a:cubicBezTo>
                      <a:pt x="2364" y="3404"/>
                      <a:pt x="2364" y="3404"/>
                      <a:pt x="2364" y="3404"/>
                    </a:cubicBezTo>
                    <a:cubicBezTo>
                      <a:pt x="2364" y="3404"/>
                      <a:pt x="2364" y="3404"/>
                      <a:pt x="2364" y="3404"/>
                    </a:cubicBezTo>
                    <a:cubicBezTo>
                      <a:pt x="2364" y="3404"/>
                      <a:pt x="2364" y="3404"/>
                      <a:pt x="2364" y="3404"/>
                    </a:cubicBezTo>
                    <a:cubicBezTo>
                      <a:pt x="2364" y="3404"/>
                      <a:pt x="2364" y="3404"/>
                      <a:pt x="2364" y="3404"/>
                    </a:cubicBezTo>
                    <a:cubicBezTo>
                      <a:pt x="2364" y="3404"/>
                      <a:pt x="2364" y="3404"/>
                      <a:pt x="2364" y="3404"/>
                    </a:cubicBezTo>
                    <a:cubicBezTo>
                      <a:pt x="2364" y="3404"/>
                      <a:pt x="2364" y="3404"/>
                      <a:pt x="2364" y="3404"/>
                    </a:cubicBezTo>
                    <a:cubicBezTo>
                      <a:pt x="2364" y="3404"/>
                      <a:pt x="2368" y="3404"/>
                      <a:pt x="2368" y="3404"/>
                    </a:cubicBezTo>
                    <a:cubicBezTo>
                      <a:pt x="2368" y="3404"/>
                      <a:pt x="2368" y="3404"/>
                      <a:pt x="2368" y="3404"/>
                    </a:cubicBezTo>
                    <a:cubicBezTo>
                      <a:pt x="2368" y="3404"/>
                      <a:pt x="2368" y="3404"/>
                      <a:pt x="2368" y="3404"/>
                    </a:cubicBezTo>
                    <a:cubicBezTo>
                      <a:pt x="2368" y="3404"/>
                      <a:pt x="2368" y="3404"/>
                      <a:pt x="2368" y="3404"/>
                    </a:cubicBezTo>
                    <a:lnTo>
                      <a:pt x="2368" y="3399"/>
                    </a:lnTo>
                    <a:cubicBezTo>
                      <a:pt x="2368" y="3399"/>
                      <a:pt x="2368" y="3399"/>
                      <a:pt x="2368" y="3399"/>
                    </a:cubicBezTo>
                    <a:cubicBezTo>
                      <a:pt x="2368" y="3399"/>
                      <a:pt x="2368" y="3399"/>
                      <a:pt x="2368" y="3399"/>
                    </a:cubicBezTo>
                    <a:cubicBezTo>
                      <a:pt x="2373" y="3399"/>
                      <a:pt x="2373" y="3399"/>
                      <a:pt x="2373" y="3399"/>
                    </a:cubicBezTo>
                    <a:lnTo>
                      <a:pt x="2373" y="3399"/>
                    </a:lnTo>
                    <a:cubicBezTo>
                      <a:pt x="2373" y="3399"/>
                      <a:pt x="2373" y="3399"/>
                      <a:pt x="2373" y="3399"/>
                    </a:cubicBezTo>
                    <a:cubicBezTo>
                      <a:pt x="2373" y="3399"/>
                      <a:pt x="2373" y="3399"/>
                      <a:pt x="2373" y="3399"/>
                    </a:cubicBezTo>
                    <a:cubicBezTo>
                      <a:pt x="2373" y="3399"/>
                      <a:pt x="2373" y="3399"/>
                      <a:pt x="2373" y="3399"/>
                    </a:cubicBezTo>
                    <a:cubicBezTo>
                      <a:pt x="2373" y="3399"/>
                      <a:pt x="2373" y="3399"/>
                      <a:pt x="2373" y="3399"/>
                    </a:cubicBezTo>
                    <a:cubicBezTo>
                      <a:pt x="2373" y="3399"/>
                      <a:pt x="2373" y="3399"/>
                      <a:pt x="2377" y="3399"/>
                    </a:cubicBezTo>
                    <a:cubicBezTo>
                      <a:pt x="2377" y="3399"/>
                      <a:pt x="2377" y="3399"/>
                      <a:pt x="2377" y="3399"/>
                    </a:cubicBezTo>
                    <a:cubicBezTo>
                      <a:pt x="2377" y="3399"/>
                      <a:pt x="2377" y="3399"/>
                      <a:pt x="2377" y="3399"/>
                    </a:cubicBezTo>
                    <a:cubicBezTo>
                      <a:pt x="2377" y="3399"/>
                      <a:pt x="2377" y="3399"/>
                      <a:pt x="2377" y="3399"/>
                    </a:cubicBezTo>
                    <a:lnTo>
                      <a:pt x="2377" y="3399"/>
                    </a:lnTo>
                    <a:cubicBezTo>
                      <a:pt x="2377" y="3399"/>
                      <a:pt x="2377" y="3399"/>
                      <a:pt x="2377" y="3399"/>
                    </a:cubicBezTo>
                    <a:lnTo>
                      <a:pt x="2377" y="3399"/>
                    </a:lnTo>
                    <a:cubicBezTo>
                      <a:pt x="2377" y="3399"/>
                      <a:pt x="2381" y="3399"/>
                      <a:pt x="2381" y="3399"/>
                    </a:cubicBezTo>
                    <a:cubicBezTo>
                      <a:pt x="2381" y="3399"/>
                      <a:pt x="2381" y="3399"/>
                      <a:pt x="2381" y="3399"/>
                    </a:cubicBezTo>
                    <a:cubicBezTo>
                      <a:pt x="2381" y="3399"/>
                      <a:pt x="2381" y="3399"/>
                      <a:pt x="2381" y="3395"/>
                    </a:cubicBezTo>
                    <a:cubicBezTo>
                      <a:pt x="2381" y="3395"/>
                      <a:pt x="2381" y="3395"/>
                      <a:pt x="2381" y="3395"/>
                    </a:cubicBezTo>
                    <a:cubicBezTo>
                      <a:pt x="2381" y="3395"/>
                      <a:pt x="2381" y="3395"/>
                      <a:pt x="2381" y="3395"/>
                    </a:cubicBezTo>
                    <a:cubicBezTo>
                      <a:pt x="2381" y="3395"/>
                      <a:pt x="2381" y="3395"/>
                      <a:pt x="2381" y="3395"/>
                    </a:cubicBezTo>
                    <a:cubicBezTo>
                      <a:pt x="2381" y="3395"/>
                      <a:pt x="2381" y="3395"/>
                      <a:pt x="2381" y="3395"/>
                    </a:cubicBezTo>
                    <a:cubicBezTo>
                      <a:pt x="2381" y="3395"/>
                      <a:pt x="2386" y="3395"/>
                      <a:pt x="2386" y="3395"/>
                    </a:cubicBezTo>
                    <a:cubicBezTo>
                      <a:pt x="2386" y="3395"/>
                      <a:pt x="2386" y="3395"/>
                      <a:pt x="2386" y="3395"/>
                    </a:cubicBezTo>
                    <a:cubicBezTo>
                      <a:pt x="2390" y="3395"/>
                      <a:pt x="2394" y="3391"/>
                      <a:pt x="2399" y="3391"/>
                    </a:cubicBezTo>
                    <a:lnTo>
                      <a:pt x="2399" y="3391"/>
                    </a:lnTo>
                    <a:cubicBezTo>
                      <a:pt x="2399" y="3391"/>
                      <a:pt x="2399" y="3391"/>
                      <a:pt x="2399" y="3391"/>
                    </a:cubicBezTo>
                    <a:cubicBezTo>
                      <a:pt x="2399" y="3391"/>
                      <a:pt x="2399" y="3391"/>
                      <a:pt x="2399" y="3391"/>
                    </a:cubicBezTo>
                    <a:cubicBezTo>
                      <a:pt x="2399" y="3391"/>
                      <a:pt x="2399" y="3391"/>
                      <a:pt x="2399" y="3391"/>
                    </a:cubicBezTo>
                    <a:lnTo>
                      <a:pt x="2399" y="3391"/>
                    </a:lnTo>
                    <a:cubicBezTo>
                      <a:pt x="2403" y="3391"/>
                      <a:pt x="2403" y="3391"/>
                      <a:pt x="2403" y="3391"/>
                    </a:cubicBezTo>
                    <a:lnTo>
                      <a:pt x="2403" y="3391"/>
                    </a:lnTo>
                    <a:cubicBezTo>
                      <a:pt x="2403" y="3391"/>
                      <a:pt x="2403" y="3391"/>
                      <a:pt x="2403" y="3391"/>
                    </a:cubicBezTo>
                    <a:lnTo>
                      <a:pt x="2403" y="3391"/>
                    </a:lnTo>
                    <a:cubicBezTo>
                      <a:pt x="2403" y="3386"/>
                      <a:pt x="2403" y="3386"/>
                      <a:pt x="2403" y="3386"/>
                    </a:cubicBezTo>
                    <a:lnTo>
                      <a:pt x="2403" y="3386"/>
                    </a:lnTo>
                    <a:cubicBezTo>
                      <a:pt x="2403" y="3386"/>
                      <a:pt x="2407" y="3386"/>
                      <a:pt x="2407" y="3386"/>
                    </a:cubicBezTo>
                    <a:cubicBezTo>
                      <a:pt x="2433" y="3378"/>
                      <a:pt x="2459" y="3365"/>
                      <a:pt x="2485" y="3356"/>
                    </a:cubicBezTo>
                    <a:close/>
                    <a:moveTo>
                      <a:pt x="1427" y="3035"/>
                    </a:moveTo>
                    <a:lnTo>
                      <a:pt x="1319" y="3451"/>
                    </a:lnTo>
                    <a:cubicBezTo>
                      <a:pt x="1410" y="3477"/>
                      <a:pt x="1505" y="3490"/>
                      <a:pt x="1601" y="3499"/>
                    </a:cubicBezTo>
                    <a:cubicBezTo>
                      <a:pt x="1601" y="3499"/>
                      <a:pt x="1601" y="3499"/>
                      <a:pt x="1601" y="3499"/>
                    </a:cubicBezTo>
                    <a:lnTo>
                      <a:pt x="1601" y="3499"/>
                    </a:lnTo>
                    <a:lnTo>
                      <a:pt x="1640" y="3074"/>
                    </a:lnTo>
                    <a:cubicBezTo>
                      <a:pt x="1570" y="3065"/>
                      <a:pt x="1497" y="3057"/>
                      <a:pt x="1427" y="3035"/>
                    </a:cubicBezTo>
                    <a:close/>
                    <a:moveTo>
                      <a:pt x="838" y="2706"/>
                    </a:moveTo>
                    <a:lnTo>
                      <a:pt x="539" y="3013"/>
                    </a:lnTo>
                    <a:cubicBezTo>
                      <a:pt x="552" y="3026"/>
                      <a:pt x="565" y="3035"/>
                      <a:pt x="573" y="3048"/>
                    </a:cubicBezTo>
                    <a:cubicBezTo>
                      <a:pt x="573" y="3048"/>
                      <a:pt x="573" y="3048"/>
                      <a:pt x="573" y="3048"/>
                    </a:cubicBezTo>
                    <a:cubicBezTo>
                      <a:pt x="578" y="3048"/>
                      <a:pt x="578" y="3048"/>
                      <a:pt x="578" y="3052"/>
                    </a:cubicBezTo>
                    <a:cubicBezTo>
                      <a:pt x="578" y="3052"/>
                      <a:pt x="578" y="3052"/>
                      <a:pt x="578" y="3052"/>
                    </a:cubicBezTo>
                    <a:lnTo>
                      <a:pt x="578" y="3052"/>
                    </a:lnTo>
                    <a:cubicBezTo>
                      <a:pt x="578" y="3052"/>
                      <a:pt x="578" y="3052"/>
                      <a:pt x="578" y="3052"/>
                    </a:cubicBezTo>
                    <a:cubicBezTo>
                      <a:pt x="578" y="3052"/>
                      <a:pt x="578" y="3052"/>
                      <a:pt x="578" y="3052"/>
                    </a:cubicBezTo>
                    <a:lnTo>
                      <a:pt x="582" y="3052"/>
                    </a:lnTo>
                    <a:lnTo>
                      <a:pt x="582" y="3052"/>
                    </a:lnTo>
                    <a:cubicBezTo>
                      <a:pt x="582" y="3052"/>
                      <a:pt x="582" y="3052"/>
                      <a:pt x="582" y="3052"/>
                    </a:cubicBezTo>
                    <a:cubicBezTo>
                      <a:pt x="582" y="3052"/>
                      <a:pt x="582" y="3052"/>
                      <a:pt x="582" y="3052"/>
                    </a:cubicBezTo>
                    <a:cubicBezTo>
                      <a:pt x="582" y="3052"/>
                      <a:pt x="582" y="3052"/>
                      <a:pt x="582" y="3052"/>
                    </a:cubicBezTo>
                    <a:cubicBezTo>
                      <a:pt x="582" y="3052"/>
                      <a:pt x="582" y="3052"/>
                      <a:pt x="582" y="3057"/>
                    </a:cubicBezTo>
                    <a:cubicBezTo>
                      <a:pt x="582" y="3057"/>
                      <a:pt x="582" y="3057"/>
                      <a:pt x="582" y="3057"/>
                    </a:cubicBezTo>
                    <a:cubicBezTo>
                      <a:pt x="582" y="3057"/>
                      <a:pt x="582" y="3057"/>
                      <a:pt x="582" y="3057"/>
                    </a:cubicBezTo>
                    <a:cubicBezTo>
                      <a:pt x="582" y="3057"/>
                      <a:pt x="582" y="3057"/>
                      <a:pt x="582" y="3057"/>
                    </a:cubicBezTo>
                    <a:lnTo>
                      <a:pt x="586" y="3057"/>
                    </a:lnTo>
                    <a:lnTo>
                      <a:pt x="586" y="3057"/>
                    </a:lnTo>
                    <a:cubicBezTo>
                      <a:pt x="586" y="3057"/>
                      <a:pt x="586" y="3057"/>
                      <a:pt x="586" y="3057"/>
                    </a:cubicBezTo>
                    <a:cubicBezTo>
                      <a:pt x="586" y="3057"/>
                      <a:pt x="586" y="3057"/>
                      <a:pt x="586" y="3057"/>
                    </a:cubicBezTo>
                    <a:lnTo>
                      <a:pt x="586" y="3057"/>
                    </a:lnTo>
                    <a:cubicBezTo>
                      <a:pt x="586" y="3057"/>
                      <a:pt x="586" y="3057"/>
                      <a:pt x="586" y="3057"/>
                    </a:cubicBezTo>
                    <a:cubicBezTo>
                      <a:pt x="586" y="3057"/>
                      <a:pt x="586" y="3057"/>
                      <a:pt x="586" y="3057"/>
                    </a:cubicBezTo>
                    <a:cubicBezTo>
                      <a:pt x="586" y="3057"/>
                      <a:pt x="586" y="3061"/>
                      <a:pt x="586" y="3061"/>
                    </a:cubicBezTo>
                    <a:cubicBezTo>
                      <a:pt x="586" y="3061"/>
                      <a:pt x="586" y="3061"/>
                      <a:pt x="591" y="3061"/>
                    </a:cubicBezTo>
                    <a:cubicBezTo>
                      <a:pt x="591" y="3061"/>
                      <a:pt x="591" y="3061"/>
                      <a:pt x="591" y="3061"/>
                    </a:cubicBezTo>
                    <a:cubicBezTo>
                      <a:pt x="591" y="3061"/>
                      <a:pt x="591" y="3061"/>
                      <a:pt x="591" y="3061"/>
                    </a:cubicBezTo>
                    <a:cubicBezTo>
                      <a:pt x="591" y="3061"/>
                      <a:pt x="591" y="3061"/>
                      <a:pt x="591" y="3061"/>
                    </a:cubicBezTo>
                    <a:cubicBezTo>
                      <a:pt x="591" y="3061"/>
                      <a:pt x="591" y="3061"/>
                      <a:pt x="591" y="3061"/>
                    </a:cubicBezTo>
                    <a:cubicBezTo>
                      <a:pt x="591" y="3061"/>
                      <a:pt x="591" y="3061"/>
                      <a:pt x="591" y="3061"/>
                    </a:cubicBezTo>
                    <a:lnTo>
                      <a:pt x="591" y="3061"/>
                    </a:lnTo>
                    <a:cubicBezTo>
                      <a:pt x="591" y="3061"/>
                      <a:pt x="591" y="3061"/>
                      <a:pt x="591" y="3061"/>
                    </a:cubicBezTo>
                    <a:lnTo>
                      <a:pt x="591" y="3061"/>
                    </a:lnTo>
                    <a:cubicBezTo>
                      <a:pt x="591" y="3061"/>
                      <a:pt x="595" y="3065"/>
                      <a:pt x="595" y="3065"/>
                    </a:cubicBezTo>
                    <a:cubicBezTo>
                      <a:pt x="595" y="3065"/>
                      <a:pt x="595" y="3065"/>
                      <a:pt x="595" y="3065"/>
                    </a:cubicBezTo>
                    <a:cubicBezTo>
                      <a:pt x="595" y="3065"/>
                      <a:pt x="595" y="3065"/>
                      <a:pt x="595" y="3065"/>
                    </a:cubicBezTo>
                    <a:cubicBezTo>
                      <a:pt x="595" y="3065"/>
                      <a:pt x="595" y="3065"/>
                      <a:pt x="595" y="3065"/>
                    </a:cubicBezTo>
                    <a:cubicBezTo>
                      <a:pt x="595" y="3065"/>
                      <a:pt x="595" y="3065"/>
                      <a:pt x="595" y="3065"/>
                    </a:cubicBezTo>
                    <a:lnTo>
                      <a:pt x="595" y="3065"/>
                    </a:lnTo>
                    <a:cubicBezTo>
                      <a:pt x="595" y="3065"/>
                      <a:pt x="595" y="3065"/>
                      <a:pt x="595" y="3065"/>
                    </a:cubicBezTo>
                    <a:lnTo>
                      <a:pt x="595" y="3065"/>
                    </a:lnTo>
                    <a:cubicBezTo>
                      <a:pt x="595" y="3065"/>
                      <a:pt x="595" y="3065"/>
                      <a:pt x="595" y="3065"/>
                    </a:cubicBezTo>
                    <a:cubicBezTo>
                      <a:pt x="595" y="3065"/>
                      <a:pt x="599" y="3065"/>
                      <a:pt x="599" y="3065"/>
                    </a:cubicBezTo>
                    <a:cubicBezTo>
                      <a:pt x="599" y="3070"/>
                      <a:pt x="599" y="3070"/>
                      <a:pt x="599" y="3070"/>
                    </a:cubicBezTo>
                    <a:cubicBezTo>
                      <a:pt x="599" y="3070"/>
                      <a:pt x="599" y="3070"/>
                      <a:pt x="599" y="3070"/>
                    </a:cubicBezTo>
                    <a:lnTo>
                      <a:pt x="599" y="3070"/>
                    </a:lnTo>
                    <a:cubicBezTo>
                      <a:pt x="599" y="3070"/>
                      <a:pt x="599" y="3070"/>
                      <a:pt x="599" y="3070"/>
                    </a:cubicBezTo>
                    <a:cubicBezTo>
                      <a:pt x="599" y="3070"/>
                      <a:pt x="599" y="3070"/>
                      <a:pt x="599" y="3070"/>
                    </a:cubicBezTo>
                    <a:cubicBezTo>
                      <a:pt x="599" y="3070"/>
                      <a:pt x="599" y="3070"/>
                      <a:pt x="599" y="3070"/>
                    </a:cubicBezTo>
                    <a:cubicBezTo>
                      <a:pt x="604" y="3070"/>
                      <a:pt x="604" y="3070"/>
                      <a:pt x="604" y="3070"/>
                    </a:cubicBezTo>
                    <a:lnTo>
                      <a:pt x="604" y="3070"/>
                    </a:lnTo>
                    <a:lnTo>
                      <a:pt x="604" y="3074"/>
                    </a:lnTo>
                    <a:lnTo>
                      <a:pt x="604" y="3074"/>
                    </a:lnTo>
                    <a:cubicBezTo>
                      <a:pt x="604" y="3074"/>
                      <a:pt x="604" y="3074"/>
                      <a:pt x="604" y="3074"/>
                    </a:cubicBezTo>
                    <a:lnTo>
                      <a:pt x="604" y="3074"/>
                    </a:lnTo>
                    <a:cubicBezTo>
                      <a:pt x="604" y="3074"/>
                      <a:pt x="608" y="3074"/>
                      <a:pt x="608" y="3074"/>
                    </a:cubicBezTo>
                    <a:cubicBezTo>
                      <a:pt x="608" y="3074"/>
                      <a:pt x="608" y="3074"/>
                      <a:pt x="608" y="3074"/>
                    </a:cubicBezTo>
                    <a:lnTo>
                      <a:pt x="608" y="3074"/>
                    </a:lnTo>
                    <a:cubicBezTo>
                      <a:pt x="608" y="3074"/>
                      <a:pt x="608" y="3074"/>
                      <a:pt x="608" y="3074"/>
                    </a:cubicBezTo>
                    <a:cubicBezTo>
                      <a:pt x="608" y="3078"/>
                      <a:pt x="608" y="3078"/>
                      <a:pt x="612" y="3078"/>
                    </a:cubicBezTo>
                    <a:cubicBezTo>
                      <a:pt x="612" y="3078"/>
                      <a:pt x="612" y="3078"/>
                      <a:pt x="612" y="3078"/>
                    </a:cubicBezTo>
                    <a:cubicBezTo>
                      <a:pt x="612" y="3078"/>
                      <a:pt x="612" y="3078"/>
                      <a:pt x="612" y="3078"/>
                    </a:cubicBezTo>
                    <a:lnTo>
                      <a:pt x="612" y="3078"/>
                    </a:lnTo>
                    <a:cubicBezTo>
                      <a:pt x="612" y="3078"/>
                      <a:pt x="612" y="3078"/>
                      <a:pt x="612" y="3078"/>
                    </a:cubicBezTo>
                    <a:lnTo>
                      <a:pt x="612" y="3078"/>
                    </a:lnTo>
                    <a:cubicBezTo>
                      <a:pt x="612" y="3083"/>
                      <a:pt x="617" y="3083"/>
                      <a:pt x="617" y="3083"/>
                    </a:cubicBezTo>
                    <a:lnTo>
                      <a:pt x="617" y="3083"/>
                    </a:lnTo>
                    <a:cubicBezTo>
                      <a:pt x="617" y="3087"/>
                      <a:pt x="621" y="3087"/>
                      <a:pt x="621" y="3087"/>
                    </a:cubicBezTo>
                    <a:cubicBezTo>
                      <a:pt x="621" y="3087"/>
                      <a:pt x="621" y="3087"/>
                      <a:pt x="621" y="3087"/>
                    </a:cubicBezTo>
                    <a:cubicBezTo>
                      <a:pt x="638" y="3104"/>
                      <a:pt x="656" y="3117"/>
                      <a:pt x="669" y="3130"/>
                    </a:cubicBezTo>
                    <a:lnTo>
                      <a:pt x="669" y="3130"/>
                    </a:lnTo>
                    <a:cubicBezTo>
                      <a:pt x="673" y="3130"/>
                      <a:pt x="673" y="3130"/>
                      <a:pt x="673" y="3130"/>
                    </a:cubicBezTo>
                    <a:lnTo>
                      <a:pt x="673" y="3130"/>
                    </a:lnTo>
                    <a:cubicBezTo>
                      <a:pt x="673" y="3130"/>
                      <a:pt x="673" y="3130"/>
                      <a:pt x="673" y="3130"/>
                    </a:cubicBezTo>
                    <a:lnTo>
                      <a:pt x="673" y="3130"/>
                    </a:lnTo>
                    <a:cubicBezTo>
                      <a:pt x="677" y="3130"/>
                      <a:pt x="677" y="3130"/>
                      <a:pt x="677" y="3135"/>
                    </a:cubicBezTo>
                    <a:cubicBezTo>
                      <a:pt x="677" y="3135"/>
                      <a:pt x="677" y="3135"/>
                      <a:pt x="677" y="3135"/>
                    </a:cubicBezTo>
                    <a:cubicBezTo>
                      <a:pt x="677" y="3135"/>
                      <a:pt x="677" y="3135"/>
                      <a:pt x="677" y="3135"/>
                    </a:cubicBezTo>
                    <a:lnTo>
                      <a:pt x="677" y="3135"/>
                    </a:lnTo>
                    <a:lnTo>
                      <a:pt x="682" y="3135"/>
                    </a:lnTo>
                    <a:cubicBezTo>
                      <a:pt x="682" y="3135"/>
                      <a:pt x="682" y="3135"/>
                      <a:pt x="682" y="3135"/>
                    </a:cubicBezTo>
                    <a:cubicBezTo>
                      <a:pt x="682" y="3135"/>
                      <a:pt x="682" y="3135"/>
                      <a:pt x="682" y="3135"/>
                    </a:cubicBezTo>
                    <a:cubicBezTo>
                      <a:pt x="682" y="3135"/>
                      <a:pt x="682" y="3135"/>
                      <a:pt x="682" y="3135"/>
                    </a:cubicBezTo>
                    <a:cubicBezTo>
                      <a:pt x="682" y="3139"/>
                      <a:pt x="682" y="3139"/>
                      <a:pt x="682" y="3139"/>
                    </a:cubicBezTo>
                    <a:lnTo>
                      <a:pt x="682" y="3139"/>
                    </a:lnTo>
                    <a:cubicBezTo>
                      <a:pt x="682" y="3139"/>
                      <a:pt x="682" y="3139"/>
                      <a:pt x="682" y="3139"/>
                    </a:cubicBezTo>
                    <a:cubicBezTo>
                      <a:pt x="682" y="3139"/>
                      <a:pt x="682" y="3139"/>
                      <a:pt x="682" y="3139"/>
                    </a:cubicBezTo>
                    <a:cubicBezTo>
                      <a:pt x="686" y="3139"/>
                      <a:pt x="686" y="3139"/>
                      <a:pt x="686" y="3139"/>
                    </a:cubicBezTo>
                    <a:cubicBezTo>
                      <a:pt x="686" y="3139"/>
                      <a:pt x="686" y="3139"/>
                      <a:pt x="686" y="3139"/>
                    </a:cubicBezTo>
                    <a:cubicBezTo>
                      <a:pt x="686" y="3139"/>
                      <a:pt x="686" y="3139"/>
                      <a:pt x="686" y="3139"/>
                    </a:cubicBezTo>
                    <a:cubicBezTo>
                      <a:pt x="686" y="3139"/>
                      <a:pt x="686" y="3139"/>
                      <a:pt x="686" y="3139"/>
                    </a:cubicBezTo>
                    <a:cubicBezTo>
                      <a:pt x="686" y="3139"/>
                      <a:pt x="686" y="3143"/>
                      <a:pt x="686" y="3143"/>
                    </a:cubicBezTo>
                    <a:cubicBezTo>
                      <a:pt x="686" y="3143"/>
                      <a:pt x="686" y="3143"/>
                      <a:pt x="686" y="3143"/>
                    </a:cubicBezTo>
                    <a:cubicBezTo>
                      <a:pt x="686" y="3143"/>
                      <a:pt x="686" y="3143"/>
                      <a:pt x="690" y="3143"/>
                    </a:cubicBezTo>
                    <a:lnTo>
                      <a:pt x="690" y="3143"/>
                    </a:lnTo>
                    <a:cubicBezTo>
                      <a:pt x="690" y="3143"/>
                      <a:pt x="690" y="3143"/>
                      <a:pt x="690" y="3143"/>
                    </a:cubicBezTo>
                    <a:cubicBezTo>
                      <a:pt x="690" y="3143"/>
                      <a:pt x="690" y="3143"/>
                      <a:pt x="690" y="3143"/>
                    </a:cubicBezTo>
                    <a:lnTo>
                      <a:pt x="690" y="3143"/>
                    </a:lnTo>
                    <a:cubicBezTo>
                      <a:pt x="690" y="3143"/>
                      <a:pt x="690" y="3143"/>
                      <a:pt x="690" y="3143"/>
                    </a:cubicBezTo>
                    <a:cubicBezTo>
                      <a:pt x="690" y="3143"/>
                      <a:pt x="690" y="3143"/>
                      <a:pt x="695" y="3143"/>
                    </a:cubicBezTo>
                    <a:lnTo>
                      <a:pt x="695" y="3148"/>
                    </a:lnTo>
                    <a:cubicBezTo>
                      <a:pt x="695" y="3148"/>
                      <a:pt x="695" y="3148"/>
                      <a:pt x="695" y="3148"/>
                    </a:cubicBezTo>
                    <a:cubicBezTo>
                      <a:pt x="695" y="3148"/>
                      <a:pt x="695" y="3148"/>
                      <a:pt x="695" y="3148"/>
                    </a:cubicBezTo>
                    <a:cubicBezTo>
                      <a:pt x="695" y="3148"/>
                      <a:pt x="695" y="3148"/>
                      <a:pt x="695" y="3148"/>
                    </a:cubicBezTo>
                    <a:lnTo>
                      <a:pt x="695" y="3148"/>
                    </a:lnTo>
                    <a:lnTo>
                      <a:pt x="695" y="3148"/>
                    </a:lnTo>
                    <a:cubicBezTo>
                      <a:pt x="695" y="3148"/>
                      <a:pt x="695" y="3148"/>
                      <a:pt x="695" y="3148"/>
                    </a:cubicBezTo>
                    <a:cubicBezTo>
                      <a:pt x="695" y="3148"/>
                      <a:pt x="695" y="3148"/>
                      <a:pt x="695" y="3148"/>
                    </a:cubicBezTo>
                    <a:cubicBezTo>
                      <a:pt x="699" y="3148"/>
                      <a:pt x="699" y="3148"/>
                      <a:pt x="699" y="3148"/>
                    </a:cubicBezTo>
                    <a:cubicBezTo>
                      <a:pt x="699" y="3148"/>
                      <a:pt x="699" y="3148"/>
                      <a:pt x="699" y="3148"/>
                    </a:cubicBezTo>
                    <a:cubicBezTo>
                      <a:pt x="699" y="3148"/>
                      <a:pt x="699" y="3148"/>
                      <a:pt x="699" y="3148"/>
                    </a:cubicBezTo>
                    <a:cubicBezTo>
                      <a:pt x="699" y="3152"/>
                      <a:pt x="699" y="3152"/>
                      <a:pt x="699" y="3152"/>
                    </a:cubicBezTo>
                    <a:cubicBezTo>
                      <a:pt x="699" y="3152"/>
                      <a:pt x="699" y="3152"/>
                      <a:pt x="699" y="3152"/>
                    </a:cubicBezTo>
                    <a:cubicBezTo>
                      <a:pt x="699" y="3152"/>
                      <a:pt x="699" y="3152"/>
                      <a:pt x="699" y="3152"/>
                    </a:cubicBezTo>
                    <a:cubicBezTo>
                      <a:pt x="699" y="3152"/>
                      <a:pt x="699" y="3152"/>
                      <a:pt x="699" y="3152"/>
                    </a:cubicBezTo>
                    <a:cubicBezTo>
                      <a:pt x="699" y="3152"/>
                      <a:pt x="699" y="3152"/>
                      <a:pt x="699" y="3152"/>
                    </a:cubicBezTo>
                    <a:lnTo>
                      <a:pt x="703" y="3152"/>
                    </a:lnTo>
                    <a:cubicBezTo>
                      <a:pt x="703" y="3152"/>
                      <a:pt x="703" y="3152"/>
                      <a:pt x="703" y="3152"/>
                    </a:cubicBezTo>
                    <a:cubicBezTo>
                      <a:pt x="703" y="3152"/>
                      <a:pt x="703" y="3152"/>
                      <a:pt x="703" y="3152"/>
                    </a:cubicBezTo>
                    <a:cubicBezTo>
                      <a:pt x="703" y="3152"/>
                      <a:pt x="703" y="3152"/>
                      <a:pt x="703" y="3152"/>
                    </a:cubicBezTo>
                    <a:cubicBezTo>
                      <a:pt x="703" y="3152"/>
                      <a:pt x="703" y="3152"/>
                      <a:pt x="703" y="3152"/>
                    </a:cubicBezTo>
                    <a:cubicBezTo>
                      <a:pt x="703" y="3152"/>
                      <a:pt x="703" y="3152"/>
                      <a:pt x="703" y="3152"/>
                    </a:cubicBezTo>
                    <a:cubicBezTo>
                      <a:pt x="703" y="3156"/>
                      <a:pt x="703" y="3156"/>
                      <a:pt x="703" y="3156"/>
                    </a:cubicBezTo>
                    <a:lnTo>
                      <a:pt x="703" y="3156"/>
                    </a:lnTo>
                    <a:cubicBezTo>
                      <a:pt x="708" y="3156"/>
                      <a:pt x="708" y="3156"/>
                      <a:pt x="708" y="3156"/>
                    </a:cubicBezTo>
                    <a:cubicBezTo>
                      <a:pt x="708" y="3156"/>
                      <a:pt x="708" y="3156"/>
                      <a:pt x="708" y="3156"/>
                    </a:cubicBezTo>
                    <a:cubicBezTo>
                      <a:pt x="708" y="3156"/>
                      <a:pt x="708" y="3156"/>
                      <a:pt x="708" y="3156"/>
                    </a:cubicBezTo>
                    <a:cubicBezTo>
                      <a:pt x="708" y="3156"/>
                      <a:pt x="708" y="3156"/>
                      <a:pt x="708" y="3156"/>
                    </a:cubicBezTo>
                    <a:cubicBezTo>
                      <a:pt x="708" y="3156"/>
                      <a:pt x="708" y="3156"/>
                      <a:pt x="708" y="3156"/>
                    </a:cubicBezTo>
                    <a:cubicBezTo>
                      <a:pt x="708" y="3156"/>
                      <a:pt x="708" y="3156"/>
                      <a:pt x="708" y="3156"/>
                    </a:cubicBezTo>
                    <a:cubicBezTo>
                      <a:pt x="708" y="3156"/>
                      <a:pt x="708" y="3156"/>
                      <a:pt x="712" y="3161"/>
                    </a:cubicBezTo>
                    <a:cubicBezTo>
                      <a:pt x="712" y="3161"/>
                      <a:pt x="712" y="3161"/>
                      <a:pt x="712" y="3161"/>
                    </a:cubicBezTo>
                    <a:cubicBezTo>
                      <a:pt x="712" y="3161"/>
                      <a:pt x="712" y="3161"/>
                      <a:pt x="716" y="3161"/>
                    </a:cubicBezTo>
                    <a:lnTo>
                      <a:pt x="716" y="3161"/>
                    </a:lnTo>
                    <a:cubicBezTo>
                      <a:pt x="729" y="3174"/>
                      <a:pt x="747" y="3182"/>
                      <a:pt x="760" y="3195"/>
                    </a:cubicBezTo>
                    <a:lnTo>
                      <a:pt x="1002" y="2840"/>
                    </a:lnTo>
                    <a:cubicBezTo>
                      <a:pt x="946" y="2801"/>
                      <a:pt x="890" y="2753"/>
                      <a:pt x="838" y="2706"/>
                    </a:cubicBezTo>
                    <a:close/>
                    <a:moveTo>
                      <a:pt x="75" y="2250"/>
                    </a:moveTo>
                    <a:cubicBezTo>
                      <a:pt x="75" y="2250"/>
                      <a:pt x="75" y="2255"/>
                      <a:pt x="79" y="2259"/>
                    </a:cubicBezTo>
                    <a:cubicBezTo>
                      <a:pt x="79" y="2259"/>
                      <a:pt x="79" y="2259"/>
                      <a:pt x="79" y="2259"/>
                    </a:cubicBezTo>
                    <a:cubicBezTo>
                      <a:pt x="79" y="2259"/>
                      <a:pt x="79" y="2259"/>
                      <a:pt x="79" y="2259"/>
                    </a:cubicBezTo>
                    <a:cubicBezTo>
                      <a:pt x="79" y="2259"/>
                      <a:pt x="79" y="2259"/>
                      <a:pt x="79" y="2263"/>
                    </a:cubicBezTo>
                    <a:cubicBezTo>
                      <a:pt x="79" y="2263"/>
                      <a:pt x="79" y="2263"/>
                      <a:pt x="79" y="2263"/>
                    </a:cubicBezTo>
                    <a:cubicBezTo>
                      <a:pt x="83" y="2272"/>
                      <a:pt x="83" y="2285"/>
                      <a:pt x="88" y="2298"/>
                    </a:cubicBezTo>
                    <a:cubicBezTo>
                      <a:pt x="88" y="2298"/>
                      <a:pt x="88" y="2298"/>
                      <a:pt x="88" y="2298"/>
                    </a:cubicBezTo>
                    <a:cubicBezTo>
                      <a:pt x="88" y="2298"/>
                      <a:pt x="88" y="2298"/>
                      <a:pt x="88" y="2298"/>
                    </a:cubicBezTo>
                    <a:lnTo>
                      <a:pt x="88" y="2298"/>
                    </a:lnTo>
                    <a:cubicBezTo>
                      <a:pt x="88" y="2298"/>
                      <a:pt x="88" y="2298"/>
                      <a:pt x="88" y="2298"/>
                    </a:cubicBezTo>
                    <a:cubicBezTo>
                      <a:pt x="88" y="2298"/>
                      <a:pt x="88" y="2298"/>
                      <a:pt x="92" y="2298"/>
                    </a:cubicBezTo>
                    <a:cubicBezTo>
                      <a:pt x="92" y="2298"/>
                      <a:pt x="92" y="2302"/>
                      <a:pt x="92" y="2302"/>
                    </a:cubicBezTo>
                    <a:cubicBezTo>
                      <a:pt x="92" y="2302"/>
                      <a:pt x="92" y="2302"/>
                      <a:pt x="92" y="2302"/>
                    </a:cubicBezTo>
                    <a:cubicBezTo>
                      <a:pt x="92" y="2302"/>
                      <a:pt x="92" y="2302"/>
                      <a:pt x="92" y="2302"/>
                    </a:cubicBezTo>
                    <a:cubicBezTo>
                      <a:pt x="92" y="2302"/>
                      <a:pt x="92" y="2302"/>
                      <a:pt x="92" y="2302"/>
                    </a:cubicBezTo>
                    <a:cubicBezTo>
                      <a:pt x="92" y="2302"/>
                      <a:pt x="92" y="2302"/>
                      <a:pt x="92" y="2302"/>
                    </a:cubicBezTo>
                    <a:cubicBezTo>
                      <a:pt x="92" y="2302"/>
                      <a:pt x="92" y="2302"/>
                      <a:pt x="92" y="2307"/>
                    </a:cubicBezTo>
                    <a:cubicBezTo>
                      <a:pt x="92" y="2307"/>
                      <a:pt x="92" y="2307"/>
                      <a:pt x="92" y="2307"/>
                    </a:cubicBezTo>
                    <a:cubicBezTo>
                      <a:pt x="92" y="2307"/>
                      <a:pt x="92" y="2307"/>
                      <a:pt x="92" y="2307"/>
                    </a:cubicBezTo>
                    <a:cubicBezTo>
                      <a:pt x="92" y="2307"/>
                      <a:pt x="92" y="2307"/>
                      <a:pt x="92" y="2307"/>
                    </a:cubicBezTo>
                    <a:cubicBezTo>
                      <a:pt x="92" y="2307"/>
                      <a:pt x="92" y="2307"/>
                      <a:pt x="92" y="2307"/>
                    </a:cubicBezTo>
                    <a:cubicBezTo>
                      <a:pt x="92" y="2307"/>
                      <a:pt x="92" y="2307"/>
                      <a:pt x="92" y="2307"/>
                    </a:cubicBezTo>
                    <a:cubicBezTo>
                      <a:pt x="92" y="2307"/>
                      <a:pt x="92" y="2307"/>
                      <a:pt x="92" y="2307"/>
                    </a:cubicBezTo>
                    <a:lnTo>
                      <a:pt x="92" y="2311"/>
                    </a:lnTo>
                    <a:cubicBezTo>
                      <a:pt x="92" y="2311"/>
                      <a:pt x="92" y="2311"/>
                      <a:pt x="92" y="2311"/>
                    </a:cubicBezTo>
                    <a:cubicBezTo>
                      <a:pt x="92" y="2311"/>
                      <a:pt x="92" y="2311"/>
                      <a:pt x="92" y="2311"/>
                    </a:cubicBezTo>
                    <a:lnTo>
                      <a:pt x="92" y="2311"/>
                    </a:lnTo>
                    <a:lnTo>
                      <a:pt x="92" y="2311"/>
                    </a:lnTo>
                    <a:cubicBezTo>
                      <a:pt x="92" y="2311"/>
                      <a:pt x="96" y="2311"/>
                      <a:pt x="96" y="2311"/>
                    </a:cubicBezTo>
                    <a:cubicBezTo>
                      <a:pt x="96" y="2311"/>
                      <a:pt x="96" y="2311"/>
                      <a:pt x="96" y="2311"/>
                    </a:cubicBezTo>
                    <a:cubicBezTo>
                      <a:pt x="96" y="2315"/>
                      <a:pt x="96" y="2315"/>
                      <a:pt x="96" y="2315"/>
                    </a:cubicBezTo>
                    <a:lnTo>
                      <a:pt x="96" y="2315"/>
                    </a:lnTo>
                    <a:cubicBezTo>
                      <a:pt x="96" y="2315"/>
                      <a:pt x="96" y="2315"/>
                      <a:pt x="96" y="2315"/>
                    </a:cubicBezTo>
                    <a:cubicBezTo>
                      <a:pt x="96" y="2315"/>
                      <a:pt x="96" y="2315"/>
                      <a:pt x="96" y="2315"/>
                    </a:cubicBezTo>
                    <a:cubicBezTo>
                      <a:pt x="96" y="2315"/>
                      <a:pt x="96" y="2315"/>
                      <a:pt x="96" y="2315"/>
                    </a:cubicBezTo>
                    <a:cubicBezTo>
                      <a:pt x="96" y="2315"/>
                      <a:pt x="96" y="2315"/>
                      <a:pt x="96" y="2315"/>
                    </a:cubicBezTo>
                    <a:cubicBezTo>
                      <a:pt x="96" y="2315"/>
                      <a:pt x="96" y="2320"/>
                      <a:pt x="96" y="2320"/>
                    </a:cubicBezTo>
                    <a:cubicBezTo>
                      <a:pt x="96" y="2320"/>
                      <a:pt x="96" y="2320"/>
                      <a:pt x="96" y="2320"/>
                    </a:cubicBezTo>
                    <a:cubicBezTo>
                      <a:pt x="96" y="2320"/>
                      <a:pt x="96" y="2320"/>
                      <a:pt x="96" y="2320"/>
                    </a:cubicBezTo>
                    <a:cubicBezTo>
                      <a:pt x="96" y="2320"/>
                      <a:pt x="96" y="2320"/>
                      <a:pt x="96" y="2320"/>
                    </a:cubicBezTo>
                    <a:cubicBezTo>
                      <a:pt x="96" y="2320"/>
                      <a:pt x="96" y="2320"/>
                      <a:pt x="96" y="2320"/>
                    </a:cubicBezTo>
                    <a:cubicBezTo>
                      <a:pt x="96" y="2320"/>
                      <a:pt x="96" y="2320"/>
                      <a:pt x="96" y="2320"/>
                    </a:cubicBezTo>
                    <a:cubicBezTo>
                      <a:pt x="96" y="2320"/>
                      <a:pt x="96" y="2320"/>
                      <a:pt x="96" y="2324"/>
                    </a:cubicBezTo>
                    <a:cubicBezTo>
                      <a:pt x="96" y="2324"/>
                      <a:pt x="96" y="2324"/>
                      <a:pt x="96" y="2324"/>
                    </a:cubicBezTo>
                    <a:lnTo>
                      <a:pt x="96" y="2324"/>
                    </a:lnTo>
                    <a:cubicBezTo>
                      <a:pt x="96" y="2324"/>
                      <a:pt x="96" y="2324"/>
                      <a:pt x="96" y="2324"/>
                    </a:cubicBezTo>
                    <a:cubicBezTo>
                      <a:pt x="96" y="2324"/>
                      <a:pt x="96" y="2324"/>
                      <a:pt x="96" y="2324"/>
                    </a:cubicBezTo>
                    <a:cubicBezTo>
                      <a:pt x="101" y="2324"/>
                      <a:pt x="101" y="2324"/>
                      <a:pt x="101" y="2324"/>
                    </a:cubicBezTo>
                    <a:cubicBezTo>
                      <a:pt x="101" y="2324"/>
                      <a:pt x="101" y="2324"/>
                      <a:pt x="101" y="2328"/>
                    </a:cubicBezTo>
                    <a:cubicBezTo>
                      <a:pt x="101" y="2328"/>
                      <a:pt x="101" y="2328"/>
                      <a:pt x="101" y="2328"/>
                    </a:cubicBezTo>
                    <a:cubicBezTo>
                      <a:pt x="101" y="2328"/>
                      <a:pt x="101" y="2328"/>
                      <a:pt x="101" y="2328"/>
                    </a:cubicBezTo>
                    <a:cubicBezTo>
                      <a:pt x="101" y="2328"/>
                      <a:pt x="101" y="2328"/>
                      <a:pt x="101" y="2328"/>
                    </a:cubicBezTo>
                    <a:cubicBezTo>
                      <a:pt x="101" y="2328"/>
                      <a:pt x="101" y="2328"/>
                      <a:pt x="101" y="2328"/>
                    </a:cubicBezTo>
                    <a:cubicBezTo>
                      <a:pt x="101" y="2328"/>
                      <a:pt x="101" y="2328"/>
                      <a:pt x="101" y="2328"/>
                    </a:cubicBezTo>
                    <a:cubicBezTo>
                      <a:pt x="101" y="2328"/>
                      <a:pt x="101" y="2328"/>
                      <a:pt x="101" y="2328"/>
                    </a:cubicBezTo>
                    <a:lnTo>
                      <a:pt x="101" y="2328"/>
                    </a:lnTo>
                    <a:lnTo>
                      <a:pt x="101" y="2333"/>
                    </a:lnTo>
                    <a:cubicBezTo>
                      <a:pt x="101" y="2333"/>
                      <a:pt x="101" y="2333"/>
                      <a:pt x="101" y="2333"/>
                    </a:cubicBezTo>
                    <a:lnTo>
                      <a:pt x="101" y="2333"/>
                    </a:lnTo>
                    <a:lnTo>
                      <a:pt x="101" y="2333"/>
                    </a:lnTo>
                    <a:lnTo>
                      <a:pt x="101" y="2333"/>
                    </a:lnTo>
                    <a:lnTo>
                      <a:pt x="101" y="2333"/>
                    </a:lnTo>
                    <a:lnTo>
                      <a:pt x="101" y="2337"/>
                    </a:lnTo>
                    <a:cubicBezTo>
                      <a:pt x="101" y="2337"/>
                      <a:pt x="101" y="2337"/>
                      <a:pt x="101" y="2337"/>
                    </a:cubicBezTo>
                    <a:cubicBezTo>
                      <a:pt x="101" y="2337"/>
                      <a:pt x="101" y="2337"/>
                      <a:pt x="101" y="2337"/>
                    </a:cubicBezTo>
                    <a:lnTo>
                      <a:pt x="101" y="2337"/>
                    </a:lnTo>
                    <a:cubicBezTo>
                      <a:pt x="105" y="2337"/>
                      <a:pt x="105" y="2337"/>
                      <a:pt x="105" y="2337"/>
                    </a:cubicBezTo>
                    <a:cubicBezTo>
                      <a:pt x="105" y="2337"/>
                      <a:pt x="105" y="2337"/>
                      <a:pt x="105" y="2337"/>
                    </a:cubicBezTo>
                    <a:lnTo>
                      <a:pt x="105" y="2341"/>
                    </a:lnTo>
                    <a:lnTo>
                      <a:pt x="105" y="2341"/>
                    </a:lnTo>
                    <a:cubicBezTo>
                      <a:pt x="105" y="2341"/>
                      <a:pt x="105" y="2341"/>
                      <a:pt x="105" y="2341"/>
                    </a:cubicBezTo>
                    <a:lnTo>
                      <a:pt x="105" y="2341"/>
                    </a:lnTo>
                    <a:lnTo>
                      <a:pt x="105" y="2341"/>
                    </a:lnTo>
                    <a:cubicBezTo>
                      <a:pt x="105" y="2341"/>
                      <a:pt x="105" y="2341"/>
                      <a:pt x="105" y="2341"/>
                    </a:cubicBezTo>
                    <a:cubicBezTo>
                      <a:pt x="105" y="2341"/>
                      <a:pt x="105" y="2341"/>
                      <a:pt x="105" y="2346"/>
                    </a:cubicBezTo>
                    <a:cubicBezTo>
                      <a:pt x="105" y="2346"/>
                      <a:pt x="105" y="2346"/>
                      <a:pt x="105" y="2346"/>
                    </a:cubicBezTo>
                    <a:cubicBezTo>
                      <a:pt x="105" y="2346"/>
                      <a:pt x="105" y="2346"/>
                      <a:pt x="105" y="2346"/>
                    </a:cubicBezTo>
                    <a:cubicBezTo>
                      <a:pt x="105" y="2346"/>
                      <a:pt x="105" y="2346"/>
                      <a:pt x="105" y="2346"/>
                    </a:cubicBezTo>
                    <a:cubicBezTo>
                      <a:pt x="105" y="2346"/>
                      <a:pt x="105" y="2346"/>
                      <a:pt x="105" y="2346"/>
                    </a:cubicBezTo>
                    <a:lnTo>
                      <a:pt x="105" y="2346"/>
                    </a:lnTo>
                    <a:cubicBezTo>
                      <a:pt x="105" y="2346"/>
                      <a:pt x="105" y="2346"/>
                      <a:pt x="105" y="2346"/>
                    </a:cubicBezTo>
                    <a:cubicBezTo>
                      <a:pt x="105" y="2346"/>
                      <a:pt x="105" y="2346"/>
                      <a:pt x="105" y="2350"/>
                    </a:cubicBezTo>
                    <a:cubicBezTo>
                      <a:pt x="105" y="2350"/>
                      <a:pt x="105" y="2350"/>
                      <a:pt x="105" y="2350"/>
                    </a:cubicBezTo>
                    <a:cubicBezTo>
                      <a:pt x="105" y="2350"/>
                      <a:pt x="105" y="2350"/>
                      <a:pt x="105" y="2350"/>
                    </a:cubicBezTo>
                    <a:lnTo>
                      <a:pt x="109" y="2350"/>
                    </a:lnTo>
                    <a:lnTo>
                      <a:pt x="109" y="2350"/>
                    </a:lnTo>
                    <a:cubicBezTo>
                      <a:pt x="109" y="2350"/>
                      <a:pt x="109" y="2350"/>
                      <a:pt x="109" y="2350"/>
                    </a:cubicBezTo>
                    <a:cubicBezTo>
                      <a:pt x="109" y="2350"/>
                      <a:pt x="109" y="2350"/>
                      <a:pt x="109" y="2350"/>
                    </a:cubicBezTo>
                    <a:cubicBezTo>
                      <a:pt x="109" y="2350"/>
                      <a:pt x="109" y="2354"/>
                      <a:pt x="109" y="2354"/>
                    </a:cubicBezTo>
                    <a:lnTo>
                      <a:pt x="109" y="2354"/>
                    </a:lnTo>
                    <a:cubicBezTo>
                      <a:pt x="109" y="2354"/>
                      <a:pt x="109" y="2354"/>
                      <a:pt x="109" y="2354"/>
                    </a:cubicBezTo>
                    <a:lnTo>
                      <a:pt x="109" y="2354"/>
                    </a:lnTo>
                    <a:cubicBezTo>
                      <a:pt x="109" y="2354"/>
                      <a:pt x="109" y="2354"/>
                      <a:pt x="109" y="2354"/>
                    </a:cubicBezTo>
                    <a:cubicBezTo>
                      <a:pt x="109" y="2354"/>
                      <a:pt x="109" y="2354"/>
                      <a:pt x="109" y="2354"/>
                    </a:cubicBezTo>
                    <a:cubicBezTo>
                      <a:pt x="109" y="2354"/>
                      <a:pt x="109" y="2359"/>
                      <a:pt x="109" y="2359"/>
                    </a:cubicBezTo>
                    <a:cubicBezTo>
                      <a:pt x="109" y="2359"/>
                      <a:pt x="109" y="2359"/>
                      <a:pt x="109" y="2359"/>
                    </a:cubicBezTo>
                    <a:cubicBezTo>
                      <a:pt x="109" y="2359"/>
                      <a:pt x="109" y="2359"/>
                      <a:pt x="109" y="2359"/>
                    </a:cubicBezTo>
                    <a:cubicBezTo>
                      <a:pt x="109" y="2359"/>
                      <a:pt x="109" y="2359"/>
                      <a:pt x="109" y="2359"/>
                    </a:cubicBezTo>
                    <a:lnTo>
                      <a:pt x="109" y="2359"/>
                    </a:lnTo>
                    <a:lnTo>
                      <a:pt x="109" y="2359"/>
                    </a:lnTo>
                    <a:cubicBezTo>
                      <a:pt x="109" y="2359"/>
                      <a:pt x="109" y="2359"/>
                      <a:pt x="109" y="2363"/>
                    </a:cubicBezTo>
                    <a:cubicBezTo>
                      <a:pt x="114" y="2363"/>
                      <a:pt x="114" y="2363"/>
                      <a:pt x="114" y="2363"/>
                    </a:cubicBezTo>
                    <a:cubicBezTo>
                      <a:pt x="114" y="2363"/>
                      <a:pt x="114" y="2363"/>
                      <a:pt x="114" y="2363"/>
                    </a:cubicBezTo>
                    <a:cubicBezTo>
                      <a:pt x="114" y="2363"/>
                      <a:pt x="114" y="2363"/>
                      <a:pt x="114" y="2363"/>
                    </a:cubicBezTo>
                    <a:cubicBezTo>
                      <a:pt x="114" y="2363"/>
                      <a:pt x="114" y="2363"/>
                      <a:pt x="114" y="2363"/>
                    </a:cubicBezTo>
                    <a:cubicBezTo>
                      <a:pt x="114" y="2363"/>
                      <a:pt x="114" y="2363"/>
                      <a:pt x="114" y="2363"/>
                    </a:cubicBezTo>
                    <a:cubicBezTo>
                      <a:pt x="114" y="2363"/>
                      <a:pt x="114" y="2363"/>
                      <a:pt x="114" y="2363"/>
                    </a:cubicBezTo>
                    <a:cubicBezTo>
                      <a:pt x="114" y="2363"/>
                      <a:pt x="114" y="2363"/>
                      <a:pt x="114" y="2363"/>
                    </a:cubicBezTo>
                    <a:cubicBezTo>
                      <a:pt x="114" y="2367"/>
                      <a:pt x="114" y="2367"/>
                      <a:pt x="114" y="2367"/>
                    </a:cubicBezTo>
                    <a:cubicBezTo>
                      <a:pt x="114" y="2367"/>
                      <a:pt x="114" y="2367"/>
                      <a:pt x="114" y="2367"/>
                    </a:cubicBezTo>
                    <a:cubicBezTo>
                      <a:pt x="114" y="2367"/>
                      <a:pt x="114" y="2367"/>
                      <a:pt x="114" y="2367"/>
                    </a:cubicBezTo>
                    <a:lnTo>
                      <a:pt x="114" y="2367"/>
                    </a:lnTo>
                    <a:cubicBezTo>
                      <a:pt x="114" y="2367"/>
                      <a:pt x="114" y="2367"/>
                      <a:pt x="114" y="2367"/>
                    </a:cubicBezTo>
                    <a:cubicBezTo>
                      <a:pt x="114" y="2367"/>
                      <a:pt x="114" y="2367"/>
                      <a:pt x="114" y="2367"/>
                    </a:cubicBezTo>
                    <a:cubicBezTo>
                      <a:pt x="114" y="2367"/>
                      <a:pt x="114" y="2372"/>
                      <a:pt x="114" y="2372"/>
                    </a:cubicBezTo>
                    <a:cubicBezTo>
                      <a:pt x="114" y="2372"/>
                      <a:pt x="114" y="2372"/>
                      <a:pt x="114" y="2372"/>
                    </a:cubicBezTo>
                    <a:cubicBezTo>
                      <a:pt x="114" y="2372"/>
                      <a:pt x="114" y="2372"/>
                      <a:pt x="114" y="2372"/>
                    </a:cubicBezTo>
                    <a:cubicBezTo>
                      <a:pt x="114" y="2372"/>
                      <a:pt x="114" y="2372"/>
                      <a:pt x="114" y="2372"/>
                    </a:cubicBezTo>
                    <a:cubicBezTo>
                      <a:pt x="114" y="2372"/>
                      <a:pt x="118" y="2372"/>
                      <a:pt x="118" y="2372"/>
                    </a:cubicBezTo>
                    <a:lnTo>
                      <a:pt x="118" y="2372"/>
                    </a:lnTo>
                    <a:cubicBezTo>
                      <a:pt x="118" y="2372"/>
                      <a:pt x="118" y="2372"/>
                      <a:pt x="118" y="2376"/>
                    </a:cubicBezTo>
                    <a:cubicBezTo>
                      <a:pt x="118" y="2376"/>
                      <a:pt x="118" y="2376"/>
                      <a:pt x="118" y="2376"/>
                    </a:cubicBezTo>
                    <a:cubicBezTo>
                      <a:pt x="118" y="2376"/>
                      <a:pt x="118" y="2376"/>
                      <a:pt x="118" y="2376"/>
                    </a:cubicBezTo>
                    <a:cubicBezTo>
                      <a:pt x="118" y="2376"/>
                      <a:pt x="118" y="2376"/>
                      <a:pt x="118" y="2376"/>
                    </a:cubicBezTo>
                    <a:cubicBezTo>
                      <a:pt x="118" y="2376"/>
                      <a:pt x="118" y="2376"/>
                      <a:pt x="118" y="2376"/>
                    </a:cubicBezTo>
                    <a:cubicBezTo>
                      <a:pt x="118" y="2376"/>
                      <a:pt x="118" y="2376"/>
                      <a:pt x="118" y="2376"/>
                    </a:cubicBezTo>
                    <a:cubicBezTo>
                      <a:pt x="118" y="2376"/>
                      <a:pt x="118" y="2376"/>
                      <a:pt x="118" y="2376"/>
                    </a:cubicBezTo>
                    <a:cubicBezTo>
                      <a:pt x="118" y="2376"/>
                      <a:pt x="118" y="2380"/>
                      <a:pt x="118" y="2380"/>
                    </a:cubicBezTo>
                    <a:cubicBezTo>
                      <a:pt x="118" y="2380"/>
                      <a:pt x="118" y="2380"/>
                      <a:pt x="118" y="2380"/>
                    </a:cubicBezTo>
                    <a:cubicBezTo>
                      <a:pt x="118" y="2380"/>
                      <a:pt x="118" y="2380"/>
                      <a:pt x="118" y="2380"/>
                    </a:cubicBezTo>
                    <a:cubicBezTo>
                      <a:pt x="118" y="2380"/>
                      <a:pt x="118" y="2380"/>
                      <a:pt x="118" y="2380"/>
                    </a:cubicBezTo>
                    <a:cubicBezTo>
                      <a:pt x="118" y="2380"/>
                      <a:pt x="118" y="2380"/>
                      <a:pt x="118" y="2380"/>
                    </a:cubicBezTo>
                    <a:cubicBezTo>
                      <a:pt x="118" y="2380"/>
                      <a:pt x="118" y="2380"/>
                      <a:pt x="118" y="2380"/>
                    </a:cubicBezTo>
                    <a:cubicBezTo>
                      <a:pt x="118" y="2380"/>
                      <a:pt x="118" y="2380"/>
                      <a:pt x="118" y="2380"/>
                    </a:cubicBezTo>
                    <a:cubicBezTo>
                      <a:pt x="118" y="2385"/>
                      <a:pt x="118" y="2385"/>
                      <a:pt x="118" y="2385"/>
                    </a:cubicBezTo>
                    <a:cubicBezTo>
                      <a:pt x="118" y="2385"/>
                      <a:pt x="118" y="2385"/>
                      <a:pt x="118" y="2385"/>
                    </a:cubicBezTo>
                    <a:cubicBezTo>
                      <a:pt x="122" y="2385"/>
                      <a:pt x="122" y="2385"/>
                      <a:pt x="122" y="2385"/>
                    </a:cubicBezTo>
                    <a:cubicBezTo>
                      <a:pt x="122" y="2385"/>
                      <a:pt x="122" y="2385"/>
                      <a:pt x="122" y="2385"/>
                    </a:cubicBezTo>
                    <a:cubicBezTo>
                      <a:pt x="122" y="2385"/>
                      <a:pt x="122" y="2385"/>
                      <a:pt x="122" y="2385"/>
                    </a:cubicBezTo>
                    <a:lnTo>
                      <a:pt x="122" y="2385"/>
                    </a:lnTo>
                    <a:cubicBezTo>
                      <a:pt x="122" y="2385"/>
                      <a:pt x="122" y="2389"/>
                      <a:pt x="122" y="2389"/>
                    </a:cubicBezTo>
                    <a:cubicBezTo>
                      <a:pt x="122" y="2389"/>
                      <a:pt x="122" y="2389"/>
                      <a:pt x="122" y="2389"/>
                    </a:cubicBezTo>
                    <a:cubicBezTo>
                      <a:pt x="122" y="2389"/>
                      <a:pt x="122" y="2389"/>
                      <a:pt x="122" y="2389"/>
                    </a:cubicBezTo>
                    <a:lnTo>
                      <a:pt x="122" y="2389"/>
                    </a:lnTo>
                    <a:cubicBezTo>
                      <a:pt x="122" y="2389"/>
                      <a:pt x="122" y="2389"/>
                      <a:pt x="122" y="2389"/>
                    </a:cubicBezTo>
                    <a:cubicBezTo>
                      <a:pt x="122" y="2389"/>
                      <a:pt x="122" y="2389"/>
                      <a:pt x="122" y="2389"/>
                    </a:cubicBezTo>
                    <a:cubicBezTo>
                      <a:pt x="122" y="2389"/>
                      <a:pt x="122" y="2389"/>
                      <a:pt x="122" y="2389"/>
                    </a:cubicBezTo>
                    <a:cubicBezTo>
                      <a:pt x="122" y="2393"/>
                      <a:pt x="122" y="2393"/>
                      <a:pt x="122" y="2393"/>
                    </a:cubicBezTo>
                    <a:cubicBezTo>
                      <a:pt x="122" y="2393"/>
                      <a:pt x="122" y="2393"/>
                      <a:pt x="122" y="2393"/>
                    </a:cubicBezTo>
                    <a:cubicBezTo>
                      <a:pt x="122" y="2393"/>
                      <a:pt x="122" y="2393"/>
                      <a:pt x="122" y="2393"/>
                    </a:cubicBezTo>
                    <a:cubicBezTo>
                      <a:pt x="122" y="2393"/>
                      <a:pt x="122" y="2393"/>
                      <a:pt x="122" y="2393"/>
                    </a:cubicBezTo>
                    <a:lnTo>
                      <a:pt x="122" y="2393"/>
                    </a:lnTo>
                    <a:cubicBezTo>
                      <a:pt x="122" y="2393"/>
                      <a:pt x="122" y="2393"/>
                      <a:pt x="127" y="2393"/>
                    </a:cubicBezTo>
                    <a:cubicBezTo>
                      <a:pt x="127" y="2393"/>
                      <a:pt x="127" y="2393"/>
                      <a:pt x="127" y="2393"/>
                    </a:cubicBezTo>
                    <a:cubicBezTo>
                      <a:pt x="127" y="2398"/>
                      <a:pt x="127" y="2398"/>
                      <a:pt x="127" y="2398"/>
                    </a:cubicBezTo>
                    <a:cubicBezTo>
                      <a:pt x="127" y="2398"/>
                      <a:pt x="127" y="2398"/>
                      <a:pt x="127" y="2398"/>
                    </a:cubicBezTo>
                    <a:cubicBezTo>
                      <a:pt x="127" y="2398"/>
                      <a:pt x="127" y="2398"/>
                      <a:pt x="127" y="2398"/>
                    </a:cubicBezTo>
                    <a:cubicBezTo>
                      <a:pt x="127" y="2398"/>
                      <a:pt x="127" y="2398"/>
                      <a:pt x="127" y="2398"/>
                    </a:cubicBezTo>
                    <a:cubicBezTo>
                      <a:pt x="127" y="2398"/>
                      <a:pt x="127" y="2398"/>
                      <a:pt x="127" y="2398"/>
                    </a:cubicBezTo>
                    <a:cubicBezTo>
                      <a:pt x="127" y="2398"/>
                      <a:pt x="127" y="2398"/>
                      <a:pt x="127" y="2398"/>
                    </a:cubicBezTo>
                    <a:cubicBezTo>
                      <a:pt x="127" y="2398"/>
                      <a:pt x="127" y="2402"/>
                      <a:pt x="127" y="2402"/>
                    </a:cubicBezTo>
                    <a:cubicBezTo>
                      <a:pt x="127" y="2402"/>
                      <a:pt x="127" y="2402"/>
                      <a:pt x="127" y="2402"/>
                    </a:cubicBezTo>
                    <a:cubicBezTo>
                      <a:pt x="127" y="2402"/>
                      <a:pt x="127" y="2402"/>
                      <a:pt x="127" y="2402"/>
                    </a:cubicBezTo>
                    <a:cubicBezTo>
                      <a:pt x="127" y="2402"/>
                      <a:pt x="127" y="2402"/>
                      <a:pt x="127" y="2402"/>
                    </a:cubicBezTo>
                    <a:cubicBezTo>
                      <a:pt x="127" y="2402"/>
                      <a:pt x="127" y="2402"/>
                      <a:pt x="127" y="2402"/>
                    </a:cubicBezTo>
                    <a:lnTo>
                      <a:pt x="127" y="2402"/>
                    </a:lnTo>
                    <a:cubicBezTo>
                      <a:pt x="127" y="2402"/>
                      <a:pt x="127" y="2402"/>
                      <a:pt x="127" y="2402"/>
                    </a:cubicBezTo>
                    <a:cubicBezTo>
                      <a:pt x="127" y="2406"/>
                      <a:pt x="127" y="2406"/>
                      <a:pt x="127" y="2406"/>
                    </a:cubicBezTo>
                    <a:cubicBezTo>
                      <a:pt x="127" y="2406"/>
                      <a:pt x="127" y="2406"/>
                      <a:pt x="127" y="2406"/>
                    </a:cubicBezTo>
                    <a:cubicBezTo>
                      <a:pt x="131" y="2406"/>
                      <a:pt x="131" y="2406"/>
                      <a:pt x="131" y="2406"/>
                    </a:cubicBezTo>
                    <a:cubicBezTo>
                      <a:pt x="131" y="2406"/>
                      <a:pt x="131" y="2406"/>
                      <a:pt x="131" y="2406"/>
                    </a:cubicBezTo>
                    <a:cubicBezTo>
                      <a:pt x="131" y="2406"/>
                      <a:pt x="131" y="2406"/>
                      <a:pt x="131" y="2406"/>
                    </a:cubicBezTo>
                    <a:cubicBezTo>
                      <a:pt x="131" y="2406"/>
                      <a:pt x="131" y="2406"/>
                      <a:pt x="131" y="2406"/>
                    </a:cubicBezTo>
                    <a:cubicBezTo>
                      <a:pt x="131" y="2406"/>
                      <a:pt x="131" y="2406"/>
                      <a:pt x="131" y="2411"/>
                    </a:cubicBezTo>
                    <a:cubicBezTo>
                      <a:pt x="131" y="2411"/>
                      <a:pt x="131" y="2411"/>
                      <a:pt x="131" y="2411"/>
                    </a:cubicBezTo>
                    <a:cubicBezTo>
                      <a:pt x="131" y="2411"/>
                      <a:pt x="131" y="2411"/>
                      <a:pt x="131" y="2411"/>
                    </a:cubicBezTo>
                    <a:cubicBezTo>
                      <a:pt x="131" y="2411"/>
                      <a:pt x="131" y="2411"/>
                      <a:pt x="131" y="2411"/>
                    </a:cubicBezTo>
                    <a:cubicBezTo>
                      <a:pt x="131" y="2411"/>
                      <a:pt x="131" y="2411"/>
                      <a:pt x="131" y="2411"/>
                    </a:cubicBezTo>
                    <a:cubicBezTo>
                      <a:pt x="131" y="2411"/>
                      <a:pt x="131" y="2411"/>
                      <a:pt x="131" y="2411"/>
                    </a:cubicBezTo>
                    <a:cubicBezTo>
                      <a:pt x="131" y="2411"/>
                      <a:pt x="131" y="2411"/>
                      <a:pt x="131" y="2411"/>
                    </a:cubicBezTo>
                    <a:cubicBezTo>
                      <a:pt x="131" y="2411"/>
                      <a:pt x="131" y="2415"/>
                      <a:pt x="131" y="2415"/>
                    </a:cubicBezTo>
                    <a:cubicBezTo>
                      <a:pt x="131" y="2415"/>
                      <a:pt x="131" y="2415"/>
                      <a:pt x="131" y="2415"/>
                    </a:cubicBezTo>
                    <a:cubicBezTo>
                      <a:pt x="131" y="2415"/>
                      <a:pt x="131" y="2415"/>
                      <a:pt x="131" y="2415"/>
                    </a:cubicBezTo>
                    <a:cubicBezTo>
                      <a:pt x="131" y="2415"/>
                      <a:pt x="131" y="2415"/>
                      <a:pt x="131" y="2415"/>
                    </a:cubicBezTo>
                    <a:cubicBezTo>
                      <a:pt x="131" y="2415"/>
                      <a:pt x="131" y="2415"/>
                      <a:pt x="131" y="2415"/>
                    </a:cubicBezTo>
                    <a:cubicBezTo>
                      <a:pt x="131" y="2415"/>
                      <a:pt x="131" y="2415"/>
                      <a:pt x="135" y="2415"/>
                    </a:cubicBezTo>
                    <a:cubicBezTo>
                      <a:pt x="135" y="2415"/>
                      <a:pt x="135" y="2415"/>
                      <a:pt x="135" y="2419"/>
                    </a:cubicBezTo>
                    <a:cubicBezTo>
                      <a:pt x="135" y="2419"/>
                      <a:pt x="135" y="2419"/>
                      <a:pt x="135" y="2419"/>
                    </a:cubicBezTo>
                    <a:cubicBezTo>
                      <a:pt x="135" y="2419"/>
                      <a:pt x="135" y="2419"/>
                      <a:pt x="135" y="2419"/>
                    </a:cubicBezTo>
                    <a:cubicBezTo>
                      <a:pt x="135" y="2419"/>
                      <a:pt x="135" y="2419"/>
                      <a:pt x="135" y="2419"/>
                    </a:cubicBezTo>
                    <a:cubicBezTo>
                      <a:pt x="135" y="2419"/>
                      <a:pt x="135" y="2419"/>
                      <a:pt x="135" y="2419"/>
                    </a:cubicBezTo>
                    <a:cubicBezTo>
                      <a:pt x="135" y="2419"/>
                      <a:pt x="135" y="2419"/>
                      <a:pt x="135" y="2419"/>
                    </a:cubicBezTo>
                    <a:cubicBezTo>
                      <a:pt x="135" y="2419"/>
                      <a:pt x="135" y="2419"/>
                      <a:pt x="135" y="2419"/>
                    </a:cubicBezTo>
                    <a:cubicBezTo>
                      <a:pt x="135" y="2419"/>
                      <a:pt x="135" y="2419"/>
                      <a:pt x="135" y="2424"/>
                    </a:cubicBezTo>
                    <a:cubicBezTo>
                      <a:pt x="135" y="2424"/>
                      <a:pt x="135" y="2424"/>
                      <a:pt x="135" y="2424"/>
                    </a:cubicBezTo>
                    <a:cubicBezTo>
                      <a:pt x="135" y="2424"/>
                      <a:pt x="135" y="2424"/>
                      <a:pt x="135" y="2424"/>
                    </a:cubicBezTo>
                    <a:cubicBezTo>
                      <a:pt x="135" y="2424"/>
                      <a:pt x="135" y="2424"/>
                      <a:pt x="135" y="2424"/>
                    </a:cubicBezTo>
                    <a:cubicBezTo>
                      <a:pt x="135" y="2424"/>
                      <a:pt x="135" y="2424"/>
                      <a:pt x="135" y="2424"/>
                    </a:cubicBezTo>
                    <a:lnTo>
                      <a:pt x="135" y="2424"/>
                    </a:lnTo>
                    <a:lnTo>
                      <a:pt x="135" y="2428"/>
                    </a:lnTo>
                    <a:cubicBezTo>
                      <a:pt x="135" y="2428"/>
                      <a:pt x="135" y="2428"/>
                      <a:pt x="135" y="2428"/>
                    </a:cubicBezTo>
                    <a:cubicBezTo>
                      <a:pt x="135" y="2428"/>
                      <a:pt x="135" y="2428"/>
                      <a:pt x="140" y="2428"/>
                    </a:cubicBezTo>
                    <a:cubicBezTo>
                      <a:pt x="140" y="2428"/>
                      <a:pt x="140" y="2428"/>
                      <a:pt x="140" y="2428"/>
                    </a:cubicBezTo>
                    <a:cubicBezTo>
                      <a:pt x="140" y="2428"/>
                      <a:pt x="140" y="2428"/>
                      <a:pt x="140" y="2428"/>
                    </a:cubicBezTo>
                    <a:cubicBezTo>
                      <a:pt x="140" y="2428"/>
                      <a:pt x="140" y="2428"/>
                      <a:pt x="140" y="2428"/>
                    </a:cubicBezTo>
                    <a:cubicBezTo>
                      <a:pt x="140" y="2428"/>
                      <a:pt x="140" y="2428"/>
                      <a:pt x="140" y="2428"/>
                    </a:cubicBezTo>
                    <a:cubicBezTo>
                      <a:pt x="140" y="2428"/>
                      <a:pt x="140" y="2428"/>
                      <a:pt x="140" y="2428"/>
                    </a:cubicBezTo>
                    <a:cubicBezTo>
                      <a:pt x="140" y="2428"/>
                      <a:pt x="140" y="2432"/>
                      <a:pt x="140" y="2432"/>
                    </a:cubicBezTo>
                    <a:cubicBezTo>
                      <a:pt x="140" y="2432"/>
                      <a:pt x="140" y="2432"/>
                      <a:pt x="140" y="2432"/>
                    </a:cubicBezTo>
                    <a:cubicBezTo>
                      <a:pt x="140" y="2432"/>
                      <a:pt x="140" y="2432"/>
                      <a:pt x="140" y="2432"/>
                    </a:cubicBezTo>
                    <a:cubicBezTo>
                      <a:pt x="140" y="2432"/>
                      <a:pt x="140" y="2432"/>
                      <a:pt x="140" y="2432"/>
                    </a:cubicBezTo>
                    <a:cubicBezTo>
                      <a:pt x="140" y="2432"/>
                      <a:pt x="140" y="2432"/>
                      <a:pt x="140" y="2432"/>
                    </a:cubicBezTo>
                    <a:cubicBezTo>
                      <a:pt x="140" y="2432"/>
                      <a:pt x="140" y="2432"/>
                      <a:pt x="140" y="2432"/>
                    </a:cubicBezTo>
                    <a:cubicBezTo>
                      <a:pt x="140" y="2432"/>
                      <a:pt x="140" y="2437"/>
                      <a:pt x="140" y="2437"/>
                    </a:cubicBezTo>
                    <a:cubicBezTo>
                      <a:pt x="140" y="2437"/>
                      <a:pt x="140" y="2437"/>
                      <a:pt x="140" y="2437"/>
                    </a:cubicBezTo>
                    <a:cubicBezTo>
                      <a:pt x="140" y="2437"/>
                      <a:pt x="140" y="2437"/>
                      <a:pt x="140" y="2437"/>
                    </a:cubicBezTo>
                    <a:cubicBezTo>
                      <a:pt x="140" y="2437"/>
                      <a:pt x="140" y="2437"/>
                      <a:pt x="140" y="2437"/>
                    </a:cubicBezTo>
                    <a:cubicBezTo>
                      <a:pt x="140" y="2437"/>
                      <a:pt x="144" y="2437"/>
                      <a:pt x="144" y="2437"/>
                    </a:cubicBezTo>
                    <a:cubicBezTo>
                      <a:pt x="144" y="2437"/>
                      <a:pt x="144" y="2437"/>
                      <a:pt x="144" y="2437"/>
                    </a:cubicBezTo>
                    <a:cubicBezTo>
                      <a:pt x="144" y="2437"/>
                      <a:pt x="144" y="2437"/>
                      <a:pt x="144" y="2437"/>
                    </a:cubicBezTo>
                    <a:lnTo>
                      <a:pt x="144" y="2437"/>
                    </a:lnTo>
                    <a:cubicBezTo>
                      <a:pt x="144" y="2441"/>
                      <a:pt x="144" y="2441"/>
                      <a:pt x="144" y="2441"/>
                    </a:cubicBezTo>
                    <a:cubicBezTo>
                      <a:pt x="144" y="2441"/>
                      <a:pt x="144" y="2441"/>
                      <a:pt x="144" y="2441"/>
                    </a:cubicBezTo>
                    <a:cubicBezTo>
                      <a:pt x="144" y="2441"/>
                      <a:pt x="144" y="2441"/>
                      <a:pt x="144" y="2441"/>
                    </a:cubicBezTo>
                    <a:cubicBezTo>
                      <a:pt x="144" y="2441"/>
                      <a:pt x="144" y="2441"/>
                      <a:pt x="144" y="2441"/>
                    </a:cubicBezTo>
                    <a:cubicBezTo>
                      <a:pt x="144" y="2445"/>
                      <a:pt x="144" y="2445"/>
                      <a:pt x="144" y="2445"/>
                    </a:cubicBezTo>
                    <a:cubicBezTo>
                      <a:pt x="144" y="2445"/>
                      <a:pt x="144" y="2445"/>
                      <a:pt x="144" y="2445"/>
                    </a:cubicBezTo>
                    <a:cubicBezTo>
                      <a:pt x="144" y="2445"/>
                      <a:pt x="144" y="2445"/>
                      <a:pt x="144" y="2445"/>
                    </a:cubicBezTo>
                    <a:lnTo>
                      <a:pt x="144" y="2445"/>
                    </a:lnTo>
                    <a:cubicBezTo>
                      <a:pt x="148" y="2445"/>
                      <a:pt x="148" y="2445"/>
                      <a:pt x="148" y="2450"/>
                    </a:cubicBezTo>
                    <a:lnTo>
                      <a:pt x="148" y="2450"/>
                    </a:lnTo>
                    <a:cubicBezTo>
                      <a:pt x="148" y="2450"/>
                      <a:pt x="148" y="2450"/>
                      <a:pt x="148" y="2450"/>
                    </a:cubicBezTo>
                    <a:lnTo>
                      <a:pt x="148" y="2450"/>
                    </a:lnTo>
                    <a:cubicBezTo>
                      <a:pt x="148" y="2450"/>
                      <a:pt x="148" y="2450"/>
                      <a:pt x="148" y="2450"/>
                    </a:cubicBezTo>
                    <a:lnTo>
                      <a:pt x="148" y="2450"/>
                    </a:lnTo>
                    <a:lnTo>
                      <a:pt x="148" y="2454"/>
                    </a:lnTo>
                    <a:cubicBezTo>
                      <a:pt x="148" y="2454"/>
                      <a:pt x="148" y="2454"/>
                      <a:pt x="148" y="2454"/>
                    </a:cubicBezTo>
                    <a:cubicBezTo>
                      <a:pt x="153" y="2458"/>
                      <a:pt x="153" y="2458"/>
                      <a:pt x="153" y="2463"/>
                    </a:cubicBezTo>
                    <a:lnTo>
                      <a:pt x="153" y="2463"/>
                    </a:lnTo>
                    <a:cubicBezTo>
                      <a:pt x="161" y="2480"/>
                      <a:pt x="170" y="2497"/>
                      <a:pt x="179" y="2515"/>
                    </a:cubicBezTo>
                    <a:lnTo>
                      <a:pt x="565" y="2328"/>
                    </a:lnTo>
                    <a:cubicBezTo>
                      <a:pt x="539" y="2276"/>
                      <a:pt x="517" y="2220"/>
                      <a:pt x="500" y="2168"/>
                    </a:cubicBezTo>
                    <a:cubicBezTo>
                      <a:pt x="491" y="2155"/>
                      <a:pt x="487" y="2138"/>
                      <a:pt x="487" y="2125"/>
                    </a:cubicBezTo>
                    <a:close/>
                    <a:moveTo>
                      <a:pt x="44" y="1353"/>
                    </a:moveTo>
                    <a:cubicBezTo>
                      <a:pt x="36" y="1383"/>
                      <a:pt x="31" y="1409"/>
                      <a:pt x="27" y="1439"/>
                    </a:cubicBezTo>
                    <a:lnTo>
                      <a:pt x="27" y="1439"/>
                    </a:lnTo>
                    <a:cubicBezTo>
                      <a:pt x="27" y="1439"/>
                      <a:pt x="27" y="1439"/>
                      <a:pt x="27" y="1439"/>
                    </a:cubicBezTo>
                    <a:lnTo>
                      <a:pt x="27" y="1439"/>
                    </a:lnTo>
                    <a:cubicBezTo>
                      <a:pt x="27" y="1439"/>
                      <a:pt x="27" y="1439"/>
                      <a:pt x="27" y="1439"/>
                    </a:cubicBezTo>
                    <a:lnTo>
                      <a:pt x="27" y="1439"/>
                    </a:lnTo>
                    <a:cubicBezTo>
                      <a:pt x="27" y="1444"/>
                      <a:pt x="27" y="1444"/>
                      <a:pt x="27" y="1444"/>
                    </a:cubicBezTo>
                    <a:cubicBezTo>
                      <a:pt x="27" y="1444"/>
                      <a:pt x="27" y="1444"/>
                      <a:pt x="27" y="1444"/>
                    </a:cubicBezTo>
                    <a:cubicBezTo>
                      <a:pt x="27" y="1444"/>
                      <a:pt x="27" y="1444"/>
                      <a:pt x="27" y="1448"/>
                    </a:cubicBezTo>
                    <a:cubicBezTo>
                      <a:pt x="27" y="1448"/>
                      <a:pt x="27" y="1448"/>
                      <a:pt x="27" y="1448"/>
                    </a:cubicBezTo>
                    <a:cubicBezTo>
                      <a:pt x="27" y="1448"/>
                      <a:pt x="27" y="1448"/>
                      <a:pt x="27" y="1448"/>
                    </a:cubicBezTo>
                    <a:cubicBezTo>
                      <a:pt x="27" y="1448"/>
                      <a:pt x="27" y="1448"/>
                      <a:pt x="27" y="1448"/>
                    </a:cubicBezTo>
                    <a:cubicBezTo>
                      <a:pt x="27" y="1448"/>
                      <a:pt x="23" y="1448"/>
                      <a:pt x="23" y="1448"/>
                    </a:cubicBezTo>
                    <a:lnTo>
                      <a:pt x="23" y="1448"/>
                    </a:lnTo>
                    <a:lnTo>
                      <a:pt x="23" y="1448"/>
                    </a:lnTo>
                    <a:lnTo>
                      <a:pt x="23" y="1448"/>
                    </a:lnTo>
                    <a:lnTo>
                      <a:pt x="23" y="1452"/>
                    </a:lnTo>
                    <a:lnTo>
                      <a:pt x="23" y="1452"/>
                    </a:lnTo>
                    <a:cubicBezTo>
                      <a:pt x="23" y="1452"/>
                      <a:pt x="23" y="1452"/>
                      <a:pt x="23" y="1452"/>
                    </a:cubicBezTo>
                    <a:lnTo>
                      <a:pt x="23" y="1452"/>
                    </a:lnTo>
                    <a:cubicBezTo>
                      <a:pt x="23" y="1452"/>
                      <a:pt x="23" y="1452"/>
                      <a:pt x="23" y="1452"/>
                    </a:cubicBezTo>
                    <a:lnTo>
                      <a:pt x="23" y="1452"/>
                    </a:lnTo>
                    <a:cubicBezTo>
                      <a:pt x="23" y="1452"/>
                      <a:pt x="23" y="1457"/>
                      <a:pt x="23" y="1457"/>
                    </a:cubicBezTo>
                    <a:lnTo>
                      <a:pt x="23" y="1457"/>
                    </a:lnTo>
                    <a:cubicBezTo>
                      <a:pt x="23" y="1457"/>
                      <a:pt x="23" y="1457"/>
                      <a:pt x="23" y="1457"/>
                    </a:cubicBezTo>
                    <a:cubicBezTo>
                      <a:pt x="23" y="1457"/>
                      <a:pt x="23" y="1457"/>
                      <a:pt x="23" y="1457"/>
                    </a:cubicBezTo>
                    <a:cubicBezTo>
                      <a:pt x="23" y="1457"/>
                      <a:pt x="23" y="1457"/>
                      <a:pt x="23" y="1457"/>
                    </a:cubicBezTo>
                    <a:cubicBezTo>
                      <a:pt x="23" y="1457"/>
                      <a:pt x="23" y="1457"/>
                      <a:pt x="23" y="1457"/>
                    </a:cubicBezTo>
                    <a:cubicBezTo>
                      <a:pt x="23" y="1457"/>
                      <a:pt x="23" y="1457"/>
                      <a:pt x="23" y="1461"/>
                    </a:cubicBezTo>
                    <a:cubicBezTo>
                      <a:pt x="23" y="1461"/>
                      <a:pt x="23" y="1461"/>
                      <a:pt x="23" y="1461"/>
                    </a:cubicBezTo>
                    <a:cubicBezTo>
                      <a:pt x="23" y="1461"/>
                      <a:pt x="23" y="1461"/>
                      <a:pt x="23" y="1461"/>
                    </a:cubicBezTo>
                    <a:cubicBezTo>
                      <a:pt x="23" y="1461"/>
                      <a:pt x="23" y="1461"/>
                      <a:pt x="23" y="1461"/>
                    </a:cubicBezTo>
                    <a:cubicBezTo>
                      <a:pt x="23" y="1461"/>
                      <a:pt x="23" y="1461"/>
                      <a:pt x="23" y="1461"/>
                    </a:cubicBezTo>
                    <a:cubicBezTo>
                      <a:pt x="23" y="1461"/>
                      <a:pt x="23" y="1461"/>
                      <a:pt x="23" y="1461"/>
                    </a:cubicBezTo>
                    <a:cubicBezTo>
                      <a:pt x="23" y="1461"/>
                      <a:pt x="23" y="1461"/>
                      <a:pt x="23" y="1461"/>
                    </a:cubicBezTo>
                    <a:cubicBezTo>
                      <a:pt x="23" y="1461"/>
                      <a:pt x="23" y="1465"/>
                      <a:pt x="23" y="1465"/>
                    </a:cubicBezTo>
                    <a:cubicBezTo>
                      <a:pt x="23" y="1465"/>
                      <a:pt x="23" y="1465"/>
                      <a:pt x="23" y="1465"/>
                    </a:cubicBezTo>
                    <a:cubicBezTo>
                      <a:pt x="23" y="1465"/>
                      <a:pt x="23" y="1465"/>
                      <a:pt x="23" y="1465"/>
                    </a:cubicBezTo>
                    <a:lnTo>
                      <a:pt x="23" y="1465"/>
                    </a:lnTo>
                    <a:cubicBezTo>
                      <a:pt x="23" y="1465"/>
                      <a:pt x="23" y="1465"/>
                      <a:pt x="23" y="1465"/>
                    </a:cubicBezTo>
                    <a:cubicBezTo>
                      <a:pt x="23" y="1465"/>
                      <a:pt x="23" y="1465"/>
                      <a:pt x="23" y="1465"/>
                    </a:cubicBezTo>
                    <a:cubicBezTo>
                      <a:pt x="23" y="1465"/>
                      <a:pt x="23" y="1465"/>
                      <a:pt x="23" y="1465"/>
                    </a:cubicBezTo>
                    <a:cubicBezTo>
                      <a:pt x="23" y="1465"/>
                      <a:pt x="23" y="1470"/>
                      <a:pt x="23" y="1470"/>
                    </a:cubicBezTo>
                    <a:cubicBezTo>
                      <a:pt x="23" y="1470"/>
                      <a:pt x="23" y="1470"/>
                      <a:pt x="23" y="1470"/>
                    </a:cubicBezTo>
                    <a:lnTo>
                      <a:pt x="23" y="1470"/>
                    </a:lnTo>
                    <a:cubicBezTo>
                      <a:pt x="23" y="1470"/>
                      <a:pt x="23" y="1470"/>
                      <a:pt x="23" y="1470"/>
                    </a:cubicBezTo>
                    <a:cubicBezTo>
                      <a:pt x="23" y="1470"/>
                      <a:pt x="23" y="1470"/>
                      <a:pt x="23" y="1470"/>
                    </a:cubicBezTo>
                    <a:cubicBezTo>
                      <a:pt x="23" y="1470"/>
                      <a:pt x="23" y="1470"/>
                      <a:pt x="23" y="1470"/>
                    </a:cubicBezTo>
                    <a:cubicBezTo>
                      <a:pt x="23" y="1470"/>
                      <a:pt x="23" y="1470"/>
                      <a:pt x="23" y="1474"/>
                    </a:cubicBezTo>
                    <a:cubicBezTo>
                      <a:pt x="23" y="1474"/>
                      <a:pt x="23" y="1474"/>
                      <a:pt x="23" y="1474"/>
                    </a:cubicBezTo>
                    <a:cubicBezTo>
                      <a:pt x="23" y="1474"/>
                      <a:pt x="23" y="1474"/>
                      <a:pt x="23" y="1474"/>
                    </a:cubicBezTo>
                    <a:cubicBezTo>
                      <a:pt x="23" y="1474"/>
                      <a:pt x="23" y="1474"/>
                      <a:pt x="23" y="1474"/>
                    </a:cubicBezTo>
                    <a:cubicBezTo>
                      <a:pt x="23" y="1474"/>
                      <a:pt x="23" y="1474"/>
                      <a:pt x="23" y="1474"/>
                    </a:cubicBezTo>
                    <a:lnTo>
                      <a:pt x="18" y="1474"/>
                    </a:lnTo>
                    <a:lnTo>
                      <a:pt x="18" y="1474"/>
                    </a:lnTo>
                    <a:cubicBezTo>
                      <a:pt x="18" y="1474"/>
                      <a:pt x="18" y="1479"/>
                      <a:pt x="18" y="1479"/>
                    </a:cubicBezTo>
                    <a:cubicBezTo>
                      <a:pt x="18" y="1479"/>
                      <a:pt x="18" y="1479"/>
                      <a:pt x="18" y="1479"/>
                    </a:cubicBezTo>
                    <a:cubicBezTo>
                      <a:pt x="18" y="1479"/>
                      <a:pt x="18" y="1479"/>
                      <a:pt x="18" y="1479"/>
                    </a:cubicBezTo>
                    <a:cubicBezTo>
                      <a:pt x="18" y="1479"/>
                      <a:pt x="18" y="1479"/>
                      <a:pt x="18" y="1479"/>
                    </a:cubicBezTo>
                    <a:lnTo>
                      <a:pt x="18" y="1479"/>
                    </a:lnTo>
                    <a:cubicBezTo>
                      <a:pt x="18" y="1479"/>
                      <a:pt x="18" y="1479"/>
                      <a:pt x="18" y="1479"/>
                    </a:cubicBezTo>
                    <a:cubicBezTo>
                      <a:pt x="18" y="1479"/>
                      <a:pt x="18" y="1479"/>
                      <a:pt x="18" y="1483"/>
                    </a:cubicBezTo>
                    <a:cubicBezTo>
                      <a:pt x="18" y="1483"/>
                      <a:pt x="18" y="1483"/>
                      <a:pt x="18" y="1483"/>
                    </a:cubicBezTo>
                    <a:cubicBezTo>
                      <a:pt x="18" y="1483"/>
                      <a:pt x="18" y="1483"/>
                      <a:pt x="18" y="1483"/>
                    </a:cubicBezTo>
                    <a:cubicBezTo>
                      <a:pt x="18" y="1487"/>
                      <a:pt x="18" y="1487"/>
                      <a:pt x="18" y="1487"/>
                    </a:cubicBezTo>
                    <a:cubicBezTo>
                      <a:pt x="18" y="1487"/>
                      <a:pt x="18" y="1487"/>
                      <a:pt x="18" y="1487"/>
                    </a:cubicBezTo>
                    <a:lnTo>
                      <a:pt x="18" y="1487"/>
                    </a:lnTo>
                    <a:cubicBezTo>
                      <a:pt x="18" y="1487"/>
                      <a:pt x="18" y="1487"/>
                      <a:pt x="18" y="1487"/>
                    </a:cubicBezTo>
                    <a:lnTo>
                      <a:pt x="18" y="1487"/>
                    </a:lnTo>
                    <a:cubicBezTo>
                      <a:pt x="18" y="1487"/>
                      <a:pt x="18" y="1492"/>
                      <a:pt x="18" y="1492"/>
                    </a:cubicBezTo>
                    <a:lnTo>
                      <a:pt x="18" y="1492"/>
                    </a:lnTo>
                    <a:lnTo>
                      <a:pt x="18" y="1492"/>
                    </a:lnTo>
                    <a:lnTo>
                      <a:pt x="18" y="1492"/>
                    </a:lnTo>
                    <a:cubicBezTo>
                      <a:pt x="18" y="1492"/>
                      <a:pt x="18" y="1492"/>
                      <a:pt x="18" y="1496"/>
                    </a:cubicBezTo>
                    <a:cubicBezTo>
                      <a:pt x="18" y="1496"/>
                      <a:pt x="18" y="1496"/>
                      <a:pt x="18" y="1496"/>
                    </a:cubicBezTo>
                    <a:cubicBezTo>
                      <a:pt x="18" y="1496"/>
                      <a:pt x="18" y="1496"/>
                      <a:pt x="18" y="1500"/>
                    </a:cubicBezTo>
                    <a:lnTo>
                      <a:pt x="18" y="1500"/>
                    </a:lnTo>
                    <a:cubicBezTo>
                      <a:pt x="18" y="1500"/>
                      <a:pt x="18" y="1500"/>
                      <a:pt x="18" y="1500"/>
                    </a:cubicBezTo>
                    <a:lnTo>
                      <a:pt x="18" y="1500"/>
                    </a:lnTo>
                    <a:cubicBezTo>
                      <a:pt x="10" y="1544"/>
                      <a:pt x="5" y="1591"/>
                      <a:pt x="1" y="1635"/>
                    </a:cubicBezTo>
                    <a:lnTo>
                      <a:pt x="430" y="1665"/>
                    </a:lnTo>
                    <a:cubicBezTo>
                      <a:pt x="435" y="1591"/>
                      <a:pt x="448" y="1518"/>
                      <a:pt x="461" y="1448"/>
                    </a:cubicBezTo>
                    <a:close/>
                    <a:moveTo>
                      <a:pt x="456" y="559"/>
                    </a:moveTo>
                    <a:cubicBezTo>
                      <a:pt x="456" y="559"/>
                      <a:pt x="456" y="559"/>
                      <a:pt x="456" y="559"/>
                    </a:cubicBezTo>
                    <a:lnTo>
                      <a:pt x="456" y="559"/>
                    </a:lnTo>
                    <a:cubicBezTo>
                      <a:pt x="456" y="559"/>
                      <a:pt x="456" y="559"/>
                      <a:pt x="456" y="559"/>
                    </a:cubicBezTo>
                    <a:cubicBezTo>
                      <a:pt x="456" y="559"/>
                      <a:pt x="456" y="559"/>
                      <a:pt x="456" y="559"/>
                    </a:cubicBezTo>
                    <a:cubicBezTo>
                      <a:pt x="456" y="564"/>
                      <a:pt x="456" y="564"/>
                      <a:pt x="452" y="564"/>
                    </a:cubicBezTo>
                    <a:lnTo>
                      <a:pt x="452" y="564"/>
                    </a:lnTo>
                    <a:cubicBezTo>
                      <a:pt x="452" y="564"/>
                      <a:pt x="452" y="564"/>
                      <a:pt x="452" y="564"/>
                    </a:cubicBezTo>
                    <a:cubicBezTo>
                      <a:pt x="452" y="564"/>
                      <a:pt x="452" y="564"/>
                      <a:pt x="452" y="564"/>
                    </a:cubicBezTo>
                    <a:cubicBezTo>
                      <a:pt x="452" y="564"/>
                      <a:pt x="452" y="564"/>
                      <a:pt x="452" y="564"/>
                    </a:cubicBezTo>
                    <a:lnTo>
                      <a:pt x="452" y="564"/>
                    </a:lnTo>
                    <a:lnTo>
                      <a:pt x="452" y="564"/>
                    </a:lnTo>
                    <a:lnTo>
                      <a:pt x="452" y="568"/>
                    </a:lnTo>
                    <a:cubicBezTo>
                      <a:pt x="452" y="568"/>
                      <a:pt x="452" y="568"/>
                      <a:pt x="452" y="568"/>
                    </a:cubicBezTo>
                    <a:lnTo>
                      <a:pt x="452" y="568"/>
                    </a:lnTo>
                    <a:cubicBezTo>
                      <a:pt x="448" y="568"/>
                      <a:pt x="448" y="568"/>
                      <a:pt x="448" y="568"/>
                    </a:cubicBezTo>
                    <a:lnTo>
                      <a:pt x="448" y="568"/>
                    </a:lnTo>
                    <a:lnTo>
                      <a:pt x="448" y="568"/>
                    </a:lnTo>
                    <a:lnTo>
                      <a:pt x="448" y="568"/>
                    </a:lnTo>
                    <a:cubicBezTo>
                      <a:pt x="448" y="568"/>
                      <a:pt x="448" y="568"/>
                      <a:pt x="448" y="568"/>
                    </a:cubicBezTo>
                    <a:cubicBezTo>
                      <a:pt x="448" y="568"/>
                      <a:pt x="448" y="568"/>
                      <a:pt x="448" y="568"/>
                    </a:cubicBezTo>
                    <a:cubicBezTo>
                      <a:pt x="448" y="572"/>
                      <a:pt x="448" y="572"/>
                      <a:pt x="448" y="572"/>
                    </a:cubicBezTo>
                    <a:lnTo>
                      <a:pt x="448" y="572"/>
                    </a:lnTo>
                    <a:cubicBezTo>
                      <a:pt x="448" y="572"/>
                      <a:pt x="448" y="572"/>
                      <a:pt x="448" y="572"/>
                    </a:cubicBezTo>
                    <a:lnTo>
                      <a:pt x="448" y="572"/>
                    </a:lnTo>
                    <a:cubicBezTo>
                      <a:pt x="443" y="572"/>
                      <a:pt x="443" y="572"/>
                      <a:pt x="443" y="572"/>
                    </a:cubicBezTo>
                    <a:cubicBezTo>
                      <a:pt x="443" y="572"/>
                      <a:pt x="443" y="572"/>
                      <a:pt x="443" y="572"/>
                    </a:cubicBezTo>
                    <a:lnTo>
                      <a:pt x="443" y="577"/>
                    </a:lnTo>
                    <a:cubicBezTo>
                      <a:pt x="443" y="577"/>
                      <a:pt x="443" y="577"/>
                      <a:pt x="443" y="577"/>
                    </a:cubicBezTo>
                    <a:cubicBezTo>
                      <a:pt x="443" y="577"/>
                      <a:pt x="443" y="577"/>
                      <a:pt x="443" y="577"/>
                    </a:cubicBezTo>
                    <a:cubicBezTo>
                      <a:pt x="443" y="577"/>
                      <a:pt x="443" y="577"/>
                      <a:pt x="443" y="577"/>
                    </a:cubicBezTo>
                    <a:cubicBezTo>
                      <a:pt x="443" y="577"/>
                      <a:pt x="443" y="577"/>
                      <a:pt x="443" y="577"/>
                    </a:cubicBezTo>
                    <a:cubicBezTo>
                      <a:pt x="443" y="577"/>
                      <a:pt x="443" y="577"/>
                      <a:pt x="443" y="577"/>
                    </a:cubicBezTo>
                    <a:cubicBezTo>
                      <a:pt x="439" y="577"/>
                      <a:pt x="439" y="577"/>
                      <a:pt x="439" y="581"/>
                    </a:cubicBezTo>
                    <a:cubicBezTo>
                      <a:pt x="439" y="581"/>
                      <a:pt x="439" y="581"/>
                      <a:pt x="439" y="581"/>
                    </a:cubicBezTo>
                    <a:cubicBezTo>
                      <a:pt x="439" y="581"/>
                      <a:pt x="439" y="581"/>
                      <a:pt x="439" y="581"/>
                    </a:cubicBezTo>
                    <a:lnTo>
                      <a:pt x="439" y="581"/>
                    </a:lnTo>
                    <a:cubicBezTo>
                      <a:pt x="439" y="581"/>
                      <a:pt x="439" y="581"/>
                      <a:pt x="439" y="581"/>
                    </a:cubicBezTo>
                    <a:cubicBezTo>
                      <a:pt x="439" y="581"/>
                      <a:pt x="439" y="581"/>
                      <a:pt x="439" y="581"/>
                    </a:cubicBezTo>
                    <a:cubicBezTo>
                      <a:pt x="439" y="581"/>
                      <a:pt x="439" y="581"/>
                      <a:pt x="439" y="581"/>
                    </a:cubicBezTo>
                    <a:cubicBezTo>
                      <a:pt x="439" y="581"/>
                      <a:pt x="435" y="581"/>
                      <a:pt x="435" y="581"/>
                    </a:cubicBezTo>
                    <a:cubicBezTo>
                      <a:pt x="435" y="581"/>
                      <a:pt x="435" y="585"/>
                      <a:pt x="435" y="585"/>
                    </a:cubicBezTo>
                    <a:cubicBezTo>
                      <a:pt x="435" y="585"/>
                      <a:pt x="435" y="585"/>
                      <a:pt x="435" y="585"/>
                    </a:cubicBezTo>
                    <a:cubicBezTo>
                      <a:pt x="435" y="585"/>
                      <a:pt x="435" y="585"/>
                      <a:pt x="435" y="585"/>
                    </a:cubicBezTo>
                    <a:lnTo>
                      <a:pt x="435" y="585"/>
                    </a:lnTo>
                    <a:cubicBezTo>
                      <a:pt x="435" y="585"/>
                      <a:pt x="435" y="585"/>
                      <a:pt x="435" y="585"/>
                    </a:cubicBezTo>
                    <a:lnTo>
                      <a:pt x="430" y="585"/>
                    </a:lnTo>
                    <a:cubicBezTo>
                      <a:pt x="430" y="590"/>
                      <a:pt x="430" y="590"/>
                      <a:pt x="430" y="590"/>
                    </a:cubicBezTo>
                    <a:lnTo>
                      <a:pt x="430" y="590"/>
                    </a:lnTo>
                    <a:cubicBezTo>
                      <a:pt x="430" y="590"/>
                      <a:pt x="430" y="590"/>
                      <a:pt x="430" y="590"/>
                    </a:cubicBezTo>
                    <a:cubicBezTo>
                      <a:pt x="430" y="590"/>
                      <a:pt x="430" y="590"/>
                      <a:pt x="430" y="590"/>
                    </a:cubicBezTo>
                    <a:cubicBezTo>
                      <a:pt x="430" y="590"/>
                      <a:pt x="430" y="590"/>
                      <a:pt x="426" y="594"/>
                    </a:cubicBezTo>
                    <a:cubicBezTo>
                      <a:pt x="426" y="594"/>
                      <a:pt x="426" y="594"/>
                      <a:pt x="426" y="594"/>
                    </a:cubicBezTo>
                    <a:cubicBezTo>
                      <a:pt x="426" y="594"/>
                      <a:pt x="426" y="594"/>
                      <a:pt x="426" y="594"/>
                    </a:cubicBezTo>
                    <a:cubicBezTo>
                      <a:pt x="426" y="594"/>
                      <a:pt x="426" y="594"/>
                      <a:pt x="426" y="594"/>
                    </a:cubicBezTo>
                    <a:cubicBezTo>
                      <a:pt x="426" y="598"/>
                      <a:pt x="426" y="598"/>
                      <a:pt x="422" y="598"/>
                    </a:cubicBezTo>
                    <a:lnTo>
                      <a:pt x="422" y="598"/>
                    </a:lnTo>
                    <a:cubicBezTo>
                      <a:pt x="422" y="598"/>
                      <a:pt x="422" y="598"/>
                      <a:pt x="422" y="598"/>
                    </a:cubicBezTo>
                    <a:lnTo>
                      <a:pt x="422" y="598"/>
                    </a:lnTo>
                    <a:lnTo>
                      <a:pt x="422" y="603"/>
                    </a:lnTo>
                    <a:lnTo>
                      <a:pt x="422" y="603"/>
                    </a:lnTo>
                    <a:cubicBezTo>
                      <a:pt x="422" y="603"/>
                      <a:pt x="422" y="603"/>
                      <a:pt x="417" y="603"/>
                    </a:cubicBezTo>
                    <a:cubicBezTo>
                      <a:pt x="417" y="603"/>
                      <a:pt x="417" y="603"/>
                      <a:pt x="417" y="603"/>
                    </a:cubicBezTo>
                    <a:cubicBezTo>
                      <a:pt x="417" y="603"/>
                      <a:pt x="417" y="607"/>
                      <a:pt x="417" y="607"/>
                    </a:cubicBezTo>
                    <a:lnTo>
                      <a:pt x="413" y="607"/>
                    </a:lnTo>
                    <a:cubicBezTo>
                      <a:pt x="365" y="663"/>
                      <a:pt x="322" y="724"/>
                      <a:pt x="283" y="785"/>
                    </a:cubicBezTo>
                    <a:lnTo>
                      <a:pt x="643" y="1019"/>
                    </a:lnTo>
                    <a:cubicBezTo>
                      <a:pt x="682" y="958"/>
                      <a:pt x="725" y="902"/>
                      <a:pt x="773" y="845"/>
                    </a:cubicBezTo>
                    <a:close/>
                    <a:moveTo>
                      <a:pt x="1206" y="69"/>
                    </a:moveTo>
                    <a:lnTo>
                      <a:pt x="1206" y="69"/>
                    </a:lnTo>
                    <a:cubicBezTo>
                      <a:pt x="1206" y="69"/>
                      <a:pt x="1206" y="69"/>
                      <a:pt x="1206" y="69"/>
                    </a:cubicBezTo>
                    <a:cubicBezTo>
                      <a:pt x="1206" y="69"/>
                      <a:pt x="1206" y="69"/>
                      <a:pt x="1202" y="69"/>
                    </a:cubicBezTo>
                    <a:cubicBezTo>
                      <a:pt x="1202" y="69"/>
                      <a:pt x="1202" y="69"/>
                      <a:pt x="1202" y="69"/>
                    </a:cubicBezTo>
                    <a:cubicBezTo>
                      <a:pt x="1202" y="69"/>
                      <a:pt x="1202" y="74"/>
                      <a:pt x="1202" y="74"/>
                    </a:cubicBezTo>
                    <a:lnTo>
                      <a:pt x="1202" y="74"/>
                    </a:lnTo>
                    <a:cubicBezTo>
                      <a:pt x="1202" y="74"/>
                      <a:pt x="1202" y="74"/>
                      <a:pt x="1202" y="74"/>
                    </a:cubicBezTo>
                    <a:lnTo>
                      <a:pt x="1202" y="74"/>
                    </a:lnTo>
                    <a:lnTo>
                      <a:pt x="1198" y="74"/>
                    </a:lnTo>
                    <a:cubicBezTo>
                      <a:pt x="1198" y="74"/>
                      <a:pt x="1198" y="74"/>
                      <a:pt x="1198" y="74"/>
                    </a:cubicBezTo>
                    <a:cubicBezTo>
                      <a:pt x="1198" y="74"/>
                      <a:pt x="1198" y="74"/>
                      <a:pt x="1198" y="74"/>
                    </a:cubicBezTo>
                    <a:cubicBezTo>
                      <a:pt x="1198" y="74"/>
                      <a:pt x="1198" y="74"/>
                      <a:pt x="1198" y="74"/>
                    </a:cubicBezTo>
                    <a:cubicBezTo>
                      <a:pt x="1198" y="74"/>
                      <a:pt x="1198" y="74"/>
                      <a:pt x="1198" y="74"/>
                    </a:cubicBezTo>
                    <a:cubicBezTo>
                      <a:pt x="1198" y="74"/>
                      <a:pt x="1198" y="74"/>
                      <a:pt x="1198" y="74"/>
                    </a:cubicBezTo>
                    <a:cubicBezTo>
                      <a:pt x="1198" y="74"/>
                      <a:pt x="1198" y="74"/>
                      <a:pt x="1198" y="74"/>
                    </a:cubicBezTo>
                    <a:cubicBezTo>
                      <a:pt x="1198" y="74"/>
                      <a:pt x="1193" y="74"/>
                      <a:pt x="1193" y="74"/>
                    </a:cubicBezTo>
                    <a:cubicBezTo>
                      <a:pt x="1193" y="74"/>
                      <a:pt x="1193" y="74"/>
                      <a:pt x="1193" y="74"/>
                    </a:cubicBezTo>
                    <a:cubicBezTo>
                      <a:pt x="1193" y="74"/>
                      <a:pt x="1193" y="74"/>
                      <a:pt x="1193" y="74"/>
                    </a:cubicBezTo>
                    <a:cubicBezTo>
                      <a:pt x="1193" y="74"/>
                      <a:pt x="1193" y="74"/>
                      <a:pt x="1193" y="74"/>
                    </a:cubicBezTo>
                    <a:cubicBezTo>
                      <a:pt x="1193" y="74"/>
                      <a:pt x="1193" y="74"/>
                      <a:pt x="1193" y="74"/>
                    </a:cubicBezTo>
                    <a:cubicBezTo>
                      <a:pt x="1193" y="74"/>
                      <a:pt x="1193" y="74"/>
                      <a:pt x="1193" y="74"/>
                    </a:cubicBezTo>
                    <a:cubicBezTo>
                      <a:pt x="1193" y="74"/>
                      <a:pt x="1193" y="74"/>
                      <a:pt x="1193" y="74"/>
                    </a:cubicBezTo>
                    <a:cubicBezTo>
                      <a:pt x="1189" y="74"/>
                      <a:pt x="1189" y="74"/>
                      <a:pt x="1189" y="78"/>
                    </a:cubicBezTo>
                    <a:cubicBezTo>
                      <a:pt x="1189" y="78"/>
                      <a:pt x="1189" y="78"/>
                      <a:pt x="1189" y="78"/>
                    </a:cubicBezTo>
                    <a:cubicBezTo>
                      <a:pt x="1189" y="78"/>
                      <a:pt x="1189" y="78"/>
                      <a:pt x="1189" y="78"/>
                    </a:cubicBezTo>
                    <a:cubicBezTo>
                      <a:pt x="1189" y="78"/>
                      <a:pt x="1189" y="78"/>
                      <a:pt x="1189" y="78"/>
                    </a:cubicBezTo>
                    <a:cubicBezTo>
                      <a:pt x="1189" y="78"/>
                      <a:pt x="1189" y="78"/>
                      <a:pt x="1189" y="78"/>
                    </a:cubicBezTo>
                    <a:cubicBezTo>
                      <a:pt x="1189" y="78"/>
                      <a:pt x="1189" y="78"/>
                      <a:pt x="1189" y="78"/>
                    </a:cubicBezTo>
                    <a:lnTo>
                      <a:pt x="1185" y="78"/>
                    </a:lnTo>
                    <a:cubicBezTo>
                      <a:pt x="1185" y="78"/>
                      <a:pt x="1185" y="78"/>
                      <a:pt x="1185" y="78"/>
                    </a:cubicBezTo>
                    <a:cubicBezTo>
                      <a:pt x="1185" y="78"/>
                      <a:pt x="1185" y="78"/>
                      <a:pt x="1185" y="78"/>
                    </a:cubicBezTo>
                    <a:cubicBezTo>
                      <a:pt x="1185" y="78"/>
                      <a:pt x="1185" y="78"/>
                      <a:pt x="1185" y="78"/>
                    </a:cubicBezTo>
                    <a:cubicBezTo>
                      <a:pt x="1185" y="78"/>
                      <a:pt x="1185" y="78"/>
                      <a:pt x="1185" y="78"/>
                    </a:cubicBezTo>
                    <a:cubicBezTo>
                      <a:pt x="1185" y="78"/>
                      <a:pt x="1185" y="78"/>
                      <a:pt x="1185" y="78"/>
                    </a:cubicBezTo>
                    <a:cubicBezTo>
                      <a:pt x="1185" y="78"/>
                      <a:pt x="1185" y="78"/>
                      <a:pt x="1180" y="78"/>
                    </a:cubicBezTo>
                    <a:cubicBezTo>
                      <a:pt x="1180" y="78"/>
                      <a:pt x="1180" y="78"/>
                      <a:pt x="1180" y="78"/>
                    </a:cubicBezTo>
                    <a:cubicBezTo>
                      <a:pt x="1180" y="78"/>
                      <a:pt x="1180" y="78"/>
                      <a:pt x="1180" y="78"/>
                    </a:cubicBezTo>
                    <a:cubicBezTo>
                      <a:pt x="1180" y="78"/>
                      <a:pt x="1180" y="78"/>
                      <a:pt x="1180" y="78"/>
                    </a:cubicBezTo>
                    <a:cubicBezTo>
                      <a:pt x="1180" y="78"/>
                      <a:pt x="1180" y="78"/>
                      <a:pt x="1180" y="78"/>
                    </a:cubicBezTo>
                    <a:cubicBezTo>
                      <a:pt x="1180" y="78"/>
                      <a:pt x="1180" y="78"/>
                      <a:pt x="1180" y="78"/>
                    </a:cubicBezTo>
                    <a:cubicBezTo>
                      <a:pt x="1180" y="78"/>
                      <a:pt x="1180" y="78"/>
                      <a:pt x="1180" y="78"/>
                    </a:cubicBezTo>
                    <a:lnTo>
                      <a:pt x="1176" y="78"/>
                    </a:lnTo>
                    <a:cubicBezTo>
                      <a:pt x="1176" y="82"/>
                      <a:pt x="1176" y="82"/>
                      <a:pt x="1176" y="82"/>
                    </a:cubicBezTo>
                    <a:cubicBezTo>
                      <a:pt x="1176" y="82"/>
                      <a:pt x="1176" y="82"/>
                      <a:pt x="1176" y="82"/>
                    </a:cubicBezTo>
                    <a:cubicBezTo>
                      <a:pt x="1176" y="82"/>
                      <a:pt x="1176" y="82"/>
                      <a:pt x="1176" y="82"/>
                    </a:cubicBezTo>
                    <a:lnTo>
                      <a:pt x="1176" y="82"/>
                    </a:lnTo>
                    <a:cubicBezTo>
                      <a:pt x="1176" y="82"/>
                      <a:pt x="1176" y="82"/>
                      <a:pt x="1176" y="82"/>
                    </a:cubicBezTo>
                    <a:cubicBezTo>
                      <a:pt x="1176" y="82"/>
                      <a:pt x="1176" y="82"/>
                      <a:pt x="1176" y="82"/>
                    </a:cubicBezTo>
                    <a:cubicBezTo>
                      <a:pt x="1172" y="82"/>
                      <a:pt x="1172" y="82"/>
                      <a:pt x="1172" y="82"/>
                    </a:cubicBezTo>
                    <a:lnTo>
                      <a:pt x="1172" y="82"/>
                    </a:lnTo>
                    <a:cubicBezTo>
                      <a:pt x="1172" y="82"/>
                      <a:pt x="1172" y="82"/>
                      <a:pt x="1172" y="82"/>
                    </a:cubicBezTo>
                    <a:cubicBezTo>
                      <a:pt x="1172" y="82"/>
                      <a:pt x="1172" y="82"/>
                      <a:pt x="1172" y="82"/>
                    </a:cubicBezTo>
                    <a:cubicBezTo>
                      <a:pt x="1172" y="82"/>
                      <a:pt x="1172" y="82"/>
                      <a:pt x="1167" y="82"/>
                    </a:cubicBezTo>
                    <a:cubicBezTo>
                      <a:pt x="1167" y="82"/>
                      <a:pt x="1167" y="82"/>
                      <a:pt x="1167" y="82"/>
                    </a:cubicBezTo>
                    <a:cubicBezTo>
                      <a:pt x="1167" y="82"/>
                      <a:pt x="1167" y="82"/>
                      <a:pt x="1167" y="82"/>
                    </a:cubicBezTo>
                    <a:lnTo>
                      <a:pt x="1167" y="82"/>
                    </a:lnTo>
                    <a:cubicBezTo>
                      <a:pt x="1167" y="82"/>
                      <a:pt x="1167" y="82"/>
                      <a:pt x="1167" y="82"/>
                    </a:cubicBezTo>
                    <a:lnTo>
                      <a:pt x="1167" y="82"/>
                    </a:lnTo>
                    <a:cubicBezTo>
                      <a:pt x="1167" y="87"/>
                      <a:pt x="1163" y="87"/>
                      <a:pt x="1163" y="87"/>
                    </a:cubicBezTo>
                    <a:lnTo>
                      <a:pt x="1163" y="87"/>
                    </a:lnTo>
                    <a:cubicBezTo>
                      <a:pt x="1163" y="87"/>
                      <a:pt x="1163" y="87"/>
                      <a:pt x="1163" y="87"/>
                    </a:cubicBezTo>
                    <a:cubicBezTo>
                      <a:pt x="1163" y="87"/>
                      <a:pt x="1163" y="87"/>
                      <a:pt x="1163" y="87"/>
                    </a:cubicBezTo>
                    <a:cubicBezTo>
                      <a:pt x="1163" y="87"/>
                      <a:pt x="1163" y="87"/>
                      <a:pt x="1163" y="87"/>
                    </a:cubicBezTo>
                    <a:cubicBezTo>
                      <a:pt x="1163" y="87"/>
                      <a:pt x="1163" y="87"/>
                      <a:pt x="1163" y="87"/>
                    </a:cubicBezTo>
                    <a:cubicBezTo>
                      <a:pt x="1163" y="87"/>
                      <a:pt x="1163" y="87"/>
                      <a:pt x="1163" y="87"/>
                    </a:cubicBezTo>
                    <a:lnTo>
                      <a:pt x="1159" y="87"/>
                    </a:lnTo>
                    <a:cubicBezTo>
                      <a:pt x="1159" y="87"/>
                      <a:pt x="1159" y="87"/>
                      <a:pt x="1159" y="87"/>
                    </a:cubicBezTo>
                    <a:cubicBezTo>
                      <a:pt x="1159" y="87"/>
                      <a:pt x="1159" y="87"/>
                      <a:pt x="1159" y="87"/>
                    </a:cubicBezTo>
                    <a:cubicBezTo>
                      <a:pt x="1159" y="87"/>
                      <a:pt x="1159" y="87"/>
                      <a:pt x="1159" y="87"/>
                    </a:cubicBezTo>
                    <a:lnTo>
                      <a:pt x="1159" y="87"/>
                    </a:lnTo>
                    <a:lnTo>
                      <a:pt x="1154" y="87"/>
                    </a:lnTo>
                    <a:lnTo>
                      <a:pt x="1154" y="87"/>
                    </a:lnTo>
                    <a:cubicBezTo>
                      <a:pt x="1154" y="87"/>
                      <a:pt x="1154" y="91"/>
                      <a:pt x="1154" y="91"/>
                    </a:cubicBezTo>
                    <a:cubicBezTo>
                      <a:pt x="1154" y="91"/>
                      <a:pt x="1154" y="91"/>
                      <a:pt x="1154" y="91"/>
                    </a:cubicBezTo>
                    <a:cubicBezTo>
                      <a:pt x="1154" y="91"/>
                      <a:pt x="1150" y="91"/>
                      <a:pt x="1150" y="91"/>
                    </a:cubicBezTo>
                    <a:cubicBezTo>
                      <a:pt x="1150" y="91"/>
                      <a:pt x="1150" y="91"/>
                      <a:pt x="1150" y="91"/>
                    </a:cubicBezTo>
                    <a:cubicBezTo>
                      <a:pt x="1150" y="91"/>
                      <a:pt x="1150" y="91"/>
                      <a:pt x="1150" y="91"/>
                    </a:cubicBezTo>
                    <a:cubicBezTo>
                      <a:pt x="1150" y="91"/>
                      <a:pt x="1150" y="91"/>
                      <a:pt x="1150" y="91"/>
                    </a:cubicBezTo>
                    <a:cubicBezTo>
                      <a:pt x="1150" y="91"/>
                      <a:pt x="1150" y="91"/>
                      <a:pt x="1146" y="91"/>
                    </a:cubicBezTo>
                    <a:cubicBezTo>
                      <a:pt x="1146" y="91"/>
                      <a:pt x="1146" y="91"/>
                      <a:pt x="1146" y="91"/>
                    </a:cubicBezTo>
                    <a:cubicBezTo>
                      <a:pt x="1146" y="91"/>
                      <a:pt x="1146" y="91"/>
                      <a:pt x="1146" y="91"/>
                    </a:cubicBezTo>
                    <a:cubicBezTo>
                      <a:pt x="1146" y="91"/>
                      <a:pt x="1146" y="91"/>
                      <a:pt x="1146" y="91"/>
                    </a:cubicBezTo>
                    <a:cubicBezTo>
                      <a:pt x="1146" y="91"/>
                      <a:pt x="1146" y="91"/>
                      <a:pt x="1146" y="91"/>
                    </a:cubicBezTo>
                    <a:cubicBezTo>
                      <a:pt x="1146" y="91"/>
                      <a:pt x="1146" y="91"/>
                      <a:pt x="1146" y="91"/>
                    </a:cubicBezTo>
                    <a:cubicBezTo>
                      <a:pt x="1146" y="91"/>
                      <a:pt x="1141" y="91"/>
                      <a:pt x="1141" y="91"/>
                    </a:cubicBezTo>
                    <a:cubicBezTo>
                      <a:pt x="1141" y="91"/>
                      <a:pt x="1141" y="95"/>
                      <a:pt x="1141" y="95"/>
                    </a:cubicBezTo>
                    <a:lnTo>
                      <a:pt x="1141" y="95"/>
                    </a:lnTo>
                    <a:cubicBezTo>
                      <a:pt x="1141" y="95"/>
                      <a:pt x="1141" y="95"/>
                      <a:pt x="1141" y="95"/>
                    </a:cubicBezTo>
                    <a:lnTo>
                      <a:pt x="1141" y="95"/>
                    </a:lnTo>
                    <a:cubicBezTo>
                      <a:pt x="1141" y="95"/>
                      <a:pt x="1141" y="95"/>
                      <a:pt x="1141" y="95"/>
                    </a:cubicBezTo>
                    <a:cubicBezTo>
                      <a:pt x="1137" y="95"/>
                      <a:pt x="1137" y="95"/>
                      <a:pt x="1137" y="95"/>
                    </a:cubicBezTo>
                    <a:lnTo>
                      <a:pt x="1137" y="95"/>
                    </a:lnTo>
                    <a:cubicBezTo>
                      <a:pt x="1137" y="95"/>
                      <a:pt x="1137" y="95"/>
                      <a:pt x="1137" y="95"/>
                    </a:cubicBezTo>
                    <a:cubicBezTo>
                      <a:pt x="1137" y="95"/>
                      <a:pt x="1137" y="95"/>
                      <a:pt x="1137" y="95"/>
                    </a:cubicBezTo>
                    <a:cubicBezTo>
                      <a:pt x="1137" y="95"/>
                      <a:pt x="1133" y="95"/>
                      <a:pt x="1133" y="95"/>
                    </a:cubicBezTo>
                    <a:cubicBezTo>
                      <a:pt x="1133" y="95"/>
                      <a:pt x="1133" y="95"/>
                      <a:pt x="1133" y="95"/>
                    </a:cubicBezTo>
                    <a:lnTo>
                      <a:pt x="1133" y="95"/>
                    </a:lnTo>
                    <a:cubicBezTo>
                      <a:pt x="1133" y="95"/>
                      <a:pt x="1133" y="100"/>
                      <a:pt x="1128" y="100"/>
                    </a:cubicBezTo>
                    <a:lnTo>
                      <a:pt x="1128" y="100"/>
                    </a:lnTo>
                    <a:cubicBezTo>
                      <a:pt x="1128" y="100"/>
                      <a:pt x="1128" y="100"/>
                      <a:pt x="1128" y="100"/>
                    </a:cubicBezTo>
                    <a:lnTo>
                      <a:pt x="1128" y="100"/>
                    </a:lnTo>
                    <a:cubicBezTo>
                      <a:pt x="1128" y="100"/>
                      <a:pt x="1128" y="100"/>
                      <a:pt x="1128" y="100"/>
                    </a:cubicBezTo>
                    <a:cubicBezTo>
                      <a:pt x="1128" y="100"/>
                      <a:pt x="1128" y="100"/>
                      <a:pt x="1128" y="100"/>
                    </a:cubicBezTo>
                    <a:cubicBezTo>
                      <a:pt x="1124" y="100"/>
                      <a:pt x="1124" y="100"/>
                      <a:pt x="1124" y="100"/>
                    </a:cubicBezTo>
                    <a:cubicBezTo>
                      <a:pt x="1124" y="100"/>
                      <a:pt x="1124" y="100"/>
                      <a:pt x="1124" y="100"/>
                    </a:cubicBezTo>
                    <a:cubicBezTo>
                      <a:pt x="1124" y="100"/>
                      <a:pt x="1124" y="100"/>
                      <a:pt x="1124" y="100"/>
                    </a:cubicBezTo>
                    <a:cubicBezTo>
                      <a:pt x="1124" y="100"/>
                      <a:pt x="1124" y="100"/>
                      <a:pt x="1124" y="100"/>
                    </a:cubicBezTo>
                    <a:cubicBezTo>
                      <a:pt x="1124" y="100"/>
                      <a:pt x="1120" y="100"/>
                      <a:pt x="1120" y="100"/>
                    </a:cubicBezTo>
                    <a:cubicBezTo>
                      <a:pt x="1120" y="100"/>
                      <a:pt x="1120" y="100"/>
                      <a:pt x="1120" y="100"/>
                    </a:cubicBezTo>
                    <a:cubicBezTo>
                      <a:pt x="1120" y="100"/>
                      <a:pt x="1120" y="100"/>
                      <a:pt x="1120" y="100"/>
                    </a:cubicBezTo>
                    <a:lnTo>
                      <a:pt x="1120" y="100"/>
                    </a:lnTo>
                    <a:cubicBezTo>
                      <a:pt x="1120" y="104"/>
                      <a:pt x="1115" y="104"/>
                      <a:pt x="1115" y="104"/>
                    </a:cubicBezTo>
                    <a:lnTo>
                      <a:pt x="1115" y="104"/>
                    </a:lnTo>
                    <a:cubicBezTo>
                      <a:pt x="1115" y="104"/>
                      <a:pt x="1115" y="104"/>
                      <a:pt x="1115" y="104"/>
                    </a:cubicBezTo>
                    <a:lnTo>
                      <a:pt x="1115" y="104"/>
                    </a:lnTo>
                    <a:cubicBezTo>
                      <a:pt x="1115" y="104"/>
                      <a:pt x="1111" y="104"/>
                      <a:pt x="1111" y="104"/>
                    </a:cubicBezTo>
                    <a:cubicBezTo>
                      <a:pt x="1111" y="104"/>
                      <a:pt x="1111" y="104"/>
                      <a:pt x="1111" y="104"/>
                    </a:cubicBezTo>
                    <a:cubicBezTo>
                      <a:pt x="1111" y="104"/>
                      <a:pt x="1111" y="104"/>
                      <a:pt x="1111" y="104"/>
                    </a:cubicBezTo>
                    <a:cubicBezTo>
                      <a:pt x="1107" y="104"/>
                      <a:pt x="1107" y="108"/>
                      <a:pt x="1107" y="108"/>
                    </a:cubicBezTo>
                    <a:lnTo>
                      <a:pt x="1107" y="108"/>
                    </a:lnTo>
                    <a:cubicBezTo>
                      <a:pt x="1102" y="108"/>
                      <a:pt x="1102" y="108"/>
                      <a:pt x="1098" y="108"/>
                    </a:cubicBezTo>
                    <a:lnTo>
                      <a:pt x="1098" y="108"/>
                    </a:lnTo>
                    <a:cubicBezTo>
                      <a:pt x="1098" y="108"/>
                      <a:pt x="1098" y="113"/>
                      <a:pt x="1094" y="113"/>
                    </a:cubicBezTo>
                    <a:lnTo>
                      <a:pt x="1094" y="113"/>
                    </a:lnTo>
                    <a:cubicBezTo>
                      <a:pt x="1094" y="113"/>
                      <a:pt x="1094" y="113"/>
                      <a:pt x="1089" y="113"/>
                    </a:cubicBezTo>
                    <a:cubicBezTo>
                      <a:pt x="1089" y="113"/>
                      <a:pt x="1089" y="113"/>
                      <a:pt x="1089" y="113"/>
                    </a:cubicBezTo>
                    <a:lnTo>
                      <a:pt x="1089" y="113"/>
                    </a:lnTo>
                    <a:cubicBezTo>
                      <a:pt x="1085" y="117"/>
                      <a:pt x="1085" y="117"/>
                      <a:pt x="1081" y="117"/>
                    </a:cubicBezTo>
                    <a:cubicBezTo>
                      <a:pt x="1081" y="117"/>
                      <a:pt x="1081" y="117"/>
                      <a:pt x="1081" y="117"/>
                    </a:cubicBezTo>
                    <a:cubicBezTo>
                      <a:pt x="1033" y="139"/>
                      <a:pt x="989" y="160"/>
                      <a:pt x="942" y="182"/>
                    </a:cubicBezTo>
                    <a:lnTo>
                      <a:pt x="1141" y="564"/>
                    </a:lnTo>
                    <a:cubicBezTo>
                      <a:pt x="1206" y="529"/>
                      <a:pt x="1271" y="499"/>
                      <a:pt x="1341" y="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1"/>
              <p:cNvSpPr/>
              <p:nvPr/>
            </p:nvSpPr>
            <p:spPr>
              <a:xfrm>
                <a:off x="7543495" y="2152268"/>
                <a:ext cx="395304" cy="395173"/>
              </a:xfrm>
              <a:custGeom>
                <a:avLst/>
                <a:gdLst/>
                <a:ahLst/>
                <a:cxnLst/>
                <a:rect l="l" t="t" r="r" b="b"/>
                <a:pathLst>
                  <a:path w="3015" h="3014" extrusionOk="0">
                    <a:moveTo>
                      <a:pt x="2780" y="1080"/>
                    </a:moveTo>
                    <a:cubicBezTo>
                      <a:pt x="3014" y="1782"/>
                      <a:pt x="2637" y="2546"/>
                      <a:pt x="1934" y="2780"/>
                    </a:cubicBezTo>
                    <a:cubicBezTo>
                      <a:pt x="1228" y="3014"/>
                      <a:pt x="469" y="2632"/>
                      <a:pt x="235" y="1930"/>
                    </a:cubicBezTo>
                    <a:cubicBezTo>
                      <a:pt x="1" y="1227"/>
                      <a:pt x="382" y="469"/>
                      <a:pt x="1085" y="235"/>
                    </a:cubicBezTo>
                    <a:cubicBezTo>
                      <a:pt x="1787" y="0"/>
                      <a:pt x="2546" y="378"/>
                      <a:pt x="2780" y="10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1"/>
              <p:cNvSpPr/>
              <p:nvPr/>
            </p:nvSpPr>
            <p:spPr>
              <a:xfrm>
                <a:off x="7653237" y="2237492"/>
                <a:ext cx="178051" cy="223022"/>
              </a:xfrm>
              <a:custGeom>
                <a:avLst/>
                <a:gdLst/>
                <a:ahLst/>
                <a:cxnLst/>
                <a:rect l="l" t="t" r="r" b="b"/>
                <a:pathLst>
                  <a:path w="1358" h="1701" extrusionOk="0">
                    <a:moveTo>
                      <a:pt x="798" y="1427"/>
                    </a:moveTo>
                    <a:lnTo>
                      <a:pt x="855" y="1596"/>
                    </a:lnTo>
                    <a:lnTo>
                      <a:pt x="1006" y="1544"/>
                    </a:lnTo>
                    <a:lnTo>
                      <a:pt x="950" y="1371"/>
                    </a:lnTo>
                    <a:lnTo>
                      <a:pt x="980" y="1358"/>
                    </a:lnTo>
                    <a:cubicBezTo>
                      <a:pt x="1184" y="1245"/>
                      <a:pt x="1271" y="1080"/>
                      <a:pt x="1215" y="907"/>
                    </a:cubicBezTo>
                    <a:cubicBezTo>
                      <a:pt x="1136" y="673"/>
                      <a:pt x="894" y="703"/>
                      <a:pt x="703" y="729"/>
                    </a:cubicBezTo>
                    <a:cubicBezTo>
                      <a:pt x="573" y="747"/>
                      <a:pt x="469" y="760"/>
                      <a:pt x="443" y="677"/>
                    </a:cubicBezTo>
                    <a:cubicBezTo>
                      <a:pt x="430" y="643"/>
                      <a:pt x="438" y="608"/>
                      <a:pt x="464" y="577"/>
                    </a:cubicBezTo>
                    <a:cubicBezTo>
                      <a:pt x="490" y="551"/>
                      <a:pt x="529" y="525"/>
                      <a:pt x="590" y="508"/>
                    </a:cubicBezTo>
                    <a:cubicBezTo>
                      <a:pt x="686" y="473"/>
                      <a:pt x="790" y="465"/>
                      <a:pt x="911" y="478"/>
                    </a:cubicBezTo>
                    <a:lnTo>
                      <a:pt x="924" y="244"/>
                    </a:lnTo>
                    <a:cubicBezTo>
                      <a:pt x="833" y="231"/>
                      <a:pt x="729" y="239"/>
                      <a:pt x="616" y="265"/>
                    </a:cubicBezTo>
                    <a:lnTo>
                      <a:pt x="582" y="274"/>
                    </a:lnTo>
                    <a:lnTo>
                      <a:pt x="525" y="101"/>
                    </a:lnTo>
                    <a:lnTo>
                      <a:pt x="373" y="153"/>
                    </a:lnTo>
                    <a:lnTo>
                      <a:pt x="430" y="326"/>
                    </a:lnTo>
                    <a:lnTo>
                      <a:pt x="399" y="339"/>
                    </a:lnTo>
                    <a:cubicBezTo>
                      <a:pt x="183" y="447"/>
                      <a:pt x="87" y="621"/>
                      <a:pt x="148" y="799"/>
                    </a:cubicBezTo>
                    <a:cubicBezTo>
                      <a:pt x="226" y="1033"/>
                      <a:pt x="464" y="1007"/>
                      <a:pt x="660" y="981"/>
                    </a:cubicBezTo>
                    <a:cubicBezTo>
                      <a:pt x="785" y="968"/>
                      <a:pt x="894" y="955"/>
                      <a:pt x="924" y="1037"/>
                    </a:cubicBezTo>
                    <a:cubicBezTo>
                      <a:pt x="928" y="1059"/>
                      <a:pt x="933" y="1098"/>
                      <a:pt x="894" y="1137"/>
                    </a:cubicBezTo>
                    <a:cubicBezTo>
                      <a:pt x="868" y="1158"/>
                      <a:pt x="829" y="1180"/>
                      <a:pt x="772" y="1197"/>
                    </a:cubicBezTo>
                    <a:cubicBezTo>
                      <a:pt x="655" y="1237"/>
                      <a:pt x="512" y="1250"/>
                      <a:pt x="386" y="1228"/>
                    </a:cubicBezTo>
                    <a:lnTo>
                      <a:pt x="365" y="1471"/>
                    </a:lnTo>
                    <a:cubicBezTo>
                      <a:pt x="473" y="1488"/>
                      <a:pt x="621" y="1475"/>
                      <a:pt x="764" y="1436"/>
                    </a:cubicBezTo>
                    <a:close/>
                    <a:moveTo>
                      <a:pt x="803" y="1700"/>
                    </a:moveTo>
                    <a:lnTo>
                      <a:pt x="746" y="1523"/>
                    </a:lnTo>
                    <a:cubicBezTo>
                      <a:pt x="586" y="1562"/>
                      <a:pt x="425" y="1566"/>
                      <a:pt x="308" y="1540"/>
                    </a:cubicBezTo>
                    <a:lnTo>
                      <a:pt x="278" y="1531"/>
                    </a:lnTo>
                    <a:lnTo>
                      <a:pt x="313" y="1132"/>
                    </a:lnTo>
                    <a:lnTo>
                      <a:pt x="356" y="1141"/>
                    </a:lnTo>
                    <a:cubicBezTo>
                      <a:pt x="482" y="1171"/>
                      <a:pt x="629" y="1163"/>
                      <a:pt x="746" y="1124"/>
                    </a:cubicBezTo>
                    <a:cubicBezTo>
                      <a:pt x="803" y="1102"/>
                      <a:pt x="829" y="1089"/>
                      <a:pt x="837" y="1076"/>
                    </a:cubicBezTo>
                    <a:cubicBezTo>
                      <a:pt x="850" y="1067"/>
                      <a:pt x="846" y="1067"/>
                      <a:pt x="846" y="1063"/>
                    </a:cubicBezTo>
                    <a:cubicBezTo>
                      <a:pt x="837" y="1041"/>
                      <a:pt x="733" y="1054"/>
                      <a:pt x="668" y="1063"/>
                    </a:cubicBezTo>
                    <a:cubicBezTo>
                      <a:pt x="469" y="1085"/>
                      <a:pt x="170" y="1119"/>
                      <a:pt x="70" y="825"/>
                    </a:cubicBezTo>
                    <a:cubicBezTo>
                      <a:pt x="1" y="617"/>
                      <a:pt x="100" y="413"/>
                      <a:pt x="334" y="283"/>
                    </a:cubicBezTo>
                    <a:lnTo>
                      <a:pt x="274" y="101"/>
                    </a:lnTo>
                    <a:lnTo>
                      <a:pt x="577" y="1"/>
                    </a:lnTo>
                    <a:lnTo>
                      <a:pt x="634" y="179"/>
                    </a:lnTo>
                    <a:cubicBezTo>
                      <a:pt x="759" y="153"/>
                      <a:pt x="876" y="148"/>
                      <a:pt x="976" y="170"/>
                    </a:cubicBezTo>
                    <a:lnTo>
                      <a:pt x="1011" y="174"/>
                    </a:lnTo>
                    <a:lnTo>
                      <a:pt x="985" y="569"/>
                    </a:lnTo>
                    <a:lnTo>
                      <a:pt x="941" y="564"/>
                    </a:lnTo>
                    <a:cubicBezTo>
                      <a:pt x="820" y="547"/>
                      <a:pt x="707" y="551"/>
                      <a:pt x="616" y="582"/>
                    </a:cubicBezTo>
                    <a:cubicBezTo>
                      <a:pt x="560" y="604"/>
                      <a:pt x="534" y="621"/>
                      <a:pt x="525" y="630"/>
                    </a:cubicBezTo>
                    <a:cubicBezTo>
                      <a:pt x="512" y="643"/>
                      <a:pt x="516" y="647"/>
                      <a:pt x="516" y="651"/>
                    </a:cubicBezTo>
                    <a:cubicBezTo>
                      <a:pt x="525" y="669"/>
                      <a:pt x="638" y="656"/>
                      <a:pt x="690" y="651"/>
                    </a:cubicBezTo>
                    <a:cubicBezTo>
                      <a:pt x="889" y="625"/>
                      <a:pt x="1189" y="586"/>
                      <a:pt x="1288" y="885"/>
                    </a:cubicBezTo>
                    <a:cubicBezTo>
                      <a:pt x="1358" y="1080"/>
                      <a:pt x="1262" y="1280"/>
                      <a:pt x="1045" y="1410"/>
                    </a:cubicBezTo>
                    <a:lnTo>
                      <a:pt x="1110" y="159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8" name="Google Shape;1548;p31"/>
            <p:cNvGrpSpPr/>
            <p:nvPr/>
          </p:nvGrpSpPr>
          <p:grpSpPr>
            <a:xfrm>
              <a:off x="6419073" y="1817405"/>
              <a:ext cx="753372" cy="753372"/>
              <a:chOff x="6419073" y="1817405"/>
              <a:chExt cx="753372" cy="753372"/>
            </a:xfrm>
          </p:grpSpPr>
          <p:sp>
            <p:nvSpPr>
              <p:cNvPr id="1549" name="Google Shape;1549;p31"/>
              <p:cNvSpPr/>
              <p:nvPr/>
            </p:nvSpPr>
            <p:spPr>
              <a:xfrm>
                <a:off x="6419073" y="1817405"/>
                <a:ext cx="753372" cy="753372"/>
              </a:xfrm>
              <a:custGeom>
                <a:avLst/>
                <a:gdLst/>
                <a:ahLst/>
                <a:cxnLst/>
                <a:rect l="l" t="t" r="r" b="b"/>
                <a:pathLst>
                  <a:path w="5746" h="5746" extrusionOk="0">
                    <a:moveTo>
                      <a:pt x="5247" y="3777"/>
                    </a:moveTo>
                    <a:cubicBezTo>
                      <a:pt x="4748" y="5087"/>
                      <a:pt x="3283" y="5746"/>
                      <a:pt x="1973" y="5247"/>
                    </a:cubicBezTo>
                    <a:cubicBezTo>
                      <a:pt x="660" y="4748"/>
                      <a:pt x="1" y="3283"/>
                      <a:pt x="499" y="1974"/>
                    </a:cubicBezTo>
                    <a:cubicBezTo>
                      <a:pt x="998" y="664"/>
                      <a:pt x="2463" y="1"/>
                      <a:pt x="3773" y="499"/>
                    </a:cubicBezTo>
                    <a:cubicBezTo>
                      <a:pt x="5086" y="998"/>
                      <a:pt x="5746" y="2463"/>
                      <a:pt x="5247" y="37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1"/>
              <p:cNvSpPr/>
              <p:nvPr/>
            </p:nvSpPr>
            <p:spPr>
              <a:xfrm>
                <a:off x="6465093" y="1865130"/>
                <a:ext cx="663036" cy="660807"/>
              </a:xfrm>
              <a:custGeom>
                <a:avLst/>
                <a:gdLst/>
                <a:ahLst/>
                <a:cxnLst/>
                <a:rect l="l" t="t" r="r" b="b"/>
                <a:pathLst>
                  <a:path w="5057" h="5040" extrusionOk="0">
                    <a:moveTo>
                      <a:pt x="4415" y="816"/>
                    </a:moveTo>
                    <a:lnTo>
                      <a:pt x="3955" y="1228"/>
                    </a:lnTo>
                    <a:cubicBezTo>
                      <a:pt x="4024" y="1306"/>
                      <a:pt x="4085" y="1388"/>
                      <a:pt x="4141" y="1475"/>
                    </a:cubicBezTo>
                    <a:lnTo>
                      <a:pt x="4662" y="1146"/>
                    </a:lnTo>
                    <a:cubicBezTo>
                      <a:pt x="4588" y="1029"/>
                      <a:pt x="4506" y="920"/>
                      <a:pt x="4415" y="816"/>
                    </a:cubicBezTo>
                    <a:close/>
                    <a:moveTo>
                      <a:pt x="5000" y="1965"/>
                    </a:moveTo>
                    <a:lnTo>
                      <a:pt x="4402" y="2095"/>
                    </a:lnTo>
                    <a:cubicBezTo>
                      <a:pt x="4423" y="2199"/>
                      <a:pt x="4436" y="2303"/>
                      <a:pt x="4441" y="2403"/>
                    </a:cubicBezTo>
                    <a:lnTo>
                      <a:pt x="5056" y="2373"/>
                    </a:lnTo>
                    <a:cubicBezTo>
                      <a:pt x="5056" y="2334"/>
                      <a:pt x="5052" y="2299"/>
                      <a:pt x="5048" y="2260"/>
                    </a:cubicBezTo>
                    <a:lnTo>
                      <a:pt x="5048" y="2260"/>
                    </a:lnTo>
                    <a:cubicBezTo>
                      <a:pt x="5048" y="2260"/>
                      <a:pt x="5048" y="2260"/>
                      <a:pt x="5048" y="2260"/>
                    </a:cubicBezTo>
                    <a:lnTo>
                      <a:pt x="5048" y="2260"/>
                    </a:lnTo>
                    <a:cubicBezTo>
                      <a:pt x="5048" y="2256"/>
                      <a:pt x="5048" y="2256"/>
                      <a:pt x="5048" y="2251"/>
                    </a:cubicBezTo>
                    <a:cubicBezTo>
                      <a:pt x="5048" y="2251"/>
                      <a:pt x="5048" y="2251"/>
                      <a:pt x="5048" y="2251"/>
                    </a:cubicBezTo>
                    <a:cubicBezTo>
                      <a:pt x="5048" y="2251"/>
                      <a:pt x="5048" y="2251"/>
                      <a:pt x="5048" y="2251"/>
                    </a:cubicBezTo>
                    <a:lnTo>
                      <a:pt x="5048" y="2251"/>
                    </a:lnTo>
                    <a:lnTo>
                      <a:pt x="5048" y="2247"/>
                    </a:lnTo>
                    <a:lnTo>
                      <a:pt x="5048" y="2247"/>
                    </a:lnTo>
                    <a:cubicBezTo>
                      <a:pt x="5048" y="2247"/>
                      <a:pt x="5048" y="2247"/>
                      <a:pt x="5048" y="2243"/>
                    </a:cubicBezTo>
                    <a:lnTo>
                      <a:pt x="5048" y="2243"/>
                    </a:lnTo>
                    <a:cubicBezTo>
                      <a:pt x="5048" y="2243"/>
                      <a:pt x="5048" y="2243"/>
                      <a:pt x="5048" y="2243"/>
                    </a:cubicBezTo>
                    <a:cubicBezTo>
                      <a:pt x="5048" y="2243"/>
                      <a:pt x="5048" y="2243"/>
                      <a:pt x="5048" y="2243"/>
                    </a:cubicBezTo>
                    <a:cubicBezTo>
                      <a:pt x="5048" y="2243"/>
                      <a:pt x="5048" y="2243"/>
                      <a:pt x="5048" y="2238"/>
                    </a:cubicBezTo>
                    <a:cubicBezTo>
                      <a:pt x="5048" y="2238"/>
                      <a:pt x="5048" y="2238"/>
                      <a:pt x="5048" y="2238"/>
                    </a:cubicBezTo>
                    <a:cubicBezTo>
                      <a:pt x="5048" y="2238"/>
                      <a:pt x="5048" y="2238"/>
                      <a:pt x="5048" y="2238"/>
                    </a:cubicBezTo>
                    <a:lnTo>
                      <a:pt x="5048" y="2238"/>
                    </a:lnTo>
                    <a:cubicBezTo>
                      <a:pt x="5048" y="2238"/>
                      <a:pt x="5048" y="2234"/>
                      <a:pt x="5048" y="2234"/>
                    </a:cubicBezTo>
                    <a:lnTo>
                      <a:pt x="5048" y="2234"/>
                    </a:lnTo>
                    <a:cubicBezTo>
                      <a:pt x="5048" y="2234"/>
                      <a:pt x="5048" y="2234"/>
                      <a:pt x="5048" y="2234"/>
                    </a:cubicBezTo>
                    <a:cubicBezTo>
                      <a:pt x="5048" y="2234"/>
                      <a:pt x="5048" y="2234"/>
                      <a:pt x="5048" y="2234"/>
                    </a:cubicBezTo>
                    <a:cubicBezTo>
                      <a:pt x="5048" y="2230"/>
                      <a:pt x="5048" y="2230"/>
                      <a:pt x="5048" y="2230"/>
                    </a:cubicBezTo>
                    <a:cubicBezTo>
                      <a:pt x="5048" y="2230"/>
                      <a:pt x="5048" y="2230"/>
                      <a:pt x="5048" y="2230"/>
                    </a:cubicBezTo>
                    <a:cubicBezTo>
                      <a:pt x="5048" y="2230"/>
                      <a:pt x="5048" y="2230"/>
                      <a:pt x="5048" y="2230"/>
                    </a:cubicBezTo>
                    <a:cubicBezTo>
                      <a:pt x="5048" y="2230"/>
                      <a:pt x="5048" y="2230"/>
                      <a:pt x="5048" y="2230"/>
                    </a:cubicBezTo>
                    <a:cubicBezTo>
                      <a:pt x="5048" y="2230"/>
                      <a:pt x="5048" y="2225"/>
                      <a:pt x="5048" y="2225"/>
                    </a:cubicBezTo>
                    <a:cubicBezTo>
                      <a:pt x="5048" y="2225"/>
                      <a:pt x="5048" y="2225"/>
                      <a:pt x="5048" y="2225"/>
                    </a:cubicBezTo>
                    <a:cubicBezTo>
                      <a:pt x="5048" y="2225"/>
                      <a:pt x="5048" y="2225"/>
                      <a:pt x="5048" y="2225"/>
                    </a:cubicBezTo>
                    <a:lnTo>
                      <a:pt x="5048" y="2225"/>
                    </a:lnTo>
                    <a:cubicBezTo>
                      <a:pt x="5048" y="2225"/>
                      <a:pt x="5043" y="2225"/>
                      <a:pt x="5043" y="2221"/>
                    </a:cubicBezTo>
                    <a:lnTo>
                      <a:pt x="5043" y="2221"/>
                    </a:lnTo>
                    <a:cubicBezTo>
                      <a:pt x="5043" y="2221"/>
                      <a:pt x="5043" y="2221"/>
                      <a:pt x="5043" y="2221"/>
                    </a:cubicBezTo>
                    <a:cubicBezTo>
                      <a:pt x="5043" y="2221"/>
                      <a:pt x="5043" y="2221"/>
                      <a:pt x="5043" y="2221"/>
                    </a:cubicBezTo>
                    <a:cubicBezTo>
                      <a:pt x="5043" y="2221"/>
                      <a:pt x="5043" y="2221"/>
                      <a:pt x="5043" y="2221"/>
                    </a:cubicBezTo>
                    <a:cubicBezTo>
                      <a:pt x="5043" y="2221"/>
                      <a:pt x="5043" y="2221"/>
                      <a:pt x="5043" y="2217"/>
                    </a:cubicBezTo>
                    <a:cubicBezTo>
                      <a:pt x="5043" y="2217"/>
                      <a:pt x="5043" y="2217"/>
                      <a:pt x="5043" y="2217"/>
                    </a:cubicBezTo>
                    <a:cubicBezTo>
                      <a:pt x="5043" y="2217"/>
                      <a:pt x="5043" y="2217"/>
                      <a:pt x="5043" y="2217"/>
                    </a:cubicBezTo>
                    <a:cubicBezTo>
                      <a:pt x="5043" y="2217"/>
                      <a:pt x="5043" y="2217"/>
                      <a:pt x="5043" y="2217"/>
                    </a:cubicBezTo>
                    <a:cubicBezTo>
                      <a:pt x="5043" y="2217"/>
                      <a:pt x="5043" y="2217"/>
                      <a:pt x="5043" y="2217"/>
                    </a:cubicBezTo>
                    <a:cubicBezTo>
                      <a:pt x="5043" y="2212"/>
                      <a:pt x="5043" y="2212"/>
                      <a:pt x="5043" y="2212"/>
                    </a:cubicBezTo>
                    <a:cubicBezTo>
                      <a:pt x="5043" y="2212"/>
                      <a:pt x="5043" y="2212"/>
                      <a:pt x="5043" y="2212"/>
                    </a:cubicBezTo>
                    <a:cubicBezTo>
                      <a:pt x="5043" y="2212"/>
                      <a:pt x="5043" y="2212"/>
                      <a:pt x="5043" y="2212"/>
                    </a:cubicBezTo>
                    <a:cubicBezTo>
                      <a:pt x="5043" y="2212"/>
                      <a:pt x="5043" y="2212"/>
                      <a:pt x="5043" y="2212"/>
                    </a:cubicBezTo>
                    <a:cubicBezTo>
                      <a:pt x="5043" y="2212"/>
                      <a:pt x="5043" y="2212"/>
                      <a:pt x="5043" y="2208"/>
                    </a:cubicBezTo>
                    <a:cubicBezTo>
                      <a:pt x="5043" y="2208"/>
                      <a:pt x="5043" y="2208"/>
                      <a:pt x="5043" y="2208"/>
                    </a:cubicBezTo>
                    <a:cubicBezTo>
                      <a:pt x="5043" y="2208"/>
                      <a:pt x="5043" y="2208"/>
                      <a:pt x="5043" y="2208"/>
                    </a:cubicBezTo>
                    <a:lnTo>
                      <a:pt x="5043" y="2208"/>
                    </a:lnTo>
                    <a:cubicBezTo>
                      <a:pt x="5043" y="2208"/>
                      <a:pt x="5043" y="2208"/>
                      <a:pt x="5043" y="2208"/>
                    </a:cubicBezTo>
                    <a:cubicBezTo>
                      <a:pt x="5043" y="2203"/>
                      <a:pt x="5043" y="2203"/>
                      <a:pt x="5043" y="2203"/>
                    </a:cubicBezTo>
                    <a:cubicBezTo>
                      <a:pt x="5043" y="2203"/>
                      <a:pt x="5043" y="2203"/>
                      <a:pt x="5043" y="2203"/>
                    </a:cubicBezTo>
                    <a:lnTo>
                      <a:pt x="5043" y="2203"/>
                    </a:lnTo>
                    <a:cubicBezTo>
                      <a:pt x="5043" y="2203"/>
                      <a:pt x="5043" y="2203"/>
                      <a:pt x="5043" y="2203"/>
                    </a:cubicBezTo>
                    <a:cubicBezTo>
                      <a:pt x="5043" y="2203"/>
                      <a:pt x="5043" y="2199"/>
                      <a:pt x="5043" y="2199"/>
                    </a:cubicBezTo>
                    <a:cubicBezTo>
                      <a:pt x="5043" y="2199"/>
                      <a:pt x="5043" y="2199"/>
                      <a:pt x="5043" y="2199"/>
                    </a:cubicBezTo>
                    <a:cubicBezTo>
                      <a:pt x="5043" y="2199"/>
                      <a:pt x="5043" y="2199"/>
                      <a:pt x="5043" y="2199"/>
                    </a:cubicBezTo>
                    <a:cubicBezTo>
                      <a:pt x="5043" y="2199"/>
                      <a:pt x="5043" y="2199"/>
                      <a:pt x="5043" y="2199"/>
                    </a:cubicBezTo>
                    <a:cubicBezTo>
                      <a:pt x="5043" y="2199"/>
                      <a:pt x="5043" y="2199"/>
                      <a:pt x="5043" y="2199"/>
                    </a:cubicBezTo>
                    <a:cubicBezTo>
                      <a:pt x="5043" y="2199"/>
                      <a:pt x="5043" y="2199"/>
                      <a:pt x="5043" y="2199"/>
                    </a:cubicBezTo>
                    <a:cubicBezTo>
                      <a:pt x="5043" y="2195"/>
                      <a:pt x="5043" y="2195"/>
                      <a:pt x="5043" y="2195"/>
                    </a:cubicBezTo>
                    <a:cubicBezTo>
                      <a:pt x="5043" y="2195"/>
                      <a:pt x="5043" y="2195"/>
                      <a:pt x="5043" y="2195"/>
                    </a:cubicBezTo>
                    <a:cubicBezTo>
                      <a:pt x="5043" y="2195"/>
                      <a:pt x="5043" y="2195"/>
                      <a:pt x="5043" y="2195"/>
                    </a:cubicBezTo>
                    <a:cubicBezTo>
                      <a:pt x="5043" y="2195"/>
                      <a:pt x="5043" y="2190"/>
                      <a:pt x="5043" y="2190"/>
                    </a:cubicBezTo>
                    <a:cubicBezTo>
                      <a:pt x="5043" y="2190"/>
                      <a:pt x="5043" y="2190"/>
                      <a:pt x="5043" y="2190"/>
                    </a:cubicBezTo>
                    <a:cubicBezTo>
                      <a:pt x="5043" y="2190"/>
                      <a:pt x="5043" y="2190"/>
                      <a:pt x="5043" y="2190"/>
                    </a:cubicBezTo>
                    <a:cubicBezTo>
                      <a:pt x="5043" y="2190"/>
                      <a:pt x="5043" y="2190"/>
                      <a:pt x="5043" y="2190"/>
                    </a:cubicBezTo>
                    <a:cubicBezTo>
                      <a:pt x="5043" y="2190"/>
                      <a:pt x="5043" y="2190"/>
                      <a:pt x="5043" y="2190"/>
                    </a:cubicBezTo>
                    <a:cubicBezTo>
                      <a:pt x="5043" y="2190"/>
                      <a:pt x="5043" y="2186"/>
                      <a:pt x="5043" y="2186"/>
                    </a:cubicBezTo>
                    <a:lnTo>
                      <a:pt x="5043" y="2186"/>
                    </a:lnTo>
                    <a:cubicBezTo>
                      <a:pt x="5039" y="2186"/>
                      <a:pt x="5039" y="2186"/>
                      <a:pt x="5039" y="2182"/>
                    </a:cubicBezTo>
                    <a:cubicBezTo>
                      <a:pt x="5039" y="2182"/>
                      <a:pt x="5039" y="2182"/>
                      <a:pt x="5039" y="2182"/>
                    </a:cubicBezTo>
                    <a:cubicBezTo>
                      <a:pt x="5039" y="2182"/>
                      <a:pt x="5039" y="2182"/>
                      <a:pt x="5039" y="2182"/>
                    </a:cubicBezTo>
                    <a:cubicBezTo>
                      <a:pt x="5039" y="2182"/>
                      <a:pt x="5039" y="2182"/>
                      <a:pt x="5039" y="2182"/>
                    </a:cubicBezTo>
                    <a:cubicBezTo>
                      <a:pt x="5039" y="2182"/>
                      <a:pt x="5039" y="2182"/>
                      <a:pt x="5039" y="2182"/>
                    </a:cubicBezTo>
                    <a:cubicBezTo>
                      <a:pt x="5039" y="2182"/>
                      <a:pt x="5039" y="2182"/>
                      <a:pt x="5039" y="2182"/>
                    </a:cubicBezTo>
                    <a:cubicBezTo>
                      <a:pt x="5039" y="2177"/>
                      <a:pt x="5039" y="2173"/>
                      <a:pt x="5039" y="2173"/>
                    </a:cubicBezTo>
                    <a:lnTo>
                      <a:pt x="5039" y="2173"/>
                    </a:lnTo>
                    <a:lnTo>
                      <a:pt x="5039" y="2169"/>
                    </a:lnTo>
                    <a:lnTo>
                      <a:pt x="5039" y="2169"/>
                    </a:lnTo>
                    <a:cubicBezTo>
                      <a:pt x="5039" y="2169"/>
                      <a:pt x="5039" y="2164"/>
                      <a:pt x="5039" y="2164"/>
                    </a:cubicBezTo>
                    <a:lnTo>
                      <a:pt x="5039" y="2164"/>
                    </a:lnTo>
                    <a:cubicBezTo>
                      <a:pt x="5030" y="2095"/>
                      <a:pt x="5017" y="2030"/>
                      <a:pt x="5000" y="1965"/>
                    </a:cubicBezTo>
                    <a:close/>
                    <a:moveTo>
                      <a:pt x="4952" y="3253"/>
                    </a:moveTo>
                    <a:lnTo>
                      <a:pt x="4363" y="3071"/>
                    </a:lnTo>
                    <a:cubicBezTo>
                      <a:pt x="4350" y="3110"/>
                      <a:pt x="4332" y="3153"/>
                      <a:pt x="4319" y="3192"/>
                    </a:cubicBezTo>
                    <a:cubicBezTo>
                      <a:pt x="4298" y="3248"/>
                      <a:pt x="4272" y="3305"/>
                      <a:pt x="4246" y="3361"/>
                    </a:cubicBezTo>
                    <a:lnTo>
                      <a:pt x="4801" y="3634"/>
                    </a:lnTo>
                    <a:cubicBezTo>
                      <a:pt x="4814" y="3608"/>
                      <a:pt x="4827" y="3582"/>
                      <a:pt x="4835" y="3552"/>
                    </a:cubicBezTo>
                    <a:lnTo>
                      <a:pt x="4835" y="3552"/>
                    </a:lnTo>
                    <a:cubicBezTo>
                      <a:pt x="4840" y="3552"/>
                      <a:pt x="4840" y="3552"/>
                      <a:pt x="4840" y="3552"/>
                    </a:cubicBezTo>
                    <a:cubicBezTo>
                      <a:pt x="4840" y="3552"/>
                      <a:pt x="4840" y="3552"/>
                      <a:pt x="4840" y="3552"/>
                    </a:cubicBezTo>
                    <a:lnTo>
                      <a:pt x="4840" y="3552"/>
                    </a:lnTo>
                    <a:lnTo>
                      <a:pt x="4840" y="3548"/>
                    </a:lnTo>
                    <a:cubicBezTo>
                      <a:pt x="4840" y="3548"/>
                      <a:pt x="4840" y="3548"/>
                      <a:pt x="4840" y="3548"/>
                    </a:cubicBezTo>
                    <a:lnTo>
                      <a:pt x="4840" y="3548"/>
                    </a:lnTo>
                    <a:cubicBezTo>
                      <a:pt x="4840" y="3548"/>
                      <a:pt x="4840" y="3548"/>
                      <a:pt x="4840" y="3548"/>
                    </a:cubicBezTo>
                    <a:lnTo>
                      <a:pt x="4840" y="3548"/>
                    </a:lnTo>
                    <a:cubicBezTo>
                      <a:pt x="4840" y="3548"/>
                      <a:pt x="4840" y="3543"/>
                      <a:pt x="4840" y="3543"/>
                    </a:cubicBezTo>
                    <a:cubicBezTo>
                      <a:pt x="4840" y="3543"/>
                      <a:pt x="4840" y="3543"/>
                      <a:pt x="4840" y="3543"/>
                    </a:cubicBezTo>
                    <a:cubicBezTo>
                      <a:pt x="4840" y="3543"/>
                      <a:pt x="4840" y="3543"/>
                      <a:pt x="4844" y="3543"/>
                    </a:cubicBezTo>
                    <a:lnTo>
                      <a:pt x="4844" y="3543"/>
                    </a:lnTo>
                    <a:lnTo>
                      <a:pt x="4844" y="3543"/>
                    </a:lnTo>
                    <a:cubicBezTo>
                      <a:pt x="4844" y="3543"/>
                      <a:pt x="4844" y="3543"/>
                      <a:pt x="4844" y="3543"/>
                    </a:cubicBezTo>
                    <a:cubicBezTo>
                      <a:pt x="4844" y="3539"/>
                      <a:pt x="4844" y="3535"/>
                      <a:pt x="4848" y="3535"/>
                    </a:cubicBezTo>
                    <a:lnTo>
                      <a:pt x="4848" y="3535"/>
                    </a:lnTo>
                    <a:cubicBezTo>
                      <a:pt x="4848" y="3530"/>
                      <a:pt x="4848" y="3530"/>
                      <a:pt x="4848" y="3530"/>
                    </a:cubicBezTo>
                    <a:lnTo>
                      <a:pt x="4848" y="3530"/>
                    </a:lnTo>
                    <a:cubicBezTo>
                      <a:pt x="4848" y="3530"/>
                      <a:pt x="4848" y="3530"/>
                      <a:pt x="4848" y="3530"/>
                    </a:cubicBezTo>
                    <a:lnTo>
                      <a:pt x="4848" y="3530"/>
                    </a:lnTo>
                    <a:lnTo>
                      <a:pt x="4848" y="3526"/>
                    </a:lnTo>
                    <a:cubicBezTo>
                      <a:pt x="4848" y="3526"/>
                      <a:pt x="4848" y="3526"/>
                      <a:pt x="4848" y="3526"/>
                    </a:cubicBezTo>
                    <a:lnTo>
                      <a:pt x="4848" y="3526"/>
                    </a:lnTo>
                    <a:cubicBezTo>
                      <a:pt x="4848" y="3526"/>
                      <a:pt x="4848" y="3526"/>
                      <a:pt x="4848" y="3526"/>
                    </a:cubicBezTo>
                    <a:cubicBezTo>
                      <a:pt x="4848" y="3526"/>
                      <a:pt x="4848" y="3526"/>
                      <a:pt x="4848" y="3526"/>
                    </a:cubicBezTo>
                    <a:cubicBezTo>
                      <a:pt x="4848" y="3526"/>
                      <a:pt x="4848" y="3526"/>
                      <a:pt x="4848" y="3522"/>
                    </a:cubicBezTo>
                    <a:cubicBezTo>
                      <a:pt x="4853" y="3522"/>
                      <a:pt x="4853" y="3522"/>
                      <a:pt x="4853" y="3522"/>
                    </a:cubicBezTo>
                    <a:cubicBezTo>
                      <a:pt x="4853" y="3522"/>
                      <a:pt x="4853" y="3522"/>
                      <a:pt x="4853" y="3522"/>
                    </a:cubicBezTo>
                    <a:lnTo>
                      <a:pt x="4853" y="3522"/>
                    </a:lnTo>
                    <a:cubicBezTo>
                      <a:pt x="4853" y="3522"/>
                      <a:pt x="4853" y="3522"/>
                      <a:pt x="4853" y="3522"/>
                    </a:cubicBezTo>
                    <a:cubicBezTo>
                      <a:pt x="4853" y="3522"/>
                      <a:pt x="4853" y="3517"/>
                      <a:pt x="4853" y="3517"/>
                    </a:cubicBezTo>
                    <a:cubicBezTo>
                      <a:pt x="4853" y="3517"/>
                      <a:pt x="4853" y="3517"/>
                      <a:pt x="4853" y="3517"/>
                    </a:cubicBezTo>
                    <a:cubicBezTo>
                      <a:pt x="4853" y="3517"/>
                      <a:pt x="4853" y="3517"/>
                      <a:pt x="4853" y="3517"/>
                    </a:cubicBezTo>
                    <a:cubicBezTo>
                      <a:pt x="4853" y="3517"/>
                      <a:pt x="4853" y="3517"/>
                      <a:pt x="4853" y="3517"/>
                    </a:cubicBezTo>
                    <a:cubicBezTo>
                      <a:pt x="4853" y="3517"/>
                      <a:pt x="4853" y="3517"/>
                      <a:pt x="4853" y="3517"/>
                    </a:cubicBezTo>
                    <a:cubicBezTo>
                      <a:pt x="4853" y="3517"/>
                      <a:pt x="4853" y="3513"/>
                      <a:pt x="4853" y="3513"/>
                    </a:cubicBezTo>
                    <a:lnTo>
                      <a:pt x="4853" y="3513"/>
                    </a:lnTo>
                    <a:cubicBezTo>
                      <a:pt x="4857" y="3513"/>
                      <a:pt x="4857" y="3513"/>
                      <a:pt x="4857" y="3513"/>
                    </a:cubicBezTo>
                    <a:lnTo>
                      <a:pt x="4857" y="3513"/>
                    </a:lnTo>
                    <a:cubicBezTo>
                      <a:pt x="4857" y="3513"/>
                      <a:pt x="4857" y="3509"/>
                      <a:pt x="4857" y="3509"/>
                    </a:cubicBezTo>
                    <a:lnTo>
                      <a:pt x="4857" y="3509"/>
                    </a:lnTo>
                    <a:cubicBezTo>
                      <a:pt x="4857" y="3509"/>
                      <a:pt x="4857" y="3509"/>
                      <a:pt x="4857" y="3509"/>
                    </a:cubicBezTo>
                    <a:cubicBezTo>
                      <a:pt x="4857" y="3509"/>
                      <a:pt x="4857" y="3509"/>
                      <a:pt x="4857" y="3509"/>
                    </a:cubicBezTo>
                    <a:cubicBezTo>
                      <a:pt x="4857" y="3509"/>
                      <a:pt x="4857" y="3509"/>
                      <a:pt x="4857" y="3509"/>
                    </a:cubicBezTo>
                    <a:cubicBezTo>
                      <a:pt x="4857" y="3504"/>
                      <a:pt x="4857" y="3504"/>
                      <a:pt x="4857" y="3504"/>
                    </a:cubicBezTo>
                    <a:cubicBezTo>
                      <a:pt x="4857" y="3504"/>
                      <a:pt x="4857" y="3504"/>
                      <a:pt x="4857" y="3504"/>
                    </a:cubicBezTo>
                    <a:cubicBezTo>
                      <a:pt x="4857" y="3504"/>
                      <a:pt x="4857" y="3504"/>
                      <a:pt x="4857" y="3504"/>
                    </a:cubicBezTo>
                    <a:cubicBezTo>
                      <a:pt x="4857" y="3504"/>
                      <a:pt x="4861" y="3504"/>
                      <a:pt x="4861" y="3504"/>
                    </a:cubicBezTo>
                    <a:cubicBezTo>
                      <a:pt x="4861" y="3504"/>
                      <a:pt x="4861" y="3504"/>
                      <a:pt x="4861" y="3500"/>
                    </a:cubicBezTo>
                    <a:cubicBezTo>
                      <a:pt x="4861" y="3500"/>
                      <a:pt x="4861" y="3500"/>
                      <a:pt x="4861" y="3500"/>
                    </a:cubicBezTo>
                    <a:cubicBezTo>
                      <a:pt x="4861" y="3500"/>
                      <a:pt x="4861" y="3500"/>
                      <a:pt x="4861" y="3500"/>
                    </a:cubicBezTo>
                    <a:cubicBezTo>
                      <a:pt x="4861" y="3500"/>
                      <a:pt x="4861" y="3500"/>
                      <a:pt x="4861" y="3500"/>
                    </a:cubicBezTo>
                    <a:cubicBezTo>
                      <a:pt x="4861" y="3500"/>
                      <a:pt x="4861" y="3500"/>
                      <a:pt x="4861" y="3500"/>
                    </a:cubicBezTo>
                    <a:cubicBezTo>
                      <a:pt x="4861" y="3500"/>
                      <a:pt x="4861" y="3496"/>
                      <a:pt x="4861" y="3496"/>
                    </a:cubicBezTo>
                    <a:cubicBezTo>
                      <a:pt x="4861" y="3496"/>
                      <a:pt x="4861" y="3496"/>
                      <a:pt x="4861" y="3496"/>
                    </a:cubicBezTo>
                    <a:cubicBezTo>
                      <a:pt x="4861" y="3496"/>
                      <a:pt x="4861" y="3496"/>
                      <a:pt x="4861" y="3496"/>
                    </a:cubicBezTo>
                    <a:lnTo>
                      <a:pt x="4861" y="3496"/>
                    </a:lnTo>
                    <a:cubicBezTo>
                      <a:pt x="4861" y="3496"/>
                      <a:pt x="4861" y="3496"/>
                      <a:pt x="4861" y="3496"/>
                    </a:cubicBezTo>
                    <a:cubicBezTo>
                      <a:pt x="4861" y="3491"/>
                      <a:pt x="4861" y="3491"/>
                      <a:pt x="4866" y="3491"/>
                    </a:cubicBezTo>
                    <a:cubicBezTo>
                      <a:pt x="4866" y="3491"/>
                      <a:pt x="4866" y="3491"/>
                      <a:pt x="4866" y="3491"/>
                    </a:cubicBezTo>
                    <a:lnTo>
                      <a:pt x="4866" y="3491"/>
                    </a:lnTo>
                    <a:cubicBezTo>
                      <a:pt x="4866" y="3491"/>
                      <a:pt x="4866" y="3491"/>
                      <a:pt x="4866" y="3491"/>
                    </a:cubicBezTo>
                    <a:lnTo>
                      <a:pt x="4866" y="3491"/>
                    </a:lnTo>
                    <a:cubicBezTo>
                      <a:pt x="4866" y="3487"/>
                      <a:pt x="4866" y="3487"/>
                      <a:pt x="4866" y="3487"/>
                    </a:cubicBezTo>
                    <a:cubicBezTo>
                      <a:pt x="4866" y="3487"/>
                      <a:pt x="4866" y="3487"/>
                      <a:pt x="4866" y="3487"/>
                    </a:cubicBezTo>
                    <a:cubicBezTo>
                      <a:pt x="4866" y="3487"/>
                      <a:pt x="4866" y="3487"/>
                      <a:pt x="4866" y="3487"/>
                    </a:cubicBezTo>
                    <a:cubicBezTo>
                      <a:pt x="4866" y="3487"/>
                      <a:pt x="4866" y="3487"/>
                      <a:pt x="4866" y="3487"/>
                    </a:cubicBezTo>
                    <a:cubicBezTo>
                      <a:pt x="4866" y="3483"/>
                      <a:pt x="4866" y="3483"/>
                      <a:pt x="4866" y="3483"/>
                    </a:cubicBezTo>
                    <a:cubicBezTo>
                      <a:pt x="4866" y="3483"/>
                      <a:pt x="4866" y="3483"/>
                      <a:pt x="4866" y="3483"/>
                    </a:cubicBezTo>
                    <a:cubicBezTo>
                      <a:pt x="4866" y="3483"/>
                      <a:pt x="4870" y="3483"/>
                      <a:pt x="4870" y="3483"/>
                    </a:cubicBezTo>
                    <a:cubicBezTo>
                      <a:pt x="4870" y="3483"/>
                      <a:pt x="4870" y="3483"/>
                      <a:pt x="4870" y="3483"/>
                    </a:cubicBezTo>
                    <a:cubicBezTo>
                      <a:pt x="4870" y="3483"/>
                      <a:pt x="4870" y="3483"/>
                      <a:pt x="4870" y="3478"/>
                    </a:cubicBezTo>
                    <a:cubicBezTo>
                      <a:pt x="4870" y="3478"/>
                      <a:pt x="4870" y="3478"/>
                      <a:pt x="4870" y="3478"/>
                    </a:cubicBezTo>
                    <a:cubicBezTo>
                      <a:pt x="4870" y="3478"/>
                      <a:pt x="4870" y="3478"/>
                      <a:pt x="4870" y="3478"/>
                    </a:cubicBezTo>
                    <a:cubicBezTo>
                      <a:pt x="4870" y="3478"/>
                      <a:pt x="4870" y="3478"/>
                      <a:pt x="4870" y="3478"/>
                    </a:cubicBezTo>
                    <a:cubicBezTo>
                      <a:pt x="4870" y="3478"/>
                      <a:pt x="4870" y="3478"/>
                      <a:pt x="4870" y="3478"/>
                    </a:cubicBezTo>
                    <a:cubicBezTo>
                      <a:pt x="4870" y="3478"/>
                      <a:pt x="4870" y="3474"/>
                      <a:pt x="4870" y="3474"/>
                    </a:cubicBezTo>
                    <a:cubicBezTo>
                      <a:pt x="4870" y="3474"/>
                      <a:pt x="4870" y="3474"/>
                      <a:pt x="4870" y="3474"/>
                    </a:cubicBezTo>
                    <a:cubicBezTo>
                      <a:pt x="4870" y="3474"/>
                      <a:pt x="4870" y="3474"/>
                      <a:pt x="4870" y="3474"/>
                    </a:cubicBezTo>
                    <a:cubicBezTo>
                      <a:pt x="4870" y="3474"/>
                      <a:pt x="4870" y="3474"/>
                      <a:pt x="4870" y="3474"/>
                    </a:cubicBezTo>
                    <a:cubicBezTo>
                      <a:pt x="4870" y="3474"/>
                      <a:pt x="4870" y="3474"/>
                      <a:pt x="4874" y="3474"/>
                    </a:cubicBezTo>
                    <a:cubicBezTo>
                      <a:pt x="4874" y="3470"/>
                      <a:pt x="4874" y="3470"/>
                      <a:pt x="4874" y="3470"/>
                    </a:cubicBezTo>
                    <a:lnTo>
                      <a:pt x="4874" y="3470"/>
                    </a:lnTo>
                    <a:lnTo>
                      <a:pt x="4874" y="3470"/>
                    </a:lnTo>
                    <a:cubicBezTo>
                      <a:pt x="4874" y="3470"/>
                      <a:pt x="4874" y="3470"/>
                      <a:pt x="4874" y="3470"/>
                    </a:cubicBezTo>
                    <a:cubicBezTo>
                      <a:pt x="4874" y="3470"/>
                      <a:pt x="4874" y="3470"/>
                      <a:pt x="4874" y="3465"/>
                    </a:cubicBezTo>
                    <a:cubicBezTo>
                      <a:pt x="4874" y="3465"/>
                      <a:pt x="4874" y="3465"/>
                      <a:pt x="4874" y="3465"/>
                    </a:cubicBezTo>
                    <a:cubicBezTo>
                      <a:pt x="4874" y="3465"/>
                      <a:pt x="4874" y="3465"/>
                      <a:pt x="4874" y="3465"/>
                    </a:cubicBezTo>
                    <a:cubicBezTo>
                      <a:pt x="4874" y="3465"/>
                      <a:pt x="4874" y="3465"/>
                      <a:pt x="4874" y="3465"/>
                    </a:cubicBezTo>
                    <a:cubicBezTo>
                      <a:pt x="4874" y="3465"/>
                      <a:pt x="4874" y="3465"/>
                      <a:pt x="4874" y="3461"/>
                    </a:cubicBezTo>
                    <a:cubicBezTo>
                      <a:pt x="4874" y="3461"/>
                      <a:pt x="4874" y="3461"/>
                      <a:pt x="4874" y="3461"/>
                    </a:cubicBezTo>
                    <a:lnTo>
                      <a:pt x="4879" y="3461"/>
                    </a:lnTo>
                    <a:cubicBezTo>
                      <a:pt x="4879" y="3461"/>
                      <a:pt x="4879" y="3461"/>
                      <a:pt x="4879" y="3461"/>
                    </a:cubicBezTo>
                    <a:cubicBezTo>
                      <a:pt x="4879" y="3461"/>
                      <a:pt x="4879" y="3461"/>
                      <a:pt x="4879" y="3457"/>
                    </a:cubicBezTo>
                    <a:cubicBezTo>
                      <a:pt x="4879" y="3457"/>
                      <a:pt x="4879" y="3457"/>
                      <a:pt x="4879" y="3457"/>
                    </a:cubicBezTo>
                    <a:cubicBezTo>
                      <a:pt x="4879" y="3457"/>
                      <a:pt x="4879" y="3457"/>
                      <a:pt x="4879" y="3457"/>
                    </a:cubicBezTo>
                    <a:cubicBezTo>
                      <a:pt x="4879" y="3457"/>
                      <a:pt x="4879" y="3457"/>
                      <a:pt x="4879" y="3457"/>
                    </a:cubicBezTo>
                    <a:lnTo>
                      <a:pt x="4879" y="3457"/>
                    </a:lnTo>
                    <a:cubicBezTo>
                      <a:pt x="4879" y="3452"/>
                      <a:pt x="4879" y="3452"/>
                      <a:pt x="4879" y="3452"/>
                    </a:cubicBezTo>
                    <a:cubicBezTo>
                      <a:pt x="4879" y="3452"/>
                      <a:pt x="4879" y="3452"/>
                      <a:pt x="4879" y="3452"/>
                    </a:cubicBezTo>
                    <a:lnTo>
                      <a:pt x="4879" y="3452"/>
                    </a:lnTo>
                    <a:cubicBezTo>
                      <a:pt x="4879" y="3452"/>
                      <a:pt x="4879" y="3452"/>
                      <a:pt x="4879" y="3452"/>
                    </a:cubicBezTo>
                    <a:cubicBezTo>
                      <a:pt x="4879" y="3452"/>
                      <a:pt x="4883" y="3452"/>
                      <a:pt x="4883" y="3448"/>
                    </a:cubicBezTo>
                    <a:cubicBezTo>
                      <a:pt x="4883" y="3448"/>
                      <a:pt x="4883" y="3448"/>
                      <a:pt x="4883" y="3448"/>
                    </a:cubicBezTo>
                    <a:cubicBezTo>
                      <a:pt x="4883" y="3448"/>
                      <a:pt x="4883" y="3448"/>
                      <a:pt x="4883" y="3448"/>
                    </a:cubicBezTo>
                    <a:cubicBezTo>
                      <a:pt x="4883" y="3448"/>
                      <a:pt x="4883" y="3448"/>
                      <a:pt x="4883" y="3448"/>
                    </a:cubicBezTo>
                    <a:cubicBezTo>
                      <a:pt x="4883" y="3448"/>
                      <a:pt x="4883" y="3448"/>
                      <a:pt x="4883" y="3448"/>
                    </a:cubicBezTo>
                    <a:cubicBezTo>
                      <a:pt x="4883" y="3448"/>
                      <a:pt x="4883" y="3448"/>
                      <a:pt x="4883" y="3444"/>
                    </a:cubicBezTo>
                    <a:cubicBezTo>
                      <a:pt x="4883" y="3444"/>
                      <a:pt x="4883" y="3444"/>
                      <a:pt x="4883" y="3444"/>
                    </a:cubicBezTo>
                    <a:cubicBezTo>
                      <a:pt x="4883" y="3444"/>
                      <a:pt x="4883" y="3444"/>
                      <a:pt x="4883" y="3444"/>
                    </a:cubicBezTo>
                    <a:cubicBezTo>
                      <a:pt x="4883" y="3444"/>
                      <a:pt x="4883" y="3444"/>
                      <a:pt x="4883" y="3444"/>
                    </a:cubicBezTo>
                    <a:cubicBezTo>
                      <a:pt x="4883" y="3444"/>
                      <a:pt x="4883" y="3444"/>
                      <a:pt x="4883" y="3444"/>
                    </a:cubicBezTo>
                    <a:cubicBezTo>
                      <a:pt x="4883" y="3444"/>
                      <a:pt x="4883" y="3439"/>
                      <a:pt x="4883" y="3439"/>
                    </a:cubicBezTo>
                    <a:cubicBezTo>
                      <a:pt x="4883" y="3439"/>
                      <a:pt x="4883" y="3439"/>
                      <a:pt x="4883" y="3439"/>
                    </a:cubicBezTo>
                    <a:cubicBezTo>
                      <a:pt x="4887" y="3439"/>
                      <a:pt x="4887" y="3439"/>
                      <a:pt x="4887" y="3439"/>
                    </a:cubicBezTo>
                    <a:cubicBezTo>
                      <a:pt x="4887" y="3439"/>
                      <a:pt x="4887" y="3439"/>
                      <a:pt x="4887" y="3439"/>
                    </a:cubicBezTo>
                    <a:cubicBezTo>
                      <a:pt x="4887" y="3435"/>
                      <a:pt x="4887" y="3435"/>
                      <a:pt x="4887" y="3435"/>
                    </a:cubicBezTo>
                    <a:cubicBezTo>
                      <a:pt x="4887" y="3435"/>
                      <a:pt x="4887" y="3435"/>
                      <a:pt x="4887" y="3435"/>
                    </a:cubicBezTo>
                    <a:cubicBezTo>
                      <a:pt x="4887" y="3435"/>
                      <a:pt x="4887" y="3435"/>
                      <a:pt x="4887" y="3431"/>
                    </a:cubicBezTo>
                    <a:cubicBezTo>
                      <a:pt x="4887" y="3431"/>
                      <a:pt x="4887" y="3431"/>
                      <a:pt x="4887" y="3431"/>
                    </a:cubicBezTo>
                    <a:cubicBezTo>
                      <a:pt x="4887" y="3431"/>
                      <a:pt x="4887" y="3431"/>
                      <a:pt x="4887" y="3431"/>
                    </a:cubicBezTo>
                    <a:cubicBezTo>
                      <a:pt x="4887" y="3431"/>
                      <a:pt x="4887" y="3431"/>
                      <a:pt x="4887" y="3431"/>
                    </a:cubicBezTo>
                    <a:cubicBezTo>
                      <a:pt x="4887" y="3431"/>
                      <a:pt x="4887" y="3431"/>
                      <a:pt x="4887" y="3431"/>
                    </a:cubicBezTo>
                    <a:cubicBezTo>
                      <a:pt x="4887" y="3431"/>
                      <a:pt x="4892" y="3426"/>
                      <a:pt x="4892" y="3426"/>
                    </a:cubicBezTo>
                    <a:cubicBezTo>
                      <a:pt x="4892" y="3426"/>
                      <a:pt x="4892" y="3426"/>
                      <a:pt x="4892" y="3426"/>
                    </a:cubicBezTo>
                    <a:cubicBezTo>
                      <a:pt x="4892" y="3426"/>
                      <a:pt x="4892" y="3426"/>
                      <a:pt x="4892" y="3426"/>
                    </a:cubicBezTo>
                    <a:cubicBezTo>
                      <a:pt x="4892" y="3426"/>
                      <a:pt x="4892" y="3426"/>
                      <a:pt x="4892" y="3426"/>
                    </a:cubicBezTo>
                    <a:cubicBezTo>
                      <a:pt x="4892" y="3426"/>
                      <a:pt x="4892" y="3426"/>
                      <a:pt x="4892" y="3426"/>
                    </a:cubicBezTo>
                    <a:cubicBezTo>
                      <a:pt x="4892" y="3426"/>
                      <a:pt x="4892" y="3422"/>
                      <a:pt x="4892" y="3422"/>
                    </a:cubicBezTo>
                    <a:cubicBezTo>
                      <a:pt x="4892" y="3422"/>
                      <a:pt x="4892" y="3422"/>
                      <a:pt x="4892" y="3422"/>
                    </a:cubicBezTo>
                    <a:cubicBezTo>
                      <a:pt x="4892" y="3422"/>
                      <a:pt x="4892" y="3422"/>
                      <a:pt x="4892" y="3422"/>
                    </a:cubicBezTo>
                    <a:cubicBezTo>
                      <a:pt x="4892" y="3422"/>
                      <a:pt x="4892" y="3422"/>
                      <a:pt x="4892" y="3422"/>
                    </a:cubicBezTo>
                    <a:cubicBezTo>
                      <a:pt x="4892" y="3422"/>
                      <a:pt x="4892" y="3422"/>
                      <a:pt x="4892" y="3417"/>
                    </a:cubicBezTo>
                    <a:cubicBezTo>
                      <a:pt x="4892" y="3417"/>
                      <a:pt x="4892" y="3417"/>
                      <a:pt x="4892" y="3417"/>
                    </a:cubicBezTo>
                    <a:cubicBezTo>
                      <a:pt x="4892" y="3417"/>
                      <a:pt x="4892" y="3417"/>
                      <a:pt x="4892" y="3417"/>
                    </a:cubicBezTo>
                    <a:cubicBezTo>
                      <a:pt x="4892" y="3417"/>
                      <a:pt x="4892" y="3417"/>
                      <a:pt x="4896" y="3417"/>
                    </a:cubicBezTo>
                    <a:cubicBezTo>
                      <a:pt x="4896" y="3417"/>
                      <a:pt x="4896" y="3417"/>
                      <a:pt x="4896" y="3417"/>
                    </a:cubicBezTo>
                    <a:cubicBezTo>
                      <a:pt x="4896" y="3417"/>
                      <a:pt x="4896" y="3413"/>
                      <a:pt x="4896" y="3413"/>
                    </a:cubicBezTo>
                    <a:cubicBezTo>
                      <a:pt x="4896" y="3413"/>
                      <a:pt x="4896" y="3413"/>
                      <a:pt x="4896" y="3413"/>
                    </a:cubicBezTo>
                    <a:lnTo>
                      <a:pt x="4896" y="3413"/>
                    </a:lnTo>
                    <a:cubicBezTo>
                      <a:pt x="4896" y="3413"/>
                      <a:pt x="4896" y="3413"/>
                      <a:pt x="4896" y="3413"/>
                    </a:cubicBezTo>
                    <a:lnTo>
                      <a:pt x="4896" y="3409"/>
                    </a:lnTo>
                    <a:cubicBezTo>
                      <a:pt x="4896" y="3409"/>
                      <a:pt x="4896" y="3409"/>
                      <a:pt x="4896" y="3409"/>
                    </a:cubicBezTo>
                    <a:lnTo>
                      <a:pt x="4896" y="3409"/>
                    </a:lnTo>
                    <a:lnTo>
                      <a:pt x="4896" y="3409"/>
                    </a:lnTo>
                    <a:cubicBezTo>
                      <a:pt x="4896" y="3409"/>
                      <a:pt x="4896" y="3404"/>
                      <a:pt x="4896" y="3404"/>
                    </a:cubicBezTo>
                    <a:cubicBezTo>
                      <a:pt x="4900" y="3404"/>
                      <a:pt x="4900" y="3404"/>
                      <a:pt x="4900" y="3404"/>
                    </a:cubicBezTo>
                    <a:cubicBezTo>
                      <a:pt x="4900" y="3404"/>
                      <a:pt x="4900" y="3404"/>
                      <a:pt x="4900" y="3404"/>
                    </a:cubicBezTo>
                    <a:cubicBezTo>
                      <a:pt x="4900" y="3404"/>
                      <a:pt x="4900" y="3404"/>
                      <a:pt x="4900" y="3404"/>
                    </a:cubicBezTo>
                    <a:cubicBezTo>
                      <a:pt x="4900" y="3404"/>
                      <a:pt x="4900" y="3404"/>
                      <a:pt x="4900" y="3400"/>
                    </a:cubicBezTo>
                    <a:cubicBezTo>
                      <a:pt x="4900" y="3400"/>
                      <a:pt x="4900" y="3400"/>
                      <a:pt x="4900" y="3400"/>
                    </a:cubicBezTo>
                    <a:cubicBezTo>
                      <a:pt x="4900" y="3400"/>
                      <a:pt x="4900" y="3400"/>
                      <a:pt x="4900" y="3400"/>
                    </a:cubicBezTo>
                    <a:cubicBezTo>
                      <a:pt x="4900" y="3400"/>
                      <a:pt x="4900" y="3400"/>
                      <a:pt x="4900" y="3400"/>
                    </a:cubicBezTo>
                    <a:cubicBezTo>
                      <a:pt x="4900" y="3400"/>
                      <a:pt x="4900" y="3400"/>
                      <a:pt x="4900" y="3400"/>
                    </a:cubicBezTo>
                    <a:cubicBezTo>
                      <a:pt x="4900" y="3396"/>
                      <a:pt x="4900" y="3396"/>
                      <a:pt x="4900" y="3396"/>
                    </a:cubicBezTo>
                    <a:cubicBezTo>
                      <a:pt x="4900" y="3396"/>
                      <a:pt x="4900" y="3396"/>
                      <a:pt x="4900" y="3396"/>
                    </a:cubicBezTo>
                    <a:lnTo>
                      <a:pt x="4900" y="3396"/>
                    </a:lnTo>
                    <a:cubicBezTo>
                      <a:pt x="4900" y="3396"/>
                      <a:pt x="4900" y="3396"/>
                      <a:pt x="4900" y="3396"/>
                    </a:cubicBezTo>
                    <a:cubicBezTo>
                      <a:pt x="4900" y="3396"/>
                      <a:pt x="4905" y="3396"/>
                      <a:pt x="4905" y="3396"/>
                    </a:cubicBezTo>
                    <a:cubicBezTo>
                      <a:pt x="4905" y="3391"/>
                      <a:pt x="4905" y="3391"/>
                      <a:pt x="4905" y="3391"/>
                    </a:cubicBezTo>
                    <a:cubicBezTo>
                      <a:pt x="4905" y="3391"/>
                      <a:pt x="4905" y="3391"/>
                      <a:pt x="4905" y="3391"/>
                    </a:cubicBezTo>
                    <a:cubicBezTo>
                      <a:pt x="4905" y="3391"/>
                      <a:pt x="4905" y="3391"/>
                      <a:pt x="4905" y="3387"/>
                    </a:cubicBezTo>
                    <a:cubicBezTo>
                      <a:pt x="4905" y="3387"/>
                      <a:pt x="4905" y="3387"/>
                      <a:pt x="4905" y="3387"/>
                    </a:cubicBezTo>
                    <a:cubicBezTo>
                      <a:pt x="4905" y="3387"/>
                      <a:pt x="4905" y="3387"/>
                      <a:pt x="4905" y="3383"/>
                    </a:cubicBezTo>
                    <a:lnTo>
                      <a:pt x="4905" y="3383"/>
                    </a:lnTo>
                    <a:cubicBezTo>
                      <a:pt x="4905" y="3383"/>
                      <a:pt x="4909" y="3383"/>
                      <a:pt x="4909" y="3383"/>
                    </a:cubicBezTo>
                    <a:cubicBezTo>
                      <a:pt x="4909" y="3378"/>
                      <a:pt x="4909" y="3378"/>
                      <a:pt x="4909" y="3378"/>
                    </a:cubicBezTo>
                    <a:cubicBezTo>
                      <a:pt x="4918" y="3352"/>
                      <a:pt x="4926" y="3326"/>
                      <a:pt x="4935" y="3300"/>
                    </a:cubicBezTo>
                    <a:lnTo>
                      <a:pt x="4935" y="3300"/>
                    </a:lnTo>
                    <a:cubicBezTo>
                      <a:pt x="4935" y="3300"/>
                      <a:pt x="4935" y="3300"/>
                      <a:pt x="4935" y="3296"/>
                    </a:cubicBezTo>
                    <a:cubicBezTo>
                      <a:pt x="4935" y="3296"/>
                      <a:pt x="4935" y="3296"/>
                      <a:pt x="4935" y="3296"/>
                    </a:cubicBezTo>
                    <a:cubicBezTo>
                      <a:pt x="4935" y="3296"/>
                      <a:pt x="4935" y="3296"/>
                      <a:pt x="4935" y="3296"/>
                    </a:cubicBezTo>
                    <a:cubicBezTo>
                      <a:pt x="4935" y="3296"/>
                      <a:pt x="4939" y="3296"/>
                      <a:pt x="4939" y="3292"/>
                    </a:cubicBezTo>
                    <a:lnTo>
                      <a:pt x="4939" y="3292"/>
                    </a:lnTo>
                    <a:cubicBezTo>
                      <a:pt x="4939" y="3292"/>
                      <a:pt x="4939" y="3292"/>
                      <a:pt x="4939" y="3292"/>
                    </a:cubicBezTo>
                    <a:cubicBezTo>
                      <a:pt x="4939" y="3292"/>
                      <a:pt x="4939" y="3292"/>
                      <a:pt x="4939" y="3292"/>
                    </a:cubicBezTo>
                    <a:cubicBezTo>
                      <a:pt x="4939" y="3292"/>
                      <a:pt x="4939" y="3292"/>
                      <a:pt x="4939" y="3292"/>
                    </a:cubicBezTo>
                    <a:cubicBezTo>
                      <a:pt x="4939" y="3292"/>
                      <a:pt x="4939" y="3292"/>
                      <a:pt x="4939" y="3292"/>
                    </a:cubicBezTo>
                    <a:cubicBezTo>
                      <a:pt x="4939" y="3287"/>
                      <a:pt x="4939" y="3287"/>
                      <a:pt x="4939" y="3287"/>
                    </a:cubicBezTo>
                    <a:lnTo>
                      <a:pt x="4939" y="3287"/>
                    </a:lnTo>
                    <a:cubicBezTo>
                      <a:pt x="4939" y="3287"/>
                      <a:pt x="4939" y="3287"/>
                      <a:pt x="4939" y="3287"/>
                    </a:cubicBezTo>
                    <a:cubicBezTo>
                      <a:pt x="4939" y="3287"/>
                      <a:pt x="4939" y="3287"/>
                      <a:pt x="4939" y="3287"/>
                    </a:cubicBezTo>
                    <a:cubicBezTo>
                      <a:pt x="4939" y="3283"/>
                      <a:pt x="4939" y="3283"/>
                      <a:pt x="4939" y="3283"/>
                    </a:cubicBezTo>
                    <a:cubicBezTo>
                      <a:pt x="4939" y="3283"/>
                      <a:pt x="4939" y="3283"/>
                      <a:pt x="4939" y="3283"/>
                    </a:cubicBezTo>
                    <a:cubicBezTo>
                      <a:pt x="4939" y="3283"/>
                      <a:pt x="4939" y="3283"/>
                      <a:pt x="4939" y="3283"/>
                    </a:cubicBezTo>
                    <a:lnTo>
                      <a:pt x="4939" y="3283"/>
                    </a:lnTo>
                    <a:cubicBezTo>
                      <a:pt x="4939" y="3283"/>
                      <a:pt x="4944" y="3283"/>
                      <a:pt x="4944" y="3279"/>
                    </a:cubicBezTo>
                    <a:cubicBezTo>
                      <a:pt x="4944" y="3279"/>
                      <a:pt x="4944" y="3279"/>
                      <a:pt x="4944" y="3279"/>
                    </a:cubicBezTo>
                    <a:lnTo>
                      <a:pt x="4944" y="3279"/>
                    </a:lnTo>
                    <a:cubicBezTo>
                      <a:pt x="4944" y="3270"/>
                      <a:pt x="4948" y="3261"/>
                      <a:pt x="4952" y="3253"/>
                    </a:cubicBezTo>
                    <a:close/>
                    <a:moveTo>
                      <a:pt x="3851" y="3903"/>
                    </a:moveTo>
                    <a:cubicBezTo>
                      <a:pt x="3773" y="3972"/>
                      <a:pt x="3695" y="4037"/>
                      <a:pt x="3608" y="4098"/>
                    </a:cubicBezTo>
                    <a:lnTo>
                      <a:pt x="3955" y="4605"/>
                    </a:lnTo>
                    <a:cubicBezTo>
                      <a:pt x="3964" y="4601"/>
                      <a:pt x="3972" y="4592"/>
                      <a:pt x="3985" y="4588"/>
                    </a:cubicBezTo>
                    <a:lnTo>
                      <a:pt x="3985" y="4588"/>
                    </a:lnTo>
                    <a:cubicBezTo>
                      <a:pt x="3985" y="4588"/>
                      <a:pt x="3985" y="4588"/>
                      <a:pt x="3985" y="4584"/>
                    </a:cubicBezTo>
                    <a:lnTo>
                      <a:pt x="3985" y="4584"/>
                    </a:lnTo>
                    <a:cubicBezTo>
                      <a:pt x="3985" y="4584"/>
                      <a:pt x="3990" y="4584"/>
                      <a:pt x="3990" y="4579"/>
                    </a:cubicBezTo>
                    <a:cubicBezTo>
                      <a:pt x="3990" y="4579"/>
                      <a:pt x="3990" y="4579"/>
                      <a:pt x="3990" y="4579"/>
                    </a:cubicBezTo>
                    <a:cubicBezTo>
                      <a:pt x="3994" y="4579"/>
                      <a:pt x="3994" y="4579"/>
                      <a:pt x="3994" y="4579"/>
                    </a:cubicBezTo>
                    <a:cubicBezTo>
                      <a:pt x="3994" y="4579"/>
                      <a:pt x="3994" y="4579"/>
                      <a:pt x="3994" y="4579"/>
                    </a:cubicBezTo>
                    <a:cubicBezTo>
                      <a:pt x="3994" y="4579"/>
                      <a:pt x="3994" y="4579"/>
                      <a:pt x="3994" y="4579"/>
                    </a:cubicBezTo>
                    <a:cubicBezTo>
                      <a:pt x="3994" y="4579"/>
                      <a:pt x="3994" y="4579"/>
                      <a:pt x="3994" y="4579"/>
                    </a:cubicBezTo>
                    <a:lnTo>
                      <a:pt x="3998" y="4575"/>
                    </a:lnTo>
                    <a:cubicBezTo>
                      <a:pt x="3998" y="4575"/>
                      <a:pt x="3998" y="4575"/>
                      <a:pt x="3998" y="4575"/>
                    </a:cubicBezTo>
                    <a:cubicBezTo>
                      <a:pt x="3998" y="4575"/>
                      <a:pt x="3998" y="4575"/>
                      <a:pt x="4003" y="4575"/>
                    </a:cubicBezTo>
                    <a:lnTo>
                      <a:pt x="4003" y="4575"/>
                    </a:lnTo>
                    <a:cubicBezTo>
                      <a:pt x="4003" y="4575"/>
                      <a:pt x="4003" y="4575"/>
                      <a:pt x="4003" y="4575"/>
                    </a:cubicBezTo>
                    <a:cubicBezTo>
                      <a:pt x="4003" y="4575"/>
                      <a:pt x="4003" y="4575"/>
                      <a:pt x="4003" y="4575"/>
                    </a:cubicBezTo>
                    <a:cubicBezTo>
                      <a:pt x="4003" y="4571"/>
                      <a:pt x="4003" y="4571"/>
                      <a:pt x="4007" y="4571"/>
                    </a:cubicBezTo>
                    <a:cubicBezTo>
                      <a:pt x="4007" y="4571"/>
                      <a:pt x="4007" y="4571"/>
                      <a:pt x="4007" y="4571"/>
                    </a:cubicBezTo>
                    <a:cubicBezTo>
                      <a:pt x="4007" y="4571"/>
                      <a:pt x="4007" y="4571"/>
                      <a:pt x="4007" y="4571"/>
                    </a:cubicBezTo>
                    <a:lnTo>
                      <a:pt x="4007" y="4571"/>
                    </a:lnTo>
                    <a:lnTo>
                      <a:pt x="4007" y="4571"/>
                    </a:lnTo>
                    <a:cubicBezTo>
                      <a:pt x="4007" y="4571"/>
                      <a:pt x="4007" y="4571"/>
                      <a:pt x="4007" y="4571"/>
                    </a:cubicBezTo>
                    <a:cubicBezTo>
                      <a:pt x="4007" y="4571"/>
                      <a:pt x="4011" y="4566"/>
                      <a:pt x="4011" y="4566"/>
                    </a:cubicBezTo>
                    <a:cubicBezTo>
                      <a:pt x="4011" y="4566"/>
                      <a:pt x="4011" y="4566"/>
                      <a:pt x="4011" y="4566"/>
                    </a:cubicBezTo>
                    <a:lnTo>
                      <a:pt x="4011" y="4566"/>
                    </a:lnTo>
                    <a:lnTo>
                      <a:pt x="4011" y="4566"/>
                    </a:lnTo>
                    <a:cubicBezTo>
                      <a:pt x="4011" y="4566"/>
                      <a:pt x="4011" y="4566"/>
                      <a:pt x="4011" y="4566"/>
                    </a:cubicBezTo>
                    <a:cubicBezTo>
                      <a:pt x="4011" y="4566"/>
                      <a:pt x="4011" y="4566"/>
                      <a:pt x="4011" y="4566"/>
                    </a:cubicBezTo>
                    <a:cubicBezTo>
                      <a:pt x="4016" y="4566"/>
                      <a:pt x="4016" y="4566"/>
                      <a:pt x="4016" y="4566"/>
                    </a:cubicBezTo>
                    <a:cubicBezTo>
                      <a:pt x="4016" y="4566"/>
                      <a:pt x="4016" y="4566"/>
                      <a:pt x="4016" y="4566"/>
                    </a:cubicBezTo>
                    <a:cubicBezTo>
                      <a:pt x="4016" y="4562"/>
                      <a:pt x="4016" y="4562"/>
                      <a:pt x="4016" y="4562"/>
                    </a:cubicBezTo>
                    <a:cubicBezTo>
                      <a:pt x="4016" y="4562"/>
                      <a:pt x="4016" y="4562"/>
                      <a:pt x="4016" y="4562"/>
                    </a:cubicBezTo>
                    <a:cubicBezTo>
                      <a:pt x="4016" y="4562"/>
                      <a:pt x="4016" y="4562"/>
                      <a:pt x="4016" y="4562"/>
                    </a:cubicBezTo>
                    <a:cubicBezTo>
                      <a:pt x="4016" y="4562"/>
                      <a:pt x="4016" y="4562"/>
                      <a:pt x="4020" y="4562"/>
                    </a:cubicBezTo>
                    <a:cubicBezTo>
                      <a:pt x="4020" y="4562"/>
                      <a:pt x="4020" y="4562"/>
                      <a:pt x="4020" y="4562"/>
                    </a:cubicBezTo>
                    <a:cubicBezTo>
                      <a:pt x="4020" y="4562"/>
                      <a:pt x="4020" y="4562"/>
                      <a:pt x="4020" y="4562"/>
                    </a:cubicBezTo>
                    <a:cubicBezTo>
                      <a:pt x="4020" y="4562"/>
                      <a:pt x="4020" y="4562"/>
                      <a:pt x="4020" y="4562"/>
                    </a:cubicBezTo>
                    <a:cubicBezTo>
                      <a:pt x="4020" y="4562"/>
                      <a:pt x="4020" y="4562"/>
                      <a:pt x="4020" y="4558"/>
                    </a:cubicBezTo>
                    <a:cubicBezTo>
                      <a:pt x="4020" y="4558"/>
                      <a:pt x="4020" y="4558"/>
                      <a:pt x="4020" y="4558"/>
                    </a:cubicBezTo>
                    <a:lnTo>
                      <a:pt x="4024" y="4558"/>
                    </a:lnTo>
                    <a:cubicBezTo>
                      <a:pt x="4024" y="4558"/>
                      <a:pt x="4024" y="4558"/>
                      <a:pt x="4024" y="4558"/>
                    </a:cubicBezTo>
                    <a:cubicBezTo>
                      <a:pt x="4024" y="4558"/>
                      <a:pt x="4024" y="4558"/>
                      <a:pt x="4024" y="4558"/>
                    </a:cubicBezTo>
                    <a:cubicBezTo>
                      <a:pt x="4024" y="4558"/>
                      <a:pt x="4024" y="4558"/>
                      <a:pt x="4024" y="4558"/>
                    </a:cubicBezTo>
                    <a:cubicBezTo>
                      <a:pt x="4024" y="4558"/>
                      <a:pt x="4024" y="4558"/>
                      <a:pt x="4024" y="4558"/>
                    </a:cubicBezTo>
                    <a:cubicBezTo>
                      <a:pt x="4024" y="4558"/>
                      <a:pt x="4024" y="4558"/>
                      <a:pt x="4024" y="4558"/>
                    </a:cubicBezTo>
                    <a:cubicBezTo>
                      <a:pt x="4029" y="4558"/>
                      <a:pt x="4029" y="4558"/>
                      <a:pt x="4029" y="4553"/>
                    </a:cubicBezTo>
                    <a:cubicBezTo>
                      <a:pt x="4029" y="4553"/>
                      <a:pt x="4029" y="4553"/>
                      <a:pt x="4029" y="4553"/>
                    </a:cubicBezTo>
                    <a:lnTo>
                      <a:pt x="4029" y="4553"/>
                    </a:lnTo>
                    <a:cubicBezTo>
                      <a:pt x="4029" y="4553"/>
                      <a:pt x="4029" y="4553"/>
                      <a:pt x="4029" y="4553"/>
                    </a:cubicBezTo>
                    <a:cubicBezTo>
                      <a:pt x="4029" y="4553"/>
                      <a:pt x="4029" y="4553"/>
                      <a:pt x="4029" y="4553"/>
                    </a:cubicBezTo>
                    <a:cubicBezTo>
                      <a:pt x="4029" y="4553"/>
                      <a:pt x="4033" y="4553"/>
                      <a:pt x="4033" y="4553"/>
                    </a:cubicBezTo>
                    <a:cubicBezTo>
                      <a:pt x="4033" y="4553"/>
                      <a:pt x="4033" y="4553"/>
                      <a:pt x="4033" y="4553"/>
                    </a:cubicBezTo>
                    <a:cubicBezTo>
                      <a:pt x="4033" y="4553"/>
                      <a:pt x="4033" y="4553"/>
                      <a:pt x="4033" y="4553"/>
                    </a:cubicBezTo>
                    <a:cubicBezTo>
                      <a:pt x="4033" y="4549"/>
                      <a:pt x="4033" y="4549"/>
                      <a:pt x="4033" y="4549"/>
                    </a:cubicBezTo>
                    <a:cubicBezTo>
                      <a:pt x="4033" y="4549"/>
                      <a:pt x="4033" y="4549"/>
                      <a:pt x="4033" y="4549"/>
                    </a:cubicBezTo>
                    <a:cubicBezTo>
                      <a:pt x="4033" y="4549"/>
                      <a:pt x="4033" y="4549"/>
                      <a:pt x="4033" y="4549"/>
                    </a:cubicBezTo>
                    <a:lnTo>
                      <a:pt x="4037" y="4549"/>
                    </a:lnTo>
                    <a:lnTo>
                      <a:pt x="4037" y="4549"/>
                    </a:lnTo>
                    <a:cubicBezTo>
                      <a:pt x="4037" y="4549"/>
                      <a:pt x="4037" y="4549"/>
                      <a:pt x="4037" y="4549"/>
                    </a:cubicBezTo>
                    <a:cubicBezTo>
                      <a:pt x="4037" y="4549"/>
                      <a:pt x="4037" y="4549"/>
                      <a:pt x="4037" y="4549"/>
                    </a:cubicBezTo>
                    <a:cubicBezTo>
                      <a:pt x="4037" y="4549"/>
                      <a:pt x="4037" y="4549"/>
                      <a:pt x="4037" y="4545"/>
                    </a:cubicBezTo>
                    <a:cubicBezTo>
                      <a:pt x="4037" y="4545"/>
                      <a:pt x="4042" y="4545"/>
                      <a:pt x="4042" y="4545"/>
                    </a:cubicBezTo>
                    <a:lnTo>
                      <a:pt x="4042" y="4545"/>
                    </a:lnTo>
                    <a:cubicBezTo>
                      <a:pt x="4042" y="4545"/>
                      <a:pt x="4042" y="4545"/>
                      <a:pt x="4042" y="4545"/>
                    </a:cubicBezTo>
                    <a:cubicBezTo>
                      <a:pt x="4042" y="4545"/>
                      <a:pt x="4042" y="4545"/>
                      <a:pt x="4042" y="4545"/>
                    </a:cubicBezTo>
                    <a:cubicBezTo>
                      <a:pt x="4042" y="4545"/>
                      <a:pt x="4042" y="4545"/>
                      <a:pt x="4042" y="4545"/>
                    </a:cubicBezTo>
                    <a:lnTo>
                      <a:pt x="4042" y="4545"/>
                    </a:lnTo>
                    <a:cubicBezTo>
                      <a:pt x="4046" y="4545"/>
                      <a:pt x="4046" y="4540"/>
                      <a:pt x="4046" y="4540"/>
                    </a:cubicBezTo>
                    <a:lnTo>
                      <a:pt x="4046" y="4540"/>
                    </a:lnTo>
                    <a:cubicBezTo>
                      <a:pt x="4046" y="4540"/>
                      <a:pt x="4046" y="4540"/>
                      <a:pt x="4046" y="4540"/>
                    </a:cubicBezTo>
                    <a:cubicBezTo>
                      <a:pt x="4046" y="4540"/>
                      <a:pt x="4046" y="4540"/>
                      <a:pt x="4046" y="4540"/>
                    </a:cubicBezTo>
                    <a:lnTo>
                      <a:pt x="4050" y="4540"/>
                    </a:lnTo>
                    <a:cubicBezTo>
                      <a:pt x="4050" y="4540"/>
                      <a:pt x="4050" y="4540"/>
                      <a:pt x="4050" y="4540"/>
                    </a:cubicBezTo>
                    <a:cubicBezTo>
                      <a:pt x="4050" y="4540"/>
                      <a:pt x="4050" y="4540"/>
                      <a:pt x="4050" y="4540"/>
                    </a:cubicBezTo>
                    <a:lnTo>
                      <a:pt x="4050" y="4536"/>
                    </a:lnTo>
                    <a:cubicBezTo>
                      <a:pt x="4050" y="4536"/>
                      <a:pt x="4055" y="4536"/>
                      <a:pt x="4055" y="4536"/>
                    </a:cubicBezTo>
                    <a:lnTo>
                      <a:pt x="4055" y="4536"/>
                    </a:lnTo>
                    <a:cubicBezTo>
                      <a:pt x="4055" y="4536"/>
                      <a:pt x="4055" y="4536"/>
                      <a:pt x="4055" y="4536"/>
                    </a:cubicBezTo>
                    <a:cubicBezTo>
                      <a:pt x="4055" y="4536"/>
                      <a:pt x="4055" y="4536"/>
                      <a:pt x="4055" y="4536"/>
                    </a:cubicBezTo>
                    <a:cubicBezTo>
                      <a:pt x="4055" y="4536"/>
                      <a:pt x="4055" y="4532"/>
                      <a:pt x="4055" y="4532"/>
                    </a:cubicBezTo>
                    <a:cubicBezTo>
                      <a:pt x="4055" y="4532"/>
                      <a:pt x="4059" y="4532"/>
                      <a:pt x="4059" y="4532"/>
                    </a:cubicBezTo>
                    <a:cubicBezTo>
                      <a:pt x="4059" y="4532"/>
                      <a:pt x="4059" y="4532"/>
                      <a:pt x="4059" y="4532"/>
                    </a:cubicBezTo>
                    <a:lnTo>
                      <a:pt x="4059" y="4532"/>
                    </a:lnTo>
                    <a:cubicBezTo>
                      <a:pt x="4059" y="4532"/>
                      <a:pt x="4063" y="4532"/>
                      <a:pt x="4063" y="4527"/>
                    </a:cubicBezTo>
                    <a:lnTo>
                      <a:pt x="4063" y="4527"/>
                    </a:lnTo>
                    <a:cubicBezTo>
                      <a:pt x="4063" y="4527"/>
                      <a:pt x="4063" y="4527"/>
                      <a:pt x="4063" y="4527"/>
                    </a:cubicBezTo>
                    <a:cubicBezTo>
                      <a:pt x="4063" y="4527"/>
                      <a:pt x="4063" y="4527"/>
                      <a:pt x="4063" y="4527"/>
                    </a:cubicBezTo>
                    <a:cubicBezTo>
                      <a:pt x="4068" y="4527"/>
                      <a:pt x="4068" y="4523"/>
                      <a:pt x="4072" y="4523"/>
                    </a:cubicBezTo>
                    <a:cubicBezTo>
                      <a:pt x="4072" y="4523"/>
                      <a:pt x="4072" y="4523"/>
                      <a:pt x="4072" y="4523"/>
                    </a:cubicBezTo>
                    <a:lnTo>
                      <a:pt x="4072" y="4523"/>
                    </a:lnTo>
                    <a:lnTo>
                      <a:pt x="4081" y="4514"/>
                    </a:lnTo>
                    <a:lnTo>
                      <a:pt x="4081" y="4514"/>
                    </a:lnTo>
                    <a:cubicBezTo>
                      <a:pt x="4102" y="4501"/>
                      <a:pt x="4120" y="4484"/>
                      <a:pt x="4141" y="4467"/>
                    </a:cubicBezTo>
                    <a:lnTo>
                      <a:pt x="4141" y="4467"/>
                    </a:lnTo>
                    <a:cubicBezTo>
                      <a:pt x="4146" y="4462"/>
                      <a:pt x="4146" y="4462"/>
                      <a:pt x="4150" y="4458"/>
                    </a:cubicBezTo>
                    <a:lnTo>
                      <a:pt x="4150" y="4458"/>
                    </a:lnTo>
                    <a:cubicBezTo>
                      <a:pt x="4155" y="4458"/>
                      <a:pt x="4155" y="4454"/>
                      <a:pt x="4159" y="4454"/>
                    </a:cubicBezTo>
                    <a:lnTo>
                      <a:pt x="4159" y="4454"/>
                    </a:lnTo>
                    <a:cubicBezTo>
                      <a:pt x="4159" y="4454"/>
                      <a:pt x="4159" y="4454"/>
                      <a:pt x="4159" y="4454"/>
                    </a:cubicBezTo>
                    <a:lnTo>
                      <a:pt x="4159" y="4454"/>
                    </a:lnTo>
                    <a:cubicBezTo>
                      <a:pt x="4159" y="4449"/>
                      <a:pt x="4163" y="4449"/>
                      <a:pt x="4163" y="4449"/>
                    </a:cubicBezTo>
                    <a:lnTo>
                      <a:pt x="4163" y="4449"/>
                    </a:lnTo>
                    <a:cubicBezTo>
                      <a:pt x="4163" y="4449"/>
                      <a:pt x="4163" y="4449"/>
                      <a:pt x="4163" y="4449"/>
                    </a:cubicBezTo>
                    <a:lnTo>
                      <a:pt x="4163" y="4445"/>
                    </a:lnTo>
                    <a:cubicBezTo>
                      <a:pt x="4163" y="4445"/>
                      <a:pt x="4168" y="4445"/>
                      <a:pt x="4168" y="4445"/>
                    </a:cubicBezTo>
                    <a:cubicBezTo>
                      <a:pt x="4168" y="4445"/>
                      <a:pt x="4168" y="4445"/>
                      <a:pt x="4168" y="4445"/>
                    </a:cubicBezTo>
                    <a:cubicBezTo>
                      <a:pt x="4168" y="4445"/>
                      <a:pt x="4168" y="4445"/>
                      <a:pt x="4168" y="4445"/>
                    </a:cubicBezTo>
                    <a:lnTo>
                      <a:pt x="4168" y="4445"/>
                    </a:lnTo>
                    <a:cubicBezTo>
                      <a:pt x="4168" y="4445"/>
                      <a:pt x="4168" y="4445"/>
                      <a:pt x="4172" y="4441"/>
                    </a:cubicBezTo>
                    <a:cubicBezTo>
                      <a:pt x="4172" y="4441"/>
                      <a:pt x="4172" y="4441"/>
                      <a:pt x="4172" y="4441"/>
                    </a:cubicBezTo>
                    <a:cubicBezTo>
                      <a:pt x="4172" y="4441"/>
                      <a:pt x="4172" y="4441"/>
                      <a:pt x="4172" y="4441"/>
                    </a:cubicBezTo>
                    <a:cubicBezTo>
                      <a:pt x="4172" y="4441"/>
                      <a:pt x="4172" y="4441"/>
                      <a:pt x="4172" y="4441"/>
                    </a:cubicBezTo>
                    <a:cubicBezTo>
                      <a:pt x="4172" y="4441"/>
                      <a:pt x="4172" y="4441"/>
                      <a:pt x="4172" y="4441"/>
                    </a:cubicBezTo>
                    <a:lnTo>
                      <a:pt x="4172" y="4441"/>
                    </a:lnTo>
                    <a:cubicBezTo>
                      <a:pt x="4172" y="4441"/>
                      <a:pt x="4176" y="4441"/>
                      <a:pt x="4176" y="4441"/>
                    </a:cubicBezTo>
                    <a:cubicBezTo>
                      <a:pt x="4176" y="4441"/>
                      <a:pt x="4176" y="4441"/>
                      <a:pt x="4176" y="4436"/>
                    </a:cubicBezTo>
                    <a:cubicBezTo>
                      <a:pt x="4176" y="4436"/>
                      <a:pt x="4176" y="4436"/>
                      <a:pt x="4176" y="4436"/>
                    </a:cubicBezTo>
                    <a:lnTo>
                      <a:pt x="4176" y="4436"/>
                    </a:lnTo>
                    <a:cubicBezTo>
                      <a:pt x="4181" y="4436"/>
                      <a:pt x="4181" y="4436"/>
                      <a:pt x="4181" y="4436"/>
                    </a:cubicBezTo>
                    <a:cubicBezTo>
                      <a:pt x="4181" y="4436"/>
                      <a:pt x="4181" y="4436"/>
                      <a:pt x="4181" y="4436"/>
                    </a:cubicBezTo>
                    <a:cubicBezTo>
                      <a:pt x="4181" y="4432"/>
                      <a:pt x="4181" y="4432"/>
                      <a:pt x="4181" y="4432"/>
                    </a:cubicBezTo>
                    <a:cubicBezTo>
                      <a:pt x="4181" y="4432"/>
                      <a:pt x="4181" y="4432"/>
                      <a:pt x="4181" y="4432"/>
                    </a:cubicBezTo>
                    <a:cubicBezTo>
                      <a:pt x="4181" y="4432"/>
                      <a:pt x="4181" y="4432"/>
                      <a:pt x="4181" y="4432"/>
                    </a:cubicBezTo>
                    <a:cubicBezTo>
                      <a:pt x="4181" y="4432"/>
                      <a:pt x="4181" y="4432"/>
                      <a:pt x="4181" y="4432"/>
                    </a:cubicBezTo>
                    <a:cubicBezTo>
                      <a:pt x="4181" y="4432"/>
                      <a:pt x="4185" y="4432"/>
                      <a:pt x="4185" y="4432"/>
                    </a:cubicBezTo>
                    <a:cubicBezTo>
                      <a:pt x="4185" y="4432"/>
                      <a:pt x="4185" y="4432"/>
                      <a:pt x="4185" y="4432"/>
                    </a:cubicBezTo>
                    <a:lnTo>
                      <a:pt x="4185" y="4428"/>
                    </a:lnTo>
                    <a:cubicBezTo>
                      <a:pt x="4185" y="4428"/>
                      <a:pt x="4185" y="4428"/>
                      <a:pt x="4185" y="4428"/>
                    </a:cubicBezTo>
                    <a:cubicBezTo>
                      <a:pt x="4185" y="4428"/>
                      <a:pt x="4185" y="4428"/>
                      <a:pt x="4185" y="4428"/>
                    </a:cubicBezTo>
                    <a:lnTo>
                      <a:pt x="4185" y="4428"/>
                    </a:lnTo>
                    <a:cubicBezTo>
                      <a:pt x="4189" y="4428"/>
                      <a:pt x="4189" y="4428"/>
                      <a:pt x="4189" y="4428"/>
                    </a:cubicBezTo>
                    <a:cubicBezTo>
                      <a:pt x="4189" y="4428"/>
                      <a:pt x="4189" y="4428"/>
                      <a:pt x="4189" y="4428"/>
                    </a:cubicBezTo>
                    <a:cubicBezTo>
                      <a:pt x="4189" y="4428"/>
                      <a:pt x="4189" y="4428"/>
                      <a:pt x="4189" y="4428"/>
                    </a:cubicBezTo>
                    <a:cubicBezTo>
                      <a:pt x="4189" y="4428"/>
                      <a:pt x="4189" y="4428"/>
                      <a:pt x="4189" y="4428"/>
                    </a:cubicBezTo>
                    <a:cubicBezTo>
                      <a:pt x="4189" y="4423"/>
                      <a:pt x="4189" y="4423"/>
                      <a:pt x="4189" y="4423"/>
                    </a:cubicBezTo>
                    <a:cubicBezTo>
                      <a:pt x="4189" y="4423"/>
                      <a:pt x="4189" y="4423"/>
                      <a:pt x="4194" y="4423"/>
                    </a:cubicBezTo>
                    <a:lnTo>
                      <a:pt x="4194" y="4423"/>
                    </a:lnTo>
                    <a:cubicBezTo>
                      <a:pt x="4194" y="4423"/>
                      <a:pt x="4194" y="4423"/>
                      <a:pt x="4194" y="4423"/>
                    </a:cubicBezTo>
                    <a:cubicBezTo>
                      <a:pt x="4194" y="4423"/>
                      <a:pt x="4194" y="4423"/>
                      <a:pt x="4194" y="4423"/>
                    </a:cubicBezTo>
                    <a:lnTo>
                      <a:pt x="4194" y="4423"/>
                    </a:lnTo>
                    <a:cubicBezTo>
                      <a:pt x="4194" y="4423"/>
                      <a:pt x="4194" y="4423"/>
                      <a:pt x="4194" y="4423"/>
                    </a:cubicBezTo>
                    <a:cubicBezTo>
                      <a:pt x="4194" y="4419"/>
                      <a:pt x="4194" y="4419"/>
                      <a:pt x="4194" y="4419"/>
                    </a:cubicBezTo>
                    <a:cubicBezTo>
                      <a:pt x="4198" y="4419"/>
                      <a:pt x="4198" y="4419"/>
                      <a:pt x="4198" y="4419"/>
                    </a:cubicBezTo>
                    <a:cubicBezTo>
                      <a:pt x="4198" y="4419"/>
                      <a:pt x="4198" y="4419"/>
                      <a:pt x="4198" y="4419"/>
                    </a:cubicBezTo>
                    <a:lnTo>
                      <a:pt x="4198" y="4419"/>
                    </a:lnTo>
                    <a:cubicBezTo>
                      <a:pt x="4198" y="4419"/>
                      <a:pt x="4202" y="4415"/>
                      <a:pt x="4202" y="4415"/>
                    </a:cubicBezTo>
                    <a:lnTo>
                      <a:pt x="4202" y="4415"/>
                    </a:lnTo>
                    <a:cubicBezTo>
                      <a:pt x="4202" y="4415"/>
                      <a:pt x="4202" y="4415"/>
                      <a:pt x="4202" y="4415"/>
                    </a:cubicBezTo>
                    <a:lnTo>
                      <a:pt x="4202" y="4415"/>
                    </a:lnTo>
                    <a:cubicBezTo>
                      <a:pt x="4202" y="4415"/>
                      <a:pt x="4202" y="4415"/>
                      <a:pt x="4207" y="4415"/>
                    </a:cubicBezTo>
                    <a:lnTo>
                      <a:pt x="4207" y="4415"/>
                    </a:lnTo>
                    <a:cubicBezTo>
                      <a:pt x="4228" y="4393"/>
                      <a:pt x="4250" y="4371"/>
                      <a:pt x="4276" y="4350"/>
                    </a:cubicBezTo>
                    <a:close/>
                    <a:moveTo>
                      <a:pt x="2997" y="4371"/>
                    </a:moveTo>
                    <a:cubicBezTo>
                      <a:pt x="2893" y="4397"/>
                      <a:pt x="2793" y="4415"/>
                      <a:pt x="2689" y="4428"/>
                    </a:cubicBezTo>
                    <a:lnTo>
                      <a:pt x="2741" y="5039"/>
                    </a:lnTo>
                    <a:cubicBezTo>
                      <a:pt x="2789" y="5035"/>
                      <a:pt x="2836" y="5030"/>
                      <a:pt x="2884" y="5026"/>
                    </a:cubicBezTo>
                    <a:cubicBezTo>
                      <a:pt x="2884" y="5022"/>
                      <a:pt x="2888" y="5022"/>
                      <a:pt x="2888" y="5022"/>
                    </a:cubicBezTo>
                    <a:lnTo>
                      <a:pt x="2888" y="5022"/>
                    </a:lnTo>
                    <a:cubicBezTo>
                      <a:pt x="2888" y="5022"/>
                      <a:pt x="2893" y="5022"/>
                      <a:pt x="2893" y="5022"/>
                    </a:cubicBezTo>
                    <a:cubicBezTo>
                      <a:pt x="2893" y="5022"/>
                      <a:pt x="2893" y="5022"/>
                      <a:pt x="2893" y="5022"/>
                    </a:cubicBezTo>
                    <a:cubicBezTo>
                      <a:pt x="2893" y="5022"/>
                      <a:pt x="2893" y="5022"/>
                      <a:pt x="2893" y="5022"/>
                    </a:cubicBezTo>
                    <a:cubicBezTo>
                      <a:pt x="2893" y="5022"/>
                      <a:pt x="2893" y="5022"/>
                      <a:pt x="2893" y="5022"/>
                    </a:cubicBezTo>
                    <a:cubicBezTo>
                      <a:pt x="2897" y="5022"/>
                      <a:pt x="2897" y="5022"/>
                      <a:pt x="2897" y="5022"/>
                    </a:cubicBezTo>
                    <a:lnTo>
                      <a:pt x="2901" y="5022"/>
                    </a:lnTo>
                    <a:lnTo>
                      <a:pt x="2901" y="5022"/>
                    </a:lnTo>
                    <a:cubicBezTo>
                      <a:pt x="2901" y="5022"/>
                      <a:pt x="2901" y="5022"/>
                      <a:pt x="2901" y="5022"/>
                    </a:cubicBezTo>
                    <a:cubicBezTo>
                      <a:pt x="2901" y="5022"/>
                      <a:pt x="2901" y="5022"/>
                      <a:pt x="2901" y="5022"/>
                    </a:cubicBezTo>
                    <a:cubicBezTo>
                      <a:pt x="2901" y="5022"/>
                      <a:pt x="2901" y="5022"/>
                      <a:pt x="2901" y="5022"/>
                    </a:cubicBezTo>
                    <a:cubicBezTo>
                      <a:pt x="2906" y="5022"/>
                      <a:pt x="2906" y="5022"/>
                      <a:pt x="2906" y="5022"/>
                    </a:cubicBezTo>
                    <a:cubicBezTo>
                      <a:pt x="2906" y="5022"/>
                      <a:pt x="2906" y="5022"/>
                      <a:pt x="2906" y="5022"/>
                    </a:cubicBezTo>
                    <a:cubicBezTo>
                      <a:pt x="2906" y="5022"/>
                      <a:pt x="2906" y="5022"/>
                      <a:pt x="2906" y="5022"/>
                    </a:cubicBezTo>
                    <a:lnTo>
                      <a:pt x="2906" y="5022"/>
                    </a:lnTo>
                    <a:cubicBezTo>
                      <a:pt x="2906" y="5022"/>
                      <a:pt x="2910" y="5022"/>
                      <a:pt x="2910" y="5022"/>
                    </a:cubicBezTo>
                    <a:cubicBezTo>
                      <a:pt x="2910" y="5022"/>
                      <a:pt x="2910" y="5022"/>
                      <a:pt x="2910" y="5022"/>
                    </a:cubicBezTo>
                    <a:cubicBezTo>
                      <a:pt x="2910" y="5022"/>
                      <a:pt x="2910" y="5022"/>
                      <a:pt x="2910" y="5022"/>
                    </a:cubicBezTo>
                    <a:lnTo>
                      <a:pt x="2910" y="5022"/>
                    </a:lnTo>
                    <a:cubicBezTo>
                      <a:pt x="2910" y="5022"/>
                      <a:pt x="2910" y="5022"/>
                      <a:pt x="2910" y="5022"/>
                    </a:cubicBezTo>
                    <a:cubicBezTo>
                      <a:pt x="2914" y="5022"/>
                      <a:pt x="2914" y="5022"/>
                      <a:pt x="2914" y="5022"/>
                    </a:cubicBezTo>
                    <a:cubicBezTo>
                      <a:pt x="2914" y="5017"/>
                      <a:pt x="2914" y="5017"/>
                      <a:pt x="2914" y="5017"/>
                    </a:cubicBezTo>
                    <a:cubicBezTo>
                      <a:pt x="2914" y="5017"/>
                      <a:pt x="2914" y="5017"/>
                      <a:pt x="2914" y="5017"/>
                    </a:cubicBezTo>
                    <a:cubicBezTo>
                      <a:pt x="2914" y="5017"/>
                      <a:pt x="2914" y="5017"/>
                      <a:pt x="2914" y="5017"/>
                    </a:cubicBezTo>
                    <a:cubicBezTo>
                      <a:pt x="2914" y="5017"/>
                      <a:pt x="2914" y="5017"/>
                      <a:pt x="2919" y="5017"/>
                    </a:cubicBezTo>
                    <a:cubicBezTo>
                      <a:pt x="2919" y="5017"/>
                      <a:pt x="2919" y="5017"/>
                      <a:pt x="2919" y="5017"/>
                    </a:cubicBezTo>
                    <a:cubicBezTo>
                      <a:pt x="2919" y="5017"/>
                      <a:pt x="2919" y="5017"/>
                      <a:pt x="2919" y="5017"/>
                    </a:cubicBezTo>
                    <a:cubicBezTo>
                      <a:pt x="2919" y="5017"/>
                      <a:pt x="2919" y="5017"/>
                      <a:pt x="2919" y="5017"/>
                    </a:cubicBezTo>
                    <a:cubicBezTo>
                      <a:pt x="2919" y="5017"/>
                      <a:pt x="2919" y="5017"/>
                      <a:pt x="2919" y="5017"/>
                    </a:cubicBezTo>
                    <a:cubicBezTo>
                      <a:pt x="2919" y="5017"/>
                      <a:pt x="2923" y="5017"/>
                      <a:pt x="2923" y="5017"/>
                    </a:cubicBezTo>
                    <a:cubicBezTo>
                      <a:pt x="2923" y="5017"/>
                      <a:pt x="2923" y="5017"/>
                      <a:pt x="2923" y="5017"/>
                    </a:cubicBezTo>
                    <a:cubicBezTo>
                      <a:pt x="2923" y="5017"/>
                      <a:pt x="2923" y="5017"/>
                      <a:pt x="2923" y="5017"/>
                    </a:cubicBezTo>
                    <a:cubicBezTo>
                      <a:pt x="2923" y="5017"/>
                      <a:pt x="2923" y="5017"/>
                      <a:pt x="2923" y="5017"/>
                    </a:cubicBezTo>
                    <a:cubicBezTo>
                      <a:pt x="2923" y="5017"/>
                      <a:pt x="2923" y="5017"/>
                      <a:pt x="2923" y="5017"/>
                    </a:cubicBezTo>
                    <a:cubicBezTo>
                      <a:pt x="2927" y="5017"/>
                      <a:pt x="2927" y="5017"/>
                      <a:pt x="2927" y="5017"/>
                    </a:cubicBezTo>
                    <a:cubicBezTo>
                      <a:pt x="2927" y="5017"/>
                      <a:pt x="2927" y="5017"/>
                      <a:pt x="2927" y="5017"/>
                    </a:cubicBezTo>
                    <a:cubicBezTo>
                      <a:pt x="2927" y="5017"/>
                      <a:pt x="2927" y="5017"/>
                      <a:pt x="2927" y="5017"/>
                    </a:cubicBezTo>
                    <a:cubicBezTo>
                      <a:pt x="2927" y="5017"/>
                      <a:pt x="2927" y="5017"/>
                      <a:pt x="2927" y="5017"/>
                    </a:cubicBezTo>
                    <a:cubicBezTo>
                      <a:pt x="2927" y="5017"/>
                      <a:pt x="2932" y="5017"/>
                      <a:pt x="2932" y="5017"/>
                    </a:cubicBezTo>
                    <a:cubicBezTo>
                      <a:pt x="2932" y="5017"/>
                      <a:pt x="2932" y="5017"/>
                      <a:pt x="2932" y="5017"/>
                    </a:cubicBezTo>
                    <a:lnTo>
                      <a:pt x="2932" y="5017"/>
                    </a:lnTo>
                    <a:cubicBezTo>
                      <a:pt x="2932" y="5017"/>
                      <a:pt x="2932" y="5017"/>
                      <a:pt x="2932" y="5017"/>
                    </a:cubicBezTo>
                    <a:cubicBezTo>
                      <a:pt x="2932" y="5017"/>
                      <a:pt x="2932" y="5017"/>
                      <a:pt x="2932" y="5017"/>
                    </a:cubicBezTo>
                    <a:cubicBezTo>
                      <a:pt x="2932" y="5017"/>
                      <a:pt x="2932" y="5017"/>
                      <a:pt x="2936" y="5017"/>
                    </a:cubicBezTo>
                    <a:cubicBezTo>
                      <a:pt x="2936" y="5017"/>
                      <a:pt x="2936" y="5017"/>
                      <a:pt x="2936" y="5017"/>
                    </a:cubicBezTo>
                    <a:lnTo>
                      <a:pt x="2941" y="5017"/>
                    </a:lnTo>
                    <a:lnTo>
                      <a:pt x="2941" y="5013"/>
                    </a:lnTo>
                    <a:cubicBezTo>
                      <a:pt x="2941" y="5013"/>
                      <a:pt x="2941" y="5013"/>
                      <a:pt x="2941" y="5013"/>
                    </a:cubicBezTo>
                    <a:lnTo>
                      <a:pt x="2941" y="5013"/>
                    </a:lnTo>
                    <a:cubicBezTo>
                      <a:pt x="2941" y="5013"/>
                      <a:pt x="2941" y="5013"/>
                      <a:pt x="2941" y="5013"/>
                    </a:cubicBezTo>
                    <a:cubicBezTo>
                      <a:pt x="2941" y="5013"/>
                      <a:pt x="2945" y="5013"/>
                      <a:pt x="2945" y="5013"/>
                    </a:cubicBezTo>
                    <a:lnTo>
                      <a:pt x="2945" y="5013"/>
                    </a:lnTo>
                    <a:lnTo>
                      <a:pt x="2949" y="5013"/>
                    </a:lnTo>
                    <a:lnTo>
                      <a:pt x="2949" y="5013"/>
                    </a:lnTo>
                    <a:cubicBezTo>
                      <a:pt x="3014" y="5000"/>
                      <a:pt x="3084" y="4987"/>
                      <a:pt x="3149" y="4970"/>
                    </a:cubicBezTo>
                    <a:close/>
                    <a:moveTo>
                      <a:pt x="2021" y="4367"/>
                    </a:moveTo>
                    <a:cubicBezTo>
                      <a:pt x="1961" y="4350"/>
                      <a:pt x="1900" y="4328"/>
                      <a:pt x="1839" y="4306"/>
                    </a:cubicBezTo>
                    <a:cubicBezTo>
                      <a:pt x="1800" y="4293"/>
                      <a:pt x="1766" y="4276"/>
                      <a:pt x="1727" y="4259"/>
                    </a:cubicBezTo>
                    <a:lnTo>
                      <a:pt x="1471" y="4822"/>
                    </a:lnTo>
                    <a:cubicBezTo>
                      <a:pt x="1479" y="4827"/>
                      <a:pt x="1488" y="4831"/>
                      <a:pt x="1497" y="4835"/>
                    </a:cubicBezTo>
                    <a:cubicBezTo>
                      <a:pt x="1497" y="4835"/>
                      <a:pt x="1501" y="4835"/>
                      <a:pt x="1501" y="4835"/>
                    </a:cubicBezTo>
                    <a:lnTo>
                      <a:pt x="1501" y="4835"/>
                    </a:lnTo>
                    <a:cubicBezTo>
                      <a:pt x="1501" y="4835"/>
                      <a:pt x="1501" y="4835"/>
                      <a:pt x="1501" y="4835"/>
                    </a:cubicBezTo>
                    <a:cubicBezTo>
                      <a:pt x="1501" y="4835"/>
                      <a:pt x="1501" y="4835"/>
                      <a:pt x="1501" y="4835"/>
                    </a:cubicBezTo>
                    <a:cubicBezTo>
                      <a:pt x="1505" y="4835"/>
                      <a:pt x="1505" y="4835"/>
                      <a:pt x="1505" y="4835"/>
                    </a:cubicBezTo>
                    <a:cubicBezTo>
                      <a:pt x="1505" y="4835"/>
                      <a:pt x="1505" y="4840"/>
                      <a:pt x="1505" y="4840"/>
                    </a:cubicBezTo>
                    <a:cubicBezTo>
                      <a:pt x="1505" y="4840"/>
                      <a:pt x="1510" y="4840"/>
                      <a:pt x="1510" y="4840"/>
                    </a:cubicBezTo>
                    <a:cubicBezTo>
                      <a:pt x="1510" y="4840"/>
                      <a:pt x="1510" y="4840"/>
                      <a:pt x="1510" y="4840"/>
                    </a:cubicBezTo>
                    <a:cubicBezTo>
                      <a:pt x="1510" y="4840"/>
                      <a:pt x="1510" y="4840"/>
                      <a:pt x="1510" y="4840"/>
                    </a:cubicBezTo>
                    <a:cubicBezTo>
                      <a:pt x="1510" y="4840"/>
                      <a:pt x="1510" y="4840"/>
                      <a:pt x="1510" y="4840"/>
                    </a:cubicBezTo>
                    <a:lnTo>
                      <a:pt x="1510" y="4840"/>
                    </a:lnTo>
                    <a:cubicBezTo>
                      <a:pt x="1514" y="4840"/>
                      <a:pt x="1514" y="4840"/>
                      <a:pt x="1514" y="4840"/>
                    </a:cubicBezTo>
                    <a:cubicBezTo>
                      <a:pt x="1514" y="4840"/>
                      <a:pt x="1514" y="4840"/>
                      <a:pt x="1514" y="4840"/>
                    </a:cubicBezTo>
                    <a:cubicBezTo>
                      <a:pt x="1514" y="4840"/>
                      <a:pt x="1514" y="4840"/>
                      <a:pt x="1514" y="4840"/>
                    </a:cubicBezTo>
                    <a:lnTo>
                      <a:pt x="1514" y="4840"/>
                    </a:lnTo>
                    <a:cubicBezTo>
                      <a:pt x="1514" y="4840"/>
                      <a:pt x="1514" y="4840"/>
                      <a:pt x="1518" y="4840"/>
                    </a:cubicBezTo>
                    <a:cubicBezTo>
                      <a:pt x="1518" y="4844"/>
                      <a:pt x="1518" y="4844"/>
                      <a:pt x="1518" y="4844"/>
                    </a:cubicBezTo>
                    <a:cubicBezTo>
                      <a:pt x="1518" y="4844"/>
                      <a:pt x="1518" y="4844"/>
                      <a:pt x="1518" y="4844"/>
                    </a:cubicBezTo>
                    <a:cubicBezTo>
                      <a:pt x="1518" y="4844"/>
                      <a:pt x="1518" y="4844"/>
                      <a:pt x="1518" y="4844"/>
                    </a:cubicBezTo>
                    <a:cubicBezTo>
                      <a:pt x="1518" y="4844"/>
                      <a:pt x="1518" y="4844"/>
                      <a:pt x="1518" y="4844"/>
                    </a:cubicBezTo>
                    <a:cubicBezTo>
                      <a:pt x="1518" y="4844"/>
                      <a:pt x="1523" y="4844"/>
                      <a:pt x="1523" y="4844"/>
                    </a:cubicBezTo>
                    <a:cubicBezTo>
                      <a:pt x="1523" y="4844"/>
                      <a:pt x="1523" y="4844"/>
                      <a:pt x="1523" y="4844"/>
                    </a:cubicBezTo>
                    <a:lnTo>
                      <a:pt x="1523" y="4844"/>
                    </a:lnTo>
                    <a:cubicBezTo>
                      <a:pt x="1523" y="4844"/>
                      <a:pt x="1523" y="4844"/>
                      <a:pt x="1523" y="4844"/>
                    </a:cubicBezTo>
                    <a:cubicBezTo>
                      <a:pt x="1523" y="4844"/>
                      <a:pt x="1523" y="4844"/>
                      <a:pt x="1523" y="4844"/>
                    </a:cubicBezTo>
                    <a:cubicBezTo>
                      <a:pt x="1527" y="4844"/>
                      <a:pt x="1527" y="4844"/>
                      <a:pt x="1527" y="4844"/>
                    </a:cubicBezTo>
                    <a:cubicBezTo>
                      <a:pt x="1527" y="4844"/>
                      <a:pt x="1527" y="4844"/>
                      <a:pt x="1527" y="4844"/>
                    </a:cubicBezTo>
                    <a:cubicBezTo>
                      <a:pt x="1527" y="4848"/>
                      <a:pt x="1527" y="4848"/>
                      <a:pt x="1527" y="4848"/>
                    </a:cubicBezTo>
                    <a:cubicBezTo>
                      <a:pt x="1527" y="4848"/>
                      <a:pt x="1527" y="4848"/>
                      <a:pt x="1527" y="4848"/>
                    </a:cubicBezTo>
                    <a:cubicBezTo>
                      <a:pt x="1527" y="4848"/>
                      <a:pt x="1531" y="4848"/>
                      <a:pt x="1531" y="4848"/>
                    </a:cubicBezTo>
                    <a:cubicBezTo>
                      <a:pt x="1531" y="4848"/>
                      <a:pt x="1531" y="4848"/>
                      <a:pt x="1531" y="4848"/>
                    </a:cubicBezTo>
                    <a:cubicBezTo>
                      <a:pt x="1531" y="4848"/>
                      <a:pt x="1531" y="4848"/>
                      <a:pt x="1531" y="4848"/>
                    </a:cubicBezTo>
                    <a:cubicBezTo>
                      <a:pt x="1531" y="4848"/>
                      <a:pt x="1531" y="4848"/>
                      <a:pt x="1531" y="4848"/>
                    </a:cubicBezTo>
                    <a:cubicBezTo>
                      <a:pt x="1531" y="4848"/>
                      <a:pt x="1531" y="4848"/>
                      <a:pt x="1531" y="4848"/>
                    </a:cubicBezTo>
                    <a:lnTo>
                      <a:pt x="1536" y="4848"/>
                    </a:lnTo>
                    <a:cubicBezTo>
                      <a:pt x="1536" y="4848"/>
                      <a:pt x="1536" y="4848"/>
                      <a:pt x="1536" y="4848"/>
                    </a:cubicBezTo>
                    <a:cubicBezTo>
                      <a:pt x="1536" y="4848"/>
                      <a:pt x="1536" y="4848"/>
                      <a:pt x="1536" y="4848"/>
                    </a:cubicBezTo>
                    <a:cubicBezTo>
                      <a:pt x="1536" y="4848"/>
                      <a:pt x="1536" y="4848"/>
                      <a:pt x="1536" y="4853"/>
                    </a:cubicBezTo>
                    <a:cubicBezTo>
                      <a:pt x="1536" y="4853"/>
                      <a:pt x="1536" y="4853"/>
                      <a:pt x="1536" y="4853"/>
                    </a:cubicBezTo>
                    <a:cubicBezTo>
                      <a:pt x="1540" y="4853"/>
                      <a:pt x="1540" y="4853"/>
                      <a:pt x="1540" y="4853"/>
                    </a:cubicBezTo>
                    <a:cubicBezTo>
                      <a:pt x="1540" y="4853"/>
                      <a:pt x="1540" y="4853"/>
                      <a:pt x="1540" y="4853"/>
                    </a:cubicBezTo>
                    <a:cubicBezTo>
                      <a:pt x="1540" y="4853"/>
                      <a:pt x="1540" y="4853"/>
                      <a:pt x="1544" y="4853"/>
                    </a:cubicBezTo>
                    <a:cubicBezTo>
                      <a:pt x="1544" y="4853"/>
                      <a:pt x="1544" y="4853"/>
                      <a:pt x="1544" y="4853"/>
                    </a:cubicBezTo>
                    <a:cubicBezTo>
                      <a:pt x="1544" y="4853"/>
                      <a:pt x="1544" y="4853"/>
                      <a:pt x="1544" y="4853"/>
                    </a:cubicBezTo>
                    <a:cubicBezTo>
                      <a:pt x="1544" y="4853"/>
                      <a:pt x="1544" y="4853"/>
                      <a:pt x="1544" y="4853"/>
                    </a:cubicBezTo>
                    <a:cubicBezTo>
                      <a:pt x="1544" y="4853"/>
                      <a:pt x="1544" y="4853"/>
                      <a:pt x="1549" y="4853"/>
                    </a:cubicBezTo>
                    <a:lnTo>
                      <a:pt x="1549" y="4853"/>
                    </a:lnTo>
                    <a:cubicBezTo>
                      <a:pt x="1549" y="4857"/>
                      <a:pt x="1549" y="4857"/>
                      <a:pt x="1549" y="4857"/>
                    </a:cubicBezTo>
                    <a:cubicBezTo>
                      <a:pt x="1549" y="4857"/>
                      <a:pt x="1549" y="4857"/>
                      <a:pt x="1549" y="4857"/>
                    </a:cubicBezTo>
                    <a:lnTo>
                      <a:pt x="1549" y="4857"/>
                    </a:lnTo>
                    <a:lnTo>
                      <a:pt x="1549" y="4857"/>
                    </a:lnTo>
                    <a:cubicBezTo>
                      <a:pt x="1553" y="4857"/>
                      <a:pt x="1553" y="4857"/>
                      <a:pt x="1553" y="4857"/>
                    </a:cubicBezTo>
                    <a:cubicBezTo>
                      <a:pt x="1553" y="4857"/>
                      <a:pt x="1553" y="4857"/>
                      <a:pt x="1553" y="4857"/>
                    </a:cubicBezTo>
                    <a:cubicBezTo>
                      <a:pt x="1553" y="4857"/>
                      <a:pt x="1553" y="4857"/>
                      <a:pt x="1553" y="4857"/>
                    </a:cubicBezTo>
                    <a:lnTo>
                      <a:pt x="1553" y="4857"/>
                    </a:lnTo>
                    <a:cubicBezTo>
                      <a:pt x="1557" y="4857"/>
                      <a:pt x="1557" y="4857"/>
                      <a:pt x="1557" y="4861"/>
                    </a:cubicBezTo>
                    <a:cubicBezTo>
                      <a:pt x="1557" y="4861"/>
                      <a:pt x="1557" y="4861"/>
                      <a:pt x="1557" y="4861"/>
                    </a:cubicBezTo>
                    <a:cubicBezTo>
                      <a:pt x="1557" y="4861"/>
                      <a:pt x="1557" y="4861"/>
                      <a:pt x="1562" y="4861"/>
                    </a:cubicBezTo>
                    <a:lnTo>
                      <a:pt x="1562" y="4861"/>
                    </a:lnTo>
                    <a:cubicBezTo>
                      <a:pt x="1562" y="4861"/>
                      <a:pt x="1562" y="4861"/>
                      <a:pt x="1562" y="4861"/>
                    </a:cubicBezTo>
                    <a:cubicBezTo>
                      <a:pt x="1562" y="4861"/>
                      <a:pt x="1562" y="4861"/>
                      <a:pt x="1562" y="4861"/>
                    </a:cubicBezTo>
                    <a:cubicBezTo>
                      <a:pt x="1562" y="4861"/>
                      <a:pt x="1562" y="4861"/>
                      <a:pt x="1562" y="4861"/>
                    </a:cubicBezTo>
                    <a:cubicBezTo>
                      <a:pt x="1562" y="4861"/>
                      <a:pt x="1562" y="4861"/>
                      <a:pt x="1562" y="4861"/>
                    </a:cubicBezTo>
                    <a:cubicBezTo>
                      <a:pt x="1566" y="4861"/>
                      <a:pt x="1566" y="4861"/>
                      <a:pt x="1566" y="4861"/>
                    </a:cubicBezTo>
                    <a:cubicBezTo>
                      <a:pt x="1566" y="4861"/>
                      <a:pt x="1566" y="4861"/>
                      <a:pt x="1566" y="4861"/>
                    </a:cubicBezTo>
                    <a:cubicBezTo>
                      <a:pt x="1570" y="4861"/>
                      <a:pt x="1570" y="4866"/>
                      <a:pt x="1570" y="4866"/>
                    </a:cubicBezTo>
                    <a:cubicBezTo>
                      <a:pt x="1570" y="4866"/>
                      <a:pt x="1570" y="4866"/>
                      <a:pt x="1570" y="4866"/>
                    </a:cubicBezTo>
                    <a:cubicBezTo>
                      <a:pt x="1570" y="4866"/>
                      <a:pt x="1570" y="4866"/>
                      <a:pt x="1575" y="4866"/>
                    </a:cubicBezTo>
                    <a:cubicBezTo>
                      <a:pt x="1575" y="4866"/>
                      <a:pt x="1575" y="4866"/>
                      <a:pt x="1575" y="4866"/>
                    </a:cubicBezTo>
                    <a:cubicBezTo>
                      <a:pt x="1575" y="4866"/>
                      <a:pt x="1575" y="4866"/>
                      <a:pt x="1575" y="4866"/>
                    </a:cubicBezTo>
                    <a:cubicBezTo>
                      <a:pt x="1575" y="4866"/>
                      <a:pt x="1575" y="4866"/>
                      <a:pt x="1575" y="4866"/>
                    </a:cubicBezTo>
                    <a:cubicBezTo>
                      <a:pt x="1575" y="4866"/>
                      <a:pt x="1575" y="4866"/>
                      <a:pt x="1579" y="4866"/>
                    </a:cubicBezTo>
                    <a:cubicBezTo>
                      <a:pt x="1579" y="4866"/>
                      <a:pt x="1579" y="4866"/>
                      <a:pt x="1579" y="4866"/>
                    </a:cubicBezTo>
                    <a:cubicBezTo>
                      <a:pt x="1579" y="4866"/>
                      <a:pt x="1579" y="4866"/>
                      <a:pt x="1579" y="4866"/>
                    </a:cubicBezTo>
                    <a:cubicBezTo>
                      <a:pt x="1579" y="4866"/>
                      <a:pt x="1579" y="4866"/>
                      <a:pt x="1579" y="4866"/>
                    </a:cubicBezTo>
                    <a:cubicBezTo>
                      <a:pt x="1579" y="4870"/>
                      <a:pt x="1583" y="4870"/>
                      <a:pt x="1583" y="4870"/>
                    </a:cubicBezTo>
                    <a:cubicBezTo>
                      <a:pt x="1583" y="4870"/>
                      <a:pt x="1583" y="4870"/>
                      <a:pt x="1583" y="4870"/>
                    </a:cubicBezTo>
                    <a:cubicBezTo>
                      <a:pt x="1583" y="4870"/>
                      <a:pt x="1583" y="4870"/>
                      <a:pt x="1583" y="4870"/>
                    </a:cubicBezTo>
                    <a:cubicBezTo>
                      <a:pt x="1583" y="4870"/>
                      <a:pt x="1583" y="4870"/>
                      <a:pt x="1583" y="4870"/>
                    </a:cubicBezTo>
                    <a:cubicBezTo>
                      <a:pt x="1583" y="4870"/>
                      <a:pt x="1588" y="4870"/>
                      <a:pt x="1588" y="4870"/>
                    </a:cubicBezTo>
                    <a:lnTo>
                      <a:pt x="1588" y="4870"/>
                    </a:lnTo>
                    <a:cubicBezTo>
                      <a:pt x="1588" y="4870"/>
                      <a:pt x="1588" y="4870"/>
                      <a:pt x="1588" y="4870"/>
                    </a:cubicBezTo>
                    <a:lnTo>
                      <a:pt x="1588" y="4870"/>
                    </a:lnTo>
                    <a:cubicBezTo>
                      <a:pt x="1588" y="4870"/>
                      <a:pt x="1588" y="4870"/>
                      <a:pt x="1592" y="4874"/>
                    </a:cubicBezTo>
                    <a:lnTo>
                      <a:pt x="1592" y="4874"/>
                    </a:lnTo>
                    <a:cubicBezTo>
                      <a:pt x="1592" y="4874"/>
                      <a:pt x="1592" y="4874"/>
                      <a:pt x="1592" y="4874"/>
                    </a:cubicBezTo>
                    <a:lnTo>
                      <a:pt x="1592" y="4874"/>
                    </a:lnTo>
                    <a:cubicBezTo>
                      <a:pt x="1592" y="4874"/>
                      <a:pt x="1592" y="4874"/>
                      <a:pt x="1592" y="4874"/>
                    </a:cubicBezTo>
                    <a:cubicBezTo>
                      <a:pt x="1592" y="4874"/>
                      <a:pt x="1596" y="4874"/>
                      <a:pt x="1596" y="4874"/>
                    </a:cubicBezTo>
                    <a:cubicBezTo>
                      <a:pt x="1596" y="4874"/>
                      <a:pt x="1596" y="4874"/>
                      <a:pt x="1596" y="4874"/>
                    </a:cubicBezTo>
                    <a:lnTo>
                      <a:pt x="1596" y="4874"/>
                    </a:lnTo>
                    <a:cubicBezTo>
                      <a:pt x="1601" y="4874"/>
                      <a:pt x="1601" y="4874"/>
                      <a:pt x="1601" y="4874"/>
                    </a:cubicBezTo>
                    <a:cubicBezTo>
                      <a:pt x="1601" y="4874"/>
                      <a:pt x="1601" y="4874"/>
                      <a:pt x="1601" y="4874"/>
                    </a:cubicBezTo>
                    <a:cubicBezTo>
                      <a:pt x="1601" y="4874"/>
                      <a:pt x="1601" y="4879"/>
                      <a:pt x="1601" y="4879"/>
                    </a:cubicBezTo>
                    <a:cubicBezTo>
                      <a:pt x="1601" y="4879"/>
                      <a:pt x="1601" y="4879"/>
                      <a:pt x="1601" y="4879"/>
                    </a:cubicBezTo>
                    <a:lnTo>
                      <a:pt x="1605" y="4879"/>
                    </a:lnTo>
                    <a:cubicBezTo>
                      <a:pt x="1605" y="4879"/>
                      <a:pt x="1605" y="4879"/>
                      <a:pt x="1605" y="4879"/>
                    </a:cubicBezTo>
                    <a:lnTo>
                      <a:pt x="1605" y="4879"/>
                    </a:lnTo>
                    <a:cubicBezTo>
                      <a:pt x="1605" y="4879"/>
                      <a:pt x="1605" y="4879"/>
                      <a:pt x="1605" y="4879"/>
                    </a:cubicBezTo>
                    <a:cubicBezTo>
                      <a:pt x="1605" y="4879"/>
                      <a:pt x="1605" y="4879"/>
                      <a:pt x="1609" y="4879"/>
                    </a:cubicBezTo>
                    <a:lnTo>
                      <a:pt x="1609" y="4879"/>
                    </a:lnTo>
                    <a:cubicBezTo>
                      <a:pt x="1609" y="4879"/>
                      <a:pt x="1609" y="4879"/>
                      <a:pt x="1609" y="4879"/>
                    </a:cubicBezTo>
                    <a:cubicBezTo>
                      <a:pt x="1609" y="4879"/>
                      <a:pt x="1609" y="4879"/>
                      <a:pt x="1609" y="4879"/>
                    </a:cubicBezTo>
                    <a:cubicBezTo>
                      <a:pt x="1609" y="4879"/>
                      <a:pt x="1609" y="4879"/>
                      <a:pt x="1609" y="4879"/>
                    </a:cubicBezTo>
                    <a:lnTo>
                      <a:pt x="1609" y="4879"/>
                    </a:lnTo>
                    <a:lnTo>
                      <a:pt x="1614" y="4883"/>
                    </a:lnTo>
                    <a:cubicBezTo>
                      <a:pt x="1614" y="4883"/>
                      <a:pt x="1614" y="4883"/>
                      <a:pt x="1614" y="4883"/>
                    </a:cubicBezTo>
                    <a:cubicBezTo>
                      <a:pt x="1614" y="4883"/>
                      <a:pt x="1614" y="4883"/>
                      <a:pt x="1614" y="4883"/>
                    </a:cubicBezTo>
                    <a:cubicBezTo>
                      <a:pt x="1614" y="4883"/>
                      <a:pt x="1614" y="4883"/>
                      <a:pt x="1614" y="4883"/>
                    </a:cubicBezTo>
                    <a:cubicBezTo>
                      <a:pt x="1614" y="4883"/>
                      <a:pt x="1618" y="4883"/>
                      <a:pt x="1618" y="4883"/>
                    </a:cubicBezTo>
                    <a:cubicBezTo>
                      <a:pt x="1618" y="4883"/>
                      <a:pt x="1618" y="4883"/>
                      <a:pt x="1618" y="4883"/>
                    </a:cubicBezTo>
                    <a:cubicBezTo>
                      <a:pt x="1618" y="4883"/>
                      <a:pt x="1618" y="4883"/>
                      <a:pt x="1618" y="4883"/>
                    </a:cubicBezTo>
                    <a:cubicBezTo>
                      <a:pt x="1618" y="4883"/>
                      <a:pt x="1618" y="4883"/>
                      <a:pt x="1618" y="4883"/>
                    </a:cubicBezTo>
                    <a:cubicBezTo>
                      <a:pt x="1618" y="4883"/>
                      <a:pt x="1622" y="4883"/>
                      <a:pt x="1622" y="4883"/>
                    </a:cubicBezTo>
                    <a:lnTo>
                      <a:pt x="1622" y="4883"/>
                    </a:lnTo>
                    <a:cubicBezTo>
                      <a:pt x="1622" y="4883"/>
                      <a:pt x="1622" y="4883"/>
                      <a:pt x="1622" y="4883"/>
                    </a:cubicBezTo>
                    <a:cubicBezTo>
                      <a:pt x="1622" y="4887"/>
                      <a:pt x="1622" y="4887"/>
                      <a:pt x="1627" y="4887"/>
                    </a:cubicBezTo>
                    <a:lnTo>
                      <a:pt x="1627" y="4887"/>
                    </a:lnTo>
                    <a:cubicBezTo>
                      <a:pt x="1627" y="4887"/>
                      <a:pt x="1627" y="4887"/>
                      <a:pt x="1627" y="4887"/>
                    </a:cubicBezTo>
                    <a:cubicBezTo>
                      <a:pt x="1627" y="4887"/>
                      <a:pt x="1627" y="4887"/>
                      <a:pt x="1627" y="4887"/>
                    </a:cubicBezTo>
                    <a:cubicBezTo>
                      <a:pt x="1627" y="4887"/>
                      <a:pt x="1627" y="4887"/>
                      <a:pt x="1627" y="4887"/>
                    </a:cubicBezTo>
                    <a:cubicBezTo>
                      <a:pt x="1627" y="4887"/>
                      <a:pt x="1631" y="4887"/>
                      <a:pt x="1631" y="4887"/>
                    </a:cubicBezTo>
                    <a:cubicBezTo>
                      <a:pt x="1631" y="4887"/>
                      <a:pt x="1631" y="4887"/>
                      <a:pt x="1631" y="4887"/>
                    </a:cubicBezTo>
                    <a:cubicBezTo>
                      <a:pt x="1631" y="4887"/>
                      <a:pt x="1631" y="4887"/>
                      <a:pt x="1631" y="4887"/>
                    </a:cubicBezTo>
                    <a:lnTo>
                      <a:pt x="1631" y="4887"/>
                    </a:lnTo>
                    <a:cubicBezTo>
                      <a:pt x="1631" y="4887"/>
                      <a:pt x="1631" y="4887"/>
                      <a:pt x="1631" y="4887"/>
                    </a:cubicBezTo>
                    <a:cubicBezTo>
                      <a:pt x="1635" y="4887"/>
                      <a:pt x="1635" y="4887"/>
                      <a:pt x="1635" y="4887"/>
                    </a:cubicBezTo>
                    <a:cubicBezTo>
                      <a:pt x="1635" y="4887"/>
                      <a:pt x="1635" y="4887"/>
                      <a:pt x="1635" y="4887"/>
                    </a:cubicBezTo>
                    <a:cubicBezTo>
                      <a:pt x="1635" y="4892"/>
                      <a:pt x="1635" y="4892"/>
                      <a:pt x="1635" y="4892"/>
                    </a:cubicBezTo>
                    <a:cubicBezTo>
                      <a:pt x="1635" y="4892"/>
                      <a:pt x="1635" y="4892"/>
                      <a:pt x="1635" y="4892"/>
                    </a:cubicBezTo>
                    <a:cubicBezTo>
                      <a:pt x="1635" y="4892"/>
                      <a:pt x="1635" y="4892"/>
                      <a:pt x="1640" y="4892"/>
                    </a:cubicBezTo>
                    <a:cubicBezTo>
                      <a:pt x="1640" y="4892"/>
                      <a:pt x="1640" y="4892"/>
                      <a:pt x="1640" y="4892"/>
                    </a:cubicBezTo>
                    <a:lnTo>
                      <a:pt x="1640" y="4892"/>
                    </a:lnTo>
                    <a:cubicBezTo>
                      <a:pt x="1640" y="4892"/>
                      <a:pt x="1640" y="4892"/>
                      <a:pt x="1640" y="4892"/>
                    </a:cubicBezTo>
                    <a:cubicBezTo>
                      <a:pt x="1640" y="4892"/>
                      <a:pt x="1640" y="4892"/>
                      <a:pt x="1640" y="4892"/>
                    </a:cubicBezTo>
                    <a:lnTo>
                      <a:pt x="1644" y="4892"/>
                    </a:lnTo>
                    <a:cubicBezTo>
                      <a:pt x="1644" y="4892"/>
                      <a:pt x="1644" y="4892"/>
                      <a:pt x="1644" y="4892"/>
                    </a:cubicBezTo>
                    <a:cubicBezTo>
                      <a:pt x="1644" y="4892"/>
                      <a:pt x="1644" y="4892"/>
                      <a:pt x="1644" y="4892"/>
                    </a:cubicBezTo>
                    <a:cubicBezTo>
                      <a:pt x="1644" y="4892"/>
                      <a:pt x="1644" y="4892"/>
                      <a:pt x="1644" y="4892"/>
                    </a:cubicBezTo>
                    <a:cubicBezTo>
                      <a:pt x="1644" y="4892"/>
                      <a:pt x="1644" y="4892"/>
                      <a:pt x="1648" y="4892"/>
                    </a:cubicBezTo>
                    <a:cubicBezTo>
                      <a:pt x="1648" y="4892"/>
                      <a:pt x="1648" y="4896"/>
                      <a:pt x="1648" y="4896"/>
                    </a:cubicBezTo>
                    <a:cubicBezTo>
                      <a:pt x="1648" y="4896"/>
                      <a:pt x="1648" y="4896"/>
                      <a:pt x="1648" y="4896"/>
                    </a:cubicBezTo>
                    <a:cubicBezTo>
                      <a:pt x="1648" y="4896"/>
                      <a:pt x="1648" y="4896"/>
                      <a:pt x="1648" y="4896"/>
                    </a:cubicBezTo>
                    <a:cubicBezTo>
                      <a:pt x="1648" y="4896"/>
                      <a:pt x="1648" y="4896"/>
                      <a:pt x="1648" y="4896"/>
                    </a:cubicBezTo>
                    <a:cubicBezTo>
                      <a:pt x="1648" y="4896"/>
                      <a:pt x="1653" y="4896"/>
                      <a:pt x="1653" y="4896"/>
                    </a:cubicBezTo>
                    <a:cubicBezTo>
                      <a:pt x="1653" y="4896"/>
                      <a:pt x="1653" y="4896"/>
                      <a:pt x="1653" y="4896"/>
                    </a:cubicBezTo>
                    <a:cubicBezTo>
                      <a:pt x="1653" y="4896"/>
                      <a:pt x="1653" y="4896"/>
                      <a:pt x="1653" y="4896"/>
                    </a:cubicBezTo>
                    <a:lnTo>
                      <a:pt x="1653" y="4896"/>
                    </a:lnTo>
                    <a:cubicBezTo>
                      <a:pt x="1653" y="4896"/>
                      <a:pt x="1653" y="4896"/>
                      <a:pt x="1657" y="4896"/>
                    </a:cubicBezTo>
                    <a:cubicBezTo>
                      <a:pt x="1657" y="4896"/>
                      <a:pt x="1657" y="4896"/>
                      <a:pt x="1657" y="4896"/>
                    </a:cubicBezTo>
                    <a:cubicBezTo>
                      <a:pt x="1657" y="4896"/>
                      <a:pt x="1657" y="4896"/>
                      <a:pt x="1657" y="4896"/>
                    </a:cubicBezTo>
                    <a:lnTo>
                      <a:pt x="1657" y="4896"/>
                    </a:lnTo>
                    <a:cubicBezTo>
                      <a:pt x="1657" y="4896"/>
                      <a:pt x="1657" y="4896"/>
                      <a:pt x="1657" y="4896"/>
                    </a:cubicBezTo>
                    <a:cubicBezTo>
                      <a:pt x="1657" y="4900"/>
                      <a:pt x="1661" y="4900"/>
                      <a:pt x="1661" y="4900"/>
                    </a:cubicBezTo>
                    <a:cubicBezTo>
                      <a:pt x="1661" y="4900"/>
                      <a:pt x="1661" y="4900"/>
                      <a:pt x="1661" y="4900"/>
                    </a:cubicBezTo>
                    <a:cubicBezTo>
                      <a:pt x="1661" y="4900"/>
                      <a:pt x="1661" y="4900"/>
                      <a:pt x="1661" y="4900"/>
                    </a:cubicBezTo>
                    <a:cubicBezTo>
                      <a:pt x="1661" y="4900"/>
                      <a:pt x="1661" y="4900"/>
                      <a:pt x="1661" y="4900"/>
                    </a:cubicBezTo>
                    <a:cubicBezTo>
                      <a:pt x="1661" y="4900"/>
                      <a:pt x="1661" y="4900"/>
                      <a:pt x="1661" y="4900"/>
                    </a:cubicBezTo>
                    <a:cubicBezTo>
                      <a:pt x="1666" y="4900"/>
                      <a:pt x="1666" y="4900"/>
                      <a:pt x="1666" y="4900"/>
                    </a:cubicBezTo>
                    <a:cubicBezTo>
                      <a:pt x="1666" y="4900"/>
                      <a:pt x="1666" y="4900"/>
                      <a:pt x="1666" y="4900"/>
                    </a:cubicBezTo>
                    <a:lnTo>
                      <a:pt x="1666" y="4900"/>
                    </a:lnTo>
                    <a:cubicBezTo>
                      <a:pt x="1666" y="4900"/>
                      <a:pt x="1666" y="4900"/>
                      <a:pt x="1666" y="4900"/>
                    </a:cubicBezTo>
                    <a:cubicBezTo>
                      <a:pt x="1666" y="4900"/>
                      <a:pt x="1666" y="4900"/>
                      <a:pt x="1670" y="4900"/>
                    </a:cubicBezTo>
                    <a:cubicBezTo>
                      <a:pt x="1670" y="4900"/>
                      <a:pt x="1670" y="4900"/>
                      <a:pt x="1670" y="4900"/>
                    </a:cubicBezTo>
                    <a:cubicBezTo>
                      <a:pt x="1670" y="4900"/>
                      <a:pt x="1670" y="4900"/>
                      <a:pt x="1670" y="4900"/>
                    </a:cubicBezTo>
                    <a:cubicBezTo>
                      <a:pt x="1670" y="4905"/>
                      <a:pt x="1670" y="4905"/>
                      <a:pt x="1670" y="4905"/>
                    </a:cubicBezTo>
                    <a:lnTo>
                      <a:pt x="1674" y="4905"/>
                    </a:lnTo>
                    <a:cubicBezTo>
                      <a:pt x="1674" y="4905"/>
                      <a:pt x="1674" y="4905"/>
                      <a:pt x="1674" y="4905"/>
                    </a:cubicBezTo>
                    <a:cubicBezTo>
                      <a:pt x="1674" y="4905"/>
                      <a:pt x="1674" y="4905"/>
                      <a:pt x="1674" y="4905"/>
                    </a:cubicBezTo>
                    <a:cubicBezTo>
                      <a:pt x="1674" y="4905"/>
                      <a:pt x="1674" y="4905"/>
                      <a:pt x="1674" y="4905"/>
                    </a:cubicBezTo>
                    <a:cubicBezTo>
                      <a:pt x="1674" y="4905"/>
                      <a:pt x="1674" y="4905"/>
                      <a:pt x="1674" y="4905"/>
                    </a:cubicBezTo>
                    <a:cubicBezTo>
                      <a:pt x="1679" y="4905"/>
                      <a:pt x="1679" y="4905"/>
                      <a:pt x="1679" y="4905"/>
                    </a:cubicBezTo>
                    <a:cubicBezTo>
                      <a:pt x="1679" y="4905"/>
                      <a:pt x="1679" y="4905"/>
                      <a:pt x="1679" y="4905"/>
                    </a:cubicBezTo>
                    <a:cubicBezTo>
                      <a:pt x="1679" y="4905"/>
                      <a:pt x="1679" y="4905"/>
                      <a:pt x="1679" y="4905"/>
                    </a:cubicBezTo>
                    <a:cubicBezTo>
                      <a:pt x="1679" y="4905"/>
                      <a:pt x="1679" y="4905"/>
                      <a:pt x="1679" y="4905"/>
                    </a:cubicBezTo>
                    <a:cubicBezTo>
                      <a:pt x="1679" y="4905"/>
                      <a:pt x="1683" y="4905"/>
                      <a:pt x="1683" y="4905"/>
                    </a:cubicBezTo>
                    <a:cubicBezTo>
                      <a:pt x="1683" y="4905"/>
                      <a:pt x="1683" y="4905"/>
                      <a:pt x="1683" y="4905"/>
                    </a:cubicBezTo>
                    <a:lnTo>
                      <a:pt x="1683" y="4909"/>
                    </a:lnTo>
                    <a:cubicBezTo>
                      <a:pt x="1683" y="4909"/>
                      <a:pt x="1683" y="4909"/>
                      <a:pt x="1683" y="4909"/>
                    </a:cubicBezTo>
                    <a:cubicBezTo>
                      <a:pt x="1683" y="4909"/>
                      <a:pt x="1683" y="4909"/>
                      <a:pt x="1683" y="4909"/>
                    </a:cubicBezTo>
                    <a:cubicBezTo>
                      <a:pt x="1687" y="4909"/>
                      <a:pt x="1687" y="4909"/>
                      <a:pt x="1687" y="4909"/>
                    </a:cubicBezTo>
                    <a:cubicBezTo>
                      <a:pt x="1687" y="4909"/>
                      <a:pt x="1687" y="4909"/>
                      <a:pt x="1687" y="4909"/>
                    </a:cubicBezTo>
                    <a:cubicBezTo>
                      <a:pt x="1687" y="4909"/>
                      <a:pt x="1687" y="4909"/>
                      <a:pt x="1687" y="4909"/>
                    </a:cubicBezTo>
                    <a:cubicBezTo>
                      <a:pt x="1687" y="4909"/>
                      <a:pt x="1687" y="4909"/>
                      <a:pt x="1687" y="4909"/>
                    </a:cubicBezTo>
                    <a:cubicBezTo>
                      <a:pt x="1687" y="4909"/>
                      <a:pt x="1687" y="4909"/>
                      <a:pt x="1692" y="4909"/>
                    </a:cubicBezTo>
                    <a:cubicBezTo>
                      <a:pt x="1692" y="4909"/>
                      <a:pt x="1692" y="4909"/>
                      <a:pt x="1692" y="4909"/>
                    </a:cubicBezTo>
                    <a:cubicBezTo>
                      <a:pt x="1692" y="4909"/>
                      <a:pt x="1692" y="4909"/>
                      <a:pt x="1692" y="4909"/>
                    </a:cubicBezTo>
                    <a:cubicBezTo>
                      <a:pt x="1692" y="4909"/>
                      <a:pt x="1692" y="4909"/>
                      <a:pt x="1692" y="4909"/>
                    </a:cubicBezTo>
                    <a:cubicBezTo>
                      <a:pt x="1692" y="4909"/>
                      <a:pt x="1692" y="4909"/>
                      <a:pt x="1692" y="4909"/>
                    </a:cubicBezTo>
                    <a:cubicBezTo>
                      <a:pt x="1692" y="4909"/>
                      <a:pt x="1696" y="4909"/>
                      <a:pt x="1696" y="4909"/>
                    </a:cubicBezTo>
                    <a:cubicBezTo>
                      <a:pt x="1696" y="4909"/>
                      <a:pt x="1696" y="4909"/>
                      <a:pt x="1696" y="4909"/>
                    </a:cubicBezTo>
                    <a:cubicBezTo>
                      <a:pt x="1696" y="4913"/>
                      <a:pt x="1696" y="4913"/>
                      <a:pt x="1696" y="4913"/>
                    </a:cubicBezTo>
                    <a:cubicBezTo>
                      <a:pt x="1696" y="4913"/>
                      <a:pt x="1696" y="4913"/>
                      <a:pt x="1696" y="4913"/>
                    </a:cubicBezTo>
                    <a:cubicBezTo>
                      <a:pt x="1696" y="4913"/>
                      <a:pt x="1696" y="4913"/>
                      <a:pt x="1700" y="4913"/>
                    </a:cubicBezTo>
                    <a:cubicBezTo>
                      <a:pt x="1700" y="4913"/>
                      <a:pt x="1700" y="4913"/>
                      <a:pt x="1700" y="4913"/>
                    </a:cubicBezTo>
                    <a:cubicBezTo>
                      <a:pt x="1700" y="4913"/>
                      <a:pt x="1700" y="4913"/>
                      <a:pt x="1700" y="4913"/>
                    </a:cubicBezTo>
                    <a:cubicBezTo>
                      <a:pt x="1700" y="4913"/>
                      <a:pt x="1700" y="4913"/>
                      <a:pt x="1700" y="4913"/>
                    </a:cubicBezTo>
                    <a:cubicBezTo>
                      <a:pt x="1700" y="4913"/>
                      <a:pt x="1700" y="4913"/>
                      <a:pt x="1700" y="4913"/>
                    </a:cubicBezTo>
                    <a:cubicBezTo>
                      <a:pt x="1700" y="4913"/>
                      <a:pt x="1705" y="4913"/>
                      <a:pt x="1705" y="4913"/>
                    </a:cubicBezTo>
                    <a:lnTo>
                      <a:pt x="1705" y="4913"/>
                    </a:lnTo>
                    <a:cubicBezTo>
                      <a:pt x="1705" y="4913"/>
                      <a:pt x="1705" y="4913"/>
                      <a:pt x="1705" y="4913"/>
                    </a:cubicBezTo>
                    <a:lnTo>
                      <a:pt x="1705" y="4913"/>
                    </a:lnTo>
                    <a:cubicBezTo>
                      <a:pt x="1705" y="4913"/>
                      <a:pt x="1705" y="4913"/>
                      <a:pt x="1705" y="4913"/>
                    </a:cubicBezTo>
                    <a:cubicBezTo>
                      <a:pt x="1709" y="4913"/>
                      <a:pt x="1709" y="4913"/>
                      <a:pt x="1709" y="4913"/>
                    </a:cubicBezTo>
                    <a:lnTo>
                      <a:pt x="1709" y="4913"/>
                    </a:lnTo>
                    <a:cubicBezTo>
                      <a:pt x="1709" y="4918"/>
                      <a:pt x="1709" y="4918"/>
                      <a:pt x="1709" y="4918"/>
                    </a:cubicBezTo>
                    <a:cubicBezTo>
                      <a:pt x="1709" y="4918"/>
                      <a:pt x="1709" y="4918"/>
                      <a:pt x="1709" y="4918"/>
                    </a:cubicBezTo>
                    <a:cubicBezTo>
                      <a:pt x="1718" y="4918"/>
                      <a:pt x="1722" y="4922"/>
                      <a:pt x="1731" y="4922"/>
                    </a:cubicBezTo>
                    <a:cubicBezTo>
                      <a:pt x="1731" y="4922"/>
                      <a:pt x="1731" y="4922"/>
                      <a:pt x="1731" y="4922"/>
                    </a:cubicBezTo>
                    <a:lnTo>
                      <a:pt x="1731" y="4922"/>
                    </a:lnTo>
                    <a:cubicBezTo>
                      <a:pt x="1731" y="4922"/>
                      <a:pt x="1735" y="4922"/>
                      <a:pt x="1735" y="4922"/>
                    </a:cubicBezTo>
                    <a:lnTo>
                      <a:pt x="1735" y="4922"/>
                    </a:lnTo>
                    <a:cubicBezTo>
                      <a:pt x="1735" y="4926"/>
                      <a:pt x="1735" y="4926"/>
                      <a:pt x="1735" y="4926"/>
                    </a:cubicBezTo>
                    <a:lnTo>
                      <a:pt x="1735" y="4926"/>
                    </a:lnTo>
                    <a:cubicBezTo>
                      <a:pt x="1735" y="4926"/>
                      <a:pt x="1735" y="4926"/>
                      <a:pt x="1740" y="4926"/>
                    </a:cubicBezTo>
                    <a:lnTo>
                      <a:pt x="1740" y="4926"/>
                    </a:lnTo>
                    <a:cubicBezTo>
                      <a:pt x="1740" y="4926"/>
                      <a:pt x="1740" y="4926"/>
                      <a:pt x="1740" y="4926"/>
                    </a:cubicBezTo>
                    <a:lnTo>
                      <a:pt x="1740" y="4926"/>
                    </a:lnTo>
                    <a:cubicBezTo>
                      <a:pt x="1740" y="4926"/>
                      <a:pt x="1740" y="4926"/>
                      <a:pt x="1740" y="4926"/>
                    </a:cubicBezTo>
                    <a:cubicBezTo>
                      <a:pt x="1779" y="4939"/>
                      <a:pt x="1818" y="4952"/>
                      <a:pt x="1861" y="4961"/>
                    </a:cubicBezTo>
                    <a:close/>
                    <a:moveTo>
                      <a:pt x="972" y="3647"/>
                    </a:moveTo>
                    <a:lnTo>
                      <a:pt x="473" y="4011"/>
                    </a:lnTo>
                    <a:cubicBezTo>
                      <a:pt x="552" y="4120"/>
                      <a:pt x="643" y="4224"/>
                      <a:pt x="738" y="4319"/>
                    </a:cubicBezTo>
                    <a:lnTo>
                      <a:pt x="738" y="4319"/>
                    </a:lnTo>
                    <a:lnTo>
                      <a:pt x="742" y="4319"/>
                    </a:lnTo>
                    <a:lnTo>
                      <a:pt x="1176" y="3881"/>
                    </a:lnTo>
                    <a:cubicBezTo>
                      <a:pt x="1102" y="3808"/>
                      <a:pt x="1033" y="3730"/>
                      <a:pt x="972" y="3647"/>
                    </a:cubicBezTo>
                    <a:close/>
                    <a:moveTo>
                      <a:pt x="612" y="2737"/>
                    </a:moveTo>
                    <a:lnTo>
                      <a:pt x="1" y="2810"/>
                    </a:lnTo>
                    <a:cubicBezTo>
                      <a:pt x="5" y="2832"/>
                      <a:pt x="5" y="2858"/>
                      <a:pt x="10" y="2880"/>
                    </a:cubicBezTo>
                    <a:lnTo>
                      <a:pt x="10" y="2880"/>
                    </a:lnTo>
                    <a:cubicBezTo>
                      <a:pt x="10" y="2884"/>
                      <a:pt x="10" y="2884"/>
                      <a:pt x="10" y="2889"/>
                    </a:cubicBezTo>
                    <a:cubicBezTo>
                      <a:pt x="10" y="2889"/>
                      <a:pt x="10" y="2889"/>
                      <a:pt x="10" y="2889"/>
                    </a:cubicBezTo>
                    <a:cubicBezTo>
                      <a:pt x="10" y="2889"/>
                      <a:pt x="10" y="2889"/>
                      <a:pt x="10" y="2889"/>
                    </a:cubicBezTo>
                    <a:cubicBezTo>
                      <a:pt x="10" y="2889"/>
                      <a:pt x="10" y="2889"/>
                      <a:pt x="10" y="2889"/>
                    </a:cubicBezTo>
                    <a:cubicBezTo>
                      <a:pt x="10" y="2889"/>
                      <a:pt x="10" y="2889"/>
                      <a:pt x="10" y="2889"/>
                    </a:cubicBezTo>
                    <a:lnTo>
                      <a:pt x="10" y="2889"/>
                    </a:lnTo>
                    <a:lnTo>
                      <a:pt x="10" y="2893"/>
                    </a:lnTo>
                    <a:cubicBezTo>
                      <a:pt x="10" y="2893"/>
                      <a:pt x="10" y="2893"/>
                      <a:pt x="10" y="2893"/>
                    </a:cubicBezTo>
                    <a:cubicBezTo>
                      <a:pt x="10" y="2893"/>
                      <a:pt x="10" y="2893"/>
                      <a:pt x="10" y="2893"/>
                    </a:cubicBezTo>
                    <a:lnTo>
                      <a:pt x="10" y="2893"/>
                    </a:lnTo>
                    <a:cubicBezTo>
                      <a:pt x="14" y="2893"/>
                      <a:pt x="14" y="2897"/>
                      <a:pt x="14" y="2897"/>
                    </a:cubicBezTo>
                    <a:cubicBezTo>
                      <a:pt x="14" y="2897"/>
                      <a:pt x="14" y="2897"/>
                      <a:pt x="14" y="2897"/>
                    </a:cubicBezTo>
                    <a:cubicBezTo>
                      <a:pt x="14" y="2897"/>
                      <a:pt x="14" y="2897"/>
                      <a:pt x="14" y="2897"/>
                    </a:cubicBezTo>
                    <a:cubicBezTo>
                      <a:pt x="14" y="2897"/>
                      <a:pt x="14" y="2897"/>
                      <a:pt x="14" y="2897"/>
                    </a:cubicBezTo>
                    <a:cubicBezTo>
                      <a:pt x="14" y="2897"/>
                      <a:pt x="14" y="2897"/>
                      <a:pt x="14" y="2897"/>
                    </a:cubicBezTo>
                    <a:cubicBezTo>
                      <a:pt x="14" y="2902"/>
                      <a:pt x="14" y="2902"/>
                      <a:pt x="14" y="2902"/>
                    </a:cubicBezTo>
                    <a:cubicBezTo>
                      <a:pt x="14" y="2902"/>
                      <a:pt x="14" y="2902"/>
                      <a:pt x="14" y="2902"/>
                    </a:cubicBezTo>
                    <a:cubicBezTo>
                      <a:pt x="14" y="2902"/>
                      <a:pt x="14" y="2902"/>
                      <a:pt x="14" y="2902"/>
                    </a:cubicBezTo>
                    <a:cubicBezTo>
                      <a:pt x="14" y="2902"/>
                      <a:pt x="14" y="2902"/>
                      <a:pt x="14" y="2902"/>
                    </a:cubicBezTo>
                    <a:cubicBezTo>
                      <a:pt x="14" y="2902"/>
                      <a:pt x="14" y="2902"/>
                      <a:pt x="14" y="2902"/>
                    </a:cubicBezTo>
                    <a:cubicBezTo>
                      <a:pt x="14" y="2906"/>
                      <a:pt x="14" y="2906"/>
                      <a:pt x="14" y="2906"/>
                    </a:cubicBezTo>
                    <a:cubicBezTo>
                      <a:pt x="14" y="2906"/>
                      <a:pt x="14" y="2906"/>
                      <a:pt x="14" y="2906"/>
                    </a:cubicBezTo>
                    <a:cubicBezTo>
                      <a:pt x="14" y="2906"/>
                      <a:pt x="14" y="2906"/>
                      <a:pt x="14" y="2906"/>
                    </a:cubicBezTo>
                    <a:cubicBezTo>
                      <a:pt x="14" y="2906"/>
                      <a:pt x="14" y="2906"/>
                      <a:pt x="14" y="2906"/>
                    </a:cubicBezTo>
                    <a:cubicBezTo>
                      <a:pt x="14" y="2910"/>
                      <a:pt x="14" y="2910"/>
                      <a:pt x="14" y="2910"/>
                    </a:cubicBezTo>
                    <a:cubicBezTo>
                      <a:pt x="14" y="2910"/>
                      <a:pt x="14" y="2910"/>
                      <a:pt x="14" y="2910"/>
                    </a:cubicBezTo>
                    <a:cubicBezTo>
                      <a:pt x="14" y="2910"/>
                      <a:pt x="14" y="2910"/>
                      <a:pt x="14" y="2910"/>
                    </a:cubicBezTo>
                    <a:cubicBezTo>
                      <a:pt x="14" y="2910"/>
                      <a:pt x="14" y="2910"/>
                      <a:pt x="14" y="2910"/>
                    </a:cubicBezTo>
                    <a:cubicBezTo>
                      <a:pt x="14" y="2910"/>
                      <a:pt x="14" y="2910"/>
                      <a:pt x="14" y="2910"/>
                    </a:cubicBezTo>
                    <a:cubicBezTo>
                      <a:pt x="14" y="2915"/>
                      <a:pt x="14" y="2915"/>
                      <a:pt x="14" y="2915"/>
                    </a:cubicBezTo>
                    <a:cubicBezTo>
                      <a:pt x="14" y="2915"/>
                      <a:pt x="14" y="2915"/>
                      <a:pt x="14" y="2915"/>
                    </a:cubicBezTo>
                    <a:cubicBezTo>
                      <a:pt x="14" y="2915"/>
                      <a:pt x="14" y="2915"/>
                      <a:pt x="14" y="2915"/>
                    </a:cubicBezTo>
                    <a:cubicBezTo>
                      <a:pt x="14" y="2915"/>
                      <a:pt x="14" y="2915"/>
                      <a:pt x="14" y="2915"/>
                    </a:cubicBezTo>
                    <a:cubicBezTo>
                      <a:pt x="14" y="2915"/>
                      <a:pt x="14" y="2919"/>
                      <a:pt x="14" y="2919"/>
                    </a:cubicBezTo>
                    <a:cubicBezTo>
                      <a:pt x="14" y="2919"/>
                      <a:pt x="14" y="2919"/>
                      <a:pt x="14" y="2919"/>
                    </a:cubicBezTo>
                    <a:cubicBezTo>
                      <a:pt x="14" y="2919"/>
                      <a:pt x="14" y="2919"/>
                      <a:pt x="14" y="2919"/>
                    </a:cubicBezTo>
                    <a:cubicBezTo>
                      <a:pt x="14" y="2919"/>
                      <a:pt x="14" y="2919"/>
                      <a:pt x="14" y="2919"/>
                    </a:cubicBezTo>
                    <a:cubicBezTo>
                      <a:pt x="14" y="2919"/>
                      <a:pt x="14" y="2919"/>
                      <a:pt x="14" y="2923"/>
                    </a:cubicBezTo>
                    <a:lnTo>
                      <a:pt x="18" y="2923"/>
                    </a:lnTo>
                    <a:cubicBezTo>
                      <a:pt x="18" y="2923"/>
                      <a:pt x="18" y="2923"/>
                      <a:pt x="18" y="2923"/>
                    </a:cubicBezTo>
                    <a:lnTo>
                      <a:pt x="18" y="2923"/>
                    </a:lnTo>
                    <a:cubicBezTo>
                      <a:pt x="18" y="2923"/>
                      <a:pt x="18" y="2928"/>
                      <a:pt x="18" y="2928"/>
                    </a:cubicBezTo>
                    <a:cubicBezTo>
                      <a:pt x="18" y="2928"/>
                      <a:pt x="18" y="2928"/>
                      <a:pt x="18" y="2928"/>
                    </a:cubicBezTo>
                    <a:cubicBezTo>
                      <a:pt x="18" y="2928"/>
                      <a:pt x="18" y="2928"/>
                      <a:pt x="18" y="2928"/>
                    </a:cubicBezTo>
                    <a:cubicBezTo>
                      <a:pt x="18" y="2928"/>
                      <a:pt x="18" y="2928"/>
                      <a:pt x="18" y="2928"/>
                    </a:cubicBezTo>
                    <a:cubicBezTo>
                      <a:pt x="18" y="2932"/>
                      <a:pt x="18" y="2932"/>
                      <a:pt x="18" y="2932"/>
                    </a:cubicBezTo>
                    <a:cubicBezTo>
                      <a:pt x="18" y="2932"/>
                      <a:pt x="18" y="2932"/>
                      <a:pt x="18" y="2932"/>
                    </a:cubicBezTo>
                    <a:cubicBezTo>
                      <a:pt x="18" y="2932"/>
                      <a:pt x="18" y="2932"/>
                      <a:pt x="18" y="2932"/>
                    </a:cubicBezTo>
                    <a:lnTo>
                      <a:pt x="18" y="2932"/>
                    </a:lnTo>
                    <a:cubicBezTo>
                      <a:pt x="18" y="2936"/>
                      <a:pt x="18" y="2936"/>
                      <a:pt x="18" y="2936"/>
                    </a:cubicBezTo>
                    <a:lnTo>
                      <a:pt x="18" y="2936"/>
                    </a:lnTo>
                    <a:cubicBezTo>
                      <a:pt x="18" y="2936"/>
                      <a:pt x="18" y="2936"/>
                      <a:pt x="18" y="2936"/>
                    </a:cubicBezTo>
                    <a:cubicBezTo>
                      <a:pt x="18" y="2941"/>
                      <a:pt x="18" y="2941"/>
                      <a:pt x="18" y="2941"/>
                    </a:cubicBezTo>
                    <a:cubicBezTo>
                      <a:pt x="18" y="2941"/>
                      <a:pt x="18" y="2941"/>
                      <a:pt x="18" y="2941"/>
                    </a:cubicBezTo>
                    <a:cubicBezTo>
                      <a:pt x="18" y="2941"/>
                      <a:pt x="18" y="2941"/>
                      <a:pt x="18" y="2941"/>
                    </a:cubicBezTo>
                    <a:cubicBezTo>
                      <a:pt x="18" y="2941"/>
                      <a:pt x="18" y="2941"/>
                      <a:pt x="18" y="2941"/>
                    </a:cubicBezTo>
                    <a:cubicBezTo>
                      <a:pt x="18" y="2941"/>
                      <a:pt x="18" y="2941"/>
                      <a:pt x="18" y="2941"/>
                    </a:cubicBezTo>
                    <a:cubicBezTo>
                      <a:pt x="18" y="2945"/>
                      <a:pt x="18" y="2945"/>
                      <a:pt x="23" y="2949"/>
                    </a:cubicBezTo>
                    <a:lnTo>
                      <a:pt x="23" y="2949"/>
                    </a:lnTo>
                    <a:cubicBezTo>
                      <a:pt x="23" y="2949"/>
                      <a:pt x="23" y="2949"/>
                      <a:pt x="23" y="2949"/>
                    </a:cubicBezTo>
                    <a:lnTo>
                      <a:pt x="23" y="2949"/>
                    </a:lnTo>
                    <a:cubicBezTo>
                      <a:pt x="23" y="2949"/>
                      <a:pt x="23" y="2949"/>
                      <a:pt x="23" y="2954"/>
                    </a:cubicBezTo>
                    <a:cubicBezTo>
                      <a:pt x="23" y="2954"/>
                      <a:pt x="23" y="2954"/>
                      <a:pt x="23" y="2954"/>
                    </a:cubicBezTo>
                    <a:cubicBezTo>
                      <a:pt x="23" y="2954"/>
                      <a:pt x="23" y="2958"/>
                      <a:pt x="23" y="2958"/>
                    </a:cubicBezTo>
                    <a:lnTo>
                      <a:pt x="23" y="2958"/>
                    </a:lnTo>
                    <a:cubicBezTo>
                      <a:pt x="23" y="2962"/>
                      <a:pt x="23" y="2967"/>
                      <a:pt x="23" y="2971"/>
                    </a:cubicBezTo>
                    <a:lnTo>
                      <a:pt x="23" y="2971"/>
                    </a:lnTo>
                    <a:cubicBezTo>
                      <a:pt x="31" y="3001"/>
                      <a:pt x="36" y="3027"/>
                      <a:pt x="44" y="3058"/>
                    </a:cubicBezTo>
                    <a:lnTo>
                      <a:pt x="44" y="3058"/>
                    </a:lnTo>
                    <a:cubicBezTo>
                      <a:pt x="44" y="3058"/>
                      <a:pt x="44" y="3058"/>
                      <a:pt x="44" y="3062"/>
                    </a:cubicBezTo>
                    <a:cubicBezTo>
                      <a:pt x="44" y="3062"/>
                      <a:pt x="44" y="3066"/>
                      <a:pt x="44" y="3066"/>
                    </a:cubicBezTo>
                    <a:lnTo>
                      <a:pt x="44" y="3066"/>
                    </a:lnTo>
                    <a:cubicBezTo>
                      <a:pt x="44" y="3066"/>
                      <a:pt x="44" y="3066"/>
                      <a:pt x="44" y="3066"/>
                    </a:cubicBezTo>
                    <a:cubicBezTo>
                      <a:pt x="44" y="3066"/>
                      <a:pt x="44" y="3066"/>
                      <a:pt x="44" y="3066"/>
                    </a:cubicBezTo>
                    <a:cubicBezTo>
                      <a:pt x="44" y="3071"/>
                      <a:pt x="44" y="3071"/>
                      <a:pt x="44" y="3071"/>
                    </a:cubicBezTo>
                    <a:lnTo>
                      <a:pt x="44" y="3071"/>
                    </a:lnTo>
                    <a:cubicBezTo>
                      <a:pt x="44" y="3071"/>
                      <a:pt x="44" y="3075"/>
                      <a:pt x="44" y="3075"/>
                    </a:cubicBezTo>
                    <a:cubicBezTo>
                      <a:pt x="44" y="3075"/>
                      <a:pt x="44" y="3075"/>
                      <a:pt x="49" y="3075"/>
                    </a:cubicBezTo>
                    <a:cubicBezTo>
                      <a:pt x="49" y="3075"/>
                      <a:pt x="49" y="3075"/>
                      <a:pt x="49" y="3075"/>
                    </a:cubicBezTo>
                    <a:cubicBezTo>
                      <a:pt x="49" y="3079"/>
                      <a:pt x="49" y="3079"/>
                      <a:pt x="49" y="3079"/>
                    </a:cubicBezTo>
                    <a:cubicBezTo>
                      <a:pt x="49" y="3079"/>
                      <a:pt x="49" y="3079"/>
                      <a:pt x="49" y="3079"/>
                    </a:cubicBezTo>
                    <a:lnTo>
                      <a:pt x="49" y="3079"/>
                    </a:lnTo>
                    <a:cubicBezTo>
                      <a:pt x="49" y="3079"/>
                      <a:pt x="49" y="3079"/>
                      <a:pt x="49" y="3079"/>
                    </a:cubicBezTo>
                    <a:lnTo>
                      <a:pt x="49" y="3079"/>
                    </a:lnTo>
                    <a:cubicBezTo>
                      <a:pt x="49" y="3084"/>
                      <a:pt x="49" y="3084"/>
                      <a:pt x="49" y="3084"/>
                    </a:cubicBezTo>
                    <a:cubicBezTo>
                      <a:pt x="49" y="3084"/>
                      <a:pt x="49" y="3084"/>
                      <a:pt x="49" y="3084"/>
                    </a:cubicBezTo>
                    <a:cubicBezTo>
                      <a:pt x="49" y="3084"/>
                      <a:pt x="49" y="3088"/>
                      <a:pt x="49" y="3088"/>
                    </a:cubicBezTo>
                    <a:lnTo>
                      <a:pt x="49" y="3088"/>
                    </a:lnTo>
                    <a:cubicBezTo>
                      <a:pt x="49" y="3088"/>
                      <a:pt x="49" y="3088"/>
                      <a:pt x="49" y="3088"/>
                    </a:cubicBezTo>
                    <a:cubicBezTo>
                      <a:pt x="49" y="3088"/>
                      <a:pt x="49" y="3088"/>
                      <a:pt x="49" y="3088"/>
                    </a:cubicBezTo>
                    <a:cubicBezTo>
                      <a:pt x="49" y="3088"/>
                      <a:pt x="49" y="3088"/>
                      <a:pt x="49" y="3088"/>
                    </a:cubicBezTo>
                    <a:cubicBezTo>
                      <a:pt x="49" y="3088"/>
                      <a:pt x="49" y="3092"/>
                      <a:pt x="49" y="3092"/>
                    </a:cubicBezTo>
                    <a:cubicBezTo>
                      <a:pt x="49" y="3092"/>
                      <a:pt x="49" y="3092"/>
                      <a:pt x="49" y="3092"/>
                    </a:cubicBezTo>
                    <a:cubicBezTo>
                      <a:pt x="49" y="3092"/>
                      <a:pt x="53" y="3092"/>
                      <a:pt x="53" y="3092"/>
                    </a:cubicBezTo>
                    <a:cubicBezTo>
                      <a:pt x="53" y="3097"/>
                      <a:pt x="53" y="3097"/>
                      <a:pt x="53" y="3097"/>
                    </a:cubicBezTo>
                    <a:cubicBezTo>
                      <a:pt x="53" y="3097"/>
                      <a:pt x="53" y="3097"/>
                      <a:pt x="53" y="3097"/>
                    </a:cubicBezTo>
                    <a:cubicBezTo>
                      <a:pt x="53" y="3097"/>
                      <a:pt x="53" y="3097"/>
                      <a:pt x="53" y="3097"/>
                    </a:cubicBezTo>
                    <a:cubicBezTo>
                      <a:pt x="53" y="3097"/>
                      <a:pt x="53" y="3097"/>
                      <a:pt x="53" y="3097"/>
                    </a:cubicBezTo>
                    <a:cubicBezTo>
                      <a:pt x="53" y="3097"/>
                      <a:pt x="53" y="3097"/>
                      <a:pt x="53" y="3101"/>
                    </a:cubicBezTo>
                    <a:cubicBezTo>
                      <a:pt x="53" y="3101"/>
                      <a:pt x="53" y="3101"/>
                      <a:pt x="53" y="3101"/>
                    </a:cubicBezTo>
                    <a:cubicBezTo>
                      <a:pt x="53" y="3101"/>
                      <a:pt x="53" y="3101"/>
                      <a:pt x="53" y="3101"/>
                    </a:cubicBezTo>
                    <a:cubicBezTo>
                      <a:pt x="53" y="3101"/>
                      <a:pt x="53" y="3101"/>
                      <a:pt x="53" y="3101"/>
                    </a:cubicBezTo>
                    <a:cubicBezTo>
                      <a:pt x="53" y="3101"/>
                      <a:pt x="53" y="3101"/>
                      <a:pt x="53" y="3101"/>
                    </a:cubicBezTo>
                    <a:cubicBezTo>
                      <a:pt x="53" y="3105"/>
                      <a:pt x="53" y="3105"/>
                      <a:pt x="53" y="3105"/>
                    </a:cubicBezTo>
                    <a:cubicBezTo>
                      <a:pt x="53" y="3105"/>
                      <a:pt x="53" y="3105"/>
                      <a:pt x="53" y="3105"/>
                    </a:cubicBezTo>
                    <a:cubicBezTo>
                      <a:pt x="53" y="3105"/>
                      <a:pt x="53" y="3105"/>
                      <a:pt x="53" y="3105"/>
                    </a:cubicBezTo>
                    <a:cubicBezTo>
                      <a:pt x="53" y="3105"/>
                      <a:pt x="53" y="3105"/>
                      <a:pt x="53" y="3105"/>
                    </a:cubicBezTo>
                    <a:lnTo>
                      <a:pt x="53" y="3105"/>
                    </a:lnTo>
                    <a:lnTo>
                      <a:pt x="53" y="3110"/>
                    </a:lnTo>
                    <a:lnTo>
                      <a:pt x="53" y="3110"/>
                    </a:lnTo>
                    <a:lnTo>
                      <a:pt x="53" y="3110"/>
                    </a:lnTo>
                    <a:cubicBezTo>
                      <a:pt x="53" y="3110"/>
                      <a:pt x="53" y="3110"/>
                      <a:pt x="53" y="3110"/>
                    </a:cubicBezTo>
                    <a:cubicBezTo>
                      <a:pt x="53" y="3110"/>
                      <a:pt x="53" y="3110"/>
                      <a:pt x="57" y="3114"/>
                    </a:cubicBezTo>
                    <a:cubicBezTo>
                      <a:pt x="57" y="3114"/>
                      <a:pt x="57" y="3114"/>
                      <a:pt x="57" y="3114"/>
                    </a:cubicBezTo>
                    <a:cubicBezTo>
                      <a:pt x="57" y="3114"/>
                      <a:pt x="57" y="3114"/>
                      <a:pt x="57" y="3114"/>
                    </a:cubicBezTo>
                    <a:cubicBezTo>
                      <a:pt x="57" y="3114"/>
                      <a:pt x="57" y="3114"/>
                      <a:pt x="57" y="3114"/>
                    </a:cubicBezTo>
                    <a:cubicBezTo>
                      <a:pt x="57" y="3114"/>
                      <a:pt x="57" y="3114"/>
                      <a:pt x="57" y="3114"/>
                    </a:cubicBezTo>
                    <a:cubicBezTo>
                      <a:pt x="57" y="3114"/>
                      <a:pt x="57" y="3118"/>
                      <a:pt x="57" y="3118"/>
                    </a:cubicBezTo>
                    <a:cubicBezTo>
                      <a:pt x="57" y="3118"/>
                      <a:pt x="57" y="3118"/>
                      <a:pt x="57" y="3118"/>
                    </a:cubicBezTo>
                    <a:lnTo>
                      <a:pt x="57" y="3118"/>
                    </a:lnTo>
                    <a:cubicBezTo>
                      <a:pt x="57" y="3118"/>
                      <a:pt x="57" y="3118"/>
                      <a:pt x="57" y="3118"/>
                    </a:cubicBezTo>
                    <a:cubicBezTo>
                      <a:pt x="57" y="3118"/>
                      <a:pt x="57" y="3123"/>
                      <a:pt x="57" y="3123"/>
                    </a:cubicBezTo>
                    <a:lnTo>
                      <a:pt x="57" y="3123"/>
                    </a:lnTo>
                    <a:cubicBezTo>
                      <a:pt x="57" y="3123"/>
                      <a:pt x="57" y="3123"/>
                      <a:pt x="57" y="3123"/>
                    </a:cubicBezTo>
                    <a:cubicBezTo>
                      <a:pt x="57" y="3123"/>
                      <a:pt x="57" y="3123"/>
                      <a:pt x="57" y="3127"/>
                    </a:cubicBezTo>
                    <a:cubicBezTo>
                      <a:pt x="57" y="3127"/>
                      <a:pt x="57" y="3127"/>
                      <a:pt x="57" y="3127"/>
                    </a:cubicBezTo>
                    <a:cubicBezTo>
                      <a:pt x="57" y="3127"/>
                      <a:pt x="57" y="3127"/>
                      <a:pt x="57" y="3127"/>
                    </a:cubicBezTo>
                    <a:lnTo>
                      <a:pt x="57" y="3127"/>
                    </a:lnTo>
                    <a:cubicBezTo>
                      <a:pt x="57" y="3127"/>
                      <a:pt x="57" y="3127"/>
                      <a:pt x="57" y="3127"/>
                    </a:cubicBezTo>
                    <a:cubicBezTo>
                      <a:pt x="62" y="3131"/>
                      <a:pt x="62" y="3131"/>
                      <a:pt x="62" y="3136"/>
                    </a:cubicBezTo>
                    <a:lnTo>
                      <a:pt x="62" y="3136"/>
                    </a:lnTo>
                    <a:cubicBezTo>
                      <a:pt x="66" y="3162"/>
                      <a:pt x="75" y="3188"/>
                      <a:pt x="83" y="3214"/>
                    </a:cubicBezTo>
                    <a:lnTo>
                      <a:pt x="673" y="3040"/>
                    </a:lnTo>
                    <a:cubicBezTo>
                      <a:pt x="647" y="2941"/>
                      <a:pt x="625" y="2841"/>
                      <a:pt x="612" y="2737"/>
                    </a:cubicBezTo>
                    <a:close/>
                    <a:moveTo>
                      <a:pt x="179" y="1536"/>
                    </a:moveTo>
                    <a:cubicBezTo>
                      <a:pt x="174" y="1540"/>
                      <a:pt x="174" y="1544"/>
                      <a:pt x="170" y="1549"/>
                    </a:cubicBezTo>
                    <a:cubicBezTo>
                      <a:pt x="170" y="1549"/>
                      <a:pt x="170" y="1549"/>
                      <a:pt x="170" y="1549"/>
                    </a:cubicBezTo>
                    <a:cubicBezTo>
                      <a:pt x="170" y="1549"/>
                      <a:pt x="170" y="1549"/>
                      <a:pt x="170" y="1549"/>
                    </a:cubicBezTo>
                    <a:cubicBezTo>
                      <a:pt x="170" y="1549"/>
                      <a:pt x="170" y="1553"/>
                      <a:pt x="170" y="1553"/>
                    </a:cubicBezTo>
                    <a:cubicBezTo>
                      <a:pt x="170" y="1553"/>
                      <a:pt x="170" y="1553"/>
                      <a:pt x="170" y="1553"/>
                    </a:cubicBezTo>
                    <a:cubicBezTo>
                      <a:pt x="166" y="1570"/>
                      <a:pt x="157" y="1583"/>
                      <a:pt x="153" y="1601"/>
                    </a:cubicBezTo>
                    <a:cubicBezTo>
                      <a:pt x="153" y="1601"/>
                      <a:pt x="153" y="1601"/>
                      <a:pt x="153" y="1601"/>
                    </a:cubicBezTo>
                    <a:cubicBezTo>
                      <a:pt x="153" y="1601"/>
                      <a:pt x="153" y="1601"/>
                      <a:pt x="148" y="1605"/>
                    </a:cubicBezTo>
                    <a:lnTo>
                      <a:pt x="148" y="1605"/>
                    </a:lnTo>
                    <a:lnTo>
                      <a:pt x="148" y="1605"/>
                    </a:lnTo>
                    <a:cubicBezTo>
                      <a:pt x="148" y="1605"/>
                      <a:pt x="148" y="1605"/>
                      <a:pt x="148" y="1605"/>
                    </a:cubicBezTo>
                    <a:cubicBezTo>
                      <a:pt x="148" y="1605"/>
                      <a:pt x="148" y="1605"/>
                      <a:pt x="148" y="1605"/>
                    </a:cubicBezTo>
                    <a:cubicBezTo>
                      <a:pt x="148" y="1605"/>
                      <a:pt x="148" y="1605"/>
                      <a:pt x="148" y="1610"/>
                    </a:cubicBezTo>
                    <a:lnTo>
                      <a:pt x="148" y="1610"/>
                    </a:lnTo>
                    <a:lnTo>
                      <a:pt x="148" y="1610"/>
                    </a:lnTo>
                    <a:cubicBezTo>
                      <a:pt x="148" y="1610"/>
                      <a:pt x="148" y="1610"/>
                      <a:pt x="148" y="1610"/>
                    </a:cubicBezTo>
                    <a:lnTo>
                      <a:pt x="148" y="1614"/>
                    </a:lnTo>
                    <a:lnTo>
                      <a:pt x="148" y="1614"/>
                    </a:lnTo>
                    <a:cubicBezTo>
                      <a:pt x="148" y="1614"/>
                      <a:pt x="148" y="1614"/>
                      <a:pt x="148" y="1614"/>
                    </a:cubicBezTo>
                    <a:cubicBezTo>
                      <a:pt x="144" y="1614"/>
                      <a:pt x="144" y="1614"/>
                      <a:pt x="144" y="1614"/>
                    </a:cubicBezTo>
                    <a:cubicBezTo>
                      <a:pt x="144" y="1614"/>
                      <a:pt x="144" y="1618"/>
                      <a:pt x="144" y="1618"/>
                    </a:cubicBezTo>
                    <a:cubicBezTo>
                      <a:pt x="144" y="1618"/>
                      <a:pt x="144" y="1618"/>
                      <a:pt x="144" y="1618"/>
                    </a:cubicBezTo>
                    <a:cubicBezTo>
                      <a:pt x="144" y="1618"/>
                      <a:pt x="144" y="1618"/>
                      <a:pt x="144" y="1618"/>
                    </a:cubicBezTo>
                    <a:cubicBezTo>
                      <a:pt x="144" y="1618"/>
                      <a:pt x="144" y="1618"/>
                      <a:pt x="144" y="1618"/>
                    </a:cubicBezTo>
                    <a:cubicBezTo>
                      <a:pt x="144" y="1618"/>
                      <a:pt x="144" y="1618"/>
                      <a:pt x="144" y="1623"/>
                    </a:cubicBezTo>
                    <a:cubicBezTo>
                      <a:pt x="144" y="1623"/>
                      <a:pt x="144" y="1623"/>
                      <a:pt x="144" y="1623"/>
                    </a:cubicBezTo>
                    <a:lnTo>
                      <a:pt x="144" y="1623"/>
                    </a:lnTo>
                    <a:lnTo>
                      <a:pt x="144" y="1623"/>
                    </a:lnTo>
                    <a:lnTo>
                      <a:pt x="144" y="1623"/>
                    </a:lnTo>
                    <a:cubicBezTo>
                      <a:pt x="144" y="1623"/>
                      <a:pt x="144" y="1623"/>
                      <a:pt x="144" y="1627"/>
                    </a:cubicBezTo>
                    <a:cubicBezTo>
                      <a:pt x="144" y="1627"/>
                      <a:pt x="144" y="1627"/>
                      <a:pt x="140" y="1627"/>
                    </a:cubicBezTo>
                    <a:cubicBezTo>
                      <a:pt x="140" y="1627"/>
                      <a:pt x="140" y="1627"/>
                      <a:pt x="140" y="1627"/>
                    </a:cubicBezTo>
                    <a:cubicBezTo>
                      <a:pt x="140" y="1627"/>
                      <a:pt x="140" y="1627"/>
                      <a:pt x="140" y="1627"/>
                    </a:cubicBezTo>
                    <a:cubicBezTo>
                      <a:pt x="140" y="1627"/>
                      <a:pt x="140" y="1627"/>
                      <a:pt x="140" y="1627"/>
                    </a:cubicBezTo>
                    <a:cubicBezTo>
                      <a:pt x="140" y="1631"/>
                      <a:pt x="140" y="1631"/>
                      <a:pt x="140" y="1631"/>
                    </a:cubicBezTo>
                    <a:cubicBezTo>
                      <a:pt x="140" y="1631"/>
                      <a:pt x="140" y="1631"/>
                      <a:pt x="140" y="1631"/>
                    </a:cubicBezTo>
                    <a:cubicBezTo>
                      <a:pt x="140" y="1631"/>
                      <a:pt x="140" y="1631"/>
                      <a:pt x="140" y="1631"/>
                    </a:cubicBezTo>
                    <a:cubicBezTo>
                      <a:pt x="140" y="1631"/>
                      <a:pt x="140" y="1631"/>
                      <a:pt x="140" y="1631"/>
                    </a:cubicBezTo>
                    <a:cubicBezTo>
                      <a:pt x="140" y="1631"/>
                      <a:pt x="140" y="1636"/>
                      <a:pt x="140" y="1636"/>
                    </a:cubicBezTo>
                    <a:cubicBezTo>
                      <a:pt x="140" y="1636"/>
                      <a:pt x="140" y="1636"/>
                      <a:pt x="140" y="1636"/>
                    </a:cubicBezTo>
                    <a:cubicBezTo>
                      <a:pt x="140" y="1636"/>
                      <a:pt x="140" y="1636"/>
                      <a:pt x="140" y="1636"/>
                    </a:cubicBezTo>
                    <a:lnTo>
                      <a:pt x="140" y="1636"/>
                    </a:lnTo>
                    <a:cubicBezTo>
                      <a:pt x="140" y="1636"/>
                      <a:pt x="140" y="1636"/>
                      <a:pt x="140" y="1640"/>
                    </a:cubicBezTo>
                    <a:cubicBezTo>
                      <a:pt x="140" y="1640"/>
                      <a:pt x="140" y="1640"/>
                      <a:pt x="140" y="1640"/>
                    </a:cubicBezTo>
                    <a:cubicBezTo>
                      <a:pt x="135" y="1640"/>
                      <a:pt x="135" y="1640"/>
                      <a:pt x="135" y="1640"/>
                    </a:cubicBezTo>
                    <a:cubicBezTo>
                      <a:pt x="135" y="1640"/>
                      <a:pt x="135" y="1640"/>
                      <a:pt x="135" y="1640"/>
                    </a:cubicBezTo>
                    <a:cubicBezTo>
                      <a:pt x="135" y="1640"/>
                      <a:pt x="135" y="1640"/>
                      <a:pt x="135" y="1640"/>
                    </a:cubicBezTo>
                    <a:cubicBezTo>
                      <a:pt x="135" y="1640"/>
                      <a:pt x="135" y="1640"/>
                      <a:pt x="135" y="1640"/>
                    </a:cubicBezTo>
                    <a:cubicBezTo>
                      <a:pt x="135" y="1644"/>
                      <a:pt x="135" y="1644"/>
                      <a:pt x="135" y="1644"/>
                    </a:cubicBezTo>
                    <a:cubicBezTo>
                      <a:pt x="135" y="1644"/>
                      <a:pt x="135" y="1644"/>
                      <a:pt x="135" y="1644"/>
                    </a:cubicBezTo>
                    <a:cubicBezTo>
                      <a:pt x="135" y="1644"/>
                      <a:pt x="135" y="1644"/>
                      <a:pt x="135" y="1644"/>
                    </a:cubicBezTo>
                    <a:cubicBezTo>
                      <a:pt x="135" y="1644"/>
                      <a:pt x="135" y="1644"/>
                      <a:pt x="135" y="1644"/>
                    </a:cubicBezTo>
                    <a:cubicBezTo>
                      <a:pt x="135" y="1644"/>
                      <a:pt x="135" y="1649"/>
                      <a:pt x="135" y="1649"/>
                    </a:cubicBezTo>
                    <a:cubicBezTo>
                      <a:pt x="135" y="1649"/>
                      <a:pt x="135" y="1649"/>
                      <a:pt x="135" y="1649"/>
                    </a:cubicBezTo>
                    <a:cubicBezTo>
                      <a:pt x="135" y="1649"/>
                      <a:pt x="135" y="1649"/>
                      <a:pt x="135" y="1649"/>
                    </a:cubicBezTo>
                    <a:lnTo>
                      <a:pt x="135" y="1649"/>
                    </a:lnTo>
                    <a:cubicBezTo>
                      <a:pt x="131" y="1649"/>
                      <a:pt x="131" y="1649"/>
                      <a:pt x="131" y="1653"/>
                    </a:cubicBezTo>
                    <a:cubicBezTo>
                      <a:pt x="131" y="1653"/>
                      <a:pt x="131" y="1653"/>
                      <a:pt x="131" y="1653"/>
                    </a:cubicBezTo>
                    <a:cubicBezTo>
                      <a:pt x="131" y="1653"/>
                      <a:pt x="131" y="1653"/>
                      <a:pt x="131" y="1653"/>
                    </a:cubicBezTo>
                    <a:cubicBezTo>
                      <a:pt x="131" y="1653"/>
                      <a:pt x="131" y="1653"/>
                      <a:pt x="131" y="1653"/>
                    </a:cubicBezTo>
                    <a:cubicBezTo>
                      <a:pt x="131" y="1653"/>
                      <a:pt x="131" y="1653"/>
                      <a:pt x="131" y="1653"/>
                    </a:cubicBezTo>
                    <a:cubicBezTo>
                      <a:pt x="131" y="1657"/>
                      <a:pt x="131" y="1657"/>
                      <a:pt x="131" y="1657"/>
                    </a:cubicBezTo>
                    <a:cubicBezTo>
                      <a:pt x="131" y="1657"/>
                      <a:pt x="131" y="1657"/>
                      <a:pt x="131" y="1657"/>
                    </a:cubicBezTo>
                    <a:cubicBezTo>
                      <a:pt x="131" y="1657"/>
                      <a:pt x="131" y="1657"/>
                      <a:pt x="131" y="1657"/>
                    </a:cubicBezTo>
                    <a:cubicBezTo>
                      <a:pt x="131" y="1657"/>
                      <a:pt x="131" y="1657"/>
                      <a:pt x="131" y="1657"/>
                    </a:cubicBezTo>
                    <a:lnTo>
                      <a:pt x="131" y="1657"/>
                    </a:lnTo>
                    <a:cubicBezTo>
                      <a:pt x="131" y="1662"/>
                      <a:pt x="131" y="1662"/>
                      <a:pt x="131" y="1662"/>
                    </a:cubicBezTo>
                    <a:cubicBezTo>
                      <a:pt x="131" y="1662"/>
                      <a:pt x="131" y="1662"/>
                      <a:pt x="131" y="1662"/>
                    </a:cubicBezTo>
                    <a:cubicBezTo>
                      <a:pt x="131" y="1662"/>
                      <a:pt x="127" y="1662"/>
                      <a:pt x="127" y="1662"/>
                    </a:cubicBezTo>
                    <a:cubicBezTo>
                      <a:pt x="127" y="1662"/>
                      <a:pt x="127" y="1662"/>
                      <a:pt x="127" y="1662"/>
                    </a:cubicBezTo>
                    <a:cubicBezTo>
                      <a:pt x="127" y="1662"/>
                      <a:pt x="127" y="1666"/>
                      <a:pt x="127" y="1666"/>
                    </a:cubicBezTo>
                    <a:cubicBezTo>
                      <a:pt x="127" y="1666"/>
                      <a:pt x="127" y="1666"/>
                      <a:pt x="127" y="1666"/>
                    </a:cubicBezTo>
                    <a:cubicBezTo>
                      <a:pt x="127" y="1666"/>
                      <a:pt x="127" y="1666"/>
                      <a:pt x="127" y="1666"/>
                    </a:cubicBezTo>
                    <a:lnTo>
                      <a:pt x="127" y="1666"/>
                    </a:lnTo>
                    <a:cubicBezTo>
                      <a:pt x="127" y="1666"/>
                      <a:pt x="127" y="1666"/>
                      <a:pt x="127" y="1670"/>
                    </a:cubicBezTo>
                    <a:cubicBezTo>
                      <a:pt x="127" y="1670"/>
                      <a:pt x="127" y="1670"/>
                      <a:pt x="127" y="1670"/>
                    </a:cubicBezTo>
                    <a:cubicBezTo>
                      <a:pt x="127" y="1670"/>
                      <a:pt x="127" y="1670"/>
                      <a:pt x="127" y="1670"/>
                    </a:cubicBezTo>
                    <a:cubicBezTo>
                      <a:pt x="127" y="1670"/>
                      <a:pt x="127" y="1670"/>
                      <a:pt x="127" y="1670"/>
                    </a:cubicBezTo>
                    <a:cubicBezTo>
                      <a:pt x="127" y="1670"/>
                      <a:pt x="127" y="1670"/>
                      <a:pt x="127" y="1670"/>
                    </a:cubicBezTo>
                    <a:cubicBezTo>
                      <a:pt x="127" y="1675"/>
                      <a:pt x="127" y="1675"/>
                      <a:pt x="127" y="1675"/>
                    </a:cubicBezTo>
                    <a:cubicBezTo>
                      <a:pt x="127" y="1675"/>
                      <a:pt x="127" y="1675"/>
                      <a:pt x="127" y="1675"/>
                    </a:cubicBezTo>
                    <a:lnTo>
                      <a:pt x="122" y="1675"/>
                    </a:lnTo>
                    <a:cubicBezTo>
                      <a:pt x="122" y="1675"/>
                      <a:pt x="122" y="1675"/>
                      <a:pt x="122" y="1675"/>
                    </a:cubicBezTo>
                    <a:cubicBezTo>
                      <a:pt x="122" y="1675"/>
                      <a:pt x="122" y="1675"/>
                      <a:pt x="122" y="1675"/>
                    </a:cubicBezTo>
                    <a:cubicBezTo>
                      <a:pt x="122" y="1679"/>
                      <a:pt x="122" y="1679"/>
                      <a:pt x="122" y="1679"/>
                    </a:cubicBezTo>
                    <a:lnTo>
                      <a:pt x="122" y="1679"/>
                    </a:lnTo>
                    <a:cubicBezTo>
                      <a:pt x="122" y="1679"/>
                      <a:pt x="122" y="1679"/>
                      <a:pt x="122" y="1679"/>
                    </a:cubicBezTo>
                    <a:cubicBezTo>
                      <a:pt x="122" y="1679"/>
                      <a:pt x="122" y="1679"/>
                      <a:pt x="122" y="1679"/>
                    </a:cubicBezTo>
                    <a:cubicBezTo>
                      <a:pt x="122" y="1679"/>
                      <a:pt x="122" y="1683"/>
                      <a:pt x="122" y="1683"/>
                    </a:cubicBezTo>
                    <a:cubicBezTo>
                      <a:pt x="122" y="1683"/>
                      <a:pt x="122" y="1683"/>
                      <a:pt x="122" y="1683"/>
                    </a:cubicBezTo>
                    <a:cubicBezTo>
                      <a:pt x="122" y="1683"/>
                      <a:pt x="122" y="1683"/>
                      <a:pt x="122" y="1683"/>
                    </a:cubicBezTo>
                    <a:cubicBezTo>
                      <a:pt x="122" y="1683"/>
                      <a:pt x="122" y="1683"/>
                      <a:pt x="122" y="1683"/>
                    </a:cubicBezTo>
                    <a:cubicBezTo>
                      <a:pt x="122" y="1683"/>
                      <a:pt x="122" y="1683"/>
                      <a:pt x="122" y="1688"/>
                    </a:cubicBezTo>
                    <a:lnTo>
                      <a:pt x="122" y="1688"/>
                    </a:lnTo>
                    <a:cubicBezTo>
                      <a:pt x="122" y="1688"/>
                      <a:pt x="118" y="1688"/>
                      <a:pt x="118" y="1688"/>
                    </a:cubicBezTo>
                    <a:cubicBezTo>
                      <a:pt x="118" y="1688"/>
                      <a:pt x="118" y="1688"/>
                      <a:pt x="118" y="1688"/>
                    </a:cubicBezTo>
                    <a:cubicBezTo>
                      <a:pt x="118" y="1688"/>
                      <a:pt x="118" y="1688"/>
                      <a:pt x="118" y="1692"/>
                    </a:cubicBezTo>
                    <a:cubicBezTo>
                      <a:pt x="118" y="1692"/>
                      <a:pt x="118" y="1692"/>
                      <a:pt x="118" y="1692"/>
                    </a:cubicBezTo>
                    <a:cubicBezTo>
                      <a:pt x="118" y="1692"/>
                      <a:pt x="118" y="1692"/>
                      <a:pt x="118" y="1692"/>
                    </a:cubicBezTo>
                    <a:cubicBezTo>
                      <a:pt x="118" y="1692"/>
                      <a:pt x="118" y="1692"/>
                      <a:pt x="118" y="1692"/>
                    </a:cubicBezTo>
                    <a:cubicBezTo>
                      <a:pt x="118" y="1692"/>
                      <a:pt x="118" y="1692"/>
                      <a:pt x="118" y="1692"/>
                    </a:cubicBezTo>
                    <a:cubicBezTo>
                      <a:pt x="118" y="1692"/>
                      <a:pt x="118" y="1692"/>
                      <a:pt x="118" y="1692"/>
                    </a:cubicBezTo>
                    <a:cubicBezTo>
                      <a:pt x="118" y="1696"/>
                      <a:pt x="118" y="1696"/>
                      <a:pt x="118" y="1696"/>
                    </a:cubicBezTo>
                    <a:cubicBezTo>
                      <a:pt x="118" y="1696"/>
                      <a:pt x="118" y="1696"/>
                      <a:pt x="118" y="1696"/>
                    </a:cubicBezTo>
                    <a:cubicBezTo>
                      <a:pt x="118" y="1696"/>
                      <a:pt x="118" y="1696"/>
                      <a:pt x="118" y="1696"/>
                    </a:cubicBezTo>
                    <a:cubicBezTo>
                      <a:pt x="118" y="1696"/>
                      <a:pt x="118" y="1696"/>
                      <a:pt x="118" y="1696"/>
                    </a:cubicBezTo>
                    <a:cubicBezTo>
                      <a:pt x="118" y="1701"/>
                      <a:pt x="118" y="1701"/>
                      <a:pt x="118" y="1701"/>
                    </a:cubicBezTo>
                    <a:cubicBezTo>
                      <a:pt x="118" y="1701"/>
                      <a:pt x="118" y="1701"/>
                      <a:pt x="114" y="1701"/>
                    </a:cubicBezTo>
                    <a:cubicBezTo>
                      <a:pt x="114" y="1701"/>
                      <a:pt x="114" y="1701"/>
                      <a:pt x="114" y="1701"/>
                    </a:cubicBezTo>
                    <a:cubicBezTo>
                      <a:pt x="114" y="1701"/>
                      <a:pt x="114" y="1701"/>
                      <a:pt x="114" y="1701"/>
                    </a:cubicBezTo>
                    <a:cubicBezTo>
                      <a:pt x="114" y="1701"/>
                      <a:pt x="114" y="1701"/>
                      <a:pt x="114" y="1705"/>
                    </a:cubicBezTo>
                    <a:lnTo>
                      <a:pt x="114" y="1705"/>
                    </a:lnTo>
                    <a:cubicBezTo>
                      <a:pt x="114" y="1705"/>
                      <a:pt x="114" y="1705"/>
                      <a:pt x="114" y="1705"/>
                    </a:cubicBezTo>
                    <a:cubicBezTo>
                      <a:pt x="114" y="1705"/>
                      <a:pt x="114" y="1705"/>
                      <a:pt x="114" y="1705"/>
                    </a:cubicBezTo>
                    <a:cubicBezTo>
                      <a:pt x="114" y="1705"/>
                      <a:pt x="114" y="1705"/>
                      <a:pt x="114" y="1709"/>
                    </a:cubicBezTo>
                    <a:cubicBezTo>
                      <a:pt x="114" y="1709"/>
                      <a:pt x="114" y="1709"/>
                      <a:pt x="114" y="1709"/>
                    </a:cubicBezTo>
                    <a:cubicBezTo>
                      <a:pt x="114" y="1709"/>
                      <a:pt x="114" y="1709"/>
                      <a:pt x="114" y="1709"/>
                    </a:cubicBezTo>
                    <a:cubicBezTo>
                      <a:pt x="114" y="1709"/>
                      <a:pt x="114" y="1709"/>
                      <a:pt x="114" y="1709"/>
                    </a:cubicBezTo>
                    <a:cubicBezTo>
                      <a:pt x="114" y="1709"/>
                      <a:pt x="114" y="1709"/>
                      <a:pt x="114" y="1709"/>
                    </a:cubicBezTo>
                    <a:cubicBezTo>
                      <a:pt x="114" y="1709"/>
                      <a:pt x="114" y="1709"/>
                      <a:pt x="114" y="1714"/>
                    </a:cubicBezTo>
                    <a:cubicBezTo>
                      <a:pt x="114" y="1714"/>
                      <a:pt x="114" y="1714"/>
                      <a:pt x="109" y="1714"/>
                    </a:cubicBezTo>
                    <a:lnTo>
                      <a:pt x="109" y="1714"/>
                    </a:lnTo>
                    <a:cubicBezTo>
                      <a:pt x="109" y="1714"/>
                      <a:pt x="109" y="1714"/>
                      <a:pt x="109" y="1714"/>
                    </a:cubicBezTo>
                    <a:cubicBezTo>
                      <a:pt x="109" y="1714"/>
                      <a:pt x="109" y="1714"/>
                      <a:pt x="109" y="1714"/>
                    </a:cubicBezTo>
                    <a:cubicBezTo>
                      <a:pt x="109" y="1718"/>
                      <a:pt x="109" y="1718"/>
                      <a:pt x="109" y="1718"/>
                    </a:cubicBezTo>
                    <a:cubicBezTo>
                      <a:pt x="109" y="1718"/>
                      <a:pt x="109" y="1718"/>
                      <a:pt x="109" y="1718"/>
                    </a:cubicBezTo>
                    <a:cubicBezTo>
                      <a:pt x="109" y="1718"/>
                      <a:pt x="109" y="1718"/>
                      <a:pt x="109" y="1718"/>
                    </a:cubicBezTo>
                    <a:cubicBezTo>
                      <a:pt x="109" y="1718"/>
                      <a:pt x="109" y="1718"/>
                      <a:pt x="109" y="1718"/>
                    </a:cubicBezTo>
                    <a:cubicBezTo>
                      <a:pt x="109" y="1718"/>
                      <a:pt x="109" y="1718"/>
                      <a:pt x="109" y="1722"/>
                    </a:cubicBezTo>
                    <a:lnTo>
                      <a:pt x="109" y="1722"/>
                    </a:lnTo>
                    <a:cubicBezTo>
                      <a:pt x="109" y="1722"/>
                      <a:pt x="109" y="1722"/>
                      <a:pt x="109" y="1722"/>
                    </a:cubicBezTo>
                    <a:lnTo>
                      <a:pt x="109" y="1722"/>
                    </a:lnTo>
                    <a:cubicBezTo>
                      <a:pt x="109" y="1722"/>
                      <a:pt x="109" y="1722"/>
                      <a:pt x="109" y="1727"/>
                    </a:cubicBezTo>
                    <a:cubicBezTo>
                      <a:pt x="109" y="1727"/>
                      <a:pt x="109" y="1727"/>
                      <a:pt x="109" y="1727"/>
                    </a:cubicBezTo>
                    <a:cubicBezTo>
                      <a:pt x="109" y="1727"/>
                      <a:pt x="109" y="1727"/>
                      <a:pt x="105" y="1727"/>
                    </a:cubicBezTo>
                    <a:cubicBezTo>
                      <a:pt x="105" y="1727"/>
                      <a:pt x="105" y="1727"/>
                      <a:pt x="105" y="1727"/>
                    </a:cubicBezTo>
                    <a:cubicBezTo>
                      <a:pt x="105" y="1727"/>
                      <a:pt x="105" y="1727"/>
                      <a:pt x="105" y="1727"/>
                    </a:cubicBezTo>
                    <a:cubicBezTo>
                      <a:pt x="105" y="1727"/>
                      <a:pt x="105" y="1731"/>
                      <a:pt x="105" y="1731"/>
                    </a:cubicBezTo>
                    <a:cubicBezTo>
                      <a:pt x="105" y="1731"/>
                      <a:pt x="105" y="1731"/>
                      <a:pt x="105" y="1731"/>
                    </a:cubicBezTo>
                    <a:lnTo>
                      <a:pt x="105" y="1731"/>
                    </a:lnTo>
                    <a:cubicBezTo>
                      <a:pt x="105" y="1731"/>
                      <a:pt x="105" y="1731"/>
                      <a:pt x="105" y="1731"/>
                    </a:cubicBezTo>
                    <a:cubicBezTo>
                      <a:pt x="105" y="1731"/>
                      <a:pt x="105" y="1731"/>
                      <a:pt x="105" y="1731"/>
                    </a:cubicBezTo>
                    <a:cubicBezTo>
                      <a:pt x="105" y="1735"/>
                      <a:pt x="105" y="1735"/>
                      <a:pt x="105" y="1735"/>
                    </a:cubicBezTo>
                    <a:cubicBezTo>
                      <a:pt x="105" y="1735"/>
                      <a:pt x="105" y="1735"/>
                      <a:pt x="105" y="1735"/>
                    </a:cubicBezTo>
                    <a:cubicBezTo>
                      <a:pt x="105" y="1735"/>
                      <a:pt x="105" y="1735"/>
                      <a:pt x="105" y="1735"/>
                    </a:cubicBezTo>
                    <a:lnTo>
                      <a:pt x="105" y="1735"/>
                    </a:lnTo>
                    <a:cubicBezTo>
                      <a:pt x="105" y="1735"/>
                      <a:pt x="105" y="1740"/>
                      <a:pt x="105" y="1740"/>
                    </a:cubicBezTo>
                    <a:cubicBezTo>
                      <a:pt x="105" y="1740"/>
                      <a:pt x="105" y="1740"/>
                      <a:pt x="105" y="1740"/>
                    </a:cubicBezTo>
                    <a:cubicBezTo>
                      <a:pt x="105" y="1740"/>
                      <a:pt x="101" y="1740"/>
                      <a:pt x="101" y="1740"/>
                    </a:cubicBezTo>
                    <a:cubicBezTo>
                      <a:pt x="101" y="1740"/>
                      <a:pt x="101" y="1740"/>
                      <a:pt x="101" y="1740"/>
                    </a:cubicBezTo>
                    <a:cubicBezTo>
                      <a:pt x="101" y="1740"/>
                      <a:pt x="101" y="1740"/>
                      <a:pt x="101" y="1744"/>
                    </a:cubicBezTo>
                    <a:lnTo>
                      <a:pt x="101" y="1744"/>
                    </a:lnTo>
                    <a:cubicBezTo>
                      <a:pt x="101" y="1744"/>
                      <a:pt x="101" y="1744"/>
                      <a:pt x="101" y="1744"/>
                    </a:cubicBezTo>
                    <a:lnTo>
                      <a:pt x="101" y="1744"/>
                    </a:lnTo>
                    <a:cubicBezTo>
                      <a:pt x="101" y="1744"/>
                      <a:pt x="101" y="1744"/>
                      <a:pt x="101" y="1744"/>
                    </a:cubicBezTo>
                    <a:cubicBezTo>
                      <a:pt x="101" y="1744"/>
                      <a:pt x="101" y="1748"/>
                      <a:pt x="101" y="1748"/>
                    </a:cubicBezTo>
                    <a:cubicBezTo>
                      <a:pt x="101" y="1748"/>
                      <a:pt x="101" y="1748"/>
                      <a:pt x="101" y="1748"/>
                    </a:cubicBezTo>
                    <a:cubicBezTo>
                      <a:pt x="101" y="1748"/>
                      <a:pt x="101" y="1748"/>
                      <a:pt x="101" y="1748"/>
                    </a:cubicBezTo>
                    <a:cubicBezTo>
                      <a:pt x="101" y="1748"/>
                      <a:pt x="101" y="1748"/>
                      <a:pt x="101" y="1748"/>
                    </a:cubicBezTo>
                    <a:cubicBezTo>
                      <a:pt x="101" y="1748"/>
                      <a:pt x="101" y="1748"/>
                      <a:pt x="101" y="1748"/>
                    </a:cubicBezTo>
                    <a:cubicBezTo>
                      <a:pt x="101" y="1753"/>
                      <a:pt x="101" y="1753"/>
                      <a:pt x="101" y="1753"/>
                    </a:cubicBezTo>
                    <a:lnTo>
                      <a:pt x="101" y="1753"/>
                    </a:lnTo>
                    <a:lnTo>
                      <a:pt x="96" y="1753"/>
                    </a:lnTo>
                    <a:lnTo>
                      <a:pt x="96" y="1753"/>
                    </a:lnTo>
                    <a:cubicBezTo>
                      <a:pt x="96" y="1753"/>
                      <a:pt x="96" y="1757"/>
                      <a:pt x="96" y="1757"/>
                    </a:cubicBezTo>
                    <a:cubicBezTo>
                      <a:pt x="96" y="1757"/>
                      <a:pt x="96" y="1757"/>
                      <a:pt x="96" y="1757"/>
                    </a:cubicBezTo>
                    <a:cubicBezTo>
                      <a:pt x="96" y="1757"/>
                      <a:pt x="96" y="1757"/>
                      <a:pt x="96" y="1757"/>
                    </a:cubicBezTo>
                    <a:cubicBezTo>
                      <a:pt x="96" y="1757"/>
                      <a:pt x="96" y="1757"/>
                      <a:pt x="96" y="1757"/>
                    </a:cubicBezTo>
                    <a:cubicBezTo>
                      <a:pt x="96" y="1757"/>
                      <a:pt x="96" y="1757"/>
                      <a:pt x="96" y="1761"/>
                    </a:cubicBezTo>
                    <a:cubicBezTo>
                      <a:pt x="96" y="1761"/>
                      <a:pt x="96" y="1761"/>
                      <a:pt x="96" y="1761"/>
                    </a:cubicBezTo>
                    <a:cubicBezTo>
                      <a:pt x="96" y="1761"/>
                      <a:pt x="96" y="1761"/>
                      <a:pt x="96" y="1761"/>
                    </a:cubicBezTo>
                    <a:cubicBezTo>
                      <a:pt x="96" y="1761"/>
                      <a:pt x="96" y="1761"/>
                      <a:pt x="96" y="1761"/>
                    </a:cubicBezTo>
                    <a:cubicBezTo>
                      <a:pt x="96" y="1761"/>
                      <a:pt x="96" y="1761"/>
                      <a:pt x="96" y="1761"/>
                    </a:cubicBezTo>
                    <a:cubicBezTo>
                      <a:pt x="96" y="1761"/>
                      <a:pt x="96" y="1766"/>
                      <a:pt x="96" y="1766"/>
                    </a:cubicBezTo>
                    <a:cubicBezTo>
                      <a:pt x="96" y="1766"/>
                      <a:pt x="96" y="1766"/>
                      <a:pt x="96" y="1766"/>
                    </a:cubicBezTo>
                    <a:lnTo>
                      <a:pt x="96" y="1766"/>
                    </a:lnTo>
                    <a:cubicBezTo>
                      <a:pt x="96" y="1766"/>
                      <a:pt x="96" y="1766"/>
                      <a:pt x="96" y="1766"/>
                    </a:cubicBezTo>
                    <a:cubicBezTo>
                      <a:pt x="92" y="1766"/>
                      <a:pt x="92" y="1766"/>
                      <a:pt x="92" y="1766"/>
                    </a:cubicBezTo>
                    <a:cubicBezTo>
                      <a:pt x="92" y="1770"/>
                      <a:pt x="92" y="1770"/>
                      <a:pt x="92" y="1770"/>
                    </a:cubicBezTo>
                    <a:cubicBezTo>
                      <a:pt x="92" y="1770"/>
                      <a:pt x="92" y="1770"/>
                      <a:pt x="92" y="1770"/>
                    </a:cubicBezTo>
                    <a:cubicBezTo>
                      <a:pt x="92" y="1770"/>
                      <a:pt x="92" y="1770"/>
                      <a:pt x="92" y="1770"/>
                    </a:cubicBezTo>
                    <a:cubicBezTo>
                      <a:pt x="92" y="1770"/>
                      <a:pt x="92" y="1770"/>
                      <a:pt x="92" y="1770"/>
                    </a:cubicBezTo>
                    <a:cubicBezTo>
                      <a:pt x="92" y="1770"/>
                      <a:pt x="92" y="1774"/>
                      <a:pt x="92" y="1774"/>
                    </a:cubicBezTo>
                    <a:cubicBezTo>
                      <a:pt x="92" y="1774"/>
                      <a:pt x="92" y="1774"/>
                      <a:pt x="92" y="1774"/>
                    </a:cubicBezTo>
                    <a:cubicBezTo>
                      <a:pt x="92" y="1774"/>
                      <a:pt x="92" y="1774"/>
                      <a:pt x="92" y="1774"/>
                    </a:cubicBezTo>
                    <a:cubicBezTo>
                      <a:pt x="92" y="1774"/>
                      <a:pt x="92" y="1774"/>
                      <a:pt x="92" y="1774"/>
                    </a:cubicBezTo>
                    <a:cubicBezTo>
                      <a:pt x="92" y="1774"/>
                      <a:pt x="92" y="1774"/>
                      <a:pt x="92" y="1779"/>
                    </a:cubicBezTo>
                    <a:cubicBezTo>
                      <a:pt x="92" y="1779"/>
                      <a:pt x="92" y="1779"/>
                      <a:pt x="92" y="1779"/>
                    </a:cubicBezTo>
                    <a:cubicBezTo>
                      <a:pt x="92" y="1779"/>
                      <a:pt x="92" y="1779"/>
                      <a:pt x="92" y="1779"/>
                    </a:cubicBezTo>
                    <a:cubicBezTo>
                      <a:pt x="92" y="1779"/>
                      <a:pt x="92" y="1779"/>
                      <a:pt x="92" y="1779"/>
                    </a:cubicBezTo>
                    <a:cubicBezTo>
                      <a:pt x="92" y="1779"/>
                      <a:pt x="92" y="1779"/>
                      <a:pt x="92" y="1779"/>
                    </a:cubicBezTo>
                    <a:cubicBezTo>
                      <a:pt x="92" y="1779"/>
                      <a:pt x="92" y="1783"/>
                      <a:pt x="88" y="1783"/>
                    </a:cubicBezTo>
                    <a:cubicBezTo>
                      <a:pt x="88" y="1783"/>
                      <a:pt x="88" y="1783"/>
                      <a:pt x="88" y="1783"/>
                    </a:cubicBezTo>
                    <a:cubicBezTo>
                      <a:pt x="88" y="1783"/>
                      <a:pt x="88" y="1783"/>
                      <a:pt x="88" y="1783"/>
                    </a:cubicBezTo>
                    <a:cubicBezTo>
                      <a:pt x="88" y="1783"/>
                      <a:pt x="88" y="1783"/>
                      <a:pt x="88" y="1783"/>
                    </a:cubicBezTo>
                    <a:cubicBezTo>
                      <a:pt x="88" y="1783"/>
                      <a:pt x="88" y="1783"/>
                      <a:pt x="88" y="1783"/>
                    </a:cubicBezTo>
                    <a:cubicBezTo>
                      <a:pt x="88" y="1787"/>
                      <a:pt x="88" y="1787"/>
                      <a:pt x="88" y="1787"/>
                    </a:cubicBezTo>
                    <a:cubicBezTo>
                      <a:pt x="88" y="1787"/>
                      <a:pt x="88" y="1787"/>
                      <a:pt x="88" y="1787"/>
                    </a:cubicBezTo>
                    <a:cubicBezTo>
                      <a:pt x="88" y="1787"/>
                      <a:pt x="88" y="1787"/>
                      <a:pt x="88" y="1787"/>
                    </a:cubicBezTo>
                    <a:cubicBezTo>
                      <a:pt x="88" y="1787"/>
                      <a:pt x="88" y="1787"/>
                      <a:pt x="88" y="1792"/>
                    </a:cubicBezTo>
                    <a:cubicBezTo>
                      <a:pt x="88" y="1792"/>
                      <a:pt x="88" y="1792"/>
                      <a:pt x="88" y="1792"/>
                    </a:cubicBezTo>
                    <a:cubicBezTo>
                      <a:pt x="88" y="1792"/>
                      <a:pt x="88" y="1792"/>
                      <a:pt x="88" y="1792"/>
                    </a:cubicBezTo>
                    <a:cubicBezTo>
                      <a:pt x="88" y="1792"/>
                      <a:pt x="88" y="1792"/>
                      <a:pt x="88" y="1792"/>
                    </a:cubicBezTo>
                    <a:cubicBezTo>
                      <a:pt x="88" y="1792"/>
                      <a:pt x="88" y="1792"/>
                      <a:pt x="88" y="1792"/>
                    </a:cubicBezTo>
                    <a:cubicBezTo>
                      <a:pt x="88" y="1792"/>
                      <a:pt x="88" y="1792"/>
                      <a:pt x="88" y="1796"/>
                    </a:cubicBezTo>
                    <a:cubicBezTo>
                      <a:pt x="88" y="1796"/>
                      <a:pt x="88" y="1796"/>
                      <a:pt x="88" y="1796"/>
                    </a:cubicBezTo>
                    <a:cubicBezTo>
                      <a:pt x="88" y="1796"/>
                      <a:pt x="88" y="1796"/>
                      <a:pt x="88" y="1796"/>
                    </a:cubicBezTo>
                    <a:cubicBezTo>
                      <a:pt x="83" y="1796"/>
                      <a:pt x="83" y="1796"/>
                      <a:pt x="83" y="1796"/>
                    </a:cubicBezTo>
                    <a:cubicBezTo>
                      <a:pt x="83" y="1796"/>
                      <a:pt x="83" y="1796"/>
                      <a:pt x="83" y="1796"/>
                    </a:cubicBezTo>
                    <a:cubicBezTo>
                      <a:pt x="83" y="1796"/>
                      <a:pt x="83" y="1800"/>
                      <a:pt x="83" y="1800"/>
                    </a:cubicBezTo>
                    <a:cubicBezTo>
                      <a:pt x="83" y="1800"/>
                      <a:pt x="83" y="1800"/>
                      <a:pt x="83" y="1800"/>
                    </a:cubicBezTo>
                    <a:cubicBezTo>
                      <a:pt x="83" y="1800"/>
                      <a:pt x="83" y="1800"/>
                      <a:pt x="83" y="1800"/>
                    </a:cubicBezTo>
                    <a:cubicBezTo>
                      <a:pt x="83" y="1800"/>
                      <a:pt x="83" y="1800"/>
                      <a:pt x="83" y="1800"/>
                    </a:cubicBezTo>
                    <a:cubicBezTo>
                      <a:pt x="83" y="1800"/>
                      <a:pt x="83" y="1805"/>
                      <a:pt x="83" y="1805"/>
                    </a:cubicBezTo>
                    <a:cubicBezTo>
                      <a:pt x="83" y="1805"/>
                      <a:pt x="83" y="1805"/>
                      <a:pt x="83" y="1805"/>
                    </a:cubicBezTo>
                    <a:cubicBezTo>
                      <a:pt x="83" y="1805"/>
                      <a:pt x="83" y="1805"/>
                      <a:pt x="83" y="1805"/>
                    </a:cubicBezTo>
                    <a:cubicBezTo>
                      <a:pt x="83" y="1805"/>
                      <a:pt x="83" y="1805"/>
                      <a:pt x="83" y="1805"/>
                    </a:cubicBezTo>
                    <a:cubicBezTo>
                      <a:pt x="83" y="1805"/>
                      <a:pt x="83" y="1805"/>
                      <a:pt x="83" y="1809"/>
                    </a:cubicBezTo>
                    <a:cubicBezTo>
                      <a:pt x="83" y="1809"/>
                      <a:pt x="83" y="1809"/>
                      <a:pt x="83" y="1809"/>
                    </a:cubicBezTo>
                    <a:lnTo>
                      <a:pt x="83" y="1809"/>
                    </a:lnTo>
                    <a:lnTo>
                      <a:pt x="83" y="1809"/>
                    </a:lnTo>
                    <a:cubicBezTo>
                      <a:pt x="83" y="1809"/>
                      <a:pt x="83" y="1809"/>
                      <a:pt x="79" y="1809"/>
                    </a:cubicBezTo>
                    <a:cubicBezTo>
                      <a:pt x="79" y="1809"/>
                      <a:pt x="79" y="1809"/>
                      <a:pt x="79" y="1813"/>
                    </a:cubicBezTo>
                    <a:cubicBezTo>
                      <a:pt x="79" y="1813"/>
                      <a:pt x="79" y="1813"/>
                      <a:pt x="79" y="1813"/>
                    </a:cubicBezTo>
                    <a:cubicBezTo>
                      <a:pt x="79" y="1813"/>
                      <a:pt x="79" y="1813"/>
                      <a:pt x="79" y="1813"/>
                    </a:cubicBezTo>
                    <a:cubicBezTo>
                      <a:pt x="79" y="1818"/>
                      <a:pt x="79" y="1818"/>
                      <a:pt x="79" y="1818"/>
                    </a:cubicBezTo>
                    <a:cubicBezTo>
                      <a:pt x="79" y="1818"/>
                      <a:pt x="79" y="1818"/>
                      <a:pt x="79" y="1818"/>
                    </a:cubicBezTo>
                    <a:cubicBezTo>
                      <a:pt x="79" y="1818"/>
                      <a:pt x="79" y="1822"/>
                      <a:pt x="79" y="1822"/>
                    </a:cubicBezTo>
                    <a:cubicBezTo>
                      <a:pt x="79" y="1822"/>
                      <a:pt x="79" y="1822"/>
                      <a:pt x="79" y="1822"/>
                    </a:cubicBezTo>
                    <a:cubicBezTo>
                      <a:pt x="79" y="1822"/>
                      <a:pt x="79" y="1822"/>
                      <a:pt x="79" y="1822"/>
                    </a:cubicBezTo>
                    <a:lnTo>
                      <a:pt x="79" y="1822"/>
                    </a:lnTo>
                    <a:cubicBezTo>
                      <a:pt x="79" y="1822"/>
                      <a:pt x="79" y="1822"/>
                      <a:pt x="79" y="1826"/>
                    </a:cubicBezTo>
                    <a:lnTo>
                      <a:pt x="79" y="1826"/>
                    </a:lnTo>
                    <a:cubicBezTo>
                      <a:pt x="79" y="1826"/>
                      <a:pt x="75" y="1826"/>
                      <a:pt x="75" y="1826"/>
                    </a:cubicBezTo>
                    <a:lnTo>
                      <a:pt x="75" y="1826"/>
                    </a:lnTo>
                    <a:cubicBezTo>
                      <a:pt x="75" y="1831"/>
                      <a:pt x="75" y="1831"/>
                      <a:pt x="75" y="1831"/>
                    </a:cubicBezTo>
                    <a:cubicBezTo>
                      <a:pt x="75" y="1831"/>
                      <a:pt x="75" y="1831"/>
                      <a:pt x="75" y="1831"/>
                    </a:cubicBezTo>
                    <a:cubicBezTo>
                      <a:pt x="75" y="1835"/>
                      <a:pt x="75" y="1839"/>
                      <a:pt x="70" y="1844"/>
                    </a:cubicBezTo>
                    <a:lnTo>
                      <a:pt x="70" y="1844"/>
                    </a:lnTo>
                    <a:cubicBezTo>
                      <a:pt x="66" y="1874"/>
                      <a:pt x="57" y="1900"/>
                      <a:pt x="53" y="1926"/>
                    </a:cubicBezTo>
                    <a:lnTo>
                      <a:pt x="651" y="2069"/>
                    </a:lnTo>
                    <a:cubicBezTo>
                      <a:pt x="669" y="1987"/>
                      <a:pt x="695" y="1909"/>
                      <a:pt x="725" y="1826"/>
                    </a:cubicBezTo>
                    <a:cubicBezTo>
                      <a:pt x="734" y="1809"/>
                      <a:pt x="738" y="1792"/>
                      <a:pt x="747" y="1770"/>
                    </a:cubicBezTo>
                    <a:close/>
                    <a:moveTo>
                      <a:pt x="959" y="508"/>
                    </a:moveTo>
                    <a:cubicBezTo>
                      <a:pt x="924" y="534"/>
                      <a:pt x="894" y="560"/>
                      <a:pt x="864" y="586"/>
                    </a:cubicBezTo>
                    <a:cubicBezTo>
                      <a:pt x="864" y="586"/>
                      <a:pt x="864" y="586"/>
                      <a:pt x="864" y="586"/>
                    </a:cubicBezTo>
                    <a:cubicBezTo>
                      <a:pt x="864" y="586"/>
                      <a:pt x="864" y="591"/>
                      <a:pt x="859" y="591"/>
                    </a:cubicBezTo>
                    <a:lnTo>
                      <a:pt x="859" y="591"/>
                    </a:lnTo>
                    <a:cubicBezTo>
                      <a:pt x="859" y="591"/>
                      <a:pt x="859" y="591"/>
                      <a:pt x="859" y="591"/>
                    </a:cubicBezTo>
                    <a:cubicBezTo>
                      <a:pt x="859" y="591"/>
                      <a:pt x="859" y="591"/>
                      <a:pt x="859" y="591"/>
                    </a:cubicBezTo>
                    <a:cubicBezTo>
                      <a:pt x="859" y="591"/>
                      <a:pt x="855" y="591"/>
                      <a:pt x="855" y="595"/>
                    </a:cubicBezTo>
                    <a:lnTo>
                      <a:pt x="855" y="595"/>
                    </a:lnTo>
                    <a:cubicBezTo>
                      <a:pt x="855" y="595"/>
                      <a:pt x="855" y="595"/>
                      <a:pt x="855" y="595"/>
                    </a:cubicBezTo>
                    <a:cubicBezTo>
                      <a:pt x="855" y="595"/>
                      <a:pt x="855" y="595"/>
                      <a:pt x="855" y="595"/>
                    </a:cubicBezTo>
                    <a:cubicBezTo>
                      <a:pt x="855" y="595"/>
                      <a:pt x="855" y="595"/>
                      <a:pt x="855" y="595"/>
                    </a:cubicBezTo>
                    <a:lnTo>
                      <a:pt x="851" y="595"/>
                    </a:lnTo>
                    <a:lnTo>
                      <a:pt x="851" y="599"/>
                    </a:lnTo>
                    <a:lnTo>
                      <a:pt x="851" y="599"/>
                    </a:lnTo>
                    <a:cubicBezTo>
                      <a:pt x="851" y="599"/>
                      <a:pt x="851" y="599"/>
                      <a:pt x="851" y="599"/>
                    </a:cubicBezTo>
                    <a:lnTo>
                      <a:pt x="851" y="599"/>
                    </a:lnTo>
                    <a:cubicBezTo>
                      <a:pt x="851" y="599"/>
                      <a:pt x="851" y="599"/>
                      <a:pt x="846" y="599"/>
                    </a:cubicBezTo>
                    <a:cubicBezTo>
                      <a:pt x="846" y="599"/>
                      <a:pt x="846" y="599"/>
                      <a:pt x="846" y="599"/>
                    </a:cubicBezTo>
                    <a:cubicBezTo>
                      <a:pt x="846" y="599"/>
                      <a:pt x="846" y="599"/>
                      <a:pt x="846" y="599"/>
                    </a:cubicBezTo>
                    <a:cubicBezTo>
                      <a:pt x="846" y="599"/>
                      <a:pt x="846" y="604"/>
                      <a:pt x="846" y="604"/>
                    </a:cubicBezTo>
                    <a:cubicBezTo>
                      <a:pt x="846" y="604"/>
                      <a:pt x="846" y="604"/>
                      <a:pt x="846" y="604"/>
                    </a:cubicBezTo>
                    <a:cubicBezTo>
                      <a:pt x="846" y="604"/>
                      <a:pt x="846" y="604"/>
                      <a:pt x="846" y="604"/>
                    </a:cubicBezTo>
                    <a:cubicBezTo>
                      <a:pt x="846" y="604"/>
                      <a:pt x="846" y="604"/>
                      <a:pt x="846" y="604"/>
                    </a:cubicBezTo>
                    <a:cubicBezTo>
                      <a:pt x="842" y="604"/>
                      <a:pt x="842" y="604"/>
                      <a:pt x="842" y="604"/>
                    </a:cubicBezTo>
                    <a:cubicBezTo>
                      <a:pt x="842" y="604"/>
                      <a:pt x="842" y="604"/>
                      <a:pt x="842" y="604"/>
                    </a:cubicBezTo>
                    <a:cubicBezTo>
                      <a:pt x="842" y="604"/>
                      <a:pt x="842" y="604"/>
                      <a:pt x="842" y="604"/>
                    </a:cubicBezTo>
                    <a:cubicBezTo>
                      <a:pt x="842" y="604"/>
                      <a:pt x="842" y="608"/>
                      <a:pt x="842" y="608"/>
                    </a:cubicBezTo>
                    <a:lnTo>
                      <a:pt x="842" y="608"/>
                    </a:lnTo>
                    <a:cubicBezTo>
                      <a:pt x="842" y="608"/>
                      <a:pt x="842" y="608"/>
                      <a:pt x="842" y="608"/>
                    </a:cubicBezTo>
                    <a:cubicBezTo>
                      <a:pt x="838" y="608"/>
                      <a:pt x="838" y="608"/>
                      <a:pt x="838" y="608"/>
                    </a:cubicBezTo>
                    <a:cubicBezTo>
                      <a:pt x="838" y="608"/>
                      <a:pt x="838" y="608"/>
                      <a:pt x="838" y="608"/>
                    </a:cubicBezTo>
                    <a:cubicBezTo>
                      <a:pt x="838" y="608"/>
                      <a:pt x="838" y="608"/>
                      <a:pt x="838" y="608"/>
                    </a:cubicBezTo>
                    <a:cubicBezTo>
                      <a:pt x="838" y="608"/>
                      <a:pt x="838" y="608"/>
                      <a:pt x="838" y="608"/>
                    </a:cubicBezTo>
                    <a:cubicBezTo>
                      <a:pt x="838" y="612"/>
                      <a:pt x="838" y="612"/>
                      <a:pt x="838" y="612"/>
                    </a:cubicBezTo>
                    <a:cubicBezTo>
                      <a:pt x="838" y="612"/>
                      <a:pt x="838" y="612"/>
                      <a:pt x="833" y="612"/>
                    </a:cubicBezTo>
                    <a:lnTo>
                      <a:pt x="833" y="612"/>
                    </a:lnTo>
                    <a:cubicBezTo>
                      <a:pt x="833" y="612"/>
                      <a:pt x="833" y="612"/>
                      <a:pt x="833" y="612"/>
                    </a:cubicBezTo>
                    <a:cubicBezTo>
                      <a:pt x="833" y="612"/>
                      <a:pt x="833" y="612"/>
                      <a:pt x="833" y="612"/>
                    </a:cubicBezTo>
                    <a:cubicBezTo>
                      <a:pt x="833" y="612"/>
                      <a:pt x="833" y="612"/>
                      <a:pt x="833" y="612"/>
                    </a:cubicBezTo>
                    <a:cubicBezTo>
                      <a:pt x="833" y="612"/>
                      <a:pt x="833" y="612"/>
                      <a:pt x="833" y="617"/>
                    </a:cubicBezTo>
                    <a:cubicBezTo>
                      <a:pt x="833" y="617"/>
                      <a:pt x="833" y="617"/>
                      <a:pt x="833" y="617"/>
                    </a:cubicBezTo>
                    <a:cubicBezTo>
                      <a:pt x="833" y="617"/>
                      <a:pt x="829" y="617"/>
                      <a:pt x="829" y="617"/>
                    </a:cubicBezTo>
                    <a:cubicBezTo>
                      <a:pt x="829" y="617"/>
                      <a:pt x="829" y="617"/>
                      <a:pt x="829" y="617"/>
                    </a:cubicBezTo>
                    <a:cubicBezTo>
                      <a:pt x="829" y="617"/>
                      <a:pt x="829" y="617"/>
                      <a:pt x="829" y="617"/>
                    </a:cubicBezTo>
                    <a:cubicBezTo>
                      <a:pt x="829" y="617"/>
                      <a:pt x="829" y="617"/>
                      <a:pt x="829" y="617"/>
                    </a:cubicBezTo>
                    <a:cubicBezTo>
                      <a:pt x="829" y="617"/>
                      <a:pt x="829" y="617"/>
                      <a:pt x="829" y="617"/>
                    </a:cubicBezTo>
                    <a:cubicBezTo>
                      <a:pt x="829" y="617"/>
                      <a:pt x="829" y="621"/>
                      <a:pt x="829" y="621"/>
                    </a:cubicBezTo>
                    <a:cubicBezTo>
                      <a:pt x="825" y="621"/>
                      <a:pt x="825" y="621"/>
                      <a:pt x="825" y="621"/>
                    </a:cubicBezTo>
                    <a:cubicBezTo>
                      <a:pt x="825" y="621"/>
                      <a:pt x="825" y="621"/>
                      <a:pt x="825" y="621"/>
                    </a:cubicBezTo>
                    <a:cubicBezTo>
                      <a:pt x="825" y="621"/>
                      <a:pt x="825" y="621"/>
                      <a:pt x="825" y="621"/>
                    </a:cubicBezTo>
                    <a:cubicBezTo>
                      <a:pt x="825" y="621"/>
                      <a:pt x="825" y="621"/>
                      <a:pt x="825" y="621"/>
                    </a:cubicBezTo>
                    <a:cubicBezTo>
                      <a:pt x="825" y="621"/>
                      <a:pt x="825" y="621"/>
                      <a:pt x="825" y="621"/>
                    </a:cubicBezTo>
                    <a:cubicBezTo>
                      <a:pt x="825" y="621"/>
                      <a:pt x="825" y="621"/>
                      <a:pt x="825" y="621"/>
                    </a:cubicBezTo>
                    <a:lnTo>
                      <a:pt x="820" y="625"/>
                    </a:lnTo>
                    <a:cubicBezTo>
                      <a:pt x="820" y="625"/>
                      <a:pt x="820" y="625"/>
                      <a:pt x="820" y="625"/>
                    </a:cubicBezTo>
                    <a:cubicBezTo>
                      <a:pt x="820" y="625"/>
                      <a:pt x="820" y="625"/>
                      <a:pt x="820" y="625"/>
                    </a:cubicBezTo>
                    <a:cubicBezTo>
                      <a:pt x="820" y="625"/>
                      <a:pt x="820" y="625"/>
                      <a:pt x="820" y="625"/>
                    </a:cubicBezTo>
                    <a:cubicBezTo>
                      <a:pt x="820" y="625"/>
                      <a:pt x="820" y="625"/>
                      <a:pt x="820" y="625"/>
                    </a:cubicBezTo>
                    <a:cubicBezTo>
                      <a:pt x="820" y="625"/>
                      <a:pt x="820" y="625"/>
                      <a:pt x="820" y="625"/>
                    </a:cubicBezTo>
                    <a:cubicBezTo>
                      <a:pt x="820" y="625"/>
                      <a:pt x="816" y="625"/>
                      <a:pt x="816" y="625"/>
                    </a:cubicBezTo>
                    <a:lnTo>
                      <a:pt x="816" y="630"/>
                    </a:lnTo>
                    <a:cubicBezTo>
                      <a:pt x="816" y="630"/>
                      <a:pt x="816" y="630"/>
                      <a:pt x="816" y="630"/>
                    </a:cubicBezTo>
                    <a:cubicBezTo>
                      <a:pt x="816" y="630"/>
                      <a:pt x="816" y="630"/>
                      <a:pt x="816" y="630"/>
                    </a:cubicBezTo>
                    <a:cubicBezTo>
                      <a:pt x="816" y="630"/>
                      <a:pt x="812" y="630"/>
                      <a:pt x="812" y="634"/>
                    </a:cubicBezTo>
                    <a:cubicBezTo>
                      <a:pt x="812" y="634"/>
                      <a:pt x="812" y="634"/>
                      <a:pt x="812" y="634"/>
                    </a:cubicBezTo>
                    <a:cubicBezTo>
                      <a:pt x="812" y="634"/>
                      <a:pt x="812" y="634"/>
                      <a:pt x="812" y="634"/>
                    </a:cubicBezTo>
                    <a:cubicBezTo>
                      <a:pt x="812" y="634"/>
                      <a:pt x="812" y="634"/>
                      <a:pt x="812" y="634"/>
                    </a:cubicBezTo>
                    <a:lnTo>
                      <a:pt x="807" y="634"/>
                    </a:lnTo>
                    <a:lnTo>
                      <a:pt x="807" y="634"/>
                    </a:lnTo>
                    <a:cubicBezTo>
                      <a:pt x="807" y="638"/>
                      <a:pt x="807" y="638"/>
                      <a:pt x="803" y="638"/>
                    </a:cubicBezTo>
                    <a:lnTo>
                      <a:pt x="803" y="638"/>
                    </a:lnTo>
                    <a:cubicBezTo>
                      <a:pt x="803" y="638"/>
                      <a:pt x="803" y="638"/>
                      <a:pt x="803" y="638"/>
                    </a:cubicBezTo>
                    <a:lnTo>
                      <a:pt x="803" y="643"/>
                    </a:lnTo>
                    <a:cubicBezTo>
                      <a:pt x="803" y="643"/>
                      <a:pt x="803" y="643"/>
                      <a:pt x="803" y="643"/>
                    </a:cubicBezTo>
                    <a:lnTo>
                      <a:pt x="803" y="643"/>
                    </a:lnTo>
                    <a:cubicBezTo>
                      <a:pt x="799" y="643"/>
                      <a:pt x="799" y="643"/>
                      <a:pt x="799" y="647"/>
                    </a:cubicBezTo>
                    <a:lnTo>
                      <a:pt x="799" y="647"/>
                    </a:lnTo>
                    <a:lnTo>
                      <a:pt x="794" y="647"/>
                    </a:lnTo>
                    <a:lnTo>
                      <a:pt x="794" y="647"/>
                    </a:lnTo>
                    <a:cubicBezTo>
                      <a:pt x="747" y="690"/>
                      <a:pt x="699" y="738"/>
                      <a:pt x="656" y="786"/>
                    </a:cubicBezTo>
                    <a:lnTo>
                      <a:pt x="1111" y="1206"/>
                    </a:lnTo>
                    <a:cubicBezTo>
                      <a:pt x="1180" y="1128"/>
                      <a:pt x="1258" y="1059"/>
                      <a:pt x="1336" y="994"/>
                    </a:cubicBezTo>
                    <a:close/>
                    <a:moveTo>
                      <a:pt x="2143" y="1"/>
                    </a:moveTo>
                    <a:cubicBezTo>
                      <a:pt x="2143" y="1"/>
                      <a:pt x="2143" y="1"/>
                      <a:pt x="2143" y="1"/>
                    </a:cubicBezTo>
                    <a:cubicBezTo>
                      <a:pt x="2143" y="1"/>
                      <a:pt x="2143" y="1"/>
                      <a:pt x="2143" y="1"/>
                    </a:cubicBezTo>
                    <a:cubicBezTo>
                      <a:pt x="2138" y="1"/>
                      <a:pt x="2138" y="1"/>
                      <a:pt x="2138" y="1"/>
                    </a:cubicBezTo>
                    <a:cubicBezTo>
                      <a:pt x="2138" y="1"/>
                      <a:pt x="2138" y="1"/>
                      <a:pt x="2138" y="1"/>
                    </a:cubicBezTo>
                    <a:cubicBezTo>
                      <a:pt x="2138" y="1"/>
                      <a:pt x="2138" y="1"/>
                      <a:pt x="2134" y="1"/>
                    </a:cubicBezTo>
                    <a:lnTo>
                      <a:pt x="2134" y="1"/>
                    </a:lnTo>
                    <a:cubicBezTo>
                      <a:pt x="2134" y="1"/>
                      <a:pt x="2134" y="1"/>
                      <a:pt x="2134" y="1"/>
                    </a:cubicBezTo>
                    <a:cubicBezTo>
                      <a:pt x="2134" y="1"/>
                      <a:pt x="2134" y="1"/>
                      <a:pt x="2134" y="1"/>
                    </a:cubicBezTo>
                    <a:lnTo>
                      <a:pt x="2134" y="1"/>
                    </a:lnTo>
                    <a:cubicBezTo>
                      <a:pt x="2130" y="1"/>
                      <a:pt x="2130" y="1"/>
                      <a:pt x="2130" y="1"/>
                    </a:cubicBezTo>
                    <a:cubicBezTo>
                      <a:pt x="2130" y="1"/>
                      <a:pt x="2130" y="1"/>
                      <a:pt x="2130" y="1"/>
                    </a:cubicBezTo>
                    <a:cubicBezTo>
                      <a:pt x="2130" y="1"/>
                      <a:pt x="2130" y="1"/>
                      <a:pt x="2130" y="1"/>
                    </a:cubicBezTo>
                    <a:cubicBezTo>
                      <a:pt x="2130" y="1"/>
                      <a:pt x="2130" y="1"/>
                      <a:pt x="2130" y="1"/>
                    </a:cubicBezTo>
                    <a:lnTo>
                      <a:pt x="2130" y="1"/>
                    </a:lnTo>
                    <a:cubicBezTo>
                      <a:pt x="2125" y="1"/>
                      <a:pt x="2125" y="1"/>
                      <a:pt x="2125" y="1"/>
                    </a:cubicBezTo>
                    <a:lnTo>
                      <a:pt x="2125" y="1"/>
                    </a:lnTo>
                    <a:cubicBezTo>
                      <a:pt x="2125" y="1"/>
                      <a:pt x="2125" y="1"/>
                      <a:pt x="2125" y="1"/>
                    </a:cubicBezTo>
                    <a:lnTo>
                      <a:pt x="2125" y="1"/>
                    </a:lnTo>
                    <a:cubicBezTo>
                      <a:pt x="2125" y="1"/>
                      <a:pt x="2121" y="1"/>
                      <a:pt x="2121" y="1"/>
                    </a:cubicBezTo>
                    <a:cubicBezTo>
                      <a:pt x="2121" y="1"/>
                      <a:pt x="2121" y="1"/>
                      <a:pt x="2121" y="1"/>
                    </a:cubicBezTo>
                    <a:cubicBezTo>
                      <a:pt x="2121" y="1"/>
                      <a:pt x="2121" y="1"/>
                      <a:pt x="2121" y="1"/>
                    </a:cubicBezTo>
                    <a:cubicBezTo>
                      <a:pt x="2121" y="1"/>
                      <a:pt x="2121" y="1"/>
                      <a:pt x="2121" y="1"/>
                    </a:cubicBezTo>
                    <a:cubicBezTo>
                      <a:pt x="2121" y="1"/>
                      <a:pt x="2121" y="1"/>
                      <a:pt x="2117" y="1"/>
                    </a:cubicBezTo>
                    <a:lnTo>
                      <a:pt x="2117" y="1"/>
                    </a:lnTo>
                    <a:cubicBezTo>
                      <a:pt x="2117" y="5"/>
                      <a:pt x="2117" y="5"/>
                      <a:pt x="2117" y="5"/>
                    </a:cubicBezTo>
                    <a:lnTo>
                      <a:pt x="2112" y="5"/>
                    </a:lnTo>
                    <a:cubicBezTo>
                      <a:pt x="2112" y="5"/>
                      <a:pt x="2112" y="5"/>
                      <a:pt x="2112" y="5"/>
                    </a:cubicBezTo>
                    <a:cubicBezTo>
                      <a:pt x="2112" y="5"/>
                      <a:pt x="2112" y="5"/>
                      <a:pt x="2112" y="5"/>
                    </a:cubicBezTo>
                    <a:cubicBezTo>
                      <a:pt x="2112" y="5"/>
                      <a:pt x="2112" y="5"/>
                      <a:pt x="2112" y="5"/>
                    </a:cubicBezTo>
                    <a:cubicBezTo>
                      <a:pt x="2112" y="5"/>
                      <a:pt x="2112" y="5"/>
                      <a:pt x="2112" y="5"/>
                    </a:cubicBezTo>
                    <a:cubicBezTo>
                      <a:pt x="2112" y="5"/>
                      <a:pt x="2108" y="5"/>
                      <a:pt x="2108" y="5"/>
                    </a:cubicBezTo>
                    <a:cubicBezTo>
                      <a:pt x="2108" y="5"/>
                      <a:pt x="2108" y="5"/>
                      <a:pt x="2108" y="5"/>
                    </a:cubicBezTo>
                    <a:lnTo>
                      <a:pt x="2104" y="5"/>
                    </a:lnTo>
                    <a:lnTo>
                      <a:pt x="2104" y="5"/>
                    </a:lnTo>
                    <a:lnTo>
                      <a:pt x="2104" y="5"/>
                    </a:lnTo>
                    <a:cubicBezTo>
                      <a:pt x="2104" y="5"/>
                      <a:pt x="2104" y="5"/>
                      <a:pt x="2104" y="5"/>
                    </a:cubicBezTo>
                    <a:cubicBezTo>
                      <a:pt x="2104" y="5"/>
                      <a:pt x="2104" y="5"/>
                      <a:pt x="2104" y="5"/>
                    </a:cubicBezTo>
                    <a:cubicBezTo>
                      <a:pt x="2099" y="5"/>
                      <a:pt x="2099" y="5"/>
                      <a:pt x="2099" y="5"/>
                    </a:cubicBezTo>
                    <a:cubicBezTo>
                      <a:pt x="2099" y="5"/>
                      <a:pt x="2099" y="5"/>
                      <a:pt x="2099" y="5"/>
                    </a:cubicBezTo>
                    <a:cubicBezTo>
                      <a:pt x="2099" y="5"/>
                      <a:pt x="2099" y="5"/>
                      <a:pt x="2099" y="5"/>
                    </a:cubicBezTo>
                    <a:cubicBezTo>
                      <a:pt x="2099" y="5"/>
                      <a:pt x="2095" y="5"/>
                      <a:pt x="2095" y="5"/>
                    </a:cubicBezTo>
                    <a:lnTo>
                      <a:pt x="2095" y="5"/>
                    </a:lnTo>
                    <a:cubicBezTo>
                      <a:pt x="2095" y="5"/>
                      <a:pt x="2091" y="5"/>
                      <a:pt x="2091" y="5"/>
                    </a:cubicBezTo>
                    <a:cubicBezTo>
                      <a:pt x="2091" y="5"/>
                      <a:pt x="2091" y="5"/>
                      <a:pt x="2091" y="5"/>
                    </a:cubicBezTo>
                    <a:cubicBezTo>
                      <a:pt x="2091" y="10"/>
                      <a:pt x="2091" y="10"/>
                      <a:pt x="2091" y="10"/>
                    </a:cubicBezTo>
                    <a:lnTo>
                      <a:pt x="2091" y="10"/>
                    </a:lnTo>
                    <a:cubicBezTo>
                      <a:pt x="2086" y="10"/>
                      <a:pt x="2086" y="10"/>
                      <a:pt x="2086" y="10"/>
                    </a:cubicBezTo>
                    <a:lnTo>
                      <a:pt x="2086" y="10"/>
                    </a:lnTo>
                    <a:cubicBezTo>
                      <a:pt x="2082" y="10"/>
                      <a:pt x="2082" y="10"/>
                      <a:pt x="2082" y="10"/>
                    </a:cubicBezTo>
                    <a:cubicBezTo>
                      <a:pt x="2082" y="10"/>
                      <a:pt x="2082" y="10"/>
                      <a:pt x="2082" y="10"/>
                    </a:cubicBezTo>
                    <a:cubicBezTo>
                      <a:pt x="2082" y="10"/>
                      <a:pt x="2082" y="10"/>
                      <a:pt x="2082" y="10"/>
                    </a:cubicBezTo>
                    <a:lnTo>
                      <a:pt x="2082" y="10"/>
                    </a:lnTo>
                    <a:cubicBezTo>
                      <a:pt x="2078" y="10"/>
                      <a:pt x="2078" y="10"/>
                      <a:pt x="2073" y="10"/>
                    </a:cubicBezTo>
                    <a:lnTo>
                      <a:pt x="2073" y="10"/>
                    </a:lnTo>
                    <a:cubicBezTo>
                      <a:pt x="2073" y="10"/>
                      <a:pt x="2073" y="10"/>
                      <a:pt x="2073" y="10"/>
                    </a:cubicBezTo>
                    <a:cubicBezTo>
                      <a:pt x="2073" y="10"/>
                      <a:pt x="2073" y="10"/>
                      <a:pt x="2069" y="10"/>
                    </a:cubicBezTo>
                    <a:cubicBezTo>
                      <a:pt x="2069" y="10"/>
                      <a:pt x="2069" y="10"/>
                      <a:pt x="2069" y="10"/>
                    </a:cubicBezTo>
                    <a:lnTo>
                      <a:pt x="2069" y="10"/>
                    </a:lnTo>
                    <a:cubicBezTo>
                      <a:pt x="2069" y="10"/>
                      <a:pt x="2065" y="14"/>
                      <a:pt x="2065" y="14"/>
                    </a:cubicBezTo>
                    <a:lnTo>
                      <a:pt x="2065" y="14"/>
                    </a:lnTo>
                    <a:cubicBezTo>
                      <a:pt x="2065" y="14"/>
                      <a:pt x="2065" y="14"/>
                      <a:pt x="2060" y="14"/>
                    </a:cubicBezTo>
                    <a:lnTo>
                      <a:pt x="2060" y="14"/>
                    </a:lnTo>
                    <a:cubicBezTo>
                      <a:pt x="2060" y="14"/>
                      <a:pt x="2056" y="14"/>
                      <a:pt x="2052" y="14"/>
                    </a:cubicBezTo>
                    <a:cubicBezTo>
                      <a:pt x="1948" y="36"/>
                      <a:pt x="1844" y="62"/>
                      <a:pt x="1744" y="92"/>
                    </a:cubicBezTo>
                    <a:lnTo>
                      <a:pt x="1930" y="682"/>
                    </a:lnTo>
                    <a:cubicBezTo>
                      <a:pt x="2030" y="647"/>
                      <a:pt x="2134" y="625"/>
                      <a:pt x="2234" y="608"/>
                    </a:cubicBezTo>
                    <a:close/>
                    <a:moveTo>
                      <a:pt x="3422" y="135"/>
                    </a:moveTo>
                    <a:cubicBezTo>
                      <a:pt x="3422" y="135"/>
                      <a:pt x="3422" y="135"/>
                      <a:pt x="3422" y="135"/>
                    </a:cubicBezTo>
                    <a:cubicBezTo>
                      <a:pt x="3422" y="135"/>
                      <a:pt x="3422" y="135"/>
                      <a:pt x="3422" y="135"/>
                    </a:cubicBezTo>
                    <a:cubicBezTo>
                      <a:pt x="3422" y="135"/>
                      <a:pt x="3422" y="135"/>
                      <a:pt x="3422" y="135"/>
                    </a:cubicBezTo>
                    <a:cubicBezTo>
                      <a:pt x="3417" y="135"/>
                      <a:pt x="3417" y="135"/>
                      <a:pt x="3417" y="135"/>
                    </a:cubicBezTo>
                    <a:cubicBezTo>
                      <a:pt x="3417" y="135"/>
                      <a:pt x="3417" y="135"/>
                      <a:pt x="3417" y="135"/>
                    </a:cubicBezTo>
                    <a:cubicBezTo>
                      <a:pt x="3417" y="135"/>
                      <a:pt x="3417" y="135"/>
                      <a:pt x="3417" y="135"/>
                    </a:cubicBezTo>
                    <a:cubicBezTo>
                      <a:pt x="3417" y="135"/>
                      <a:pt x="3417" y="135"/>
                      <a:pt x="3417" y="135"/>
                    </a:cubicBezTo>
                    <a:lnTo>
                      <a:pt x="3417" y="135"/>
                    </a:lnTo>
                    <a:cubicBezTo>
                      <a:pt x="3413" y="135"/>
                      <a:pt x="3413" y="131"/>
                      <a:pt x="3413" y="131"/>
                    </a:cubicBezTo>
                    <a:cubicBezTo>
                      <a:pt x="3413" y="131"/>
                      <a:pt x="3413" y="131"/>
                      <a:pt x="3413" y="131"/>
                    </a:cubicBezTo>
                    <a:cubicBezTo>
                      <a:pt x="3413" y="131"/>
                      <a:pt x="3413" y="131"/>
                      <a:pt x="3413" y="131"/>
                    </a:cubicBezTo>
                    <a:cubicBezTo>
                      <a:pt x="3413" y="131"/>
                      <a:pt x="3413" y="131"/>
                      <a:pt x="3413" y="131"/>
                    </a:cubicBezTo>
                    <a:cubicBezTo>
                      <a:pt x="3413" y="131"/>
                      <a:pt x="3409" y="131"/>
                      <a:pt x="3409" y="131"/>
                    </a:cubicBezTo>
                    <a:cubicBezTo>
                      <a:pt x="3409" y="131"/>
                      <a:pt x="3409" y="131"/>
                      <a:pt x="3409" y="131"/>
                    </a:cubicBezTo>
                    <a:cubicBezTo>
                      <a:pt x="3409" y="131"/>
                      <a:pt x="3409" y="131"/>
                      <a:pt x="3409" y="131"/>
                    </a:cubicBezTo>
                    <a:cubicBezTo>
                      <a:pt x="3409" y="131"/>
                      <a:pt x="3409" y="131"/>
                      <a:pt x="3409" y="131"/>
                    </a:cubicBezTo>
                    <a:cubicBezTo>
                      <a:pt x="3409" y="131"/>
                      <a:pt x="3409" y="131"/>
                      <a:pt x="3404" y="131"/>
                    </a:cubicBezTo>
                    <a:cubicBezTo>
                      <a:pt x="3404" y="131"/>
                      <a:pt x="3404" y="131"/>
                      <a:pt x="3404" y="131"/>
                    </a:cubicBezTo>
                    <a:cubicBezTo>
                      <a:pt x="3404" y="131"/>
                      <a:pt x="3404" y="131"/>
                      <a:pt x="3404" y="131"/>
                    </a:cubicBezTo>
                    <a:cubicBezTo>
                      <a:pt x="3404" y="131"/>
                      <a:pt x="3404" y="131"/>
                      <a:pt x="3404" y="131"/>
                    </a:cubicBezTo>
                    <a:cubicBezTo>
                      <a:pt x="3404" y="131"/>
                      <a:pt x="3404" y="127"/>
                      <a:pt x="3404" y="127"/>
                    </a:cubicBezTo>
                    <a:cubicBezTo>
                      <a:pt x="3404" y="127"/>
                      <a:pt x="3400" y="127"/>
                      <a:pt x="3400" y="127"/>
                    </a:cubicBezTo>
                    <a:cubicBezTo>
                      <a:pt x="3400" y="127"/>
                      <a:pt x="3400" y="127"/>
                      <a:pt x="3400" y="127"/>
                    </a:cubicBezTo>
                    <a:cubicBezTo>
                      <a:pt x="3400" y="127"/>
                      <a:pt x="3400" y="127"/>
                      <a:pt x="3400" y="127"/>
                    </a:cubicBezTo>
                    <a:cubicBezTo>
                      <a:pt x="3400" y="127"/>
                      <a:pt x="3400" y="127"/>
                      <a:pt x="3400" y="127"/>
                    </a:cubicBezTo>
                    <a:cubicBezTo>
                      <a:pt x="3400" y="127"/>
                      <a:pt x="3400" y="127"/>
                      <a:pt x="3400" y="127"/>
                    </a:cubicBezTo>
                    <a:cubicBezTo>
                      <a:pt x="3396" y="127"/>
                      <a:pt x="3396" y="127"/>
                      <a:pt x="3396" y="127"/>
                    </a:cubicBezTo>
                    <a:lnTo>
                      <a:pt x="3396" y="127"/>
                    </a:lnTo>
                    <a:cubicBezTo>
                      <a:pt x="3396" y="127"/>
                      <a:pt x="3396" y="127"/>
                      <a:pt x="3396" y="127"/>
                    </a:cubicBezTo>
                    <a:cubicBezTo>
                      <a:pt x="3396" y="127"/>
                      <a:pt x="3396" y="127"/>
                      <a:pt x="3396" y="127"/>
                    </a:cubicBezTo>
                    <a:cubicBezTo>
                      <a:pt x="3396" y="127"/>
                      <a:pt x="3391" y="127"/>
                      <a:pt x="3391" y="127"/>
                    </a:cubicBezTo>
                    <a:cubicBezTo>
                      <a:pt x="3391" y="127"/>
                      <a:pt x="3391" y="127"/>
                      <a:pt x="3391" y="127"/>
                    </a:cubicBezTo>
                    <a:cubicBezTo>
                      <a:pt x="3391" y="127"/>
                      <a:pt x="3391" y="122"/>
                      <a:pt x="3391" y="122"/>
                    </a:cubicBezTo>
                    <a:cubicBezTo>
                      <a:pt x="3391" y="122"/>
                      <a:pt x="3391" y="122"/>
                      <a:pt x="3391" y="122"/>
                    </a:cubicBezTo>
                    <a:cubicBezTo>
                      <a:pt x="3391" y="122"/>
                      <a:pt x="3391" y="122"/>
                      <a:pt x="3387" y="122"/>
                    </a:cubicBezTo>
                    <a:cubicBezTo>
                      <a:pt x="3387" y="122"/>
                      <a:pt x="3387" y="122"/>
                      <a:pt x="3387" y="122"/>
                    </a:cubicBezTo>
                    <a:cubicBezTo>
                      <a:pt x="3387" y="122"/>
                      <a:pt x="3387" y="122"/>
                      <a:pt x="3387" y="122"/>
                    </a:cubicBezTo>
                    <a:cubicBezTo>
                      <a:pt x="3387" y="122"/>
                      <a:pt x="3387" y="122"/>
                      <a:pt x="3387" y="122"/>
                    </a:cubicBezTo>
                    <a:lnTo>
                      <a:pt x="3383" y="122"/>
                    </a:lnTo>
                    <a:lnTo>
                      <a:pt x="3383" y="122"/>
                    </a:lnTo>
                    <a:lnTo>
                      <a:pt x="3383" y="122"/>
                    </a:lnTo>
                    <a:cubicBezTo>
                      <a:pt x="3383" y="122"/>
                      <a:pt x="3383" y="122"/>
                      <a:pt x="3383" y="122"/>
                    </a:cubicBezTo>
                    <a:cubicBezTo>
                      <a:pt x="3383" y="122"/>
                      <a:pt x="3383" y="122"/>
                      <a:pt x="3383" y="122"/>
                    </a:cubicBezTo>
                    <a:lnTo>
                      <a:pt x="3383" y="122"/>
                    </a:lnTo>
                    <a:cubicBezTo>
                      <a:pt x="3378" y="122"/>
                      <a:pt x="3378" y="122"/>
                      <a:pt x="3378" y="118"/>
                    </a:cubicBezTo>
                    <a:cubicBezTo>
                      <a:pt x="3378" y="118"/>
                      <a:pt x="3378" y="118"/>
                      <a:pt x="3378" y="118"/>
                    </a:cubicBezTo>
                    <a:cubicBezTo>
                      <a:pt x="3378" y="118"/>
                      <a:pt x="3378" y="118"/>
                      <a:pt x="3378" y="118"/>
                    </a:cubicBezTo>
                    <a:cubicBezTo>
                      <a:pt x="3378" y="118"/>
                      <a:pt x="3378" y="118"/>
                      <a:pt x="3378" y="118"/>
                    </a:cubicBezTo>
                    <a:cubicBezTo>
                      <a:pt x="3378" y="118"/>
                      <a:pt x="3374" y="118"/>
                      <a:pt x="3374" y="118"/>
                    </a:cubicBezTo>
                    <a:lnTo>
                      <a:pt x="3374" y="118"/>
                    </a:lnTo>
                    <a:cubicBezTo>
                      <a:pt x="3374" y="118"/>
                      <a:pt x="3374" y="118"/>
                      <a:pt x="3374" y="118"/>
                    </a:cubicBezTo>
                    <a:cubicBezTo>
                      <a:pt x="3374" y="118"/>
                      <a:pt x="3374" y="118"/>
                      <a:pt x="3374" y="118"/>
                    </a:cubicBezTo>
                    <a:lnTo>
                      <a:pt x="3370" y="118"/>
                    </a:lnTo>
                    <a:cubicBezTo>
                      <a:pt x="3370" y="118"/>
                      <a:pt x="3370" y="118"/>
                      <a:pt x="3370" y="118"/>
                    </a:cubicBezTo>
                    <a:cubicBezTo>
                      <a:pt x="3370" y="118"/>
                      <a:pt x="3370" y="118"/>
                      <a:pt x="3370" y="118"/>
                    </a:cubicBezTo>
                    <a:cubicBezTo>
                      <a:pt x="3365" y="118"/>
                      <a:pt x="3365" y="118"/>
                      <a:pt x="3365" y="114"/>
                    </a:cubicBezTo>
                    <a:cubicBezTo>
                      <a:pt x="3365" y="114"/>
                      <a:pt x="3365" y="114"/>
                      <a:pt x="3365" y="114"/>
                    </a:cubicBezTo>
                    <a:cubicBezTo>
                      <a:pt x="3365" y="114"/>
                      <a:pt x="3365" y="114"/>
                      <a:pt x="3365" y="114"/>
                    </a:cubicBezTo>
                    <a:cubicBezTo>
                      <a:pt x="3365" y="114"/>
                      <a:pt x="3365" y="114"/>
                      <a:pt x="3365" y="114"/>
                    </a:cubicBezTo>
                    <a:lnTo>
                      <a:pt x="3365" y="114"/>
                    </a:lnTo>
                    <a:cubicBezTo>
                      <a:pt x="3361" y="114"/>
                      <a:pt x="3361" y="114"/>
                      <a:pt x="3361" y="114"/>
                    </a:cubicBezTo>
                    <a:cubicBezTo>
                      <a:pt x="3361" y="114"/>
                      <a:pt x="3361" y="114"/>
                      <a:pt x="3361" y="114"/>
                    </a:cubicBezTo>
                    <a:cubicBezTo>
                      <a:pt x="3361" y="114"/>
                      <a:pt x="3361" y="114"/>
                      <a:pt x="3361" y="114"/>
                    </a:cubicBezTo>
                    <a:lnTo>
                      <a:pt x="3361" y="114"/>
                    </a:lnTo>
                    <a:cubicBezTo>
                      <a:pt x="3361" y="114"/>
                      <a:pt x="3357" y="114"/>
                      <a:pt x="3357" y="114"/>
                    </a:cubicBezTo>
                    <a:cubicBezTo>
                      <a:pt x="3357" y="114"/>
                      <a:pt x="3357" y="114"/>
                      <a:pt x="3357" y="114"/>
                    </a:cubicBezTo>
                    <a:cubicBezTo>
                      <a:pt x="3357" y="114"/>
                      <a:pt x="3357" y="114"/>
                      <a:pt x="3352" y="109"/>
                    </a:cubicBezTo>
                    <a:cubicBezTo>
                      <a:pt x="3352" y="109"/>
                      <a:pt x="3352" y="109"/>
                      <a:pt x="3352" y="109"/>
                    </a:cubicBezTo>
                    <a:cubicBezTo>
                      <a:pt x="3352" y="109"/>
                      <a:pt x="3352" y="109"/>
                      <a:pt x="3352" y="109"/>
                    </a:cubicBezTo>
                    <a:cubicBezTo>
                      <a:pt x="3352" y="109"/>
                      <a:pt x="3352" y="109"/>
                      <a:pt x="3352" y="109"/>
                    </a:cubicBezTo>
                    <a:cubicBezTo>
                      <a:pt x="3352" y="109"/>
                      <a:pt x="3352" y="109"/>
                      <a:pt x="3352" y="109"/>
                    </a:cubicBezTo>
                    <a:cubicBezTo>
                      <a:pt x="3352" y="109"/>
                      <a:pt x="3348" y="109"/>
                      <a:pt x="3348" y="109"/>
                    </a:cubicBezTo>
                    <a:lnTo>
                      <a:pt x="3348" y="109"/>
                    </a:lnTo>
                    <a:cubicBezTo>
                      <a:pt x="3348" y="109"/>
                      <a:pt x="3348" y="109"/>
                      <a:pt x="3348" y="109"/>
                    </a:cubicBezTo>
                    <a:cubicBezTo>
                      <a:pt x="3344" y="109"/>
                      <a:pt x="3344" y="109"/>
                      <a:pt x="3344" y="109"/>
                    </a:cubicBezTo>
                    <a:cubicBezTo>
                      <a:pt x="3344" y="109"/>
                      <a:pt x="3344" y="109"/>
                      <a:pt x="3344" y="109"/>
                    </a:cubicBezTo>
                    <a:cubicBezTo>
                      <a:pt x="3344" y="109"/>
                      <a:pt x="3344" y="109"/>
                      <a:pt x="3344" y="109"/>
                    </a:cubicBezTo>
                    <a:cubicBezTo>
                      <a:pt x="3344" y="109"/>
                      <a:pt x="3344" y="109"/>
                      <a:pt x="3344" y="109"/>
                    </a:cubicBezTo>
                    <a:cubicBezTo>
                      <a:pt x="3339" y="105"/>
                      <a:pt x="3339" y="105"/>
                      <a:pt x="3339" y="105"/>
                    </a:cubicBezTo>
                    <a:cubicBezTo>
                      <a:pt x="3339" y="105"/>
                      <a:pt x="3339" y="105"/>
                      <a:pt x="3339" y="105"/>
                    </a:cubicBezTo>
                    <a:cubicBezTo>
                      <a:pt x="3339" y="105"/>
                      <a:pt x="3339" y="105"/>
                      <a:pt x="3335" y="105"/>
                    </a:cubicBezTo>
                    <a:cubicBezTo>
                      <a:pt x="3335" y="105"/>
                      <a:pt x="3335" y="105"/>
                      <a:pt x="3335" y="105"/>
                    </a:cubicBezTo>
                    <a:cubicBezTo>
                      <a:pt x="3335" y="105"/>
                      <a:pt x="3335" y="105"/>
                      <a:pt x="3335" y="105"/>
                    </a:cubicBezTo>
                    <a:cubicBezTo>
                      <a:pt x="3335" y="105"/>
                      <a:pt x="3335" y="105"/>
                      <a:pt x="3335" y="105"/>
                    </a:cubicBezTo>
                    <a:cubicBezTo>
                      <a:pt x="3335" y="105"/>
                      <a:pt x="3331" y="105"/>
                      <a:pt x="3331" y="105"/>
                    </a:cubicBezTo>
                    <a:cubicBezTo>
                      <a:pt x="3331" y="105"/>
                      <a:pt x="3331" y="105"/>
                      <a:pt x="3331" y="105"/>
                    </a:cubicBezTo>
                    <a:cubicBezTo>
                      <a:pt x="3331" y="105"/>
                      <a:pt x="3331" y="105"/>
                      <a:pt x="3331" y="101"/>
                    </a:cubicBezTo>
                    <a:lnTo>
                      <a:pt x="3331" y="101"/>
                    </a:lnTo>
                    <a:cubicBezTo>
                      <a:pt x="3326" y="101"/>
                      <a:pt x="3326" y="101"/>
                      <a:pt x="3326" y="101"/>
                    </a:cubicBezTo>
                    <a:lnTo>
                      <a:pt x="3326" y="101"/>
                    </a:lnTo>
                    <a:cubicBezTo>
                      <a:pt x="3326" y="101"/>
                      <a:pt x="3326" y="101"/>
                      <a:pt x="3322" y="101"/>
                    </a:cubicBezTo>
                    <a:lnTo>
                      <a:pt x="3322" y="101"/>
                    </a:lnTo>
                    <a:cubicBezTo>
                      <a:pt x="3322" y="101"/>
                      <a:pt x="3322" y="101"/>
                      <a:pt x="3322" y="101"/>
                    </a:cubicBezTo>
                    <a:cubicBezTo>
                      <a:pt x="3322" y="101"/>
                      <a:pt x="3322" y="101"/>
                      <a:pt x="3322" y="101"/>
                    </a:cubicBezTo>
                    <a:cubicBezTo>
                      <a:pt x="3322" y="101"/>
                      <a:pt x="3318" y="101"/>
                      <a:pt x="3318" y="101"/>
                    </a:cubicBezTo>
                    <a:lnTo>
                      <a:pt x="3318" y="101"/>
                    </a:lnTo>
                    <a:cubicBezTo>
                      <a:pt x="3318" y="101"/>
                      <a:pt x="3318" y="101"/>
                      <a:pt x="3313" y="96"/>
                    </a:cubicBezTo>
                    <a:lnTo>
                      <a:pt x="3313" y="96"/>
                    </a:lnTo>
                    <a:cubicBezTo>
                      <a:pt x="3313" y="96"/>
                      <a:pt x="3313" y="96"/>
                      <a:pt x="3313" y="96"/>
                    </a:cubicBezTo>
                    <a:cubicBezTo>
                      <a:pt x="3313" y="96"/>
                      <a:pt x="3313" y="96"/>
                      <a:pt x="3313" y="96"/>
                    </a:cubicBezTo>
                    <a:cubicBezTo>
                      <a:pt x="3313" y="96"/>
                      <a:pt x="3309" y="96"/>
                      <a:pt x="3309" y="96"/>
                    </a:cubicBezTo>
                    <a:lnTo>
                      <a:pt x="3309" y="96"/>
                    </a:lnTo>
                    <a:cubicBezTo>
                      <a:pt x="3309" y="96"/>
                      <a:pt x="3309" y="96"/>
                      <a:pt x="3309" y="96"/>
                    </a:cubicBezTo>
                    <a:cubicBezTo>
                      <a:pt x="3309" y="96"/>
                      <a:pt x="3309" y="96"/>
                      <a:pt x="3309" y="96"/>
                    </a:cubicBezTo>
                    <a:cubicBezTo>
                      <a:pt x="3309" y="96"/>
                      <a:pt x="3305" y="96"/>
                      <a:pt x="3305" y="96"/>
                    </a:cubicBezTo>
                    <a:cubicBezTo>
                      <a:pt x="3305" y="96"/>
                      <a:pt x="3305" y="96"/>
                      <a:pt x="3305" y="96"/>
                    </a:cubicBezTo>
                    <a:cubicBezTo>
                      <a:pt x="3305" y="96"/>
                      <a:pt x="3305" y="92"/>
                      <a:pt x="3300" y="92"/>
                    </a:cubicBezTo>
                    <a:cubicBezTo>
                      <a:pt x="3300" y="92"/>
                      <a:pt x="3300" y="92"/>
                      <a:pt x="3300" y="92"/>
                    </a:cubicBezTo>
                    <a:cubicBezTo>
                      <a:pt x="3300" y="92"/>
                      <a:pt x="3300" y="92"/>
                      <a:pt x="3300" y="92"/>
                    </a:cubicBezTo>
                    <a:cubicBezTo>
                      <a:pt x="3300" y="92"/>
                      <a:pt x="3300" y="92"/>
                      <a:pt x="3300" y="92"/>
                    </a:cubicBezTo>
                    <a:cubicBezTo>
                      <a:pt x="3300" y="92"/>
                      <a:pt x="3300" y="92"/>
                      <a:pt x="3296" y="92"/>
                    </a:cubicBezTo>
                    <a:lnTo>
                      <a:pt x="3296" y="92"/>
                    </a:lnTo>
                    <a:cubicBezTo>
                      <a:pt x="3296" y="92"/>
                      <a:pt x="3296" y="92"/>
                      <a:pt x="3292" y="92"/>
                    </a:cubicBezTo>
                    <a:cubicBezTo>
                      <a:pt x="3292" y="92"/>
                      <a:pt x="3292" y="92"/>
                      <a:pt x="3292" y="92"/>
                    </a:cubicBezTo>
                    <a:cubicBezTo>
                      <a:pt x="3292" y="92"/>
                      <a:pt x="3292" y="92"/>
                      <a:pt x="3292" y="92"/>
                    </a:cubicBezTo>
                    <a:cubicBezTo>
                      <a:pt x="3292" y="92"/>
                      <a:pt x="3292" y="92"/>
                      <a:pt x="3292" y="92"/>
                    </a:cubicBezTo>
                    <a:cubicBezTo>
                      <a:pt x="3287" y="88"/>
                      <a:pt x="3287" y="88"/>
                      <a:pt x="3287" y="88"/>
                    </a:cubicBezTo>
                    <a:lnTo>
                      <a:pt x="3287" y="88"/>
                    </a:lnTo>
                    <a:cubicBezTo>
                      <a:pt x="3287" y="88"/>
                      <a:pt x="3287" y="88"/>
                      <a:pt x="3283" y="88"/>
                    </a:cubicBezTo>
                    <a:cubicBezTo>
                      <a:pt x="3283" y="88"/>
                      <a:pt x="3283" y="88"/>
                      <a:pt x="3283" y="88"/>
                    </a:cubicBezTo>
                    <a:cubicBezTo>
                      <a:pt x="3283" y="88"/>
                      <a:pt x="3279" y="88"/>
                      <a:pt x="3279" y="88"/>
                    </a:cubicBezTo>
                    <a:cubicBezTo>
                      <a:pt x="3279" y="88"/>
                      <a:pt x="3279" y="88"/>
                      <a:pt x="3279" y="88"/>
                    </a:cubicBezTo>
                    <a:cubicBezTo>
                      <a:pt x="3274" y="83"/>
                      <a:pt x="3270" y="83"/>
                      <a:pt x="3270" y="83"/>
                    </a:cubicBezTo>
                    <a:cubicBezTo>
                      <a:pt x="3270" y="83"/>
                      <a:pt x="3270" y="83"/>
                      <a:pt x="3270" y="83"/>
                    </a:cubicBezTo>
                    <a:cubicBezTo>
                      <a:pt x="3266" y="83"/>
                      <a:pt x="3266" y="83"/>
                      <a:pt x="3261" y="79"/>
                    </a:cubicBezTo>
                    <a:cubicBezTo>
                      <a:pt x="3261" y="79"/>
                      <a:pt x="3261" y="79"/>
                      <a:pt x="3261" y="79"/>
                    </a:cubicBezTo>
                    <a:cubicBezTo>
                      <a:pt x="3261" y="79"/>
                      <a:pt x="3257" y="79"/>
                      <a:pt x="3257" y="79"/>
                    </a:cubicBezTo>
                    <a:cubicBezTo>
                      <a:pt x="3253" y="79"/>
                      <a:pt x="3253" y="79"/>
                      <a:pt x="3253" y="79"/>
                    </a:cubicBezTo>
                    <a:lnTo>
                      <a:pt x="3253" y="79"/>
                    </a:lnTo>
                    <a:cubicBezTo>
                      <a:pt x="3248" y="79"/>
                      <a:pt x="3244" y="75"/>
                      <a:pt x="3240" y="75"/>
                    </a:cubicBezTo>
                    <a:cubicBezTo>
                      <a:pt x="3240" y="75"/>
                      <a:pt x="3240" y="75"/>
                      <a:pt x="3240" y="75"/>
                    </a:cubicBezTo>
                    <a:lnTo>
                      <a:pt x="3240" y="75"/>
                    </a:lnTo>
                    <a:cubicBezTo>
                      <a:pt x="3170" y="53"/>
                      <a:pt x="3097" y="36"/>
                      <a:pt x="3027" y="23"/>
                    </a:cubicBezTo>
                    <a:lnTo>
                      <a:pt x="2906" y="625"/>
                    </a:lnTo>
                    <a:cubicBezTo>
                      <a:pt x="3006" y="647"/>
                      <a:pt x="3105" y="677"/>
                      <a:pt x="3205" y="7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1"/>
              <p:cNvSpPr/>
              <p:nvPr/>
            </p:nvSpPr>
            <p:spPr>
              <a:xfrm>
                <a:off x="6509540" y="1907873"/>
                <a:ext cx="572568" cy="572568"/>
              </a:xfrm>
              <a:custGeom>
                <a:avLst/>
                <a:gdLst/>
                <a:ahLst/>
                <a:cxnLst/>
                <a:rect l="l" t="t" r="r" b="b"/>
                <a:pathLst>
                  <a:path w="4367" h="4367" extrusionOk="0">
                    <a:moveTo>
                      <a:pt x="3989" y="2870"/>
                    </a:moveTo>
                    <a:cubicBezTo>
                      <a:pt x="3612" y="3868"/>
                      <a:pt x="2493" y="4366"/>
                      <a:pt x="1496" y="3989"/>
                    </a:cubicBezTo>
                    <a:cubicBezTo>
                      <a:pt x="503" y="3612"/>
                      <a:pt x="0" y="2498"/>
                      <a:pt x="377" y="1500"/>
                    </a:cubicBezTo>
                    <a:cubicBezTo>
                      <a:pt x="754" y="503"/>
                      <a:pt x="1873" y="0"/>
                      <a:pt x="2870" y="377"/>
                    </a:cubicBezTo>
                    <a:cubicBezTo>
                      <a:pt x="3863" y="759"/>
                      <a:pt x="4366" y="1873"/>
                      <a:pt x="3989" y="28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1"/>
              <p:cNvSpPr/>
              <p:nvPr/>
            </p:nvSpPr>
            <p:spPr>
              <a:xfrm>
                <a:off x="6660189" y="2039118"/>
                <a:ext cx="263798" cy="312834"/>
              </a:xfrm>
              <a:custGeom>
                <a:avLst/>
                <a:gdLst/>
                <a:ahLst/>
                <a:cxnLst/>
                <a:rect l="l" t="t" r="r" b="b"/>
                <a:pathLst>
                  <a:path w="2012" h="2386" extrusionOk="0">
                    <a:moveTo>
                      <a:pt x="546" y="2186"/>
                    </a:moveTo>
                    <a:lnTo>
                      <a:pt x="789" y="2281"/>
                    </a:lnTo>
                    <a:lnTo>
                      <a:pt x="885" y="2030"/>
                    </a:lnTo>
                    <a:lnTo>
                      <a:pt x="919" y="2038"/>
                    </a:lnTo>
                    <a:cubicBezTo>
                      <a:pt x="1253" y="2104"/>
                      <a:pt x="1509" y="1991"/>
                      <a:pt x="1604" y="1739"/>
                    </a:cubicBezTo>
                    <a:cubicBezTo>
                      <a:pt x="1734" y="1397"/>
                      <a:pt x="1435" y="1206"/>
                      <a:pt x="1192" y="1054"/>
                    </a:cubicBezTo>
                    <a:cubicBezTo>
                      <a:pt x="1036" y="959"/>
                      <a:pt x="915" y="881"/>
                      <a:pt x="954" y="781"/>
                    </a:cubicBezTo>
                    <a:cubicBezTo>
                      <a:pt x="980" y="716"/>
                      <a:pt x="1049" y="655"/>
                      <a:pt x="1257" y="733"/>
                    </a:cubicBezTo>
                    <a:cubicBezTo>
                      <a:pt x="1392" y="785"/>
                      <a:pt x="1522" y="876"/>
                      <a:pt x="1643" y="1002"/>
                    </a:cubicBezTo>
                    <a:lnTo>
                      <a:pt x="1899" y="729"/>
                    </a:lnTo>
                    <a:cubicBezTo>
                      <a:pt x="1804" y="629"/>
                      <a:pt x="1674" y="534"/>
                      <a:pt x="1522" y="460"/>
                    </a:cubicBezTo>
                    <a:lnTo>
                      <a:pt x="1487" y="443"/>
                    </a:lnTo>
                    <a:lnTo>
                      <a:pt x="1578" y="200"/>
                    </a:lnTo>
                    <a:lnTo>
                      <a:pt x="1335" y="109"/>
                    </a:lnTo>
                    <a:lnTo>
                      <a:pt x="1240" y="352"/>
                    </a:lnTo>
                    <a:lnTo>
                      <a:pt x="1205" y="343"/>
                    </a:lnTo>
                    <a:cubicBezTo>
                      <a:pt x="854" y="265"/>
                      <a:pt x="585" y="374"/>
                      <a:pt x="490" y="634"/>
                    </a:cubicBezTo>
                    <a:cubicBezTo>
                      <a:pt x="356" y="981"/>
                      <a:pt x="655" y="1171"/>
                      <a:pt x="893" y="1327"/>
                    </a:cubicBezTo>
                    <a:cubicBezTo>
                      <a:pt x="1049" y="1427"/>
                      <a:pt x="1175" y="1505"/>
                      <a:pt x="1132" y="1609"/>
                    </a:cubicBezTo>
                    <a:cubicBezTo>
                      <a:pt x="1123" y="1640"/>
                      <a:pt x="1093" y="1679"/>
                      <a:pt x="1028" y="1683"/>
                    </a:cubicBezTo>
                    <a:cubicBezTo>
                      <a:pt x="980" y="1687"/>
                      <a:pt x="919" y="1670"/>
                      <a:pt x="837" y="1640"/>
                    </a:cubicBezTo>
                    <a:cubicBezTo>
                      <a:pt x="672" y="1579"/>
                      <a:pt x="499" y="1457"/>
                      <a:pt x="377" y="1314"/>
                    </a:cubicBezTo>
                    <a:lnTo>
                      <a:pt x="108" y="1588"/>
                    </a:lnTo>
                    <a:cubicBezTo>
                      <a:pt x="217" y="1709"/>
                      <a:pt x="403" y="1839"/>
                      <a:pt x="598" y="1930"/>
                    </a:cubicBezTo>
                    <a:lnTo>
                      <a:pt x="637" y="1947"/>
                    </a:lnTo>
                    <a:close/>
                    <a:moveTo>
                      <a:pt x="837" y="2385"/>
                    </a:moveTo>
                    <a:lnTo>
                      <a:pt x="438" y="2234"/>
                    </a:lnTo>
                    <a:lnTo>
                      <a:pt x="529" y="1991"/>
                    </a:lnTo>
                    <a:cubicBezTo>
                      <a:pt x="317" y="1887"/>
                      <a:pt x="126" y="1748"/>
                      <a:pt x="22" y="1609"/>
                    </a:cubicBezTo>
                    <a:lnTo>
                      <a:pt x="0" y="1579"/>
                    </a:lnTo>
                    <a:lnTo>
                      <a:pt x="382" y="1193"/>
                    </a:lnTo>
                    <a:lnTo>
                      <a:pt x="412" y="1228"/>
                    </a:lnTo>
                    <a:cubicBezTo>
                      <a:pt x="525" y="1371"/>
                      <a:pt x="702" y="1501"/>
                      <a:pt x="867" y="1562"/>
                    </a:cubicBezTo>
                    <a:cubicBezTo>
                      <a:pt x="937" y="1588"/>
                      <a:pt x="989" y="1601"/>
                      <a:pt x="1019" y="1601"/>
                    </a:cubicBezTo>
                    <a:cubicBezTo>
                      <a:pt x="1049" y="1596"/>
                      <a:pt x="1054" y="1588"/>
                      <a:pt x="1054" y="1579"/>
                    </a:cubicBezTo>
                    <a:cubicBezTo>
                      <a:pt x="1071" y="1536"/>
                      <a:pt x="954" y="1462"/>
                      <a:pt x="850" y="1397"/>
                    </a:cubicBezTo>
                    <a:cubicBezTo>
                      <a:pt x="611" y="1245"/>
                      <a:pt x="256" y="1015"/>
                      <a:pt x="408" y="603"/>
                    </a:cubicBezTo>
                    <a:cubicBezTo>
                      <a:pt x="520" y="317"/>
                      <a:pt x="815" y="183"/>
                      <a:pt x="1188" y="256"/>
                    </a:cubicBezTo>
                    <a:lnTo>
                      <a:pt x="1283" y="1"/>
                    </a:lnTo>
                    <a:lnTo>
                      <a:pt x="1687" y="152"/>
                    </a:lnTo>
                    <a:lnTo>
                      <a:pt x="1591" y="404"/>
                    </a:lnTo>
                    <a:cubicBezTo>
                      <a:pt x="1756" y="486"/>
                      <a:pt x="1890" y="590"/>
                      <a:pt x="1986" y="707"/>
                    </a:cubicBezTo>
                    <a:lnTo>
                      <a:pt x="2012" y="733"/>
                    </a:lnTo>
                    <a:lnTo>
                      <a:pt x="1643" y="1124"/>
                    </a:lnTo>
                    <a:lnTo>
                      <a:pt x="1613" y="1089"/>
                    </a:lnTo>
                    <a:cubicBezTo>
                      <a:pt x="1492" y="959"/>
                      <a:pt x="1361" y="863"/>
                      <a:pt x="1227" y="811"/>
                    </a:cubicBezTo>
                    <a:cubicBezTo>
                      <a:pt x="1175" y="794"/>
                      <a:pt x="1054" y="755"/>
                      <a:pt x="1032" y="811"/>
                    </a:cubicBezTo>
                    <a:cubicBezTo>
                      <a:pt x="1019" y="846"/>
                      <a:pt x="1140" y="924"/>
                      <a:pt x="1236" y="985"/>
                    </a:cubicBezTo>
                    <a:cubicBezTo>
                      <a:pt x="1474" y="1137"/>
                      <a:pt x="1838" y="1362"/>
                      <a:pt x="1682" y="1770"/>
                    </a:cubicBezTo>
                    <a:cubicBezTo>
                      <a:pt x="1578" y="2047"/>
                      <a:pt x="1292" y="2182"/>
                      <a:pt x="937" y="21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31"/>
            <p:cNvGrpSpPr/>
            <p:nvPr/>
          </p:nvGrpSpPr>
          <p:grpSpPr>
            <a:xfrm>
              <a:off x="7096663" y="3893452"/>
              <a:ext cx="527728" cy="527728"/>
              <a:chOff x="7096663" y="3893452"/>
              <a:chExt cx="527728" cy="527728"/>
            </a:xfrm>
          </p:grpSpPr>
          <p:sp>
            <p:nvSpPr>
              <p:cNvPr id="1554" name="Google Shape;1554;p31"/>
              <p:cNvSpPr/>
              <p:nvPr/>
            </p:nvSpPr>
            <p:spPr>
              <a:xfrm>
                <a:off x="7096663" y="3893452"/>
                <a:ext cx="527728" cy="527728"/>
              </a:xfrm>
              <a:custGeom>
                <a:avLst/>
                <a:gdLst/>
                <a:ahLst/>
                <a:cxnLst/>
                <a:rect l="l" t="t" r="r" b="b"/>
                <a:pathLst>
                  <a:path w="4025" h="4025" extrusionOk="0">
                    <a:moveTo>
                      <a:pt x="3608" y="2767"/>
                    </a:moveTo>
                    <a:cubicBezTo>
                      <a:pt x="3192" y="3647"/>
                      <a:pt x="2143" y="4024"/>
                      <a:pt x="1263" y="3608"/>
                    </a:cubicBezTo>
                    <a:cubicBezTo>
                      <a:pt x="378" y="3192"/>
                      <a:pt x="1" y="2143"/>
                      <a:pt x="417" y="1258"/>
                    </a:cubicBezTo>
                    <a:cubicBezTo>
                      <a:pt x="833" y="378"/>
                      <a:pt x="1887" y="1"/>
                      <a:pt x="2767" y="417"/>
                    </a:cubicBezTo>
                    <a:cubicBezTo>
                      <a:pt x="3647" y="833"/>
                      <a:pt x="4024" y="1887"/>
                      <a:pt x="3608" y="27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1"/>
              <p:cNvSpPr/>
              <p:nvPr/>
            </p:nvSpPr>
            <p:spPr>
              <a:xfrm>
                <a:off x="7129703" y="3926492"/>
                <a:ext cx="462303" cy="462303"/>
              </a:xfrm>
              <a:custGeom>
                <a:avLst/>
                <a:gdLst/>
                <a:ahLst/>
                <a:cxnLst/>
                <a:rect l="l" t="t" r="r" b="b"/>
                <a:pathLst>
                  <a:path w="3526" h="3526" extrusionOk="0">
                    <a:moveTo>
                      <a:pt x="3165" y="690"/>
                    </a:moveTo>
                    <a:lnTo>
                      <a:pt x="2823" y="950"/>
                    </a:lnTo>
                    <a:cubicBezTo>
                      <a:pt x="2866" y="1006"/>
                      <a:pt x="2905" y="1067"/>
                      <a:pt x="2940" y="1132"/>
                    </a:cubicBezTo>
                    <a:lnTo>
                      <a:pt x="3317" y="932"/>
                    </a:lnTo>
                    <a:cubicBezTo>
                      <a:pt x="3274" y="846"/>
                      <a:pt x="3222" y="768"/>
                      <a:pt x="3165" y="690"/>
                    </a:cubicBezTo>
                    <a:close/>
                    <a:moveTo>
                      <a:pt x="3508" y="1518"/>
                    </a:moveTo>
                    <a:lnTo>
                      <a:pt x="3083" y="1578"/>
                    </a:lnTo>
                    <a:cubicBezTo>
                      <a:pt x="3096" y="1648"/>
                      <a:pt x="3100" y="1722"/>
                      <a:pt x="3096" y="1791"/>
                    </a:cubicBezTo>
                    <a:lnTo>
                      <a:pt x="3525" y="1804"/>
                    </a:lnTo>
                    <a:cubicBezTo>
                      <a:pt x="3525" y="1778"/>
                      <a:pt x="3525" y="1752"/>
                      <a:pt x="3525" y="1726"/>
                    </a:cubicBezTo>
                    <a:lnTo>
                      <a:pt x="3525" y="1726"/>
                    </a:lnTo>
                    <a:lnTo>
                      <a:pt x="3525" y="1726"/>
                    </a:lnTo>
                    <a:lnTo>
                      <a:pt x="3525" y="1726"/>
                    </a:lnTo>
                    <a:cubicBezTo>
                      <a:pt x="3525" y="1722"/>
                      <a:pt x="3525" y="1722"/>
                      <a:pt x="3525" y="1717"/>
                    </a:cubicBezTo>
                    <a:lnTo>
                      <a:pt x="3525" y="1717"/>
                    </a:lnTo>
                    <a:cubicBezTo>
                      <a:pt x="3525" y="1717"/>
                      <a:pt x="3525" y="1717"/>
                      <a:pt x="3525" y="1717"/>
                    </a:cubicBezTo>
                    <a:lnTo>
                      <a:pt x="3525" y="1717"/>
                    </a:lnTo>
                    <a:lnTo>
                      <a:pt x="3525" y="1717"/>
                    </a:lnTo>
                    <a:lnTo>
                      <a:pt x="3525" y="1717"/>
                    </a:lnTo>
                    <a:cubicBezTo>
                      <a:pt x="3525" y="1717"/>
                      <a:pt x="3525" y="1713"/>
                      <a:pt x="3525" y="1713"/>
                    </a:cubicBezTo>
                    <a:lnTo>
                      <a:pt x="3525" y="1713"/>
                    </a:lnTo>
                    <a:cubicBezTo>
                      <a:pt x="3525" y="1713"/>
                      <a:pt x="3525" y="1713"/>
                      <a:pt x="3525" y="1713"/>
                    </a:cubicBezTo>
                    <a:lnTo>
                      <a:pt x="3525" y="1713"/>
                    </a:lnTo>
                    <a:lnTo>
                      <a:pt x="3525" y="1713"/>
                    </a:lnTo>
                    <a:lnTo>
                      <a:pt x="3525" y="1708"/>
                    </a:lnTo>
                    <a:cubicBezTo>
                      <a:pt x="3525" y="1708"/>
                      <a:pt x="3525" y="1708"/>
                      <a:pt x="3525" y="1708"/>
                    </a:cubicBezTo>
                    <a:lnTo>
                      <a:pt x="3525" y="1708"/>
                    </a:lnTo>
                    <a:cubicBezTo>
                      <a:pt x="3525" y="1708"/>
                      <a:pt x="3525" y="1708"/>
                      <a:pt x="3525" y="1708"/>
                    </a:cubicBezTo>
                    <a:lnTo>
                      <a:pt x="3525" y="1708"/>
                    </a:lnTo>
                    <a:cubicBezTo>
                      <a:pt x="3525" y="1704"/>
                      <a:pt x="3525" y="1704"/>
                      <a:pt x="3525" y="1704"/>
                    </a:cubicBezTo>
                    <a:lnTo>
                      <a:pt x="3525" y="1704"/>
                    </a:lnTo>
                    <a:lnTo>
                      <a:pt x="3525" y="1704"/>
                    </a:lnTo>
                    <a:lnTo>
                      <a:pt x="3525" y="1704"/>
                    </a:lnTo>
                    <a:cubicBezTo>
                      <a:pt x="3525" y="1704"/>
                      <a:pt x="3525" y="1704"/>
                      <a:pt x="3525" y="1704"/>
                    </a:cubicBezTo>
                    <a:lnTo>
                      <a:pt x="3525" y="1704"/>
                    </a:lnTo>
                    <a:cubicBezTo>
                      <a:pt x="3525" y="1704"/>
                      <a:pt x="3525" y="1700"/>
                      <a:pt x="3525" y="1700"/>
                    </a:cubicBezTo>
                    <a:lnTo>
                      <a:pt x="3525" y="1700"/>
                    </a:lnTo>
                    <a:lnTo>
                      <a:pt x="3525" y="1700"/>
                    </a:lnTo>
                    <a:lnTo>
                      <a:pt x="3525" y="1700"/>
                    </a:lnTo>
                    <a:cubicBezTo>
                      <a:pt x="3525" y="1700"/>
                      <a:pt x="3525" y="1700"/>
                      <a:pt x="3525" y="1700"/>
                    </a:cubicBezTo>
                    <a:lnTo>
                      <a:pt x="3525" y="1700"/>
                    </a:lnTo>
                    <a:cubicBezTo>
                      <a:pt x="3525" y="1700"/>
                      <a:pt x="3525" y="1700"/>
                      <a:pt x="3525" y="1695"/>
                    </a:cubicBezTo>
                    <a:lnTo>
                      <a:pt x="3525" y="1695"/>
                    </a:lnTo>
                    <a:lnTo>
                      <a:pt x="3525" y="1695"/>
                    </a:lnTo>
                    <a:lnTo>
                      <a:pt x="3525" y="1695"/>
                    </a:lnTo>
                    <a:cubicBezTo>
                      <a:pt x="3525" y="1695"/>
                      <a:pt x="3525" y="1695"/>
                      <a:pt x="3525" y="1695"/>
                    </a:cubicBezTo>
                    <a:lnTo>
                      <a:pt x="3525" y="1695"/>
                    </a:lnTo>
                    <a:cubicBezTo>
                      <a:pt x="3525" y="1695"/>
                      <a:pt x="3525" y="1695"/>
                      <a:pt x="3525" y="1695"/>
                    </a:cubicBezTo>
                    <a:lnTo>
                      <a:pt x="3525" y="1691"/>
                    </a:lnTo>
                    <a:cubicBezTo>
                      <a:pt x="3525" y="1691"/>
                      <a:pt x="3525" y="1691"/>
                      <a:pt x="3525" y="1691"/>
                    </a:cubicBezTo>
                    <a:lnTo>
                      <a:pt x="3525" y="1691"/>
                    </a:lnTo>
                    <a:lnTo>
                      <a:pt x="3525" y="1691"/>
                    </a:lnTo>
                    <a:cubicBezTo>
                      <a:pt x="3525" y="1691"/>
                      <a:pt x="3525" y="1691"/>
                      <a:pt x="3525" y="1691"/>
                    </a:cubicBezTo>
                    <a:lnTo>
                      <a:pt x="3525" y="1691"/>
                    </a:lnTo>
                    <a:lnTo>
                      <a:pt x="3525" y="1691"/>
                    </a:lnTo>
                    <a:cubicBezTo>
                      <a:pt x="3525" y="1687"/>
                      <a:pt x="3525" y="1687"/>
                      <a:pt x="3525" y="1687"/>
                    </a:cubicBezTo>
                    <a:lnTo>
                      <a:pt x="3525" y="1687"/>
                    </a:lnTo>
                    <a:lnTo>
                      <a:pt x="3525" y="1687"/>
                    </a:lnTo>
                    <a:cubicBezTo>
                      <a:pt x="3525" y="1687"/>
                      <a:pt x="3525" y="1687"/>
                      <a:pt x="3525" y="1687"/>
                    </a:cubicBezTo>
                    <a:lnTo>
                      <a:pt x="3525" y="1687"/>
                    </a:lnTo>
                    <a:cubicBezTo>
                      <a:pt x="3525" y="1687"/>
                      <a:pt x="3525" y="1687"/>
                      <a:pt x="3525" y="1687"/>
                    </a:cubicBezTo>
                    <a:lnTo>
                      <a:pt x="3525" y="1682"/>
                    </a:lnTo>
                    <a:cubicBezTo>
                      <a:pt x="3525" y="1682"/>
                      <a:pt x="3525" y="1682"/>
                      <a:pt x="3525" y="1682"/>
                    </a:cubicBezTo>
                    <a:lnTo>
                      <a:pt x="3525" y="1682"/>
                    </a:lnTo>
                    <a:lnTo>
                      <a:pt x="3525" y="1682"/>
                    </a:lnTo>
                    <a:cubicBezTo>
                      <a:pt x="3525" y="1682"/>
                      <a:pt x="3525" y="1682"/>
                      <a:pt x="3525" y="1682"/>
                    </a:cubicBezTo>
                    <a:lnTo>
                      <a:pt x="3525" y="1682"/>
                    </a:lnTo>
                    <a:lnTo>
                      <a:pt x="3525" y="1682"/>
                    </a:lnTo>
                    <a:cubicBezTo>
                      <a:pt x="3525" y="1682"/>
                      <a:pt x="3525" y="1678"/>
                      <a:pt x="3525" y="1678"/>
                    </a:cubicBezTo>
                    <a:lnTo>
                      <a:pt x="3525" y="1678"/>
                    </a:lnTo>
                    <a:cubicBezTo>
                      <a:pt x="3525" y="1678"/>
                      <a:pt x="3525" y="1678"/>
                      <a:pt x="3525" y="1678"/>
                    </a:cubicBezTo>
                    <a:lnTo>
                      <a:pt x="3525" y="1678"/>
                    </a:lnTo>
                    <a:cubicBezTo>
                      <a:pt x="3525" y="1678"/>
                      <a:pt x="3525" y="1678"/>
                      <a:pt x="3525" y="1678"/>
                    </a:cubicBezTo>
                    <a:lnTo>
                      <a:pt x="3525" y="1678"/>
                    </a:lnTo>
                    <a:lnTo>
                      <a:pt x="3525" y="1674"/>
                    </a:lnTo>
                    <a:cubicBezTo>
                      <a:pt x="3525" y="1674"/>
                      <a:pt x="3525" y="1674"/>
                      <a:pt x="3525" y="1674"/>
                    </a:cubicBezTo>
                    <a:lnTo>
                      <a:pt x="3525" y="1674"/>
                    </a:lnTo>
                    <a:lnTo>
                      <a:pt x="3525" y="1674"/>
                    </a:lnTo>
                    <a:cubicBezTo>
                      <a:pt x="3525" y="1674"/>
                      <a:pt x="3525" y="1674"/>
                      <a:pt x="3525" y="1669"/>
                    </a:cubicBezTo>
                    <a:lnTo>
                      <a:pt x="3525" y="1669"/>
                    </a:lnTo>
                    <a:lnTo>
                      <a:pt x="3525" y="1669"/>
                    </a:lnTo>
                    <a:cubicBezTo>
                      <a:pt x="3525" y="1669"/>
                      <a:pt x="3525" y="1669"/>
                      <a:pt x="3525" y="1669"/>
                    </a:cubicBezTo>
                    <a:lnTo>
                      <a:pt x="3525" y="1669"/>
                    </a:lnTo>
                    <a:lnTo>
                      <a:pt x="3525" y="1669"/>
                    </a:lnTo>
                    <a:cubicBezTo>
                      <a:pt x="3525" y="1665"/>
                      <a:pt x="3525" y="1665"/>
                      <a:pt x="3525" y="1665"/>
                    </a:cubicBezTo>
                    <a:lnTo>
                      <a:pt x="3525" y="1665"/>
                    </a:lnTo>
                    <a:cubicBezTo>
                      <a:pt x="3525" y="1661"/>
                      <a:pt x="3525" y="1661"/>
                      <a:pt x="3525" y="1661"/>
                    </a:cubicBezTo>
                    <a:lnTo>
                      <a:pt x="3525" y="1661"/>
                    </a:lnTo>
                    <a:cubicBezTo>
                      <a:pt x="3525" y="1661"/>
                      <a:pt x="3525" y="1656"/>
                      <a:pt x="3525" y="1656"/>
                    </a:cubicBezTo>
                    <a:cubicBezTo>
                      <a:pt x="3525" y="1656"/>
                      <a:pt x="3525" y="1656"/>
                      <a:pt x="3525" y="1656"/>
                    </a:cubicBezTo>
                    <a:cubicBezTo>
                      <a:pt x="3521" y="1609"/>
                      <a:pt x="3517" y="1565"/>
                      <a:pt x="3508" y="1518"/>
                    </a:cubicBezTo>
                    <a:moveTo>
                      <a:pt x="3404" y="2407"/>
                    </a:moveTo>
                    <a:lnTo>
                      <a:pt x="3005" y="2250"/>
                    </a:lnTo>
                    <a:cubicBezTo>
                      <a:pt x="2992" y="2276"/>
                      <a:pt x="2983" y="2302"/>
                      <a:pt x="2970" y="2333"/>
                    </a:cubicBezTo>
                    <a:cubicBezTo>
                      <a:pt x="2953" y="2368"/>
                      <a:pt x="2931" y="2407"/>
                      <a:pt x="2910" y="2446"/>
                    </a:cubicBezTo>
                    <a:lnTo>
                      <a:pt x="3278" y="2662"/>
                    </a:lnTo>
                    <a:cubicBezTo>
                      <a:pt x="3287" y="2645"/>
                      <a:pt x="3300" y="2628"/>
                      <a:pt x="3308" y="2610"/>
                    </a:cubicBezTo>
                    <a:cubicBezTo>
                      <a:pt x="3308" y="2610"/>
                      <a:pt x="3308" y="2610"/>
                      <a:pt x="3308" y="2606"/>
                    </a:cubicBezTo>
                    <a:cubicBezTo>
                      <a:pt x="3308" y="2606"/>
                      <a:pt x="3308" y="2606"/>
                      <a:pt x="3308" y="2606"/>
                    </a:cubicBezTo>
                    <a:cubicBezTo>
                      <a:pt x="3308" y="2606"/>
                      <a:pt x="3308" y="2606"/>
                      <a:pt x="3308" y="2606"/>
                    </a:cubicBezTo>
                    <a:lnTo>
                      <a:pt x="3308" y="2606"/>
                    </a:lnTo>
                    <a:lnTo>
                      <a:pt x="3308" y="2606"/>
                    </a:lnTo>
                    <a:cubicBezTo>
                      <a:pt x="3308" y="2606"/>
                      <a:pt x="3308" y="2606"/>
                      <a:pt x="3308" y="2606"/>
                    </a:cubicBezTo>
                    <a:lnTo>
                      <a:pt x="3313" y="2606"/>
                    </a:lnTo>
                    <a:lnTo>
                      <a:pt x="3313" y="2606"/>
                    </a:lnTo>
                    <a:lnTo>
                      <a:pt x="3313" y="2602"/>
                    </a:lnTo>
                    <a:lnTo>
                      <a:pt x="3313" y="2602"/>
                    </a:lnTo>
                    <a:cubicBezTo>
                      <a:pt x="3313" y="2602"/>
                      <a:pt x="3313" y="2602"/>
                      <a:pt x="3313" y="2602"/>
                    </a:cubicBezTo>
                    <a:lnTo>
                      <a:pt x="3313" y="2602"/>
                    </a:lnTo>
                    <a:cubicBezTo>
                      <a:pt x="3313" y="2602"/>
                      <a:pt x="3313" y="2602"/>
                      <a:pt x="3313" y="2602"/>
                    </a:cubicBezTo>
                    <a:cubicBezTo>
                      <a:pt x="3313" y="2602"/>
                      <a:pt x="3313" y="2602"/>
                      <a:pt x="3313" y="2602"/>
                    </a:cubicBezTo>
                    <a:cubicBezTo>
                      <a:pt x="3313" y="2597"/>
                      <a:pt x="3317" y="2597"/>
                      <a:pt x="3317" y="2597"/>
                    </a:cubicBezTo>
                    <a:lnTo>
                      <a:pt x="3317" y="2597"/>
                    </a:lnTo>
                    <a:cubicBezTo>
                      <a:pt x="3317" y="2593"/>
                      <a:pt x="3317" y="2593"/>
                      <a:pt x="3317" y="2593"/>
                    </a:cubicBezTo>
                    <a:cubicBezTo>
                      <a:pt x="3317" y="2593"/>
                      <a:pt x="3317" y="2593"/>
                      <a:pt x="3317" y="2593"/>
                    </a:cubicBezTo>
                    <a:cubicBezTo>
                      <a:pt x="3317" y="2593"/>
                      <a:pt x="3317" y="2593"/>
                      <a:pt x="3317" y="2593"/>
                    </a:cubicBezTo>
                    <a:lnTo>
                      <a:pt x="3317" y="2593"/>
                    </a:lnTo>
                    <a:cubicBezTo>
                      <a:pt x="3317" y="2593"/>
                      <a:pt x="3317" y="2593"/>
                      <a:pt x="3317" y="2593"/>
                    </a:cubicBezTo>
                    <a:cubicBezTo>
                      <a:pt x="3317" y="2593"/>
                      <a:pt x="3317" y="2593"/>
                      <a:pt x="3317" y="2593"/>
                    </a:cubicBezTo>
                    <a:cubicBezTo>
                      <a:pt x="3317" y="2593"/>
                      <a:pt x="3317" y="2593"/>
                      <a:pt x="3317" y="2593"/>
                    </a:cubicBezTo>
                    <a:cubicBezTo>
                      <a:pt x="3317" y="2589"/>
                      <a:pt x="3317" y="2589"/>
                      <a:pt x="3317" y="2589"/>
                    </a:cubicBezTo>
                    <a:cubicBezTo>
                      <a:pt x="3317" y="2589"/>
                      <a:pt x="3317" y="2589"/>
                      <a:pt x="3317" y="2589"/>
                    </a:cubicBezTo>
                    <a:cubicBezTo>
                      <a:pt x="3317" y="2589"/>
                      <a:pt x="3317" y="2589"/>
                      <a:pt x="3322" y="2589"/>
                    </a:cubicBezTo>
                    <a:cubicBezTo>
                      <a:pt x="3322" y="2589"/>
                      <a:pt x="3322" y="2589"/>
                      <a:pt x="3322" y="2589"/>
                    </a:cubicBezTo>
                    <a:cubicBezTo>
                      <a:pt x="3322" y="2589"/>
                      <a:pt x="3322" y="2589"/>
                      <a:pt x="3322" y="2589"/>
                    </a:cubicBezTo>
                    <a:cubicBezTo>
                      <a:pt x="3322" y="2589"/>
                      <a:pt x="3322" y="2589"/>
                      <a:pt x="3322" y="2589"/>
                    </a:cubicBezTo>
                    <a:cubicBezTo>
                      <a:pt x="3322" y="2589"/>
                      <a:pt x="3322" y="2589"/>
                      <a:pt x="3322" y="2589"/>
                    </a:cubicBezTo>
                    <a:lnTo>
                      <a:pt x="3322" y="2584"/>
                    </a:lnTo>
                    <a:cubicBezTo>
                      <a:pt x="3322" y="2584"/>
                      <a:pt x="3322" y="2584"/>
                      <a:pt x="3322" y="2584"/>
                    </a:cubicBezTo>
                    <a:cubicBezTo>
                      <a:pt x="3322" y="2584"/>
                      <a:pt x="3322" y="2584"/>
                      <a:pt x="3322" y="2584"/>
                    </a:cubicBezTo>
                    <a:lnTo>
                      <a:pt x="3322" y="2584"/>
                    </a:lnTo>
                    <a:cubicBezTo>
                      <a:pt x="3322" y="2584"/>
                      <a:pt x="3322" y="2584"/>
                      <a:pt x="3322" y="2584"/>
                    </a:cubicBezTo>
                    <a:lnTo>
                      <a:pt x="3322" y="2584"/>
                    </a:lnTo>
                    <a:cubicBezTo>
                      <a:pt x="3322" y="2584"/>
                      <a:pt x="3322" y="2584"/>
                      <a:pt x="3322" y="2584"/>
                    </a:cubicBezTo>
                    <a:lnTo>
                      <a:pt x="3322" y="2580"/>
                    </a:lnTo>
                    <a:cubicBezTo>
                      <a:pt x="3322" y="2580"/>
                      <a:pt x="3322" y="2580"/>
                      <a:pt x="3326" y="2580"/>
                    </a:cubicBezTo>
                    <a:cubicBezTo>
                      <a:pt x="3326" y="2580"/>
                      <a:pt x="3326" y="2580"/>
                      <a:pt x="3326" y="2580"/>
                    </a:cubicBezTo>
                    <a:cubicBezTo>
                      <a:pt x="3326" y="2580"/>
                      <a:pt x="3326" y="2580"/>
                      <a:pt x="3326" y="2580"/>
                    </a:cubicBezTo>
                    <a:lnTo>
                      <a:pt x="3326" y="2580"/>
                    </a:lnTo>
                    <a:cubicBezTo>
                      <a:pt x="3326" y="2580"/>
                      <a:pt x="3326" y="2580"/>
                      <a:pt x="3326" y="2580"/>
                    </a:cubicBezTo>
                    <a:cubicBezTo>
                      <a:pt x="3326" y="2580"/>
                      <a:pt x="3326" y="2580"/>
                      <a:pt x="3326" y="2576"/>
                    </a:cubicBezTo>
                    <a:cubicBezTo>
                      <a:pt x="3326" y="2576"/>
                      <a:pt x="3326" y="2576"/>
                      <a:pt x="3326" y="2576"/>
                    </a:cubicBezTo>
                    <a:cubicBezTo>
                      <a:pt x="3326" y="2576"/>
                      <a:pt x="3326" y="2576"/>
                      <a:pt x="3326" y="2576"/>
                    </a:cubicBezTo>
                    <a:cubicBezTo>
                      <a:pt x="3326" y="2576"/>
                      <a:pt x="3326" y="2576"/>
                      <a:pt x="3326" y="2576"/>
                    </a:cubicBezTo>
                    <a:cubicBezTo>
                      <a:pt x="3326" y="2576"/>
                      <a:pt x="3326" y="2576"/>
                      <a:pt x="3326" y="2576"/>
                    </a:cubicBezTo>
                    <a:cubicBezTo>
                      <a:pt x="3326" y="2576"/>
                      <a:pt x="3326" y="2576"/>
                      <a:pt x="3326" y="2576"/>
                    </a:cubicBezTo>
                    <a:cubicBezTo>
                      <a:pt x="3326" y="2576"/>
                      <a:pt x="3326" y="2576"/>
                      <a:pt x="3326" y="2576"/>
                    </a:cubicBezTo>
                    <a:cubicBezTo>
                      <a:pt x="3326" y="2576"/>
                      <a:pt x="3326" y="2576"/>
                      <a:pt x="3326" y="2576"/>
                    </a:cubicBezTo>
                    <a:cubicBezTo>
                      <a:pt x="3326" y="2571"/>
                      <a:pt x="3326" y="2571"/>
                      <a:pt x="3326" y="2571"/>
                    </a:cubicBezTo>
                    <a:cubicBezTo>
                      <a:pt x="3330" y="2571"/>
                      <a:pt x="3330" y="2571"/>
                      <a:pt x="3330" y="2571"/>
                    </a:cubicBezTo>
                    <a:cubicBezTo>
                      <a:pt x="3330" y="2571"/>
                      <a:pt x="3330" y="2571"/>
                      <a:pt x="3330" y="2571"/>
                    </a:cubicBezTo>
                    <a:cubicBezTo>
                      <a:pt x="3330" y="2571"/>
                      <a:pt x="3330" y="2571"/>
                      <a:pt x="3330" y="2571"/>
                    </a:cubicBezTo>
                    <a:lnTo>
                      <a:pt x="3330" y="2571"/>
                    </a:lnTo>
                    <a:cubicBezTo>
                      <a:pt x="3330" y="2571"/>
                      <a:pt x="3330" y="2571"/>
                      <a:pt x="3330" y="2571"/>
                    </a:cubicBezTo>
                    <a:lnTo>
                      <a:pt x="3330" y="2571"/>
                    </a:lnTo>
                    <a:cubicBezTo>
                      <a:pt x="3330" y="2567"/>
                      <a:pt x="3330" y="2567"/>
                      <a:pt x="3330" y="2567"/>
                    </a:cubicBezTo>
                    <a:cubicBezTo>
                      <a:pt x="3330" y="2567"/>
                      <a:pt x="3330" y="2567"/>
                      <a:pt x="3330" y="2567"/>
                    </a:cubicBezTo>
                    <a:cubicBezTo>
                      <a:pt x="3330" y="2567"/>
                      <a:pt x="3330" y="2567"/>
                      <a:pt x="3330" y="2567"/>
                    </a:cubicBezTo>
                    <a:cubicBezTo>
                      <a:pt x="3330" y="2567"/>
                      <a:pt x="3330" y="2567"/>
                      <a:pt x="3330" y="2567"/>
                    </a:cubicBezTo>
                    <a:cubicBezTo>
                      <a:pt x="3330" y="2567"/>
                      <a:pt x="3330" y="2567"/>
                      <a:pt x="3330" y="2567"/>
                    </a:cubicBezTo>
                    <a:cubicBezTo>
                      <a:pt x="3330" y="2567"/>
                      <a:pt x="3330" y="2567"/>
                      <a:pt x="3330" y="2567"/>
                    </a:cubicBezTo>
                    <a:cubicBezTo>
                      <a:pt x="3330" y="2567"/>
                      <a:pt x="3330" y="2567"/>
                      <a:pt x="3330" y="2567"/>
                    </a:cubicBezTo>
                    <a:cubicBezTo>
                      <a:pt x="3330" y="2563"/>
                      <a:pt x="3335" y="2563"/>
                      <a:pt x="3335" y="2563"/>
                    </a:cubicBezTo>
                    <a:cubicBezTo>
                      <a:pt x="3335" y="2563"/>
                      <a:pt x="3335" y="2563"/>
                      <a:pt x="3335" y="2563"/>
                    </a:cubicBezTo>
                    <a:cubicBezTo>
                      <a:pt x="3335" y="2563"/>
                      <a:pt x="3335" y="2563"/>
                      <a:pt x="3335" y="2563"/>
                    </a:cubicBezTo>
                    <a:lnTo>
                      <a:pt x="3335" y="2563"/>
                    </a:lnTo>
                    <a:cubicBezTo>
                      <a:pt x="3335" y="2563"/>
                      <a:pt x="3335" y="2563"/>
                      <a:pt x="3335" y="2563"/>
                    </a:cubicBezTo>
                    <a:lnTo>
                      <a:pt x="3335" y="2563"/>
                    </a:lnTo>
                    <a:cubicBezTo>
                      <a:pt x="3335" y="2563"/>
                      <a:pt x="3335" y="2558"/>
                      <a:pt x="3335" y="2558"/>
                    </a:cubicBezTo>
                    <a:cubicBezTo>
                      <a:pt x="3335" y="2558"/>
                      <a:pt x="3335" y="2558"/>
                      <a:pt x="3335" y="2558"/>
                    </a:cubicBezTo>
                    <a:cubicBezTo>
                      <a:pt x="3335" y="2558"/>
                      <a:pt x="3335" y="2558"/>
                      <a:pt x="3335" y="2558"/>
                    </a:cubicBezTo>
                    <a:cubicBezTo>
                      <a:pt x="3335" y="2558"/>
                      <a:pt x="3335" y="2558"/>
                      <a:pt x="3335" y="2558"/>
                    </a:cubicBezTo>
                    <a:cubicBezTo>
                      <a:pt x="3335" y="2558"/>
                      <a:pt x="3335" y="2558"/>
                      <a:pt x="3335" y="2558"/>
                    </a:cubicBezTo>
                    <a:cubicBezTo>
                      <a:pt x="3335" y="2558"/>
                      <a:pt x="3335" y="2558"/>
                      <a:pt x="3335" y="2558"/>
                    </a:cubicBezTo>
                    <a:cubicBezTo>
                      <a:pt x="3335" y="2558"/>
                      <a:pt x="3335" y="2558"/>
                      <a:pt x="3335" y="2558"/>
                    </a:cubicBezTo>
                    <a:cubicBezTo>
                      <a:pt x="3335" y="2558"/>
                      <a:pt x="3335" y="2554"/>
                      <a:pt x="3335" y="2554"/>
                    </a:cubicBezTo>
                    <a:lnTo>
                      <a:pt x="3339" y="2554"/>
                    </a:lnTo>
                    <a:cubicBezTo>
                      <a:pt x="3339" y="2554"/>
                      <a:pt x="3339" y="2554"/>
                      <a:pt x="3339" y="2554"/>
                    </a:cubicBezTo>
                    <a:cubicBezTo>
                      <a:pt x="3339" y="2554"/>
                      <a:pt x="3339" y="2554"/>
                      <a:pt x="3339" y="2554"/>
                    </a:cubicBezTo>
                    <a:cubicBezTo>
                      <a:pt x="3339" y="2554"/>
                      <a:pt x="3339" y="2554"/>
                      <a:pt x="3339" y="2554"/>
                    </a:cubicBezTo>
                    <a:cubicBezTo>
                      <a:pt x="3339" y="2554"/>
                      <a:pt x="3339" y="2554"/>
                      <a:pt x="3339" y="2554"/>
                    </a:cubicBezTo>
                    <a:lnTo>
                      <a:pt x="3339" y="2554"/>
                    </a:lnTo>
                    <a:cubicBezTo>
                      <a:pt x="3339" y="2554"/>
                      <a:pt x="3339" y="2550"/>
                      <a:pt x="3339" y="2550"/>
                    </a:cubicBezTo>
                    <a:cubicBezTo>
                      <a:pt x="3339" y="2550"/>
                      <a:pt x="3339" y="2550"/>
                      <a:pt x="3339" y="2550"/>
                    </a:cubicBezTo>
                    <a:cubicBezTo>
                      <a:pt x="3339" y="2550"/>
                      <a:pt x="3339" y="2550"/>
                      <a:pt x="3339" y="2550"/>
                    </a:cubicBezTo>
                    <a:cubicBezTo>
                      <a:pt x="3339" y="2550"/>
                      <a:pt x="3339" y="2550"/>
                      <a:pt x="3339" y="2550"/>
                    </a:cubicBezTo>
                    <a:cubicBezTo>
                      <a:pt x="3339" y="2550"/>
                      <a:pt x="3339" y="2550"/>
                      <a:pt x="3339" y="2550"/>
                    </a:cubicBezTo>
                    <a:lnTo>
                      <a:pt x="3339" y="2550"/>
                    </a:lnTo>
                    <a:lnTo>
                      <a:pt x="3339" y="2545"/>
                    </a:lnTo>
                    <a:cubicBezTo>
                      <a:pt x="3343" y="2545"/>
                      <a:pt x="3343" y="2545"/>
                      <a:pt x="3343" y="2545"/>
                    </a:cubicBezTo>
                    <a:cubicBezTo>
                      <a:pt x="3343" y="2545"/>
                      <a:pt x="3343" y="2545"/>
                      <a:pt x="3343" y="2545"/>
                    </a:cubicBezTo>
                    <a:lnTo>
                      <a:pt x="3343" y="2545"/>
                    </a:lnTo>
                    <a:cubicBezTo>
                      <a:pt x="3343" y="2545"/>
                      <a:pt x="3343" y="2545"/>
                      <a:pt x="3343" y="2545"/>
                    </a:cubicBezTo>
                    <a:lnTo>
                      <a:pt x="3343" y="2545"/>
                    </a:lnTo>
                    <a:cubicBezTo>
                      <a:pt x="3343" y="2545"/>
                      <a:pt x="3343" y="2545"/>
                      <a:pt x="3343" y="2545"/>
                    </a:cubicBezTo>
                    <a:cubicBezTo>
                      <a:pt x="3343" y="2541"/>
                      <a:pt x="3343" y="2541"/>
                      <a:pt x="3343" y="2541"/>
                    </a:cubicBezTo>
                    <a:cubicBezTo>
                      <a:pt x="3343" y="2541"/>
                      <a:pt x="3343" y="2541"/>
                      <a:pt x="3343" y="2541"/>
                    </a:cubicBezTo>
                    <a:cubicBezTo>
                      <a:pt x="3343" y="2541"/>
                      <a:pt x="3343" y="2541"/>
                      <a:pt x="3343" y="2541"/>
                    </a:cubicBezTo>
                    <a:lnTo>
                      <a:pt x="3343" y="2541"/>
                    </a:lnTo>
                    <a:lnTo>
                      <a:pt x="3343" y="2541"/>
                    </a:lnTo>
                    <a:cubicBezTo>
                      <a:pt x="3343" y="2541"/>
                      <a:pt x="3343" y="2541"/>
                      <a:pt x="3343" y="2541"/>
                    </a:cubicBezTo>
                    <a:cubicBezTo>
                      <a:pt x="3343" y="2541"/>
                      <a:pt x="3343" y="2541"/>
                      <a:pt x="3343" y="2537"/>
                    </a:cubicBezTo>
                    <a:cubicBezTo>
                      <a:pt x="3343" y="2537"/>
                      <a:pt x="3348" y="2537"/>
                      <a:pt x="3348" y="2537"/>
                    </a:cubicBezTo>
                    <a:cubicBezTo>
                      <a:pt x="3348" y="2537"/>
                      <a:pt x="3348" y="2537"/>
                      <a:pt x="3348" y="2537"/>
                    </a:cubicBezTo>
                    <a:cubicBezTo>
                      <a:pt x="3348" y="2537"/>
                      <a:pt x="3348" y="2537"/>
                      <a:pt x="3348" y="2537"/>
                    </a:cubicBezTo>
                    <a:cubicBezTo>
                      <a:pt x="3348" y="2537"/>
                      <a:pt x="3348" y="2537"/>
                      <a:pt x="3348" y="2537"/>
                    </a:cubicBezTo>
                    <a:cubicBezTo>
                      <a:pt x="3348" y="2537"/>
                      <a:pt x="3348" y="2537"/>
                      <a:pt x="3348" y="2537"/>
                    </a:cubicBezTo>
                    <a:cubicBezTo>
                      <a:pt x="3348" y="2537"/>
                      <a:pt x="3348" y="2537"/>
                      <a:pt x="3348" y="2537"/>
                    </a:cubicBezTo>
                    <a:lnTo>
                      <a:pt x="3348" y="2537"/>
                    </a:lnTo>
                    <a:cubicBezTo>
                      <a:pt x="3348" y="2532"/>
                      <a:pt x="3348" y="2532"/>
                      <a:pt x="3348" y="2532"/>
                    </a:cubicBezTo>
                    <a:cubicBezTo>
                      <a:pt x="3348" y="2532"/>
                      <a:pt x="3348" y="2532"/>
                      <a:pt x="3348" y="2532"/>
                    </a:cubicBezTo>
                    <a:cubicBezTo>
                      <a:pt x="3348" y="2532"/>
                      <a:pt x="3348" y="2532"/>
                      <a:pt x="3348" y="2532"/>
                    </a:cubicBezTo>
                    <a:lnTo>
                      <a:pt x="3348" y="2532"/>
                    </a:lnTo>
                    <a:cubicBezTo>
                      <a:pt x="3348" y="2532"/>
                      <a:pt x="3348" y="2532"/>
                      <a:pt x="3352" y="2528"/>
                    </a:cubicBezTo>
                    <a:lnTo>
                      <a:pt x="3352" y="2528"/>
                    </a:lnTo>
                    <a:cubicBezTo>
                      <a:pt x="3352" y="2528"/>
                      <a:pt x="3352" y="2528"/>
                      <a:pt x="3352" y="2528"/>
                    </a:cubicBezTo>
                    <a:cubicBezTo>
                      <a:pt x="3352" y="2528"/>
                      <a:pt x="3352" y="2528"/>
                      <a:pt x="3352" y="2528"/>
                    </a:cubicBezTo>
                    <a:cubicBezTo>
                      <a:pt x="3352" y="2528"/>
                      <a:pt x="3352" y="2528"/>
                      <a:pt x="3352" y="2528"/>
                    </a:cubicBezTo>
                    <a:cubicBezTo>
                      <a:pt x="3352" y="2528"/>
                      <a:pt x="3352" y="2528"/>
                      <a:pt x="3352" y="2528"/>
                    </a:cubicBezTo>
                    <a:cubicBezTo>
                      <a:pt x="3352" y="2528"/>
                      <a:pt x="3352" y="2528"/>
                      <a:pt x="3352" y="2528"/>
                    </a:cubicBezTo>
                    <a:cubicBezTo>
                      <a:pt x="3352" y="2524"/>
                      <a:pt x="3352" y="2524"/>
                      <a:pt x="3352" y="2524"/>
                    </a:cubicBezTo>
                    <a:lnTo>
                      <a:pt x="3352" y="2524"/>
                    </a:lnTo>
                    <a:cubicBezTo>
                      <a:pt x="3352" y="2524"/>
                      <a:pt x="3352" y="2524"/>
                      <a:pt x="3352" y="2524"/>
                    </a:cubicBezTo>
                    <a:cubicBezTo>
                      <a:pt x="3352" y="2524"/>
                      <a:pt x="3352" y="2524"/>
                      <a:pt x="3352" y="2524"/>
                    </a:cubicBezTo>
                    <a:cubicBezTo>
                      <a:pt x="3352" y="2524"/>
                      <a:pt x="3352" y="2524"/>
                      <a:pt x="3352" y="2524"/>
                    </a:cubicBezTo>
                    <a:cubicBezTo>
                      <a:pt x="3352" y="2524"/>
                      <a:pt x="3352" y="2524"/>
                      <a:pt x="3352" y="2524"/>
                    </a:cubicBezTo>
                    <a:cubicBezTo>
                      <a:pt x="3352" y="2524"/>
                      <a:pt x="3352" y="2524"/>
                      <a:pt x="3352" y="2524"/>
                    </a:cubicBezTo>
                    <a:cubicBezTo>
                      <a:pt x="3352" y="2519"/>
                      <a:pt x="3352" y="2519"/>
                      <a:pt x="3352" y="2519"/>
                    </a:cubicBezTo>
                    <a:cubicBezTo>
                      <a:pt x="3352" y="2519"/>
                      <a:pt x="3356" y="2519"/>
                      <a:pt x="3356" y="2519"/>
                    </a:cubicBezTo>
                    <a:lnTo>
                      <a:pt x="3356" y="2519"/>
                    </a:lnTo>
                    <a:cubicBezTo>
                      <a:pt x="3356" y="2519"/>
                      <a:pt x="3356" y="2519"/>
                      <a:pt x="3356" y="2519"/>
                    </a:cubicBezTo>
                    <a:cubicBezTo>
                      <a:pt x="3356" y="2519"/>
                      <a:pt x="3356" y="2519"/>
                      <a:pt x="3356" y="2519"/>
                    </a:cubicBezTo>
                    <a:cubicBezTo>
                      <a:pt x="3356" y="2519"/>
                      <a:pt x="3356" y="2519"/>
                      <a:pt x="3356" y="2519"/>
                    </a:cubicBezTo>
                    <a:cubicBezTo>
                      <a:pt x="3356" y="2519"/>
                      <a:pt x="3356" y="2519"/>
                      <a:pt x="3356" y="2515"/>
                    </a:cubicBezTo>
                    <a:cubicBezTo>
                      <a:pt x="3356" y="2515"/>
                      <a:pt x="3356" y="2515"/>
                      <a:pt x="3356" y="2515"/>
                    </a:cubicBezTo>
                    <a:cubicBezTo>
                      <a:pt x="3356" y="2515"/>
                      <a:pt x="3356" y="2515"/>
                      <a:pt x="3356" y="2515"/>
                    </a:cubicBezTo>
                    <a:cubicBezTo>
                      <a:pt x="3356" y="2515"/>
                      <a:pt x="3356" y="2515"/>
                      <a:pt x="3356" y="2515"/>
                    </a:cubicBezTo>
                    <a:cubicBezTo>
                      <a:pt x="3356" y="2515"/>
                      <a:pt x="3356" y="2515"/>
                      <a:pt x="3356" y="2515"/>
                    </a:cubicBezTo>
                    <a:lnTo>
                      <a:pt x="3356" y="2515"/>
                    </a:lnTo>
                    <a:cubicBezTo>
                      <a:pt x="3356" y="2515"/>
                      <a:pt x="3356" y="2511"/>
                      <a:pt x="3356" y="2511"/>
                    </a:cubicBezTo>
                    <a:lnTo>
                      <a:pt x="3356" y="2511"/>
                    </a:lnTo>
                    <a:lnTo>
                      <a:pt x="3356" y="2511"/>
                    </a:lnTo>
                    <a:cubicBezTo>
                      <a:pt x="3361" y="2511"/>
                      <a:pt x="3361" y="2511"/>
                      <a:pt x="3361" y="2511"/>
                    </a:cubicBezTo>
                    <a:cubicBezTo>
                      <a:pt x="3361" y="2511"/>
                      <a:pt x="3361" y="2511"/>
                      <a:pt x="3361" y="2511"/>
                    </a:cubicBezTo>
                    <a:cubicBezTo>
                      <a:pt x="3361" y="2511"/>
                      <a:pt x="3361" y="2511"/>
                      <a:pt x="3361" y="2511"/>
                    </a:cubicBezTo>
                    <a:cubicBezTo>
                      <a:pt x="3361" y="2511"/>
                      <a:pt x="3361" y="2511"/>
                      <a:pt x="3361" y="2511"/>
                    </a:cubicBezTo>
                    <a:cubicBezTo>
                      <a:pt x="3361" y="2506"/>
                      <a:pt x="3361" y="2506"/>
                      <a:pt x="3361" y="2506"/>
                    </a:cubicBezTo>
                    <a:lnTo>
                      <a:pt x="3361" y="2506"/>
                    </a:lnTo>
                    <a:cubicBezTo>
                      <a:pt x="3361" y="2506"/>
                      <a:pt x="3361" y="2506"/>
                      <a:pt x="3361" y="2506"/>
                    </a:cubicBezTo>
                    <a:cubicBezTo>
                      <a:pt x="3361" y="2506"/>
                      <a:pt x="3361" y="2506"/>
                      <a:pt x="3361" y="2506"/>
                    </a:cubicBezTo>
                    <a:cubicBezTo>
                      <a:pt x="3361" y="2506"/>
                      <a:pt x="3361" y="2506"/>
                      <a:pt x="3361" y="2506"/>
                    </a:cubicBezTo>
                    <a:cubicBezTo>
                      <a:pt x="3361" y="2506"/>
                      <a:pt x="3361" y="2506"/>
                      <a:pt x="3361" y="2506"/>
                    </a:cubicBezTo>
                    <a:cubicBezTo>
                      <a:pt x="3361" y="2506"/>
                      <a:pt x="3361" y="2506"/>
                      <a:pt x="3361" y="2502"/>
                    </a:cubicBezTo>
                    <a:lnTo>
                      <a:pt x="3361" y="2502"/>
                    </a:lnTo>
                    <a:cubicBezTo>
                      <a:pt x="3361" y="2502"/>
                      <a:pt x="3361" y="2502"/>
                      <a:pt x="3361" y="2502"/>
                    </a:cubicBezTo>
                    <a:lnTo>
                      <a:pt x="3361" y="2502"/>
                    </a:lnTo>
                    <a:cubicBezTo>
                      <a:pt x="3365" y="2502"/>
                      <a:pt x="3365" y="2502"/>
                      <a:pt x="3365" y="2502"/>
                    </a:cubicBezTo>
                    <a:cubicBezTo>
                      <a:pt x="3365" y="2502"/>
                      <a:pt x="3365" y="2502"/>
                      <a:pt x="3365" y="2502"/>
                    </a:cubicBezTo>
                    <a:cubicBezTo>
                      <a:pt x="3365" y="2502"/>
                      <a:pt x="3365" y="2498"/>
                      <a:pt x="3365" y="2498"/>
                    </a:cubicBezTo>
                    <a:cubicBezTo>
                      <a:pt x="3365" y="2498"/>
                      <a:pt x="3365" y="2498"/>
                      <a:pt x="3365" y="2498"/>
                    </a:cubicBezTo>
                    <a:cubicBezTo>
                      <a:pt x="3365" y="2498"/>
                      <a:pt x="3365" y="2498"/>
                      <a:pt x="3365" y="2498"/>
                    </a:cubicBezTo>
                    <a:cubicBezTo>
                      <a:pt x="3365" y="2498"/>
                      <a:pt x="3365" y="2498"/>
                      <a:pt x="3365" y="2498"/>
                    </a:cubicBezTo>
                    <a:cubicBezTo>
                      <a:pt x="3365" y="2493"/>
                      <a:pt x="3365" y="2493"/>
                      <a:pt x="3365" y="2493"/>
                    </a:cubicBezTo>
                    <a:lnTo>
                      <a:pt x="3365" y="2493"/>
                    </a:lnTo>
                    <a:cubicBezTo>
                      <a:pt x="3374" y="2476"/>
                      <a:pt x="3382" y="2459"/>
                      <a:pt x="3391" y="2437"/>
                    </a:cubicBezTo>
                    <a:lnTo>
                      <a:pt x="3391" y="2437"/>
                    </a:lnTo>
                    <a:cubicBezTo>
                      <a:pt x="3391" y="2437"/>
                      <a:pt x="3391" y="2437"/>
                      <a:pt x="3391" y="2437"/>
                    </a:cubicBezTo>
                    <a:cubicBezTo>
                      <a:pt x="3391" y="2437"/>
                      <a:pt x="3391" y="2437"/>
                      <a:pt x="3391" y="2437"/>
                    </a:cubicBezTo>
                    <a:cubicBezTo>
                      <a:pt x="3391" y="2437"/>
                      <a:pt x="3391" y="2437"/>
                      <a:pt x="3391" y="2437"/>
                    </a:cubicBezTo>
                    <a:cubicBezTo>
                      <a:pt x="3391" y="2437"/>
                      <a:pt x="3391" y="2437"/>
                      <a:pt x="3391" y="2437"/>
                    </a:cubicBezTo>
                    <a:lnTo>
                      <a:pt x="3391" y="2437"/>
                    </a:lnTo>
                    <a:cubicBezTo>
                      <a:pt x="3391" y="2433"/>
                      <a:pt x="3391" y="2433"/>
                      <a:pt x="3391" y="2433"/>
                    </a:cubicBezTo>
                    <a:cubicBezTo>
                      <a:pt x="3391" y="2433"/>
                      <a:pt x="3391" y="2433"/>
                      <a:pt x="3391" y="2433"/>
                    </a:cubicBezTo>
                    <a:cubicBezTo>
                      <a:pt x="3391" y="2433"/>
                      <a:pt x="3395" y="2433"/>
                      <a:pt x="3395" y="2433"/>
                    </a:cubicBezTo>
                    <a:cubicBezTo>
                      <a:pt x="3395" y="2433"/>
                      <a:pt x="3395" y="2433"/>
                      <a:pt x="3395" y="2433"/>
                    </a:cubicBezTo>
                    <a:cubicBezTo>
                      <a:pt x="3395" y="2433"/>
                      <a:pt x="3395" y="2433"/>
                      <a:pt x="3395" y="2433"/>
                    </a:cubicBezTo>
                    <a:lnTo>
                      <a:pt x="3395" y="2433"/>
                    </a:lnTo>
                    <a:cubicBezTo>
                      <a:pt x="3395" y="2433"/>
                      <a:pt x="3395" y="2428"/>
                      <a:pt x="3395" y="2428"/>
                    </a:cubicBezTo>
                    <a:cubicBezTo>
                      <a:pt x="3395" y="2428"/>
                      <a:pt x="3395" y="2428"/>
                      <a:pt x="3395" y="2428"/>
                    </a:cubicBezTo>
                    <a:cubicBezTo>
                      <a:pt x="3395" y="2428"/>
                      <a:pt x="3395" y="2428"/>
                      <a:pt x="3395" y="2428"/>
                    </a:cubicBezTo>
                    <a:cubicBezTo>
                      <a:pt x="3395" y="2428"/>
                      <a:pt x="3395" y="2428"/>
                      <a:pt x="3395" y="2428"/>
                    </a:cubicBezTo>
                    <a:cubicBezTo>
                      <a:pt x="3395" y="2428"/>
                      <a:pt x="3395" y="2428"/>
                      <a:pt x="3395" y="2428"/>
                    </a:cubicBezTo>
                    <a:cubicBezTo>
                      <a:pt x="3395" y="2428"/>
                      <a:pt x="3395" y="2428"/>
                      <a:pt x="3395" y="2428"/>
                    </a:cubicBezTo>
                    <a:cubicBezTo>
                      <a:pt x="3395" y="2428"/>
                      <a:pt x="3395" y="2428"/>
                      <a:pt x="3395" y="2428"/>
                    </a:cubicBezTo>
                    <a:cubicBezTo>
                      <a:pt x="3395" y="2424"/>
                      <a:pt x="3395" y="2424"/>
                      <a:pt x="3395" y="2424"/>
                    </a:cubicBezTo>
                    <a:lnTo>
                      <a:pt x="3395" y="2424"/>
                    </a:lnTo>
                    <a:cubicBezTo>
                      <a:pt x="3400" y="2420"/>
                      <a:pt x="3400" y="2411"/>
                      <a:pt x="3404" y="2407"/>
                    </a:cubicBezTo>
                    <a:close/>
                    <a:moveTo>
                      <a:pt x="2606" y="2797"/>
                    </a:moveTo>
                    <a:cubicBezTo>
                      <a:pt x="2550" y="2840"/>
                      <a:pt x="2489" y="2883"/>
                      <a:pt x="2428" y="2918"/>
                    </a:cubicBezTo>
                    <a:lnTo>
                      <a:pt x="2641" y="3291"/>
                    </a:lnTo>
                    <a:cubicBezTo>
                      <a:pt x="2649" y="3287"/>
                      <a:pt x="2654" y="3282"/>
                      <a:pt x="2662" y="3278"/>
                    </a:cubicBezTo>
                    <a:lnTo>
                      <a:pt x="2662" y="3278"/>
                    </a:lnTo>
                    <a:lnTo>
                      <a:pt x="2662" y="3278"/>
                    </a:lnTo>
                    <a:lnTo>
                      <a:pt x="2662" y="3278"/>
                    </a:lnTo>
                    <a:cubicBezTo>
                      <a:pt x="2662" y="3278"/>
                      <a:pt x="2667" y="3278"/>
                      <a:pt x="2667" y="3274"/>
                    </a:cubicBezTo>
                    <a:lnTo>
                      <a:pt x="2667" y="3274"/>
                    </a:lnTo>
                    <a:cubicBezTo>
                      <a:pt x="2667" y="3274"/>
                      <a:pt x="2667" y="3274"/>
                      <a:pt x="2667" y="3274"/>
                    </a:cubicBezTo>
                    <a:lnTo>
                      <a:pt x="2667" y="3274"/>
                    </a:lnTo>
                    <a:cubicBezTo>
                      <a:pt x="2667" y="3274"/>
                      <a:pt x="2667" y="3274"/>
                      <a:pt x="2671" y="3274"/>
                    </a:cubicBezTo>
                    <a:lnTo>
                      <a:pt x="2671" y="3274"/>
                    </a:lnTo>
                    <a:cubicBezTo>
                      <a:pt x="2671" y="3274"/>
                      <a:pt x="2671" y="3274"/>
                      <a:pt x="2671" y="3274"/>
                    </a:cubicBezTo>
                    <a:cubicBezTo>
                      <a:pt x="2671" y="3274"/>
                      <a:pt x="2671" y="3274"/>
                      <a:pt x="2671" y="3274"/>
                    </a:cubicBezTo>
                    <a:cubicBezTo>
                      <a:pt x="2671" y="3274"/>
                      <a:pt x="2675" y="3269"/>
                      <a:pt x="2675" y="3269"/>
                    </a:cubicBezTo>
                    <a:lnTo>
                      <a:pt x="2675" y="3269"/>
                    </a:lnTo>
                    <a:cubicBezTo>
                      <a:pt x="2675" y="3269"/>
                      <a:pt x="2675" y="3269"/>
                      <a:pt x="2675" y="3269"/>
                    </a:cubicBezTo>
                    <a:cubicBezTo>
                      <a:pt x="2675" y="3269"/>
                      <a:pt x="2675" y="3269"/>
                      <a:pt x="2675" y="3269"/>
                    </a:cubicBezTo>
                    <a:cubicBezTo>
                      <a:pt x="2675" y="3269"/>
                      <a:pt x="2675" y="3269"/>
                      <a:pt x="2675" y="3269"/>
                    </a:cubicBezTo>
                    <a:cubicBezTo>
                      <a:pt x="2675" y="3269"/>
                      <a:pt x="2675" y="3269"/>
                      <a:pt x="2675" y="3269"/>
                    </a:cubicBezTo>
                    <a:cubicBezTo>
                      <a:pt x="2680" y="3269"/>
                      <a:pt x="2680" y="3269"/>
                      <a:pt x="2680" y="3269"/>
                    </a:cubicBezTo>
                    <a:cubicBezTo>
                      <a:pt x="2680" y="3269"/>
                      <a:pt x="2680" y="3269"/>
                      <a:pt x="2680" y="3269"/>
                    </a:cubicBezTo>
                    <a:cubicBezTo>
                      <a:pt x="2680" y="3269"/>
                      <a:pt x="2680" y="3269"/>
                      <a:pt x="2680" y="3269"/>
                    </a:cubicBezTo>
                    <a:cubicBezTo>
                      <a:pt x="2680" y="3269"/>
                      <a:pt x="2680" y="3269"/>
                      <a:pt x="2680" y="3269"/>
                    </a:cubicBezTo>
                    <a:cubicBezTo>
                      <a:pt x="2680" y="3269"/>
                      <a:pt x="2680" y="3269"/>
                      <a:pt x="2680" y="3269"/>
                    </a:cubicBezTo>
                    <a:cubicBezTo>
                      <a:pt x="2680" y="3265"/>
                      <a:pt x="2680" y="3265"/>
                      <a:pt x="2680" y="3265"/>
                    </a:cubicBezTo>
                    <a:lnTo>
                      <a:pt x="2680" y="3265"/>
                    </a:lnTo>
                    <a:cubicBezTo>
                      <a:pt x="2680" y="3265"/>
                      <a:pt x="2680" y="3265"/>
                      <a:pt x="2680" y="3265"/>
                    </a:cubicBezTo>
                    <a:cubicBezTo>
                      <a:pt x="2684" y="3265"/>
                      <a:pt x="2684" y="3265"/>
                      <a:pt x="2684" y="3265"/>
                    </a:cubicBezTo>
                    <a:lnTo>
                      <a:pt x="2684" y="3265"/>
                    </a:lnTo>
                    <a:cubicBezTo>
                      <a:pt x="2684" y="3265"/>
                      <a:pt x="2684" y="3265"/>
                      <a:pt x="2684" y="3265"/>
                    </a:cubicBezTo>
                    <a:cubicBezTo>
                      <a:pt x="2684" y="3265"/>
                      <a:pt x="2684" y="3265"/>
                      <a:pt x="2684" y="3265"/>
                    </a:cubicBezTo>
                    <a:cubicBezTo>
                      <a:pt x="2684" y="3265"/>
                      <a:pt x="2684" y="3265"/>
                      <a:pt x="2684" y="3265"/>
                    </a:cubicBezTo>
                    <a:cubicBezTo>
                      <a:pt x="2684" y="3265"/>
                      <a:pt x="2684" y="3265"/>
                      <a:pt x="2684" y="3265"/>
                    </a:cubicBezTo>
                    <a:cubicBezTo>
                      <a:pt x="2684" y="3265"/>
                      <a:pt x="2684" y="3265"/>
                      <a:pt x="2684" y="3265"/>
                    </a:cubicBezTo>
                    <a:cubicBezTo>
                      <a:pt x="2684" y="3265"/>
                      <a:pt x="2688" y="3265"/>
                      <a:pt x="2688" y="3265"/>
                    </a:cubicBezTo>
                    <a:lnTo>
                      <a:pt x="2688" y="3265"/>
                    </a:lnTo>
                    <a:cubicBezTo>
                      <a:pt x="2688" y="3265"/>
                      <a:pt x="2688" y="3265"/>
                      <a:pt x="2688" y="3265"/>
                    </a:cubicBezTo>
                    <a:cubicBezTo>
                      <a:pt x="2688" y="3261"/>
                      <a:pt x="2688" y="3261"/>
                      <a:pt x="2688" y="3261"/>
                    </a:cubicBezTo>
                    <a:cubicBezTo>
                      <a:pt x="2688" y="3261"/>
                      <a:pt x="2688" y="3261"/>
                      <a:pt x="2688" y="3261"/>
                    </a:cubicBezTo>
                    <a:cubicBezTo>
                      <a:pt x="2688" y="3261"/>
                      <a:pt x="2688" y="3261"/>
                      <a:pt x="2688" y="3261"/>
                    </a:cubicBezTo>
                    <a:cubicBezTo>
                      <a:pt x="2688" y="3261"/>
                      <a:pt x="2688" y="3261"/>
                      <a:pt x="2688" y="3261"/>
                    </a:cubicBezTo>
                    <a:cubicBezTo>
                      <a:pt x="2688" y="3261"/>
                      <a:pt x="2688" y="3261"/>
                      <a:pt x="2688" y="3261"/>
                    </a:cubicBezTo>
                    <a:cubicBezTo>
                      <a:pt x="2693" y="3261"/>
                      <a:pt x="2693" y="3261"/>
                      <a:pt x="2693" y="3261"/>
                    </a:cubicBezTo>
                    <a:cubicBezTo>
                      <a:pt x="2693" y="3261"/>
                      <a:pt x="2693" y="3261"/>
                      <a:pt x="2693" y="3261"/>
                    </a:cubicBezTo>
                    <a:cubicBezTo>
                      <a:pt x="2693" y="3261"/>
                      <a:pt x="2693" y="3261"/>
                      <a:pt x="2693" y="3261"/>
                    </a:cubicBezTo>
                    <a:cubicBezTo>
                      <a:pt x="2693" y="3261"/>
                      <a:pt x="2693" y="3261"/>
                      <a:pt x="2693" y="3261"/>
                    </a:cubicBezTo>
                    <a:cubicBezTo>
                      <a:pt x="2693" y="3261"/>
                      <a:pt x="2693" y="3261"/>
                      <a:pt x="2693" y="3261"/>
                    </a:cubicBezTo>
                    <a:cubicBezTo>
                      <a:pt x="2693" y="3261"/>
                      <a:pt x="2693" y="3261"/>
                      <a:pt x="2693" y="3261"/>
                    </a:cubicBezTo>
                    <a:cubicBezTo>
                      <a:pt x="2693" y="3261"/>
                      <a:pt x="2693" y="3261"/>
                      <a:pt x="2693" y="3261"/>
                    </a:cubicBezTo>
                    <a:cubicBezTo>
                      <a:pt x="2693" y="3256"/>
                      <a:pt x="2693" y="3256"/>
                      <a:pt x="2697" y="3256"/>
                    </a:cubicBezTo>
                    <a:cubicBezTo>
                      <a:pt x="2697" y="3256"/>
                      <a:pt x="2697" y="3256"/>
                      <a:pt x="2697" y="3256"/>
                    </a:cubicBezTo>
                    <a:cubicBezTo>
                      <a:pt x="2697" y="3256"/>
                      <a:pt x="2697" y="3256"/>
                      <a:pt x="2697" y="3256"/>
                    </a:cubicBezTo>
                    <a:cubicBezTo>
                      <a:pt x="2697" y="3256"/>
                      <a:pt x="2697" y="3256"/>
                      <a:pt x="2697" y="3256"/>
                    </a:cubicBezTo>
                    <a:cubicBezTo>
                      <a:pt x="2697" y="3256"/>
                      <a:pt x="2697" y="3256"/>
                      <a:pt x="2697" y="3256"/>
                    </a:cubicBezTo>
                    <a:cubicBezTo>
                      <a:pt x="2697" y="3256"/>
                      <a:pt x="2697" y="3256"/>
                      <a:pt x="2697" y="3256"/>
                    </a:cubicBezTo>
                    <a:cubicBezTo>
                      <a:pt x="2697" y="3256"/>
                      <a:pt x="2697" y="3256"/>
                      <a:pt x="2697" y="3256"/>
                    </a:cubicBezTo>
                    <a:cubicBezTo>
                      <a:pt x="2697" y="3256"/>
                      <a:pt x="2697" y="3256"/>
                      <a:pt x="2697" y="3256"/>
                    </a:cubicBezTo>
                    <a:cubicBezTo>
                      <a:pt x="2697" y="3256"/>
                      <a:pt x="2697" y="3256"/>
                      <a:pt x="2697" y="3256"/>
                    </a:cubicBezTo>
                    <a:cubicBezTo>
                      <a:pt x="2701" y="3256"/>
                      <a:pt x="2701" y="3256"/>
                      <a:pt x="2701" y="3256"/>
                    </a:cubicBezTo>
                    <a:cubicBezTo>
                      <a:pt x="2701" y="3256"/>
                      <a:pt x="2701" y="3256"/>
                      <a:pt x="2701" y="3256"/>
                    </a:cubicBezTo>
                    <a:cubicBezTo>
                      <a:pt x="2701" y="3256"/>
                      <a:pt x="2701" y="3256"/>
                      <a:pt x="2701" y="3256"/>
                    </a:cubicBezTo>
                    <a:cubicBezTo>
                      <a:pt x="2701" y="3256"/>
                      <a:pt x="2701" y="3252"/>
                      <a:pt x="2701" y="3252"/>
                    </a:cubicBezTo>
                    <a:cubicBezTo>
                      <a:pt x="2701" y="3252"/>
                      <a:pt x="2701" y="3252"/>
                      <a:pt x="2701" y="3252"/>
                    </a:cubicBezTo>
                    <a:lnTo>
                      <a:pt x="2701" y="3252"/>
                    </a:lnTo>
                    <a:lnTo>
                      <a:pt x="2701" y="3252"/>
                    </a:lnTo>
                    <a:cubicBezTo>
                      <a:pt x="2706" y="3252"/>
                      <a:pt x="2706" y="3252"/>
                      <a:pt x="2706" y="3252"/>
                    </a:cubicBezTo>
                    <a:lnTo>
                      <a:pt x="2706" y="3252"/>
                    </a:lnTo>
                    <a:lnTo>
                      <a:pt x="2706" y="3252"/>
                    </a:lnTo>
                    <a:cubicBezTo>
                      <a:pt x="2706" y="3252"/>
                      <a:pt x="2706" y="3252"/>
                      <a:pt x="2706" y="3252"/>
                    </a:cubicBezTo>
                    <a:cubicBezTo>
                      <a:pt x="2706" y="3252"/>
                      <a:pt x="2706" y="3252"/>
                      <a:pt x="2706" y="3252"/>
                    </a:cubicBezTo>
                    <a:cubicBezTo>
                      <a:pt x="2706" y="3252"/>
                      <a:pt x="2706" y="3252"/>
                      <a:pt x="2710" y="3252"/>
                    </a:cubicBezTo>
                    <a:cubicBezTo>
                      <a:pt x="2710" y="3252"/>
                      <a:pt x="2710" y="3252"/>
                      <a:pt x="2710" y="3248"/>
                    </a:cubicBezTo>
                    <a:cubicBezTo>
                      <a:pt x="2710" y="3248"/>
                      <a:pt x="2710" y="3248"/>
                      <a:pt x="2710" y="3248"/>
                    </a:cubicBezTo>
                    <a:cubicBezTo>
                      <a:pt x="2710" y="3248"/>
                      <a:pt x="2710" y="3248"/>
                      <a:pt x="2710" y="3248"/>
                    </a:cubicBezTo>
                    <a:lnTo>
                      <a:pt x="2710" y="3248"/>
                    </a:lnTo>
                    <a:cubicBezTo>
                      <a:pt x="2710" y="3248"/>
                      <a:pt x="2710" y="3248"/>
                      <a:pt x="2710" y="3248"/>
                    </a:cubicBezTo>
                    <a:cubicBezTo>
                      <a:pt x="2710" y="3248"/>
                      <a:pt x="2710" y="3248"/>
                      <a:pt x="2715" y="3248"/>
                    </a:cubicBezTo>
                    <a:lnTo>
                      <a:pt x="2715" y="3248"/>
                    </a:lnTo>
                    <a:cubicBezTo>
                      <a:pt x="2715" y="3248"/>
                      <a:pt x="2715" y="3248"/>
                      <a:pt x="2715" y="3248"/>
                    </a:cubicBezTo>
                    <a:cubicBezTo>
                      <a:pt x="2715" y="3248"/>
                      <a:pt x="2715" y="3248"/>
                      <a:pt x="2715" y="3248"/>
                    </a:cubicBezTo>
                    <a:cubicBezTo>
                      <a:pt x="2715" y="3248"/>
                      <a:pt x="2715" y="3248"/>
                      <a:pt x="2715" y="3248"/>
                    </a:cubicBezTo>
                    <a:cubicBezTo>
                      <a:pt x="2715" y="3248"/>
                      <a:pt x="2715" y="3248"/>
                      <a:pt x="2715" y="3248"/>
                    </a:cubicBezTo>
                    <a:cubicBezTo>
                      <a:pt x="2715" y="3243"/>
                      <a:pt x="2715" y="3243"/>
                      <a:pt x="2715" y="3243"/>
                    </a:cubicBezTo>
                    <a:cubicBezTo>
                      <a:pt x="2715" y="3243"/>
                      <a:pt x="2715" y="3243"/>
                      <a:pt x="2715" y="3243"/>
                    </a:cubicBezTo>
                    <a:cubicBezTo>
                      <a:pt x="2719" y="3243"/>
                      <a:pt x="2719" y="3243"/>
                      <a:pt x="2719" y="3243"/>
                    </a:cubicBezTo>
                    <a:lnTo>
                      <a:pt x="2719" y="3243"/>
                    </a:lnTo>
                    <a:lnTo>
                      <a:pt x="2719" y="3243"/>
                    </a:lnTo>
                    <a:cubicBezTo>
                      <a:pt x="2719" y="3243"/>
                      <a:pt x="2719" y="3243"/>
                      <a:pt x="2719" y="3243"/>
                    </a:cubicBezTo>
                    <a:cubicBezTo>
                      <a:pt x="2723" y="3239"/>
                      <a:pt x="2723" y="3239"/>
                      <a:pt x="2723" y="3239"/>
                    </a:cubicBezTo>
                    <a:cubicBezTo>
                      <a:pt x="2728" y="3239"/>
                      <a:pt x="2728" y="3239"/>
                      <a:pt x="2728" y="3239"/>
                    </a:cubicBezTo>
                    <a:lnTo>
                      <a:pt x="2728" y="3239"/>
                    </a:lnTo>
                    <a:cubicBezTo>
                      <a:pt x="2728" y="3239"/>
                      <a:pt x="2732" y="3235"/>
                      <a:pt x="2732" y="3235"/>
                    </a:cubicBezTo>
                    <a:lnTo>
                      <a:pt x="2732" y="3235"/>
                    </a:lnTo>
                    <a:cubicBezTo>
                      <a:pt x="2749" y="3226"/>
                      <a:pt x="2762" y="3213"/>
                      <a:pt x="2780" y="3204"/>
                    </a:cubicBezTo>
                    <a:lnTo>
                      <a:pt x="2780" y="3204"/>
                    </a:lnTo>
                    <a:cubicBezTo>
                      <a:pt x="2780" y="3200"/>
                      <a:pt x="2780" y="3200"/>
                      <a:pt x="2784" y="3200"/>
                    </a:cubicBezTo>
                    <a:lnTo>
                      <a:pt x="2784" y="3200"/>
                    </a:lnTo>
                    <a:cubicBezTo>
                      <a:pt x="2784" y="3200"/>
                      <a:pt x="2788" y="3196"/>
                      <a:pt x="2788" y="3196"/>
                    </a:cubicBezTo>
                    <a:cubicBezTo>
                      <a:pt x="2788" y="3196"/>
                      <a:pt x="2788" y="3196"/>
                      <a:pt x="2788" y="3196"/>
                    </a:cubicBezTo>
                    <a:cubicBezTo>
                      <a:pt x="2788" y="3196"/>
                      <a:pt x="2788" y="3196"/>
                      <a:pt x="2788" y="3196"/>
                    </a:cubicBezTo>
                    <a:lnTo>
                      <a:pt x="2788" y="3196"/>
                    </a:lnTo>
                    <a:cubicBezTo>
                      <a:pt x="2793" y="3196"/>
                      <a:pt x="2793" y="3191"/>
                      <a:pt x="2793" y="3191"/>
                    </a:cubicBezTo>
                    <a:lnTo>
                      <a:pt x="2793" y="3191"/>
                    </a:lnTo>
                    <a:cubicBezTo>
                      <a:pt x="2793" y="3191"/>
                      <a:pt x="2793" y="3191"/>
                      <a:pt x="2793" y="3191"/>
                    </a:cubicBezTo>
                    <a:cubicBezTo>
                      <a:pt x="2793" y="3191"/>
                      <a:pt x="2793" y="3191"/>
                      <a:pt x="2793" y="3191"/>
                    </a:cubicBezTo>
                    <a:lnTo>
                      <a:pt x="2797" y="3191"/>
                    </a:lnTo>
                    <a:cubicBezTo>
                      <a:pt x="2797" y="3191"/>
                      <a:pt x="2797" y="3191"/>
                      <a:pt x="2797" y="3191"/>
                    </a:cubicBezTo>
                    <a:cubicBezTo>
                      <a:pt x="2797" y="3191"/>
                      <a:pt x="2797" y="3191"/>
                      <a:pt x="2797" y="3191"/>
                    </a:cubicBezTo>
                    <a:lnTo>
                      <a:pt x="2797" y="3191"/>
                    </a:lnTo>
                    <a:cubicBezTo>
                      <a:pt x="2797" y="3191"/>
                      <a:pt x="2797" y="3191"/>
                      <a:pt x="2797" y="3187"/>
                    </a:cubicBezTo>
                    <a:lnTo>
                      <a:pt x="2797" y="3187"/>
                    </a:lnTo>
                    <a:cubicBezTo>
                      <a:pt x="2801" y="3187"/>
                      <a:pt x="2801" y="3187"/>
                      <a:pt x="2801" y="3187"/>
                    </a:cubicBezTo>
                    <a:cubicBezTo>
                      <a:pt x="2801" y="3187"/>
                      <a:pt x="2801" y="3187"/>
                      <a:pt x="2801" y="3187"/>
                    </a:cubicBezTo>
                    <a:cubicBezTo>
                      <a:pt x="2801" y="3187"/>
                      <a:pt x="2801" y="3187"/>
                      <a:pt x="2801" y="3187"/>
                    </a:cubicBezTo>
                    <a:cubicBezTo>
                      <a:pt x="2801" y="3187"/>
                      <a:pt x="2801" y="3187"/>
                      <a:pt x="2801" y="3187"/>
                    </a:cubicBezTo>
                    <a:cubicBezTo>
                      <a:pt x="2801" y="3187"/>
                      <a:pt x="2801" y="3187"/>
                      <a:pt x="2801" y="3187"/>
                    </a:cubicBezTo>
                    <a:cubicBezTo>
                      <a:pt x="2801" y="3187"/>
                      <a:pt x="2801" y="3187"/>
                      <a:pt x="2801" y="3187"/>
                    </a:cubicBezTo>
                    <a:cubicBezTo>
                      <a:pt x="2801" y="3187"/>
                      <a:pt x="2801" y="3187"/>
                      <a:pt x="2806" y="3183"/>
                    </a:cubicBezTo>
                    <a:cubicBezTo>
                      <a:pt x="2806" y="3183"/>
                      <a:pt x="2806" y="3183"/>
                      <a:pt x="2806" y="3183"/>
                    </a:cubicBezTo>
                    <a:cubicBezTo>
                      <a:pt x="2806" y="3183"/>
                      <a:pt x="2806" y="3183"/>
                      <a:pt x="2806" y="3183"/>
                    </a:cubicBezTo>
                    <a:cubicBezTo>
                      <a:pt x="2806" y="3183"/>
                      <a:pt x="2806" y="3183"/>
                      <a:pt x="2806" y="3183"/>
                    </a:cubicBezTo>
                    <a:lnTo>
                      <a:pt x="2806" y="3183"/>
                    </a:lnTo>
                    <a:cubicBezTo>
                      <a:pt x="2806" y="3183"/>
                      <a:pt x="2806" y="3183"/>
                      <a:pt x="2806" y="3183"/>
                    </a:cubicBezTo>
                    <a:cubicBezTo>
                      <a:pt x="2806" y="3183"/>
                      <a:pt x="2806" y="3183"/>
                      <a:pt x="2806" y="3183"/>
                    </a:cubicBezTo>
                    <a:cubicBezTo>
                      <a:pt x="2806" y="3183"/>
                      <a:pt x="2806" y="3183"/>
                      <a:pt x="2806" y="3183"/>
                    </a:cubicBezTo>
                    <a:lnTo>
                      <a:pt x="2810" y="3183"/>
                    </a:lnTo>
                    <a:cubicBezTo>
                      <a:pt x="2810" y="3183"/>
                      <a:pt x="2810" y="3183"/>
                      <a:pt x="2810" y="3183"/>
                    </a:cubicBezTo>
                    <a:cubicBezTo>
                      <a:pt x="2810" y="3183"/>
                      <a:pt x="2810" y="3183"/>
                      <a:pt x="2810" y="3183"/>
                    </a:cubicBezTo>
                    <a:cubicBezTo>
                      <a:pt x="2810" y="3183"/>
                      <a:pt x="2810" y="3183"/>
                      <a:pt x="2810" y="3183"/>
                    </a:cubicBezTo>
                    <a:cubicBezTo>
                      <a:pt x="2810" y="3178"/>
                      <a:pt x="2810" y="3178"/>
                      <a:pt x="2810" y="3178"/>
                    </a:cubicBezTo>
                    <a:cubicBezTo>
                      <a:pt x="2810" y="3178"/>
                      <a:pt x="2810" y="3178"/>
                      <a:pt x="2810" y="3178"/>
                    </a:cubicBezTo>
                    <a:lnTo>
                      <a:pt x="2810" y="3178"/>
                    </a:lnTo>
                    <a:cubicBezTo>
                      <a:pt x="2810" y="3178"/>
                      <a:pt x="2810" y="3178"/>
                      <a:pt x="2810" y="3178"/>
                    </a:cubicBezTo>
                    <a:cubicBezTo>
                      <a:pt x="2810" y="3178"/>
                      <a:pt x="2814" y="3178"/>
                      <a:pt x="2814" y="3178"/>
                    </a:cubicBezTo>
                    <a:cubicBezTo>
                      <a:pt x="2814" y="3178"/>
                      <a:pt x="2814" y="3178"/>
                      <a:pt x="2814" y="3178"/>
                    </a:cubicBezTo>
                    <a:cubicBezTo>
                      <a:pt x="2814" y="3178"/>
                      <a:pt x="2814" y="3178"/>
                      <a:pt x="2814" y="3178"/>
                    </a:cubicBezTo>
                    <a:cubicBezTo>
                      <a:pt x="2814" y="3178"/>
                      <a:pt x="2814" y="3178"/>
                      <a:pt x="2814" y="3178"/>
                    </a:cubicBezTo>
                    <a:cubicBezTo>
                      <a:pt x="2814" y="3178"/>
                      <a:pt x="2814" y="3178"/>
                      <a:pt x="2814" y="3178"/>
                    </a:cubicBezTo>
                    <a:cubicBezTo>
                      <a:pt x="2814" y="3178"/>
                      <a:pt x="2814" y="3178"/>
                      <a:pt x="2814" y="3178"/>
                    </a:cubicBezTo>
                    <a:cubicBezTo>
                      <a:pt x="2814" y="3174"/>
                      <a:pt x="2814" y="3174"/>
                      <a:pt x="2814" y="3174"/>
                    </a:cubicBezTo>
                    <a:cubicBezTo>
                      <a:pt x="2814" y="3174"/>
                      <a:pt x="2819" y="3174"/>
                      <a:pt x="2819" y="3174"/>
                    </a:cubicBezTo>
                    <a:cubicBezTo>
                      <a:pt x="2819" y="3174"/>
                      <a:pt x="2819" y="3174"/>
                      <a:pt x="2819" y="3174"/>
                    </a:cubicBezTo>
                    <a:cubicBezTo>
                      <a:pt x="2819" y="3174"/>
                      <a:pt x="2819" y="3174"/>
                      <a:pt x="2819" y="3174"/>
                    </a:cubicBezTo>
                    <a:cubicBezTo>
                      <a:pt x="2819" y="3174"/>
                      <a:pt x="2819" y="3174"/>
                      <a:pt x="2819" y="3174"/>
                    </a:cubicBezTo>
                    <a:cubicBezTo>
                      <a:pt x="2819" y="3174"/>
                      <a:pt x="2819" y="3174"/>
                      <a:pt x="2819" y="3174"/>
                    </a:cubicBezTo>
                    <a:cubicBezTo>
                      <a:pt x="2819" y="3174"/>
                      <a:pt x="2819" y="3174"/>
                      <a:pt x="2823" y="3170"/>
                    </a:cubicBezTo>
                    <a:cubicBezTo>
                      <a:pt x="2823" y="3170"/>
                      <a:pt x="2823" y="3170"/>
                      <a:pt x="2823" y="3170"/>
                    </a:cubicBezTo>
                    <a:cubicBezTo>
                      <a:pt x="2823" y="3170"/>
                      <a:pt x="2823" y="3170"/>
                      <a:pt x="2823" y="3170"/>
                    </a:cubicBezTo>
                    <a:cubicBezTo>
                      <a:pt x="2823" y="3170"/>
                      <a:pt x="2823" y="3170"/>
                      <a:pt x="2823" y="3170"/>
                    </a:cubicBezTo>
                    <a:cubicBezTo>
                      <a:pt x="2823" y="3170"/>
                      <a:pt x="2823" y="3170"/>
                      <a:pt x="2823" y="3170"/>
                    </a:cubicBezTo>
                    <a:lnTo>
                      <a:pt x="2823" y="3170"/>
                    </a:lnTo>
                    <a:cubicBezTo>
                      <a:pt x="2840" y="3157"/>
                      <a:pt x="2858" y="3144"/>
                      <a:pt x="2875" y="3131"/>
                    </a:cubicBezTo>
                    <a:close/>
                    <a:moveTo>
                      <a:pt x="1986" y="3079"/>
                    </a:moveTo>
                    <a:cubicBezTo>
                      <a:pt x="1917" y="3092"/>
                      <a:pt x="1843" y="3096"/>
                      <a:pt x="1774" y="3096"/>
                    </a:cubicBezTo>
                    <a:lnTo>
                      <a:pt x="1778" y="3525"/>
                    </a:lnTo>
                    <a:cubicBezTo>
                      <a:pt x="1808" y="3525"/>
                      <a:pt x="1843" y="3525"/>
                      <a:pt x="1873" y="3521"/>
                    </a:cubicBezTo>
                    <a:cubicBezTo>
                      <a:pt x="1878" y="3521"/>
                      <a:pt x="1878" y="3521"/>
                      <a:pt x="1882" y="3521"/>
                    </a:cubicBezTo>
                    <a:lnTo>
                      <a:pt x="1882" y="3521"/>
                    </a:lnTo>
                    <a:lnTo>
                      <a:pt x="1882" y="3521"/>
                    </a:lnTo>
                    <a:lnTo>
                      <a:pt x="1882" y="3521"/>
                    </a:lnTo>
                    <a:cubicBezTo>
                      <a:pt x="1882" y="3521"/>
                      <a:pt x="1882" y="3521"/>
                      <a:pt x="1882" y="3521"/>
                    </a:cubicBezTo>
                    <a:lnTo>
                      <a:pt x="1882" y="3521"/>
                    </a:lnTo>
                    <a:cubicBezTo>
                      <a:pt x="1882" y="3521"/>
                      <a:pt x="1886" y="3521"/>
                      <a:pt x="1886" y="3521"/>
                    </a:cubicBezTo>
                    <a:cubicBezTo>
                      <a:pt x="1886" y="3521"/>
                      <a:pt x="1886" y="3521"/>
                      <a:pt x="1886" y="3521"/>
                    </a:cubicBezTo>
                    <a:lnTo>
                      <a:pt x="1886" y="3521"/>
                    </a:lnTo>
                    <a:lnTo>
                      <a:pt x="1886" y="3521"/>
                    </a:lnTo>
                    <a:cubicBezTo>
                      <a:pt x="1886" y="3521"/>
                      <a:pt x="1891" y="3521"/>
                      <a:pt x="1891" y="3521"/>
                    </a:cubicBezTo>
                    <a:cubicBezTo>
                      <a:pt x="1891" y="3521"/>
                      <a:pt x="1891" y="3521"/>
                      <a:pt x="1891" y="3521"/>
                    </a:cubicBezTo>
                    <a:cubicBezTo>
                      <a:pt x="1891" y="3521"/>
                      <a:pt x="1891" y="3521"/>
                      <a:pt x="1891" y="3521"/>
                    </a:cubicBezTo>
                    <a:lnTo>
                      <a:pt x="1891" y="3521"/>
                    </a:lnTo>
                    <a:cubicBezTo>
                      <a:pt x="1891" y="3521"/>
                      <a:pt x="1891" y="3521"/>
                      <a:pt x="1891" y="3521"/>
                    </a:cubicBezTo>
                    <a:cubicBezTo>
                      <a:pt x="1891" y="3521"/>
                      <a:pt x="1891" y="3521"/>
                      <a:pt x="1891" y="3521"/>
                    </a:cubicBezTo>
                    <a:cubicBezTo>
                      <a:pt x="1891" y="3521"/>
                      <a:pt x="1891" y="3521"/>
                      <a:pt x="1895" y="3521"/>
                    </a:cubicBezTo>
                    <a:lnTo>
                      <a:pt x="1895" y="3521"/>
                    </a:lnTo>
                    <a:cubicBezTo>
                      <a:pt x="1895" y="3521"/>
                      <a:pt x="1895" y="3521"/>
                      <a:pt x="1895" y="3521"/>
                    </a:cubicBezTo>
                    <a:cubicBezTo>
                      <a:pt x="1895" y="3521"/>
                      <a:pt x="1895" y="3521"/>
                      <a:pt x="1895" y="3521"/>
                    </a:cubicBezTo>
                    <a:lnTo>
                      <a:pt x="1895" y="3521"/>
                    </a:lnTo>
                    <a:cubicBezTo>
                      <a:pt x="1895" y="3521"/>
                      <a:pt x="1895" y="3521"/>
                      <a:pt x="1895" y="3521"/>
                    </a:cubicBezTo>
                    <a:cubicBezTo>
                      <a:pt x="1895" y="3521"/>
                      <a:pt x="1895" y="3521"/>
                      <a:pt x="1895" y="3521"/>
                    </a:cubicBezTo>
                    <a:lnTo>
                      <a:pt x="1899" y="3521"/>
                    </a:lnTo>
                    <a:cubicBezTo>
                      <a:pt x="1899" y="3521"/>
                      <a:pt x="1899" y="3521"/>
                      <a:pt x="1899" y="3521"/>
                    </a:cubicBezTo>
                    <a:cubicBezTo>
                      <a:pt x="1899" y="3521"/>
                      <a:pt x="1899" y="3521"/>
                      <a:pt x="1899" y="3521"/>
                    </a:cubicBezTo>
                    <a:cubicBezTo>
                      <a:pt x="1899" y="3521"/>
                      <a:pt x="1899" y="3521"/>
                      <a:pt x="1899" y="3521"/>
                    </a:cubicBezTo>
                    <a:cubicBezTo>
                      <a:pt x="1899" y="3521"/>
                      <a:pt x="1899" y="3521"/>
                      <a:pt x="1899" y="3521"/>
                    </a:cubicBezTo>
                    <a:lnTo>
                      <a:pt x="1899" y="3521"/>
                    </a:lnTo>
                    <a:cubicBezTo>
                      <a:pt x="1899" y="3521"/>
                      <a:pt x="1899" y="3521"/>
                      <a:pt x="1904" y="3521"/>
                    </a:cubicBezTo>
                    <a:cubicBezTo>
                      <a:pt x="1904" y="3521"/>
                      <a:pt x="1904" y="3521"/>
                      <a:pt x="1904" y="3521"/>
                    </a:cubicBezTo>
                    <a:cubicBezTo>
                      <a:pt x="1904" y="3521"/>
                      <a:pt x="1904" y="3521"/>
                      <a:pt x="1904" y="3521"/>
                    </a:cubicBezTo>
                    <a:lnTo>
                      <a:pt x="1904" y="3521"/>
                    </a:lnTo>
                    <a:cubicBezTo>
                      <a:pt x="1904" y="3521"/>
                      <a:pt x="1904" y="3521"/>
                      <a:pt x="1904" y="3521"/>
                    </a:cubicBezTo>
                    <a:lnTo>
                      <a:pt x="1904" y="3521"/>
                    </a:lnTo>
                    <a:cubicBezTo>
                      <a:pt x="1904" y="3521"/>
                      <a:pt x="1904" y="3521"/>
                      <a:pt x="1908" y="3521"/>
                    </a:cubicBezTo>
                    <a:cubicBezTo>
                      <a:pt x="1908" y="3521"/>
                      <a:pt x="1908" y="3521"/>
                      <a:pt x="1908" y="3521"/>
                    </a:cubicBezTo>
                    <a:lnTo>
                      <a:pt x="1908" y="3521"/>
                    </a:lnTo>
                    <a:cubicBezTo>
                      <a:pt x="1908" y="3521"/>
                      <a:pt x="1908" y="3521"/>
                      <a:pt x="1908" y="3521"/>
                    </a:cubicBezTo>
                    <a:cubicBezTo>
                      <a:pt x="1908" y="3521"/>
                      <a:pt x="1908" y="3521"/>
                      <a:pt x="1908" y="3521"/>
                    </a:cubicBezTo>
                    <a:lnTo>
                      <a:pt x="1908" y="3521"/>
                    </a:lnTo>
                    <a:cubicBezTo>
                      <a:pt x="1908" y="3521"/>
                      <a:pt x="1908" y="3521"/>
                      <a:pt x="1908" y="3521"/>
                    </a:cubicBezTo>
                    <a:lnTo>
                      <a:pt x="1908" y="3521"/>
                    </a:lnTo>
                    <a:cubicBezTo>
                      <a:pt x="1912" y="3521"/>
                      <a:pt x="1912" y="3521"/>
                      <a:pt x="1912" y="3521"/>
                    </a:cubicBezTo>
                    <a:cubicBezTo>
                      <a:pt x="1912" y="3521"/>
                      <a:pt x="1912" y="3521"/>
                      <a:pt x="1912" y="3521"/>
                    </a:cubicBezTo>
                    <a:cubicBezTo>
                      <a:pt x="1912" y="3521"/>
                      <a:pt x="1912" y="3521"/>
                      <a:pt x="1912" y="3521"/>
                    </a:cubicBezTo>
                    <a:cubicBezTo>
                      <a:pt x="1912" y="3521"/>
                      <a:pt x="1912" y="3521"/>
                      <a:pt x="1912" y="3521"/>
                    </a:cubicBezTo>
                    <a:cubicBezTo>
                      <a:pt x="1912" y="3521"/>
                      <a:pt x="1917" y="3521"/>
                      <a:pt x="1917" y="3521"/>
                    </a:cubicBezTo>
                    <a:lnTo>
                      <a:pt x="1917" y="3521"/>
                    </a:lnTo>
                    <a:cubicBezTo>
                      <a:pt x="1917" y="3521"/>
                      <a:pt x="1917" y="3516"/>
                      <a:pt x="1917" y="3516"/>
                    </a:cubicBezTo>
                    <a:cubicBezTo>
                      <a:pt x="1917" y="3516"/>
                      <a:pt x="1917" y="3516"/>
                      <a:pt x="1917" y="3516"/>
                    </a:cubicBezTo>
                    <a:cubicBezTo>
                      <a:pt x="1917" y="3516"/>
                      <a:pt x="1917" y="3516"/>
                      <a:pt x="1917" y="3516"/>
                    </a:cubicBezTo>
                    <a:lnTo>
                      <a:pt x="1917" y="3516"/>
                    </a:lnTo>
                    <a:cubicBezTo>
                      <a:pt x="1921" y="3516"/>
                      <a:pt x="1921" y="3516"/>
                      <a:pt x="1921" y="3516"/>
                    </a:cubicBezTo>
                    <a:lnTo>
                      <a:pt x="1921" y="3516"/>
                    </a:lnTo>
                    <a:cubicBezTo>
                      <a:pt x="1969" y="3512"/>
                      <a:pt x="2016" y="3508"/>
                      <a:pt x="2060" y="3499"/>
                    </a:cubicBezTo>
                    <a:close/>
                    <a:moveTo>
                      <a:pt x="1314" y="3018"/>
                    </a:moveTo>
                    <a:cubicBezTo>
                      <a:pt x="1271" y="3005"/>
                      <a:pt x="1232" y="2988"/>
                      <a:pt x="1193" y="2970"/>
                    </a:cubicBezTo>
                    <a:cubicBezTo>
                      <a:pt x="1167" y="2957"/>
                      <a:pt x="1141" y="2944"/>
                      <a:pt x="1115" y="2931"/>
                    </a:cubicBezTo>
                    <a:lnTo>
                      <a:pt x="911" y="3304"/>
                    </a:lnTo>
                    <a:cubicBezTo>
                      <a:pt x="915" y="3308"/>
                      <a:pt x="920" y="3313"/>
                      <a:pt x="924" y="3313"/>
                    </a:cubicBezTo>
                    <a:lnTo>
                      <a:pt x="924" y="3313"/>
                    </a:lnTo>
                    <a:cubicBezTo>
                      <a:pt x="928" y="3313"/>
                      <a:pt x="928" y="3317"/>
                      <a:pt x="928" y="3317"/>
                    </a:cubicBezTo>
                    <a:lnTo>
                      <a:pt x="928" y="3317"/>
                    </a:lnTo>
                    <a:cubicBezTo>
                      <a:pt x="928" y="3317"/>
                      <a:pt x="928" y="3317"/>
                      <a:pt x="928" y="3317"/>
                    </a:cubicBezTo>
                    <a:cubicBezTo>
                      <a:pt x="928" y="3317"/>
                      <a:pt x="928" y="3317"/>
                      <a:pt x="928" y="3317"/>
                    </a:cubicBezTo>
                    <a:cubicBezTo>
                      <a:pt x="933" y="3317"/>
                      <a:pt x="933" y="3317"/>
                      <a:pt x="933" y="3317"/>
                    </a:cubicBezTo>
                    <a:cubicBezTo>
                      <a:pt x="933" y="3317"/>
                      <a:pt x="933" y="3317"/>
                      <a:pt x="933" y="3317"/>
                    </a:cubicBezTo>
                    <a:cubicBezTo>
                      <a:pt x="933" y="3317"/>
                      <a:pt x="933" y="3317"/>
                      <a:pt x="933" y="3317"/>
                    </a:cubicBezTo>
                    <a:cubicBezTo>
                      <a:pt x="933" y="3317"/>
                      <a:pt x="933" y="3317"/>
                      <a:pt x="933" y="3317"/>
                    </a:cubicBezTo>
                    <a:cubicBezTo>
                      <a:pt x="933" y="3317"/>
                      <a:pt x="933" y="3317"/>
                      <a:pt x="933" y="3317"/>
                    </a:cubicBezTo>
                    <a:cubicBezTo>
                      <a:pt x="933" y="3317"/>
                      <a:pt x="933" y="3317"/>
                      <a:pt x="933" y="3321"/>
                    </a:cubicBezTo>
                    <a:cubicBezTo>
                      <a:pt x="937" y="3321"/>
                      <a:pt x="937" y="3321"/>
                      <a:pt x="937" y="3321"/>
                    </a:cubicBezTo>
                    <a:cubicBezTo>
                      <a:pt x="937" y="3321"/>
                      <a:pt x="937" y="3321"/>
                      <a:pt x="937" y="3321"/>
                    </a:cubicBezTo>
                    <a:cubicBezTo>
                      <a:pt x="937" y="3321"/>
                      <a:pt x="937" y="3321"/>
                      <a:pt x="937" y="3321"/>
                    </a:cubicBezTo>
                    <a:cubicBezTo>
                      <a:pt x="937" y="3321"/>
                      <a:pt x="937" y="3321"/>
                      <a:pt x="937" y="3321"/>
                    </a:cubicBezTo>
                    <a:cubicBezTo>
                      <a:pt x="937" y="3321"/>
                      <a:pt x="937" y="3321"/>
                      <a:pt x="937" y="3321"/>
                    </a:cubicBezTo>
                    <a:cubicBezTo>
                      <a:pt x="937" y="3321"/>
                      <a:pt x="937" y="3321"/>
                      <a:pt x="937" y="3321"/>
                    </a:cubicBezTo>
                    <a:cubicBezTo>
                      <a:pt x="937" y="3321"/>
                      <a:pt x="937" y="3321"/>
                      <a:pt x="941" y="3321"/>
                    </a:cubicBezTo>
                    <a:cubicBezTo>
                      <a:pt x="941" y="3321"/>
                      <a:pt x="941" y="3321"/>
                      <a:pt x="941" y="3321"/>
                    </a:cubicBezTo>
                    <a:lnTo>
                      <a:pt x="941" y="3321"/>
                    </a:lnTo>
                    <a:cubicBezTo>
                      <a:pt x="941" y="3321"/>
                      <a:pt x="941" y="3321"/>
                      <a:pt x="941" y="3321"/>
                    </a:cubicBezTo>
                    <a:cubicBezTo>
                      <a:pt x="941" y="3321"/>
                      <a:pt x="941" y="3321"/>
                      <a:pt x="941" y="3321"/>
                    </a:cubicBezTo>
                    <a:cubicBezTo>
                      <a:pt x="941" y="3321"/>
                      <a:pt x="941" y="3321"/>
                      <a:pt x="941" y="3321"/>
                    </a:cubicBezTo>
                    <a:cubicBezTo>
                      <a:pt x="941" y="3321"/>
                      <a:pt x="941" y="3321"/>
                      <a:pt x="941" y="3321"/>
                    </a:cubicBezTo>
                    <a:cubicBezTo>
                      <a:pt x="941" y="3326"/>
                      <a:pt x="941" y="3326"/>
                      <a:pt x="946" y="3326"/>
                    </a:cubicBezTo>
                    <a:cubicBezTo>
                      <a:pt x="946" y="3326"/>
                      <a:pt x="946" y="3326"/>
                      <a:pt x="946" y="3326"/>
                    </a:cubicBezTo>
                    <a:cubicBezTo>
                      <a:pt x="946" y="3326"/>
                      <a:pt x="946" y="3326"/>
                      <a:pt x="946" y="3326"/>
                    </a:cubicBezTo>
                    <a:lnTo>
                      <a:pt x="946" y="3326"/>
                    </a:lnTo>
                    <a:lnTo>
                      <a:pt x="946" y="3326"/>
                    </a:lnTo>
                    <a:cubicBezTo>
                      <a:pt x="946" y="3326"/>
                      <a:pt x="946" y="3326"/>
                      <a:pt x="946" y="3326"/>
                    </a:cubicBezTo>
                    <a:cubicBezTo>
                      <a:pt x="946" y="3326"/>
                      <a:pt x="946" y="3326"/>
                      <a:pt x="946" y="3326"/>
                    </a:cubicBezTo>
                    <a:cubicBezTo>
                      <a:pt x="946" y="3326"/>
                      <a:pt x="946" y="3326"/>
                      <a:pt x="950" y="3326"/>
                    </a:cubicBezTo>
                    <a:cubicBezTo>
                      <a:pt x="950" y="3326"/>
                      <a:pt x="950" y="3326"/>
                      <a:pt x="950" y="3326"/>
                    </a:cubicBezTo>
                    <a:cubicBezTo>
                      <a:pt x="950" y="3326"/>
                      <a:pt x="950" y="3326"/>
                      <a:pt x="950" y="3326"/>
                    </a:cubicBezTo>
                    <a:cubicBezTo>
                      <a:pt x="950" y="3326"/>
                      <a:pt x="950" y="3326"/>
                      <a:pt x="950" y="3326"/>
                    </a:cubicBezTo>
                    <a:cubicBezTo>
                      <a:pt x="950" y="3326"/>
                      <a:pt x="950" y="3326"/>
                      <a:pt x="950" y="3326"/>
                    </a:cubicBezTo>
                    <a:cubicBezTo>
                      <a:pt x="950" y="3326"/>
                      <a:pt x="950" y="3326"/>
                      <a:pt x="950" y="3330"/>
                    </a:cubicBezTo>
                    <a:cubicBezTo>
                      <a:pt x="950" y="3330"/>
                      <a:pt x="950" y="3330"/>
                      <a:pt x="950" y="3330"/>
                    </a:cubicBezTo>
                    <a:cubicBezTo>
                      <a:pt x="950" y="3330"/>
                      <a:pt x="954" y="3330"/>
                      <a:pt x="954" y="3330"/>
                    </a:cubicBezTo>
                    <a:cubicBezTo>
                      <a:pt x="954" y="3330"/>
                      <a:pt x="954" y="3330"/>
                      <a:pt x="954" y="3330"/>
                    </a:cubicBezTo>
                    <a:cubicBezTo>
                      <a:pt x="954" y="3330"/>
                      <a:pt x="954" y="3330"/>
                      <a:pt x="954" y="3330"/>
                    </a:cubicBezTo>
                    <a:cubicBezTo>
                      <a:pt x="954" y="3330"/>
                      <a:pt x="954" y="3330"/>
                      <a:pt x="954" y="3330"/>
                    </a:cubicBezTo>
                    <a:cubicBezTo>
                      <a:pt x="954" y="3330"/>
                      <a:pt x="954" y="3330"/>
                      <a:pt x="954" y="3330"/>
                    </a:cubicBezTo>
                    <a:cubicBezTo>
                      <a:pt x="954" y="3330"/>
                      <a:pt x="959" y="3330"/>
                      <a:pt x="959" y="3330"/>
                    </a:cubicBezTo>
                    <a:lnTo>
                      <a:pt x="959" y="3330"/>
                    </a:lnTo>
                    <a:cubicBezTo>
                      <a:pt x="959" y="3330"/>
                      <a:pt x="959" y="3330"/>
                      <a:pt x="959" y="3330"/>
                    </a:cubicBezTo>
                    <a:cubicBezTo>
                      <a:pt x="959" y="3330"/>
                      <a:pt x="959" y="3330"/>
                      <a:pt x="959" y="3330"/>
                    </a:cubicBezTo>
                    <a:lnTo>
                      <a:pt x="959" y="3330"/>
                    </a:lnTo>
                    <a:cubicBezTo>
                      <a:pt x="959" y="3330"/>
                      <a:pt x="959" y="3334"/>
                      <a:pt x="959" y="3334"/>
                    </a:cubicBezTo>
                    <a:cubicBezTo>
                      <a:pt x="959" y="3334"/>
                      <a:pt x="959" y="3334"/>
                      <a:pt x="959" y="3334"/>
                    </a:cubicBezTo>
                    <a:cubicBezTo>
                      <a:pt x="959" y="3334"/>
                      <a:pt x="963" y="3334"/>
                      <a:pt x="963" y="3334"/>
                    </a:cubicBezTo>
                    <a:lnTo>
                      <a:pt x="963" y="3334"/>
                    </a:lnTo>
                    <a:cubicBezTo>
                      <a:pt x="963" y="3334"/>
                      <a:pt x="963" y="3334"/>
                      <a:pt x="963" y="3334"/>
                    </a:cubicBezTo>
                    <a:cubicBezTo>
                      <a:pt x="963" y="3334"/>
                      <a:pt x="963" y="3334"/>
                      <a:pt x="963" y="3334"/>
                    </a:cubicBezTo>
                    <a:cubicBezTo>
                      <a:pt x="963" y="3334"/>
                      <a:pt x="963" y="3334"/>
                      <a:pt x="963" y="3334"/>
                    </a:cubicBezTo>
                    <a:cubicBezTo>
                      <a:pt x="963" y="3334"/>
                      <a:pt x="963" y="3334"/>
                      <a:pt x="963" y="3334"/>
                    </a:cubicBezTo>
                    <a:cubicBezTo>
                      <a:pt x="963" y="3334"/>
                      <a:pt x="967" y="3334"/>
                      <a:pt x="967" y="3334"/>
                    </a:cubicBezTo>
                    <a:cubicBezTo>
                      <a:pt x="967" y="3334"/>
                      <a:pt x="967" y="3334"/>
                      <a:pt x="967" y="3334"/>
                    </a:cubicBezTo>
                    <a:cubicBezTo>
                      <a:pt x="967" y="3334"/>
                      <a:pt x="967" y="3334"/>
                      <a:pt x="967" y="3334"/>
                    </a:cubicBezTo>
                    <a:cubicBezTo>
                      <a:pt x="967" y="3334"/>
                      <a:pt x="967" y="3334"/>
                      <a:pt x="967" y="3334"/>
                    </a:cubicBezTo>
                    <a:cubicBezTo>
                      <a:pt x="967" y="3339"/>
                      <a:pt x="967" y="3339"/>
                      <a:pt x="967" y="3339"/>
                    </a:cubicBezTo>
                    <a:lnTo>
                      <a:pt x="967" y="3339"/>
                    </a:lnTo>
                    <a:cubicBezTo>
                      <a:pt x="972" y="3339"/>
                      <a:pt x="972" y="3339"/>
                      <a:pt x="972" y="3339"/>
                    </a:cubicBezTo>
                    <a:lnTo>
                      <a:pt x="972" y="3339"/>
                    </a:lnTo>
                    <a:cubicBezTo>
                      <a:pt x="972" y="3339"/>
                      <a:pt x="972" y="3339"/>
                      <a:pt x="972" y="3339"/>
                    </a:cubicBezTo>
                    <a:cubicBezTo>
                      <a:pt x="972" y="3339"/>
                      <a:pt x="972" y="3339"/>
                      <a:pt x="972" y="3339"/>
                    </a:cubicBezTo>
                    <a:lnTo>
                      <a:pt x="976" y="3339"/>
                    </a:lnTo>
                    <a:cubicBezTo>
                      <a:pt x="976" y="3339"/>
                      <a:pt x="976" y="3339"/>
                      <a:pt x="976" y="3339"/>
                    </a:cubicBezTo>
                    <a:cubicBezTo>
                      <a:pt x="976" y="3339"/>
                      <a:pt x="976" y="3339"/>
                      <a:pt x="976" y="3339"/>
                    </a:cubicBezTo>
                    <a:cubicBezTo>
                      <a:pt x="976" y="3339"/>
                      <a:pt x="976" y="3339"/>
                      <a:pt x="976" y="3339"/>
                    </a:cubicBezTo>
                    <a:lnTo>
                      <a:pt x="976" y="3343"/>
                    </a:lnTo>
                    <a:lnTo>
                      <a:pt x="976" y="3343"/>
                    </a:lnTo>
                    <a:cubicBezTo>
                      <a:pt x="980" y="3343"/>
                      <a:pt x="980" y="3343"/>
                      <a:pt x="980" y="3343"/>
                    </a:cubicBezTo>
                    <a:cubicBezTo>
                      <a:pt x="980" y="3343"/>
                      <a:pt x="980" y="3343"/>
                      <a:pt x="980" y="3343"/>
                    </a:cubicBezTo>
                    <a:cubicBezTo>
                      <a:pt x="980" y="3343"/>
                      <a:pt x="980" y="3343"/>
                      <a:pt x="980" y="3343"/>
                    </a:cubicBezTo>
                    <a:cubicBezTo>
                      <a:pt x="980" y="3343"/>
                      <a:pt x="980" y="3343"/>
                      <a:pt x="980" y="3343"/>
                    </a:cubicBezTo>
                    <a:cubicBezTo>
                      <a:pt x="980" y="3343"/>
                      <a:pt x="980" y="3343"/>
                      <a:pt x="985" y="3343"/>
                    </a:cubicBezTo>
                    <a:cubicBezTo>
                      <a:pt x="985" y="3343"/>
                      <a:pt x="985" y="3343"/>
                      <a:pt x="985" y="3343"/>
                    </a:cubicBezTo>
                    <a:lnTo>
                      <a:pt x="985" y="3343"/>
                    </a:lnTo>
                    <a:cubicBezTo>
                      <a:pt x="985" y="3343"/>
                      <a:pt x="985" y="3343"/>
                      <a:pt x="985" y="3343"/>
                    </a:cubicBezTo>
                    <a:cubicBezTo>
                      <a:pt x="985" y="3343"/>
                      <a:pt x="985" y="3343"/>
                      <a:pt x="985" y="3343"/>
                    </a:cubicBezTo>
                    <a:lnTo>
                      <a:pt x="985" y="3343"/>
                    </a:lnTo>
                    <a:lnTo>
                      <a:pt x="989" y="3347"/>
                    </a:lnTo>
                    <a:cubicBezTo>
                      <a:pt x="989" y="3347"/>
                      <a:pt x="989" y="3347"/>
                      <a:pt x="989" y="3347"/>
                    </a:cubicBezTo>
                    <a:cubicBezTo>
                      <a:pt x="989" y="3347"/>
                      <a:pt x="989" y="3347"/>
                      <a:pt x="989" y="3347"/>
                    </a:cubicBezTo>
                    <a:lnTo>
                      <a:pt x="989" y="3347"/>
                    </a:lnTo>
                    <a:cubicBezTo>
                      <a:pt x="989" y="3347"/>
                      <a:pt x="989" y="3347"/>
                      <a:pt x="989" y="3347"/>
                    </a:cubicBezTo>
                    <a:cubicBezTo>
                      <a:pt x="989" y="3347"/>
                      <a:pt x="989" y="3347"/>
                      <a:pt x="989" y="3347"/>
                    </a:cubicBezTo>
                    <a:lnTo>
                      <a:pt x="989" y="3347"/>
                    </a:lnTo>
                    <a:cubicBezTo>
                      <a:pt x="989" y="3347"/>
                      <a:pt x="989" y="3347"/>
                      <a:pt x="989" y="3347"/>
                    </a:cubicBezTo>
                    <a:cubicBezTo>
                      <a:pt x="993" y="3347"/>
                      <a:pt x="993" y="3347"/>
                      <a:pt x="993" y="3347"/>
                    </a:cubicBezTo>
                    <a:lnTo>
                      <a:pt x="993" y="3347"/>
                    </a:lnTo>
                    <a:cubicBezTo>
                      <a:pt x="993" y="3347"/>
                      <a:pt x="993" y="3347"/>
                      <a:pt x="993" y="3347"/>
                    </a:cubicBezTo>
                    <a:cubicBezTo>
                      <a:pt x="993" y="3347"/>
                      <a:pt x="993" y="3347"/>
                      <a:pt x="993" y="3352"/>
                    </a:cubicBezTo>
                    <a:cubicBezTo>
                      <a:pt x="993" y="3352"/>
                      <a:pt x="998" y="3352"/>
                      <a:pt x="998" y="3352"/>
                    </a:cubicBezTo>
                    <a:lnTo>
                      <a:pt x="998" y="3352"/>
                    </a:lnTo>
                    <a:lnTo>
                      <a:pt x="998" y="3352"/>
                    </a:lnTo>
                    <a:lnTo>
                      <a:pt x="998" y="3352"/>
                    </a:lnTo>
                    <a:lnTo>
                      <a:pt x="998" y="3352"/>
                    </a:lnTo>
                    <a:lnTo>
                      <a:pt x="998" y="3352"/>
                    </a:lnTo>
                    <a:cubicBezTo>
                      <a:pt x="998" y="3352"/>
                      <a:pt x="998" y="3352"/>
                      <a:pt x="998" y="3352"/>
                    </a:cubicBezTo>
                    <a:lnTo>
                      <a:pt x="1002" y="3352"/>
                    </a:lnTo>
                    <a:cubicBezTo>
                      <a:pt x="1002" y="3352"/>
                      <a:pt x="1002" y="3352"/>
                      <a:pt x="1002" y="3352"/>
                    </a:cubicBezTo>
                    <a:cubicBezTo>
                      <a:pt x="1002" y="3352"/>
                      <a:pt x="1002" y="3352"/>
                      <a:pt x="1002" y="3352"/>
                    </a:cubicBezTo>
                    <a:cubicBezTo>
                      <a:pt x="1002" y="3352"/>
                      <a:pt x="1002" y="3352"/>
                      <a:pt x="1002" y="3352"/>
                    </a:cubicBezTo>
                    <a:lnTo>
                      <a:pt x="1002" y="3352"/>
                    </a:lnTo>
                    <a:cubicBezTo>
                      <a:pt x="1002" y="3352"/>
                      <a:pt x="1002" y="3352"/>
                      <a:pt x="1002" y="3352"/>
                    </a:cubicBezTo>
                    <a:cubicBezTo>
                      <a:pt x="1002" y="3352"/>
                      <a:pt x="1002" y="3352"/>
                      <a:pt x="1002" y="3352"/>
                    </a:cubicBezTo>
                    <a:lnTo>
                      <a:pt x="1006" y="3356"/>
                    </a:lnTo>
                    <a:cubicBezTo>
                      <a:pt x="1006" y="3356"/>
                      <a:pt x="1006" y="3356"/>
                      <a:pt x="1006" y="3356"/>
                    </a:cubicBezTo>
                    <a:lnTo>
                      <a:pt x="1006" y="3356"/>
                    </a:lnTo>
                    <a:cubicBezTo>
                      <a:pt x="1006" y="3356"/>
                      <a:pt x="1006" y="3356"/>
                      <a:pt x="1006" y="3356"/>
                    </a:cubicBezTo>
                    <a:cubicBezTo>
                      <a:pt x="1006" y="3356"/>
                      <a:pt x="1006" y="3356"/>
                      <a:pt x="1006" y="3356"/>
                    </a:cubicBezTo>
                    <a:cubicBezTo>
                      <a:pt x="1006" y="3356"/>
                      <a:pt x="1006" y="3356"/>
                      <a:pt x="1006" y="3356"/>
                    </a:cubicBezTo>
                    <a:lnTo>
                      <a:pt x="1011" y="3356"/>
                    </a:lnTo>
                    <a:cubicBezTo>
                      <a:pt x="1011" y="3356"/>
                      <a:pt x="1011" y="3356"/>
                      <a:pt x="1011" y="3356"/>
                    </a:cubicBezTo>
                    <a:cubicBezTo>
                      <a:pt x="1011" y="3356"/>
                      <a:pt x="1011" y="3356"/>
                      <a:pt x="1011" y="3356"/>
                    </a:cubicBezTo>
                    <a:cubicBezTo>
                      <a:pt x="1011" y="3356"/>
                      <a:pt x="1011" y="3356"/>
                      <a:pt x="1011" y="3356"/>
                    </a:cubicBezTo>
                    <a:cubicBezTo>
                      <a:pt x="1011" y="3356"/>
                      <a:pt x="1011" y="3356"/>
                      <a:pt x="1011" y="3356"/>
                    </a:cubicBezTo>
                    <a:cubicBezTo>
                      <a:pt x="1011" y="3356"/>
                      <a:pt x="1011" y="3356"/>
                      <a:pt x="1011" y="3356"/>
                    </a:cubicBezTo>
                    <a:cubicBezTo>
                      <a:pt x="1011" y="3356"/>
                      <a:pt x="1015" y="3360"/>
                      <a:pt x="1015" y="3360"/>
                    </a:cubicBezTo>
                    <a:cubicBezTo>
                      <a:pt x="1015" y="3360"/>
                      <a:pt x="1015" y="3360"/>
                      <a:pt x="1015" y="3360"/>
                    </a:cubicBezTo>
                    <a:cubicBezTo>
                      <a:pt x="1015" y="3360"/>
                      <a:pt x="1015" y="3360"/>
                      <a:pt x="1015" y="3360"/>
                    </a:cubicBezTo>
                    <a:cubicBezTo>
                      <a:pt x="1015" y="3360"/>
                      <a:pt x="1015" y="3360"/>
                      <a:pt x="1015" y="3360"/>
                    </a:cubicBezTo>
                    <a:cubicBezTo>
                      <a:pt x="1015" y="3360"/>
                      <a:pt x="1015" y="3360"/>
                      <a:pt x="1015" y="3360"/>
                    </a:cubicBezTo>
                    <a:cubicBezTo>
                      <a:pt x="1015" y="3360"/>
                      <a:pt x="1015" y="3360"/>
                      <a:pt x="1015" y="3360"/>
                    </a:cubicBezTo>
                    <a:cubicBezTo>
                      <a:pt x="1015" y="3360"/>
                      <a:pt x="1015" y="3360"/>
                      <a:pt x="1015" y="3360"/>
                    </a:cubicBezTo>
                    <a:cubicBezTo>
                      <a:pt x="1019" y="3360"/>
                      <a:pt x="1019" y="3360"/>
                      <a:pt x="1019" y="3360"/>
                    </a:cubicBezTo>
                    <a:cubicBezTo>
                      <a:pt x="1019" y="3360"/>
                      <a:pt x="1019" y="3360"/>
                      <a:pt x="1019" y="3360"/>
                    </a:cubicBezTo>
                    <a:lnTo>
                      <a:pt x="1019" y="3360"/>
                    </a:lnTo>
                    <a:cubicBezTo>
                      <a:pt x="1019" y="3360"/>
                      <a:pt x="1019" y="3360"/>
                      <a:pt x="1019" y="3360"/>
                    </a:cubicBezTo>
                    <a:cubicBezTo>
                      <a:pt x="1019" y="3360"/>
                      <a:pt x="1019" y="3360"/>
                      <a:pt x="1019" y="3360"/>
                    </a:cubicBezTo>
                    <a:cubicBezTo>
                      <a:pt x="1019" y="3360"/>
                      <a:pt x="1019" y="3360"/>
                      <a:pt x="1019" y="3360"/>
                    </a:cubicBezTo>
                    <a:cubicBezTo>
                      <a:pt x="1019" y="3360"/>
                      <a:pt x="1019" y="3360"/>
                      <a:pt x="1019" y="3360"/>
                    </a:cubicBezTo>
                    <a:cubicBezTo>
                      <a:pt x="1024" y="3360"/>
                      <a:pt x="1024" y="3360"/>
                      <a:pt x="1024" y="3360"/>
                    </a:cubicBezTo>
                    <a:cubicBezTo>
                      <a:pt x="1024" y="3365"/>
                      <a:pt x="1024" y="3365"/>
                      <a:pt x="1024" y="3365"/>
                    </a:cubicBezTo>
                    <a:cubicBezTo>
                      <a:pt x="1024" y="3365"/>
                      <a:pt x="1024" y="3365"/>
                      <a:pt x="1024" y="3365"/>
                    </a:cubicBezTo>
                    <a:cubicBezTo>
                      <a:pt x="1024" y="3365"/>
                      <a:pt x="1024" y="3365"/>
                      <a:pt x="1024" y="3365"/>
                    </a:cubicBezTo>
                    <a:cubicBezTo>
                      <a:pt x="1024" y="3365"/>
                      <a:pt x="1024" y="3365"/>
                      <a:pt x="1024" y="3365"/>
                    </a:cubicBezTo>
                    <a:cubicBezTo>
                      <a:pt x="1024" y="3365"/>
                      <a:pt x="1024" y="3365"/>
                      <a:pt x="1024" y="3365"/>
                    </a:cubicBezTo>
                    <a:cubicBezTo>
                      <a:pt x="1024" y="3365"/>
                      <a:pt x="1024" y="3365"/>
                      <a:pt x="1028" y="3365"/>
                    </a:cubicBezTo>
                    <a:cubicBezTo>
                      <a:pt x="1028" y="3365"/>
                      <a:pt x="1028" y="3365"/>
                      <a:pt x="1028" y="3365"/>
                    </a:cubicBezTo>
                    <a:cubicBezTo>
                      <a:pt x="1028" y="3365"/>
                      <a:pt x="1028" y="3365"/>
                      <a:pt x="1028" y="3365"/>
                    </a:cubicBezTo>
                    <a:cubicBezTo>
                      <a:pt x="1028" y="3365"/>
                      <a:pt x="1028" y="3365"/>
                      <a:pt x="1028" y="3365"/>
                    </a:cubicBezTo>
                    <a:cubicBezTo>
                      <a:pt x="1028" y="3365"/>
                      <a:pt x="1028" y="3365"/>
                      <a:pt x="1028" y="3365"/>
                    </a:cubicBezTo>
                    <a:cubicBezTo>
                      <a:pt x="1028" y="3365"/>
                      <a:pt x="1028" y="3365"/>
                      <a:pt x="1028" y="3365"/>
                    </a:cubicBezTo>
                    <a:cubicBezTo>
                      <a:pt x="1028" y="3365"/>
                      <a:pt x="1028" y="3365"/>
                      <a:pt x="1028" y="3365"/>
                    </a:cubicBezTo>
                    <a:cubicBezTo>
                      <a:pt x="1028" y="3365"/>
                      <a:pt x="1028" y="3365"/>
                      <a:pt x="1032" y="3365"/>
                    </a:cubicBezTo>
                    <a:cubicBezTo>
                      <a:pt x="1032" y="3365"/>
                      <a:pt x="1032" y="3365"/>
                      <a:pt x="1032" y="3365"/>
                    </a:cubicBezTo>
                    <a:cubicBezTo>
                      <a:pt x="1032" y="3365"/>
                      <a:pt x="1032" y="3365"/>
                      <a:pt x="1032" y="3365"/>
                    </a:cubicBezTo>
                    <a:cubicBezTo>
                      <a:pt x="1032" y="3369"/>
                      <a:pt x="1032" y="3369"/>
                      <a:pt x="1032" y="3369"/>
                    </a:cubicBezTo>
                    <a:cubicBezTo>
                      <a:pt x="1032" y="3369"/>
                      <a:pt x="1032" y="3369"/>
                      <a:pt x="1032" y="3369"/>
                    </a:cubicBezTo>
                    <a:cubicBezTo>
                      <a:pt x="1032" y="3369"/>
                      <a:pt x="1032" y="3369"/>
                      <a:pt x="1032" y="3369"/>
                    </a:cubicBezTo>
                    <a:cubicBezTo>
                      <a:pt x="1032" y="3369"/>
                      <a:pt x="1032" y="3369"/>
                      <a:pt x="1032" y="3369"/>
                    </a:cubicBezTo>
                    <a:cubicBezTo>
                      <a:pt x="1032" y="3369"/>
                      <a:pt x="1037" y="3369"/>
                      <a:pt x="1037" y="3369"/>
                    </a:cubicBezTo>
                    <a:cubicBezTo>
                      <a:pt x="1037" y="3369"/>
                      <a:pt x="1037" y="3369"/>
                      <a:pt x="1037" y="3369"/>
                    </a:cubicBezTo>
                    <a:cubicBezTo>
                      <a:pt x="1037" y="3369"/>
                      <a:pt x="1037" y="3369"/>
                      <a:pt x="1037" y="3369"/>
                    </a:cubicBezTo>
                    <a:cubicBezTo>
                      <a:pt x="1037" y="3369"/>
                      <a:pt x="1037" y="3369"/>
                      <a:pt x="1037" y="3369"/>
                    </a:cubicBezTo>
                    <a:cubicBezTo>
                      <a:pt x="1037" y="3369"/>
                      <a:pt x="1037" y="3369"/>
                      <a:pt x="1037" y="3369"/>
                    </a:cubicBezTo>
                    <a:cubicBezTo>
                      <a:pt x="1037" y="3369"/>
                      <a:pt x="1037" y="3369"/>
                      <a:pt x="1037" y="3369"/>
                    </a:cubicBezTo>
                    <a:cubicBezTo>
                      <a:pt x="1037" y="3369"/>
                      <a:pt x="1037" y="3369"/>
                      <a:pt x="1037" y="3369"/>
                    </a:cubicBezTo>
                    <a:cubicBezTo>
                      <a:pt x="1041" y="3369"/>
                      <a:pt x="1041" y="3369"/>
                      <a:pt x="1041" y="3369"/>
                    </a:cubicBezTo>
                    <a:cubicBezTo>
                      <a:pt x="1041" y="3369"/>
                      <a:pt x="1041" y="3369"/>
                      <a:pt x="1041" y="3369"/>
                    </a:cubicBezTo>
                    <a:cubicBezTo>
                      <a:pt x="1041" y="3369"/>
                      <a:pt x="1041" y="3369"/>
                      <a:pt x="1041" y="3369"/>
                    </a:cubicBezTo>
                    <a:lnTo>
                      <a:pt x="1041" y="3373"/>
                    </a:lnTo>
                    <a:cubicBezTo>
                      <a:pt x="1041" y="3373"/>
                      <a:pt x="1041" y="3373"/>
                      <a:pt x="1041" y="3373"/>
                    </a:cubicBezTo>
                    <a:cubicBezTo>
                      <a:pt x="1041" y="3373"/>
                      <a:pt x="1041" y="3373"/>
                      <a:pt x="1041" y="3373"/>
                    </a:cubicBezTo>
                    <a:cubicBezTo>
                      <a:pt x="1045" y="3373"/>
                      <a:pt x="1045" y="3373"/>
                      <a:pt x="1045" y="3373"/>
                    </a:cubicBezTo>
                    <a:cubicBezTo>
                      <a:pt x="1045" y="3373"/>
                      <a:pt x="1045" y="3373"/>
                      <a:pt x="1045" y="3373"/>
                    </a:cubicBezTo>
                    <a:lnTo>
                      <a:pt x="1045" y="3373"/>
                    </a:lnTo>
                    <a:cubicBezTo>
                      <a:pt x="1045" y="3373"/>
                      <a:pt x="1045" y="3373"/>
                      <a:pt x="1045" y="3373"/>
                    </a:cubicBezTo>
                    <a:cubicBezTo>
                      <a:pt x="1045" y="3373"/>
                      <a:pt x="1045" y="3373"/>
                      <a:pt x="1045" y="3373"/>
                    </a:cubicBezTo>
                    <a:cubicBezTo>
                      <a:pt x="1045" y="3373"/>
                      <a:pt x="1045" y="3373"/>
                      <a:pt x="1045" y="3373"/>
                    </a:cubicBezTo>
                    <a:lnTo>
                      <a:pt x="1045" y="3373"/>
                    </a:lnTo>
                    <a:cubicBezTo>
                      <a:pt x="1050" y="3373"/>
                      <a:pt x="1050" y="3373"/>
                      <a:pt x="1050" y="3373"/>
                    </a:cubicBezTo>
                    <a:cubicBezTo>
                      <a:pt x="1050" y="3373"/>
                      <a:pt x="1050" y="3373"/>
                      <a:pt x="1050" y="3373"/>
                    </a:cubicBezTo>
                    <a:cubicBezTo>
                      <a:pt x="1050" y="3373"/>
                      <a:pt x="1050" y="3373"/>
                      <a:pt x="1050" y="3373"/>
                    </a:cubicBezTo>
                    <a:cubicBezTo>
                      <a:pt x="1050" y="3373"/>
                      <a:pt x="1050" y="3373"/>
                      <a:pt x="1050" y="3373"/>
                    </a:cubicBezTo>
                    <a:cubicBezTo>
                      <a:pt x="1050" y="3373"/>
                      <a:pt x="1050" y="3373"/>
                      <a:pt x="1050" y="3373"/>
                    </a:cubicBezTo>
                    <a:cubicBezTo>
                      <a:pt x="1050" y="3373"/>
                      <a:pt x="1050" y="3378"/>
                      <a:pt x="1050" y="3378"/>
                    </a:cubicBezTo>
                    <a:cubicBezTo>
                      <a:pt x="1050" y="3378"/>
                      <a:pt x="1050" y="3378"/>
                      <a:pt x="1054" y="3378"/>
                    </a:cubicBezTo>
                    <a:cubicBezTo>
                      <a:pt x="1054" y="3378"/>
                      <a:pt x="1054" y="3378"/>
                      <a:pt x="1054" y="3378"/>
                    </a:cubicBezTo>
                    <a:cubicBezTo>
                      <a:pt x="1054" y="3378"/>
                      <a:pt x="1054" y="3378"/>
                      <a:pt x="1054" y="3378"/>
                    </a:cubicBezTo>
                    <a:cubicBezTo>
                      <a:pt x="1054" y="3378"/>
                      <a:pt x="1054" y="3378"/>
                      <a:pt x="1054" y="3378"/>
                    </a:cubicBezTo>
                    <a:cubicBezTo>
                      <a:pt x="1054" y="3378"/>
                      <a:pt x="1054" y="3378"/>
                      <a:pt x="1054" y="3378"/>
                    </a:cubicBezTo>
                    <a:cubicBezTo>
                      <a:pt x="1054" y="3378"/>
                      <a:pt x="1054" y="3378"/>
                      <a:pt x="1054" y="3378"/>
                    </a:cubicBezTo>
                    <a:cubicBezTo>
                      <a:pt x="1054" y="3378"/>
                      <a:pt x="1054" y="3378"/>
                      <a:pt x="1054" y="3378"/>
                    </a:cubicBezTo>
                    <a:cubicBezTo>
                      <a:pt x="1054" y="3378"/>
                      <a:pt x="1058" y="3378"/>
                      <a:pt x="1058" y="3378"/>
                    </a:cubicBezTo>
                    <a:cubicBezTo>
                      <a:pt x="1058" y="3378"/>
                      <a:pt x="1058" y="3378"/>
                      <a:pt x="1058" y="3378"/>
                    </a:cubicBezTo>
                    <a:cubicBezTo>
                      <a:pt x="1058" y="3378"/>
                      <a:pt x="1058" y="3378"/>
                      <a:pt x="1058" y="3378"/>
                    </a:cubicBezTo>
                    <a:cubicBezTo>
                      <a:pt x="1058" y="3378"/>
                      <a:pt x="1058" y="3378"/>
                      <a:pt x="1058" y="3378"/>
                    </a:cubicBezTo>
                    <a:cubicBezTo>
                      <a:pt x="1058" y="3378"/>
                      <a:pt x="1058" y="3378"/>
                      <a:pt x="1058" y="3378"/>
                    </a:cubicBezTo>
                    <a:cubicBezTo>
                      <a:pt x="1058" y="3378"/>
                      <a:pt x="1058" y="3378"/>
                      <a:pt x="1058" y="3378"/>
                    </a:cubicBezTo>
                    <a:cubicBezTo>
                      <a:pt x="1058" y="3378"/>
                      <a:pt x="1058" y="3378"/>
                      <a:pt x="1058" y="3378"/>
                    </a:cubicBezTo>
                    <a:cubicBezTo>
                      <a:pt x="1058" y="3378"/>
                      <a:pt x="1063" y="3378"/>
                      <a:pt x="1063" y="3378"/>
                    </a:cubicBezTo>
                    <a:lnTo>
                      <a:pt x="1063" y="3382"/>
                    </a:lnTo>
                    <a:cubicBezTo>
                      <a:pt x="1063" y="3382"/>
                      <a:pt x="1063" y="3382"/>
                      <a:pt x="1063" y="3382"/>
                    </a:cubicBezTo>
                    <a:lnTo>
                      <a:pt x="1063" y="3382"/>
                    </a:lnTo>
                    <a:cubicBezTo>
                      <a:pt x="1063" y="3382"/>
                      <a:pt x="1063" y="3382"/>
                      <a:pt x="1063" y="3382"/>
                    </a:cubicBezTo>
                    <a:cubicBezTo>
                      <a:pt x="1063" y="3382"/>
                      <a:pt x="1063" y="3382"/>
                      <a:pt x="1063" y="3382"/>
                    </a:cubicBezTo>
                    <a:cubicBezTo>
                      <a:pt x="1063" y="3382"/>
                      <a:pt x="1063" y="3382"/>
                      <a:pt x="1063" y="3382"/>
                    </a:cubicBezTo>
                    <a:cubicBezTo>
                      <a:pt x="1067" y="3382"/>
                      <a:pt x="1067" y="3382"/>
                      <a:pt x="1067" y="3382"/>
                    </a:cubicBezTo>
                    <a:lnTo>
                      <a:pt x="1067" y="3382"/>
                    </a:lnTo>
                    <a:cubicBezTo>
                      <a:pt x="1067" y="3382"/>
                      <a:pt x="1067" y="3382"/>
                      <a:pt x="1067" y="3382"/>
                    </a:cubicBezTo>
                    <a:cubicBezTo>
                      <a:pt x="1067" y="3382"/>
                      <a:pt x="1067" y="3382"/>
                      <a:pt x="1067" y="3382"/>
                    </a:cubicBezTo>
                    <a:cubicBezTo>
                      <a:pt x="1067" y="3382"/>
                      <a:pt x="1067" y="3382"/>
                      <a:pt x="1067" y="3382"/>
                    </a:cubicBezTo>
                    <a:cubicBezTo>
                      <a:pt x="1067" y="3382"/>
                      <a:pt x="1067" y="3382"/>
                      <a:pt x="1067" y="3382"/>
                    </a:cubicBezTo>
                    <a:cubicBezTo>
                      <a:pt x="1067" y="3382"/>
                      <a:pt x="1067" y="3382"/>
                      <a:pt x="1067" y="3382"/>
                    </a:cubicBezTo>
                    <a:cubicBezTo>
                      <a:pt x="1071" y="3386"/>
                      <a:pt x="1076" y="3386"/>
                      <a:pt x="1084" y="3391"/>
                    </a:cubicBezTo>
                    <a:lnTo>
                      <a:pt x="1084" y="3391"/>
                    </a:lnTo>
                    <a:cubicBezTo>
                      <a:pt x="1084" y="3391"/>
                      <a:pt x="1084" y="3391"/>
                      <a:pt x="1084" y="3391"/>
                    </a:cubicBezTo>
                    <a:lnTo>
                      <a:pt x="1084" y="3391"/>
                    </a:lnTo>
                    <a:cubicBezTo>
                      <a:pt x="1084" y="3391"/>
                      <a:pt x="1084" y="3391"/>
                      <a:pt x="1084" y="3391"/>
                    </a:cubicBezTo>
                    <a:lnTo>
                      <a:pt x="1084" y="3391"/>
                    </a:lnTo>
                    <a:cubicBezTo>
                      <a:pt x="1084" y="3391"/>
                      <a:pt x="1084" y="3391"/>
                      <a:pt x="1084" y="3391"/>
                    </a:cubicBezTo>
                    <a:lnTo>
                      <a:pt x="1084" y="3391"/>
                    </a:lnTo>
                    <a:cubicBezTo>
                      <a:pt x="1089" y="3391"/>
                      <a:pt x="1089" y="3391"/>
                      <a:pt x="1089" y="3391"/>
                    </a:cubicBezTo>
                    <a:lnTo>
                      <a:pt x="1089" y="3391"/>
                    </a:lnTo>
                    <a:cubicBezTo>
                      <a:pt x="1089" y="3391"/>
                      <a:pt x="1089" y="3391"/>
                      <a:pt x="1089" y="3391"/>
                    </a:cubicBezTo>
                    <a:lnTo>
                      <a:pt x="1089" y="3391"/>
                    </a:lnTo>
                    <a:cubicBezTo>
                      <a:pt x="1089" y="3391"/>
                      <a:pt x="1089" y="3391"/>
                      <a:pt x="1089" y="3391"/>
                    </a:cubicBezTo>
                    <a:cubicBezTo>
                      <a:pt x="1115" y="3404"/>
                      <a:pt x="1141" y="3412"/>
                      <a:pt x="1171" y="3421"/>
                    </a:cubicBezTo>
                    <a:close/>
                    <a:moveTo>
                      <a:pt x="625" y="2463"/>
                    </a:moveTo>
                    <a:lnTo>
                      <a:pt x="260" y="2688"/>
                    </a:lnTo>
                    <a:cubicBezTo>
                      <a:pt x="308" y="2771"/>
                      <a:pt x="365" y="2844"/>
                      <a:pt x="430" y="2918"/>
                    </a:cubicBezTo>
                    <a:lnTo>
                      <a:pt x="430" y="2918"/>
                    </a:lnTo>
                    <a:lnTo>
                      <a:pt x="430" y="2918"/>
                    </a:lnTo>
                    <a:lnTo>
                      <a:pt x="755" y="2636"/>
                    </a:lnTo>
                    <a:cubicBezTo>
                      <a:pt x="707" y="2584"/>
                      <a:pt x="664" y="2524"/>
                      <a:pt x="625" y="2463"/>
                    </a:cubicBezTo>
                    <a:close/>
                    <a:moveTo>
                      <a:pt x="425" y="1813"/>
                    </a:moveTo>
                    <a:lnTo>
                      <a:pt x="0" y="1830"/>
                    </a:lnTo>
                    <a:cubicBezTo>
                      <a:pt x="0" y="1847"/>
                      <a:pt x="0" y="1865"/>
                      <a:pt x="0" y="1882"/>
                    </a:cubicBezTo>
                    <a:cubicBezTo>
                      <a:pt x="0" y="1882"/>
                      <a:pt x="0" y="1882"/>
                      <a:pt x="0" y="1882"/>
                    </a:cubicBezTo>
                    <a:cubicBezTo>
                      <a:pt x="0" y="1882"/>
                      <a:pt x="0" y="1886"/>
                      <a:pt x="0" y="1886"/>
                    </a:cubicBezTo>
                    <a:cubicBezTo>
                      <a:pt x="0" y="1886"/>
                      <a:pt x="0" y="1886"/>
                      <a:pt x="0" y="1886"/>
                    </a:cubicBezTo>
                    <a:cubicBezTo>
                      <a:pt x="0" y="1886"/>
                      <a:pt x="0" y="1886"/>
                      <a:pt x="0" y="1886"/>
                    </a:cubicBezTo>
                    <a:cubicBezTo>
                      <a:pt x="0" y="1886"/>
                      <a:pt x="0" y="1886"/>
                      <a:pt x="0" y="1886"/>
                    </a:cubicBezTo>
                    <a:cubicBezTo>
                      <a:pt x="0" y="1886"/>
                      <a:pt x="0" y="1886"/>
                      <a:pt x="0" y="1886"/>
                    </a:cubicBezTo>
                    <a:lnTo>
                      <a:pt x="0" y="1886"/>
                    </a:lnTo>
                    <a:cubicBezTo>
                      <a:pt x="0" y="1886"/>
                      <a:pt x="0" y="1891"/>
                      <a:pt x="0" y="1891"/>
                    </a:cubicBezTo>
                    <a:lnTo>
                      <a:pt x="0" y="1891"/>
                    </a:lnTo>
                    <a:cubicBezTo>
                      <a:pt x="0" y="1891"/>
                      <a:pt x="0" y="1891"/>
                      <a:pt x="0" y="1891"/>
                    </a:cubicBezTo>
                    <a:lnTo>
                      <a:pt x="0" y="1891"/>
                    </a:lnTo>
                    <a:cubicBezTo>
                      <a:pt x="0" y="1891"/>
                      <a:pt x="0" y="1891"/>
                      <a:pt x="0" y="1891"/>
                    </a:cubicBezTo>
                    <a:cubicBezTo>
                      <a:pt x="0" y="1891"/>
                      <a:pt x="0" y="1891"/>
                      <a:pt x="0" y="1891"/>
                    </a:cubicBezTo>
                    <a:lnTo>
                      <a:pt x="0" y="1895"/>
                    </a:lnTo>
                    <a:cubicBezTo>
                      <a:pt x="0" y="1895"/>
                      <a:pt x="0" y="1895"/>
                      <a:pt x="0" y="1895"/>
                    </a:cubicBezTo>
                    <a:cubicBezTo>
                      <a:pt x="0" y="1895"/>
                      <a:pt x="0" y="1895"/>
                      <a:pt x="0" y="1895"/>
                    </a:cubicBezTo>
                    <a:lnTo>
                      <a:pt x="0" y="1895"/>
                    </a:lnTo>
                    <a:cubicBezTo>
                      <a:pt x="0" y="1895"/>
                      <a:pt x="0" y="1895"/>
                      <a:pt x="0" y="1895"/>
                    </a:cubicBezTo>
                    <a:cubicBezTo>
                      <a:pt x="0" y="1895"/>
                      <a:pt x="0" y="1895"/>
                      <a:pt x="5" y="1895"/>
                    </a:cubicBezTo>
                    <a:lnTo>
                      <a:pt x="5" y="1895"/>
                    </a:lnTo>
                    <a:cubicBezTo>
                      <a:pt x="5" y="1895"/>
                      <a:pt x="5" y="1895"/>
                      <a:pt x="5" y="1899"/>
                    </a:cubicBezTo>
                    <a:cubicBezTo>
                      <a:pt x="5" y="1899"/>
                      <a:pt x="5" y="1899"/>
                      <a:pt x="5" y="1899"/>
                    </a:cubicBezTo>
                    <a:cubicBezTo>
                      <a:pt x="5" y="1899"/>
                      <a:pt x="5" y="1899"/>
                      <a:pt x="5" y="1899"/>
                    </a:cubicBezTo>
                    <a:cubicBezTo>
                      <a:pt x="5" y="1899"/>
                      <a:pt x="5" y="1899"/>
                      <a:pt x="5" y="1899"/>
                    </a:cubicBezTo>
                    <a:lnTo>
                      <a:pt x="5" y="1899"/>
                    </a:lnTo>
                    <a:cubicBezTo>
                      <a:pt x="5" y="1899"/>
                      <a:pt x="5" y="1899"/>
                      <a:pt x="5" y="1899"/>
                    </a:cubicBezTo>
                    <a:cubicBezTo>
                      <a:pt x="5" y="1899"/>
                      <a:pt x="5" y="1899"/>
                      <a:pt x="5" y="1904"/>
                    </a:cubicBezTo>
                    <a:lnTo>
                      <a:pt x="5" y="1904"/>
                    </a:lnTo>
                    <a:cubicBezTo>
                      <a:pt x="5" y="1904"/>
                      <a:pt x="5" y="1904"/>
                      <a:pt x="5" y="1904"/>
                    </a:cubicBezTo>
                    <a:cubicBezTo>
                      <a:pt x="5" y="1904"/>
                      <a:pt x="5" y="1904"/>
                      <a:pt x="5" y="1904"/>
                    </a:cubicBezTo>
                    <a:lnTo>
                      <a:pt x="5" y="1904"/>
                    </a:lnTo>
                    <a:cubicBezTo>
                      <a:pt x="5" y="1904"/>
                      <a:pt x="5" y="1904"/>
                      <a:pt x="5" y="1904"/>
                    </a:cubicBezTo>
                    <a:cubicBezTo>
                      <a:pt x="5" y="1904"/>
                      <a:pt x="5" y="1904"/>
                      <a:pt x="5" y="1904"/>
                    </a:cubicBezTo>
                    <a:lnTo>
                      <a:pt x="5" y="1908"/>
                    </a:lnTo>
                    <a:cubicBezTo>
                      <a:pt x="5" y="1908"/>
                      <a:pt x="5" y="1908"/>
                      <a:pt x="5" y="1908"/>
                    </a:cubicBezTo>
                    <a:lnTo>
                      <a:pt x="5" y="1908"/>
                    </a:lnTo>
                    <a:cubicBezTo>
                      <a:pt x="5" y="1908"/>
                      <a:pt x="5" y="1908"/>
                      <a:pt x="5" y="1908"/>
                    </a:cubicBezTo>
                    <a:cubicBezTo>
                      <a:pt x="5" y="1908"/>
                      <a:pt x="5" y="1908"/>
                      <a:pt x="5" y="1908"/>
                    </a:cubicBezTo>
                    <a:cubicBezTo>
                      <a:pt x="5" y="1908"/>
                      <a:pt x="5" y="1908"/>
                      <a:pt x="5" y="1908"/>
                    </a:cubicBezTo>
                    <a:lnTo>
                      <a:pt x="5" y="1908"/>
                    </a:lnTo>
                    <a:cubicBezTo>
                      <a:pt x="5" y="1912"/>
                      <a:pt x="5" y="1912"/>
                      <a:pt x="5" y="1912"/>
                    </a:cubicBezTo>
                    <a:cubicBezTo>
                      <a:pt x="5" y="1912"/>
                      <a:pt x="5" y="1912"/>
                      <a:pt x="5" y="1912"/>
                    </a:cubicBezTo>
                    <a:cubicBezTo>
                      <a:pt x="5" y="1912"/>
                      <a:pt x="5" y="1912"/>
                      <a:pt x="5" y="1912"/>
                    </a:cubicBezTo>
                    <a:lnTo>
                      <a:pt x="5" y="1912"/>
                    </a:lnTo>
                    <a:cubicBezTo>
                      <a:pt x="5" y="1912"/>
                      <a:pt x="5" y="1917"/>
                      <a:pt x="5" y="1917"/>
                    </a:cubicBezTo>
                    <a:cubicBezTo>
                      <a:pt x="5" y="1917"/>
                      <a:pt x="5" y="1917"/>
                      <a:pt x="5" y="1917"/>
                    </a:cubicBezTo>
                    <a:cubicBezTo>
                      <a:pt x="5" y="1917"/>
                      <a:pt x="5" y="1917"/>
                      <a:pt x="5" y="1917"/>
                    </a:cubicBezTo>
                    <a:lnTo>
                      <a:pt x="5" y="1917"/>
                    </a:lnTo>
                    <a:cubicBezTo>
                      <a:pt x="5" y="1917"/>
                      <a:pt x="5" y="1917"/>
                      <a:pt x="5" y="1917"/>
                    </a:cubicBezTo>
                    <a:lnTo>
                      <a:pt x="5" y="1917"/>
                    </a:lnTo>
                    <a:lnTo>
                      <a:pt x="5" y="1921"/>
                    </a:lnTo>
                    <a:lnTo>
                      <a:pt x="5" y="1921"/>
                    </a:lnTo>
                    <a:cubicBezTo>
                      <a:pt x="5" y="1921"/>
                      <a:pt x="5" y="1921"/>
                      <a:pt x="5" y="1921"/>
                    </a:cubicBezTo>
                    <a:cubicBezTo>
                      <a:pt x="5" y="1921"/>
                      <a:pt x="5" y="1921"/>
                      <a:pt x="5" y="1921"/>
                    </a:cubicBezTo>
                    <a:cubicBezTo>
                      <a:pt x="5" y="1921"/>
                      <a:pt x="5" y="1921"/>
                      <a:pt x="5" y="1921"/>
                    </a:cubicBezTo>
                    <a:lnTo>
                      <a:pt x="5" y="1921"/>
                    </a:lnTo>
                    <a:cubicBezTo>
                      <a:pt x="5" y="1925"/>
                      <a:pt x="5" y="1925"/>
                      <a:pt x="5" y="1925"/>
                    </a:cubicBezTo>
                    <a:lnTo>
                      <a:pt x="5" y="1925"/>
                    </a:lnTo>
                    <a:cubicBezTo>
                      <a:pt x="5" y="1925"/>
                      <a:pt x="5" y="1925"/>
                      <a:pt x="5" y="1930"/>
                    </a:cubicBezTo>
                    <a:lnTo>
                      <a:pt x="5" y="1930"/>
                    </a:lnTo>
                    <a:cubicBezTo>
                      <a:pt x="5" y="1930"/>
                      <a:pt x="5" y="1930"/>
                      <a:pt x="5" y="1930"/>
                    </a:cubicBezTo>
                    <a:lnTo>
                      <a:pt x="5" y="1930"/>
                    </a:lnTo>
                    <a:cubicBezTo>
                      <a:pt x="5" y="1930"/>
                      <a:pt x="5" y="1930"/>
                      <a:pt x="5" y="1930"/>
                    </a:cubicBezTo>
                    <a:lnTo>
                      <a:pt x="5" y="1930"/>
                    </a:lnTo>
                    <a:cubicBezTo>
                      <a:pt x="5" y="1934"/>
                      <a:pt x="5" y="1934"/>
                      <a:pt x="5" y="1938"/>
                    </a:cubicBezTo>
                    <a:lnTo>
                      <a:pt x="5" y="1938"/>
                    </a:lnTo>
                    <a:cubicBezTo>
                      <a:pt x="5" y="1938"/>
                      <a:pt x="5" y="1943"/>
                      <a:pt x="9" y="1943"/>
                    </a:cubicBezTo>
                    <a:lnTo>
                      <a:pt x="9" y="1943"/>
                    </a:lnTo>
                    <a:cubicBezTo>
                      <a:pt x="9" y="1964"/>
                      <a:pt x="13" y="1986"/>
                      <a:pt x="13" y="2008"/>
                    </a:cubicBezTo>
                    <a:lnTo>
                      <a:pt x="13" y="2008"/>
                    </a:lnTo>
                    <a:lnTo>
                      <a:pt x="13" y="2008"/>
                    </a:lnTo>
                    <a:lnTo>
                      <a:pt x="13" y="2008"/>
                    </a:lnTo>
                    <a:cubicBezTo>
                      <a:pt x="13" y="2008"/>
                      <a:pt x="13" y="2012"/>
                      <a:pt x="13" y="2012"/>
                    </a:cubicBezTo>
                    <a:lnTo>
                      <a:pt x="13" y="2012"/>
                    </a:lnTo>
                    <a:cubicBezTo>
                      <a:pt x="13" y="2012"/>
                      <a:pt x="13" y="2012"/>
                      <a:pt x="13" y="2012"/>
                    </a:cubicBezTo>
                    <a:lnTo>
                      <a:pt x="13" y="2012"/>
                    </a:lnTo>
                    <a:cubicBezTo>
                      <a:pt x="18" y="2012"/>
                      <a:pt x="18" y="2012"/>
                      <a:pt x="18" y="2012"/>
                    </a:cubicBezTo>
                    <a:lnTo>
                      <a:pt x="18" y="2012"/>
                    </a:lnTo>
                    <a:cubicBezTo>
                      <a:pt x="18" y="2016"/>
                      <a:pt x="18" y="2016"/>
                      <a:pt x="18" y="2016"/>
                    </a:cubicBezTo>
                    <a:lnTo>
                      <a:pt x="18" y="2016"/>
                    </a:lnTo>
                    <a:cubicBezTo>
                      <a:pt x="18" y="2016"/>
                      <a:pt x="18" y="2021"/>
                      <a:pt x="18" y="2021"/>
                    </a:cubicBezTo>
                    <a:lnTo>
                      <a:pt x="18" y="2021"/>
                    </a:lnTo>
                    <a:cubicBezTo>
                      <a:pt x="18" y="2021"/>
                      <a:pt x="18" y="2021"/>
                      <a:pt x="18" y="2021"/>
                    </a:cubicBezTo>
                    <a:lnTo>
                      <a:pt x="18" y="2021"/>
                    </a:lnTo>
                    <a:cubicBezTo>
                      <a:pt x="18" y="2021"/>
                      <a:pt x="18" y="2021"/>
                      <a:pt x="18" y="2021"/>
                    </a:cubicBezTo>
                    <a:lnTo>
                      <a:pt x="18" y="2021"/>
                    </a:lnTo>
                    <a:cubicBezTo>
                      <a:pt x="18" y="2021"/>
                      <a:pt x="18" y="2025"/>
                      <a:pt x="18" y="2025"/>
                    </a:cubicBezTo>
                    <a:cubicBezTo>
                      <a:pt x="18" y="2025"/>
                      <a:pt x="18" y="2025"/>
                      <a:pt x="18" y="2025"/>
                    </a:cubicBezTo>
                    <a:cubicBezTo>
                      <a:pt x="18" y="2025"/>
                      <a:pt x="18" y="2025"/>
                      <a:pt x="18" y="2025"/>
                    </a:cubicBezTo>
                    <a:cubicBezTo>
                      <a:pt x="18" y="2025"/>
                      <a:pt x="18" y="2025"/>
                      <a:pt x="18" y="2025"/>
                    </a:cubicBezTo>
                    <a:cubicBezTo>
                      <a:pt x="18" y="2025"/>
                      <a:pt x="18" y="2025"/>
                      <a:pt x="18" y="2025"/>
                    </a:cubicBezTo>
                    <a:lnTo>
                      <a:pt x="18" y="2029"/>
                    </a:lnTo>
                    <a:cubicBezTo>
                      <a:pt x="18" y="2029"/>
                      <a:pt x="18" y="2029"/>
                      <a:pt x="18" y="2029"/>
                    </a:cubicBezTo>
                    <a:cubicBezTo>
                      <a:pt x="18" y="2029"/>
                      <a:pt x="18" y="2029"/>
                      <a:pt x="18" y="2029"/>
                    </a:cubicBezTo>
                    <a:cubicBezTo>
                      <a:pt x="18" y="2029"/>
                      <a:pt x="18" y="2029"/>
                      <a:pt x="18" y="2029"/>
                    </a:cubicBezTo>
                    <a:cubicBezTo>
                      <a:pt x="18" y="2029"/>
                      <a:pt x="18" y="2029"/>
                      <a:pt x="18" y="2029"/>
                    </a:cubicBezTo>
                    <a:cubicBezTo>
                      <a:pt x="18" y="2034"/>
                      <a:pt x="18" y="2034"/>
                      <a:pt x="18" y="2034"/>
                    </a:cubicBezTo>
                    <a:cubicBezTo>
                      <a:pt x="18" y="2034"/>
                      <a:pt x="18" y="2034"/>
                      <a:pt x="18" y="2034"/>
                    </a:cubicBezTo>
                    <a:cubicBezTo>
                      <a:pt x="18" y="2034"/>
                      <a:pt x="18" y="2034"/>
                      <a:pt x="18" y="2034"/>
                    </a:cubicBezTo>
                    <a:cubicBezTo>
                      <a:pt x="18" y="2034"/>
                      <a:pt x="18" y="2034"/>
                      <a:pt x="18" y="2034"/>
                    </a:cubicBezTo>
                    <a:cubicBezTo>
                      <a:pt x="18" y="2034"/>
                      <a:pt x="18" y="2034"/>
                      <a:pt x="18" y="2034"/>
                    </a:cubicBezTo>
                    <a:cubicBezTo>
                      <a:pt x="18" y="2034"/>
                      <a:pt x="18" y="2034"/>
                      <a:pt x="18" y="2034"/>
                    </a:cubicBezTo>
                    <a:cubicBezTo>
                      <a:pt x="18" y="2034"/>
                      <a:pt x="18" y="2034"/>
                      <a:pt x="18" y="2038"/>
                    </a:cubicBezTo>
                    <a:cubicBezTo>
                      <a:pt x="18" y="2038"/>
                      <a:pt x="18" y="2038"/>
                      <a:pt x="18" y="2038"/>
                    </a:cubicBezTo>
                    <a:cubicBezTo>
                      <a:pt x="18" y="2038"/>
                      <a:pt x="18" y="2038"/>
                      <a:pt x="18" y="2038"/>
                    </a:cubicBezTo>
                    <a:cubicBezTo>
                      <a:pt x="18" y="2038"/>
                      <a:pt x="18" y="2038"/>
                      <a:pt x="18" y="2038"/>
                    </a:cubicBezTo>
                    <a:cubicBezTo>
                      <a:pt x="18" y="2038"/>
                      <a:pt x="18" y="2038"/>
                      <a:pt x="18" y="2038"/>
                    </a:cubicBezTo>
                    <a:cubicBezTo>
                      <a:pt x="18" y="2038"/>
                      <a:pt x="18" y="2038"/>
                      <a:pt x="18" y="2038"/>
                    </a:cubicBezTo>
                    <a:cubicBezTo>
                      <a:pt x="18" y="2038"/>
                      <a:pt x="18" y="2038"/>
                      <a:pt x="18" y="2038"/>
                    </a:cubicBezTo>
                    <a:cubicBezTo>
                      <a:pt x="18" y="2038"/>
                      <a:pt x="18" y="2042"/>
                      <a:pt x="18" y="2042"/>
                    </a:cubicBezTo>
                    <a:cubicBezTo>
                      <a:pt x="18" y="2042"/>
                      <a:pt x="18" y="2042"/>
                      <a:pt x="18" y="2042"/>
                    </a:cubicBezTo>
                    <a:cubicBezTo>
                      <a:pt x="22" y="2042"/>
                      <a:pt x="22" y="2042"/>
                      <a:pt x="22" y="2042"/>
                    </a:cubicBezTo>
                    <a:cubicBezTo>
                      <a:pt x="22" y="2042"/>
                      <a:pt x="22" y="2042"/>
                      <a:pt x="22" y="2042"/>
                    </a:cubicBezTo>
                    <a:cubicBezTo>
                      <a:pt x="22" y="2042"/>
                      <a:pt x="22" y="2042"/>
                      <a:pt x="22" y="2042"/>
                    </a:cubicBezTo>
                    <a:cubicBezTo>
                      <a:pt x="22" y="2042"/>
                      <a:pt x="22" y="2042"/>
                      <a:pt x="22" y="2042"/>
                    </a:cubicBezTo>
                    <a:cubicBezTo>
                      <a:pt x="22" y="2042"/>
                      <a:pt x="22" y="2042"/>
                      <a:pt x="22" y="2047"/>
                    </a:cubicBezTo>
                    <a:cubicBezTo>
                      <a:pt x="22" y="2047"/>
                      <a:pt x="22" y="2047"/>
                      <a:pt x="22" y="2047"/>
                    </a:cubicBezTo>
                    <a:lnTo>
                      <a:pt x="22" y="2047"/>
                    </a:lnTo>
                    <a:cubicBezTo>
                      <a:pt x="22" y="2047"/>
                      <a:pt x="22" y="2047"/>
                      <a:pt x="22" y="2047"/>
                    </a:cubicBezTo>
                    <a:cubicBezTo>
                      <a:pt x="22" y="2047"/>
                      <a:pt x="22" y="2047"/>
                      <a:pt x="22" y="2047"/>
                    </a:cubicBezTo>
                    <a:cubicBezTo>
                      <a:pt x="22" y="2047"/>
                      <a:pt x="22" y="2047"/>
                      <a:pt x="22" y="2047"/>
                    </a:cubicBezTo>
                    <a:lnTo>
                      <a:pt x="22" y="2047"/>
                    </a:lnTo>
                    <a:cubicBezTo>
                      <a:pt x="22" y="2047"/>
                      <a:pt x="22" y="2047"/>
                      <a:pt x="22" y="2047"/>
                    </a:cubicBezTo>
                    <a:cubicBezTo>
                      <a:pt x="22" y="2051"/>
                      <a:pt x="22" y="2051"/>
                      <a:pt x="22" y="2051"/>
                    </a:cubicBezTo>
                    <a:lnTo>
                      <a:pt x="22" y="2051"/>
                    </a:lnTo>
                    <a:cubicBezTo>
                      <a:pt x="22" y="2051"/>
                      <a:pt x="22" y="2051"/>
                      <a:pt x="22" y="2051"/>
                    </a:cubicBezTo>
                    <a:cubicBezTo>
                      <a:pt x="22" y="2051"/>
                      <a:pt x="22" y="2051"/>
                      <a:pt x="22" y="2051"/>
                    </a:cubicBezTo>
                    <a:cubicBezTo>
                      <a:pt x="22" y="2055"/>
                      <a:pt x="22" y="2055"/>
                      <a:pt x="22" y="2055"/>
                    </a:cubicBezTo>
                    <a:cubicBezTo>
                      <a:pt x="22" y="2055"/>
                      <a:pt x="22" y="2055"/>
                      <a:pt x="22" y="2055"/>
                    </a:cubicBezTo>
                    <a:cubicBezTo>
                      <a:pt x="22" y="2055"/>
                      <a:pt x="22" y="2055"/>
                      <a:pt x="22" y="2055"/>
                    </a:cubicBezTo>
                    <a:lnTo>
                      <a:pt x="22" y="2055"/>
                    </a:lnTo>
                    <a:lnTo>
                      <a:pt x="22" y="2060"/>
                    </a:lnTo>
                    <a:lnTo>
                      <a:pt x="22" y="2060"/>
                    </a:lnTo>
                    <a:cubicBezTo>
                      <a:pt x="26" y="2077"/>
                      <a:pt x="31" y="2099"/>
                      <a:pt x="35" y="2116"/>
                    </a:cubicBezTo>
                    <a:lnTo>
                      <a:pt x="451" y="2029"/>
                    </a:lnTo>
                    <a:cubicBezTo>
                      <a:pt x="438" y="1960"/>
                      <a:pt x="430" y="1886"/>
                      <a:pt x="425" y="1813"/>
                    </a:cubicBezTo>
                    <a:close/>
                    <a:moveTo>
                      <a:pt x="191" y="958"/>
                    </a:moveTo>
                    <a:cubicBezTo>
                      <a:pt x="191" y="963"/>
                      <a:pt x="187" y="963"/>
                      <a:pt x="187" y="967"/>
                    </a:cubicBezTo>
                    <a:lnTo>
                      <a:pt x="187" y="967"/>
                    </a:lnTo>
                    <a:cubicBezTo>
                      <a:pt x="187" y="967"/>
                      <a:pt x="187" y="967"/>
                      <a:pt x="187" y="967"/>
                    </a:cubicBezTo>
                    <a:lnTo>
                      <a:pt x="187" y="971"/>
                    </a:lnTo>
                    <a:cubicBezTo>
                      <a:pt x="187" y="971"/>
                      <a:pt x="187" y="971"/>
                      <a:pt x="187" y="971"/>
                    </a:cubicBezTo>
                    <a:cubicBezTo>
                      <a:pt x="178" y="980"/>
                      <a:pt x="174" y="993"/>
                      <a:pt x="169" y="1002"/>
                    </a:cubicBezTo>
                    <a:cubicBezTo>
                      <a:pt x="169" y="1002"/>
                      <a:pt x="169" y="1002"/>
                      <a:pt x="169" y="1002"/>
                    </a:cubicBezTo>
                    <a:cubicBezTo>
                      <a:pt x="169" y="1002"/>
                      <a:pt x="169" y="1002"/>
                      <a:pt x="169" y="1006"/>
                    </a:cubicBezTo>
                    <a:lnTo>
                      <a:pt x="169" y="1006"/>
                    </a:lnTo>
                    <a:lnTo>
                      <a:pt x="169" y="1006"/>
                    </a:lnTo>
                    <a:cubicBezTo>
                      <a:pt x="169" y="1006"/>
                      <a:pt x="169" y="1006"/>
                      <a:pt x="169" y="1006"/>
                    </a:cubicBezTo>
                    <a:lnTo>
                      <a:pt x="165" y="1006"/>
                    </a:lnTo>
                    <a:cubicBezTo>
                      <a:pt x="165" y="1006"/>
                      <a:pt x="165" y="1006"/>
                      <a:pt x="165" y="1006"/>
                    </a:cubicBezTo>
                    <a:cubicBezTo>
                      <a:pt x="165" y="1006"/>
                      <a:pt x="165" y="1006"/>
                      <a:pt x="165" y="1006"/>
                    </a:cubicBezTo>
                    <a:cubicBezTo>
                      <a:pt x="165" y="1010"/>
                      <a:pt x="165" y="1010"/>
                      <a:pt x="165" y="1010"/>
                    </a:cubicBezTo>
                    <a:cubicBezTo>
                      <a:pt x="165" y="1010"/>
                      <a:pt x="165" y="1010"/>
                      <a:pt x="165" y="1010"/>
                    </a:cubicBezTo>
                    <a:cubicBezTo>
                      <a:pt x="165" y="1010"/>
                      <a:pt x="165" y="1010"/>
                      <a:pt x="165" y="1010"/>
                    </a:cubicBezTo>
                    <a:cubicBezTo>
                      <a:pt x="165" y="1010"/>
                      <a:pt x="165" y="1010"/>
                      <a:pt x="165" y="1010"/>
                    </a:cubicBezTo>
                    <a:cubicBezTo>
                      <a:pt x="165" y="1010"/>
                      <a:pt x="165" y="1010"/>
                      <a:pt x="165" y="1010"/>
                    </a:cubicBezTo>
                    <a:cubicBezTo>
                      <a:pt x="165" y="1010"/>
                      <a:pt x="165" y="1010"/>
                      <a:pt x="165" y="1010"/>
                    </a:cubicBezTo>
                    <a:cubicBezTo>
                      <a:pt x="165" y="1010"/>
                      <a:pt x="165" y="1015"/>
                      <a:pt x="165" y="1015"/>
                    </a:cubicBezTo>
                    <a:lnTo>
                      <a:pt x="165" y="1015"/>
                    </a:lnTo>
                    <a:cubicBezTo>
                      <a:pt x="165" y="1015"/>
                      <a:pt x="165" y="1015"/>
                      <a:pt x="165" y="1015"/>
                    </a:cubicBezTo>
                    <a:cubicBezTo>
                      <a:pt x="165" y="1015"/>
                      <a:pt x="165" y="1015"/>
                      <a:pt x="165" y="1015"/>
                    </a:cubicBezTo>
                    <a:cubicBezTo>
                      <a:pt x="165" y="1015"/>
                      <a:pt x="165" y="1015"/>
                      <a:pt x="161" y="1015"/>
                    </a:cubicBezTo>
                    <a:cubicBezTo>
                      <a:pt x="161" y="1015"/>
                      <a:pt x="161" y="1015"/>
                      <a:pt x="161" y="1015"/>
                    </a:cubicBezTo>
                    <a:cubicBezTo>
                      <a:pt x="161" y="1015"/>
                      <a:pt x="161" y="1015"/>
                      <a:pt x="161" y="1015"/>
                    </a:cubicBezTo>
                    <a:cubicBezTo>
                      <a:pt x="161" y="1019"/>
                      <a:pt x="161" y="1019"/>
                      <a:pt x="161" y="1019"/>
                    </a:cubicBezTo>
                    <a:cubicBezTo>
                      <a:pt x="161" y="1019"/>
                      <a:pt x="161" y="1019"/>
                      <a:pt x="161" y="1019"/>
                    </a:cubicBezTo>
                    <a:cubicBezTo>
                      <a:pt x="161" y="1019"/>
                      <a:pt x="161" y="1019"/>
                      <a:pt x="161" y="1019"/>
                    </a:cubicBezTo>
                    <a:cubicBezTo>
                      <a:pt x="161" y="1019"/>
                      <a:pt x="161" y="1019"/>
                      <a:pt x="161" y="1019"/>
                    </a:cubicBezTo>
                    <a:cubicBezTo>
                      <a:pt x="161" y="1019"/>
                      <a:pt x="161" y="1019"/>
                      <a:pt x="161" y="1019"/>
                    </a:cubicBezTo>
                    <a:cubicBezTo>
                      <a:pt x="161" y="1019"/>
                      <a:pt x="161" y="1019"/>
                      <a:pt x="161" y="1019"/>
                    </a:cubicBezTo>
                    <a:cubicBezTo>
                      <a:pt x="161" y="1019"/>
                      <a:pt x="161" y="1019"/>
                      <a:pt x="161" y="1019"/>
                    </a:cubicBezTo>
                    <a:cubicBezTo>
                      <a:pt x="161" y="1023"/>
                      <a:pt x="161" y="1023"/>
                      <a:pt x="161" y="1023"/>
                    </a:cubicBezTo>
                    <a:cubicBezTo>
                      <a:pt x="161" y="1023"/>
                      <a:pt x="161" y="1023"/>
                      <a:pt x="161" y="1023"/>
                    </a:cubicBezTo>
                    <a:cubicBezTo>
                      <a:pt x="161" y="1023"/>
                      <a:pt x="161" y="1023"/>
                      <a:pt x="161" y="1023"/>
                    </a:cubicBezTo>
                    <a:lnTo>
                      <a:pt x="161" y="1023"/>
                    </a:lnTo>
                    <a:cubicBezTo>
                      <a:pt x="161" y="1023"/>
                      <a:pt x="161" y="1023"/>
                      <a:pt x="161" y="1023"/>
                    </a:cubicBezTo>
                    <a:cubicBezTo>
                      <a:pt x="161" y="1023"/>
                      <a:pt x="156" y="1023"/>
                      <a:pt x="156" y="1023"/>
                    </a:cubicBezTo>
                    <a:cubicBezTo>
                      <a:pt x="156" y="1023"/>
                      <a:pt x="156" y="1023"/>
                      <a:pt x="156" y="1028"/>
                    </a:cubicBezTo>
                    <a:lnTo>
                      <a:pt x="156" y="1028"/>
                    </a:lnTo>
                    <a:cubicBezTo>
                      <a:pt x="156" y="1028"/>
                      <a:pt x="156" y="1028"/>
                      <a:pt x="156" y="1028"/>
                    </a:cubicBezTo>
                    <a:cubicBezTo>
                      <a:pt x="156" y="1028"/>
                      <a:pt x="156" y="1028"/>
                      <a:pt x="156" y="1028"/>
                    </a:cubicBezTo>
                    <a:cubicBezTo>
                      <a:pt x="156" y="1028"/>
                      <a:pt x="156" y="1028"/>
                      <a:pt x="156" y="1028"/>
                    </a:cubicBezTo>
                    <a:cubicBezTo>
                      <a:pt x="156" y="1028"/>
                      <a:pt x="156" y="1028"/>
                      <a:pt x="156" y="1028"/>
                    </a:cubicBezTo>
                    <a:cubicBezTo>
                      <a:pt x="156" y="1028"/>
                      <a:pt x="156" y="1028"/>
                      <a:pt x="156" y="1028"/>
                    </a:cubicBezTo>
                    <a:cubicBezTo>
                      <a:pt x="156" y="1028"/>
                      <a:pt x="156" y="1028"/>
                      <a:pt x="156" y="1032"/>
                    </a:cubicBezTo>
                    <a:cubicBezTo>
                      <a:pt x="156" y="1032"/>
                      <a:pt x="156" y="1032"/>
                      <a:pt x="156" y="1032"/>
                    </a:cubicBezTo>
                    <a:lnTo>
                      <a:pt x="156" y="1032"/>
                    </a:lnTo>
                    <a:cubicBezTo>
                      <a:pt x="156" y="1032"/>
                      <a:pt x="156" y="1032"/>
                      <a:pt x="156" y="1032"/>
                    </a:cubicBezTo>
                    <a:cubicBezTo>
                      <a:pt x="156" y="1032"/>
                      <a:pt x="156" y="1032"/>
                      <a:pt x="156" y="1032"/>
                    </a:cubicBezTo>
                    <a:lnTo>
                      <a:pt x="156" y="1032"/>
                    </a:lnTo>
                    <a:lnTo>
                      <a:pt x="156" y="1032"/>
                    </a:lnTo>
                    <a:cubicBezTo>
                      <a:pt x="152" y="1032"/>
                      <a:pt x="152" y="1036"/>
                      <a:pt x="152" y="1036"/>
                    </a:cubicBezTo>
                    <a:cubicBezTo>
                      <a:pt x="152" y="1036"/>
                      <a:pt x="152" y="1036"/>
                      <a:pt x="152" y="1036"/>
                    </a:cubicBezTo>
                    <a:cubicBezTo>
                      <a:pt x="152" y="1036"/>
                      <a:pt x="152" y="1036"/>
                      <a:pt x="152" y="1036"/>
                    </a:cubicBezTo>
                    <a:cubicBezTo>
                      <a:pt x="152" y="1036"/>
                      <a:pt x="152" y="1036"/>
                      <a:pt x="152" y="1036"/>
                    </a:cubicBezTo>
                    <a:lnTo>
                      <a:pt x="152" y="1036"/>
                    </a:lnTo>
                    <a:lnTo>
                      <a:pt x="152" y="1036"/>
                    </a:lnTo>
                    <a:cubicBezTo>
                      <a:pt x="152" y="1036"/>
                      <a:pt x="152" y="1036"/>
                      <a:pt x="152" y="1041"/>
                    </a:cubicBezTo>
                    <a:cubicBezTo>
                      <a:pt x="152" y="1041"/>
                      <a:pt x="152" y="1041"/>
                      <a:pt x="152" y="1041"/>
                    </a:cubicBezTo>
                    <a:cubicBezTo>
                      <a:pt x="152" y="1041"/>
                      <a:pt x="152" y="1041"/>
                      <a:pt x="152" y="1041"/>
                    </a:cubicBezTo>
                    <a:lnTo>
                      <a:pt x="152" y="1041"/>
                    </a:lnTo>
                    <a:cubicBezTo>
                      <a:pt x="152" y="1041"/>
                      <a:pt x="152" y="1041"/>
                      <a:pt x="152" y="1041"/>
                    </a:cubicBezTo>
                    <a:cubicBezTo>
                      <a:pt x="152" y="1041"/>
                      <a:pt x="152" y="1041"/>
                      <a:pt x="152" y="1041"/>
                    </a:cubicBezTo>
                    <a:cubicBezTo>
                      <a:pt x="152" y="1041"/>
                      <a:pt x="152" y="1041"/>
                      <a:pt x="152" y="1041"/>
                    </a:cubicBezTo>
                    <a:cubicBezTo>
                      <a:pt x="152" y="1041"/>
                      <a:pt x="152" y="1041"/>
                      <a:pt x="152" y="1045"/>
                    </a:cubicBezTo>
                    <a:cubicBezTo>
                      <a:pt x="152" y="1045"/>
                      <a:pt x="152" y="1045"/>
                      <a:pt x="148" y="1045"/>
                    </a:cubicBezTo>
                    <a:cubicBezTo>
                      <a:pt x="148" y="1045"/>
                      <a:pt x="148" y="1045"/>
                      <a:pt x="148" y="1045"/>
                    </a:cubicBezTo>
                    <a:cubicBezTo>
                      <a:pt x="148" y="1045"/>
                      <a:pt x="148" y="1045"/>
                      <a:pt x="148" y="1045"/>
                    </a:cubicBezTo>
                    <a:lnTo>
                      <a:pt x="148" y="1045"/>
                    </a:lnTo>
                    <a:cubicBezTo>
                      <a:pt x="148" y="1045"/>
                      <a:pt x="148" y="1045"/>
                      <a:pt x="148" y="1045"/>
                    </a:cubicBezTo>
                    <a:lnTo>
                      <a:pt x="148" y="1045"/>
                    </a:lnTo>
                    <a:cubicBezTo>
                      <a:pt x="148" y="1045"/>
                      <a:pt x="148" y="1049"/>
                      <a:pt x="148" y="1049"/>
                    </a:cubicBezTo>
                    <a:cubicBezTo>
                      <a:pt x="148" y="1049"/>
                      <a:pt x="148" y="1049"/>
                      <a:pt x="148" y="1049"/>
                    </a:cubicBezTo>
                    <a:cubicBezTo>
                      <a:pt x="148" y="1049"/>
                      <a:pt x="148" y="1049"/>
                      <a:pt x="148" y="1049"/>
                    </a:cubicBezTo>
                    <a:cubicBezTo>
                      <a:pt x="148" y="1049"/>
                      <a:pt x="148" y="1049"/>
                      <a:pt x="148" y="1049"/>
                    </a:cubicBezTo>
                    <a:cubicBezTo>
                      <a:pt x="148" y="1049"/>
                      <a:pt x="148" y="1049"/>
                      <a:pt x="148" y="1049"/>
                    </a:cubicBezTo>
                    <a:cubicBezTo>
                      <a:pt x="148" y="1049"/>
                      <a:pt x="148" y="1049"/>
                      <a:pt x="148" y="1049"/>
                    </a:cubicBezTo>
                    <a:cubicBezTo>
                      <a:pt x="148" y="1049"/>
                      <a:pt x="148" y="1049"/>
                      <a:pt x="148" y="1054"/>
                    </a:cubicBezTo>
                    <a:cubicBezTo>
                      <a:pt x="148" y="1054"/>
                      <a:pt x="148" y="1054"/>
                      <a:pt x="148" y="1054"/>
                    </a:cubicBezTo>
                    <a:cubicBezTo>
                      <a:pt x="148" y="1054"/>
                      <a:pt x="148" y="1054"/>
                      <a:pt x="148" y="1054"/>
                    </a:cubicBezTo>
                    <a:cubicBezTo>
                      <a:pt x="148" y="1054"/>
                      <a:pt x="148" y="1054"/>
                      <a:pt x="148" y="1054"/>
                    </a:cubicBezTo>
                    <a:cubicBezTo>
                      <a:pt x="148" y="1054"/>
                      <a:pt x="143" y="1054"/>
                      <a:pt x="143" y="1054"/>
                    </a:cubicBezTo>
                    <a:cubicBezTo>
                      <a:pt x="143" y="1054"/>
                      <a:pt x="143" y="1054"/>
                      <a:pt x="143" y="1054"/>
                    </a:cubicBezTo>
                    <a:cubicBezTo>
                      <a:pt x="143" y="1054"/>
                      <a:pt x="143" y="1054"/>
                      <a:pt x="143" y="1054"/>
                    </a:cubicBezTo>
                    <a:cubicBezTo>
                      <a:pt x="143" y="1054"/>
                      <a:pt x="143" y="1054"/>
                      <a:pt x="143" y="1054"/>
                    </a:cubicBezTo>
                    <a:cubicBezTo>
                      <a:pt x="143" y="1058"/>
                      <a:pt x="143" y="1058"/>
                      <a:pt x="143" y="1058"/>
                    </a:cubicBezTo>
                    <a:cubicBezTo>
                      <a:pt x="143" y="1058"/>
                      <a:pt x="143" y="1058"/>
                      <a:pt x="143" y="1058"/>
                    </a:cubicBezTo>
                    <a:cubicBezTo>
                      <a:pt x="143" y="1058"/>
                      <a:pt x="143" y="1058"/>
                      <a:pt x="143" y="1058"/>
                    </a:cubicBezTo>
                    <a:cubicBezTo>
                      <a:pt x="143" y="1058"/>
                      <a:pt x="143" y="1058"/>
                      <a:pt x="143" y="1058"/>
                    </a:cubicBezTo>
                    <a:lnTo>
                      <a:pt x="143" y="1058"/>
                    </a:lnTo>
                    <a:cubicBezTo>
                      <a:pt x="143" y="1058"/>
                      <a:pt x="143" y="1058"/>
                      <a:pt x="143" y="1058"/>
                    </a:cubicBezTo>
                    <a:cubicBezTo>
                      <a:pt x="143" y="1058"/>
                      <a:pt x="143" y="1062"/>
                      <a:pt x="143" y="1062"/>
                    </a:cubicBezTo>
                    <a:lnTo>
                      <a:pt x="143" y="1062"/>
                    </a:lnTo>
                    <a:cubicBezTo>
                      <a:pt x="143" y="1062"/>
                      <a:pt x="143" y="1062"/>
                      <a:pt x="143" y="1062"/>
                    </a:cubicBezTo>
                    <a:cubicBezTo>
                      <a:pt x="143" y="1062"/>
                      <a:pt x="143" y="1062"/>
                      <a:pt x="143" y="1062"/>
                    </a:cubicBezTo>
                    <a:cubicBezTo>
                      <a:pt x="143" y="1062"/>
                      <a:pt x="143" y="1062"/>
                      <a:pt x="143" y="1062"/>
                    </a:cubicBezTo>
                    <a:cubicBezTo>
                      <a:pt x="143" y="1062"/>
                      <a:pt x="143" y="1062"/>
                      <a:pt x="139" y="1062"/>
                    </a:cubicBezTo>
                    <a:cubicBezTo>
                      <a:pt x="139" y="1062"/>
                      <a:pt x="139" y="1062"/>
                      <a:pt x="139" y="1067"/>
                    </a:cubicBezTo>
                    <a:cubicBezTo>
                      <a:pt x="139" y="1067"/>
                      <a:pt x="139" y="1067"/>
                      <a:pt x="139" y="1067"/>
                    </a:cubicBezTo>
                    <a:cubicBezTo>
                      <a:pt x="139" y="1067"/>
                      <a:pt x="139" y="1067"/>
                      <a:pt x="139" y="1067"/>
                    </a:cubicBezTo>
                    <a:cubicBezTo>
                      <a:pt x="139" y="1067"/>
                      <a:pt x="139" y="1067"/>
                      <a:pt x="139" y="1067"/>
                    </a:cubicBezTo>
                    <a:cubicBezTo>
                      <a:pt x="139" y="1067"/>
                      <a:pt x="139" y="1067"/>
                      <a:pt x="139" y="1067"/>
                    </a:cubicBezTo>
                    <a:cubicBezTo>
                      <a:pt x="139" y="1067"/>
                      <a:pt x="139" y="1067"/>
                      <a:pt x="139" y="1067"/>
                    </a:cubicBezTo>
                    <a:cubicBezTo>
                      <a:pt x="139" y="1067"/>
                      <a:pt x="139" y="1067"/>
                      <a:pt x="139" y="1067"/>
                    </a:cubicBezTo>
                    <a:cubicBezTo>
                      <a:pt x="139" y="1067"/>
                      <a:pt x="139" y="1067"/>
                      <a:pt x="139" y="1067"/>
                    </a:cubicBezTo>
                    <a:lnTo>
                      <a:pt x="139" y="1071"/>
                    </a:lnTo>
                    <a:cubicBezTo>
                      <a:pt x="139" y="1071"/>
                      <a:pt x="139" y="1071"/>
                      <a:pt x="139" y="1071"/>
                    </a:cubicBezTo>
                    <a:cubicBezTo>
                      <a:pt x="139" y="1071"/>
                      <a:pt x="139" y="1071"/>
                      <a:pt x="139" y="1071"/>
                    </a:cubicBezTo>
                    <a:cubicBezTo>
                      <a:pt x="139" y="1071"/>
                      <a:pt x="139" y="1071"/>
                      <a:pt x="139" y="1071"/>
                    </a:cubicBezTo>
                    <a:cubicBezTo>
                      <a:pt x="139" y="1071"/>
                      <a:pt x="139" y="1071"/>
                      <a:pt x="139" y="1071"/>
                    </a:cubicBezTo>
                    <a:cubicBezTo>
                      <a:pt x="139" y="1071"/>
                      <a:pt x="139" y="1071"/>
                      <a:pt x="139" y="1071"/>
                    </a:cubicBezTo>
                    <a:cubicBezTo>
                      <a:pt x="139" y="1071"/>
                      <a:pt x="139" y="1075"/>
                      <a:pt x="139" y="1075"/>
                    </a:cubicBezTo>
                    <a:cubicBezTo>
                      <a:pt x="135" y="1075"/>
                      <a:pt x="135" y="1075"/>
                      <a:pt x="135" y="1075"/>
                    </a:cubicBezTo>
                    <a:cubicBezTo>
                      <a:pt x="135" y="1075"/>
                      <a:pt x="135" y="1075"/>
                      <a:pt x="135" y="1075"/>
                    </a:cubicBezTo>
                    <a:cubicBezTo>
                      <a:pt x="135" y="1075"/>
                      <a:pt x="135" y="1075"/>
                      <a:pt x="135" y="1075"/>
                    </a:cubicBezTo>
                    <a:cubicBezTo>
                      <a:pt x="135" y="1075"/>
                      <a:pt x="135" y="1075"/>
                      <a:pt x="135" y="1075"/>
                    </a:cubicBezTo>
                    <a:cubicBezTo>
                      <a:pt x="135" y="1075"/>
                      <a:pt x="135" y="1075"/>
                      <a:pt x="135" y="1075"/>
                    </a:cubicBezTo>
                    <a:cubicBezTo>
                      <a:pt x="135" y="1075"/>
                      <a:pt x="135" y="1075"/>
                      <a:pt x="135" y="1080"/>
                    </a:cubicBezTo>
                    <a:cubicBezTo>
                      <a:pt x="135" y="1080"/>
                      <a:pt x="135" y="1080"/>
                      <a:pt x="135" y="1080"/>
                    </a:cubicBezTo>
                    <a:cubicBezTo>
                      <a:pt x="135" y="1080"/>
                      <a:pt x="135" y="1080"/>
                      <a:pt x="135" y="1080"/>
                    </a:cubicBezTo>
                    <a:cubicBezTo>
                      <a:pt x="135" y="1080"/>
                      <a:pt x="135" y="1080"/>
                      <a:pt x="135" y="1080"/>
                    </a:cubicBezTo>
                    <a:cubicBezTo>
                      <a:pt x="135" y="1080"/>
                      <a:pt x="135" y="1080"/>
                      <a:pt x="135" y="1080"/>
                    </a:cubicBezTo>
                    <a:cubicBezTo>
                      <a:pt x="135" y="1080"/>
                      <a:pt x="135" y="1080"/>
                      <a:pt x="135" y="1080"/>
                    </a:cubicBezTo>
                    <a:lnTo>
                      <a:pt x="135" y="1080"/>
                    </a:lnTo>
                    <a:cubicBezTo>
                      <a:pt x="135" y="1080"/>
                      <a:pt x="135" y="1080"/>
                      <a:pt x="135" y="1084"/>
                    </a:cubicBezTo>
                    <a:cubicBezTo>
                      <a:pt x="135" y="1084"/>
                      <a:pt x="135" y="1084"/>
                      <a:pt x="135" y="1084"/>
                    </a:cubicBezTo>
                    <a:lnTo>
                      <a:pt x="135" y="1084"/>
                    </a:lnTo>
                    <a:cubicBezTo>
                      <a:pt x="135" y="1084"/>
                      <a:pt x="135" y="1084"/>
                      <a:pt x="130" y="1084"/>
                    </a:cubicBezTo>
                    <a:cubicBezTo>
                      <a:pt x="130" y="1084"/>
                      <a:pt x="130" y="1084"/>
                      <a:pt x="130" y="1084"/>
                    </a:cubicBezTo>
                    <a:cubicBezTo>
                      <a:pt x="130" y="1084"/>
                      <a:pt x="130" y="1084"/>
                      <a:pt x="130" y="1084"/>
                    </a:cubicBezTo>
                    <a:cubicBezTo>
                      <a:pt x="130" y="1084"/>
                      <a:pt x="130" y="1084"/>
                      <a:pt x="130" y="1084"/>
                    </a:cubicBezTo>
                    <a:cubicBezTo>
                      <a:pt x="130" y="1088"/>
                      <a:pt x="130" y="1088"/>
                      <a:pt x="130" y="1088"/>
                    </a:cubicBezTo>
                    <a:cubicBezTo>
                      <a:pt x="130" y="1088"/>
                      <a:pt x="130" y="1088"/>
                      <a:pt x="130" y="1088"/>
                    </a:cubicBezTo>
                    <a:cubicBezTo>
                      <a:pt x="130" y="1088"/>
                      <a:pt x="130" y="1088"/>
                      <a:pt x="130" y="1088"/>
                    </a:cubicBezTo>
                    <a:cubicBezTo>
                      <a:pt x="130" y="1088"/>
                      <a:pt x="130" y="1088"/>
                      <a:pt x="130" y="1088"/>
                    </a:cubicBezTo>
                    <a:cubicBezTo>
                      <a:pt x="130" y="1088"/>
                      <a:pt x="130" y="1088"/>
                      <a:pt x="130" y="1088"/>
                    </a:cubicBezTo>
                    <a:lnTo>
                      <a:pt x="130" y="1088"/>
                    </a:lnTo>
                    <a:cubicBezTo>
                      <a:pt x="130" y="1088"/>
                      <a:pt x="130" y="1088"/>
                      <a:pt x="130" y="1093"/>
                    </a:cubicBezTo>
                    <a:cubicBezTo>
                      <a:pt x="130" y="1093"/>
                      <a:pt x="130" y="1093"/>
                      <a:pt x="130" y="1093"/>
                    </a:cubicBezTo>
                    <a:cubicBezTo>
                      <a:pt x="130" y="1093"/>
                      <a:pt x="130" y="1093"/>
                      <a:pt x="130" y="1093"/>
                    </a:cubicBezTo>
                    <a:cubicBezTo>
                      <a:pt x="130" y="1093"/>
                      <a:pt x="130" y="1093"/>
                      <a:pt x="130" y="1093"/>
                    </a:cubicBezTo>
                    <a:cubicBezTo>
                      <a:pt x="130" y="1093"/>
                      <a:pt x="130" y="1093"/>
                      <a:pt x="130" y="1093"/>
                    </a:cubicBezTo>
                    <a:lnTo>
                      <a:pt x="130" y="1093"/>
                    </a:lnTo>
                    <a:cubicBezTo>
                      <a:pt x="130" y="1093"/>
                      <a:pt x="130" y="1093"/>
                      <a:pt x="126" y="1093"/>
                    </a:cubicBezTo>
                    <a:cubicBezTo>
                      <a:pt x="126" y="1093"/>
                      <a:pt x="126" y="1097"/>
                      <a:pt x="126" y="1097"/>
                    </a:cubicBezTo>
                    <a:cubicBezTo>
                      <a:pt x="126" y="1097"/>
                      <a:pt x="126" y="1097"/>
                      <a:pt x="126" y="1097"/>
                    </a:cubicBezTo>
                    <a:cubicBezTo>
                      <a:pt x="126" y="1097"/>
                      <a:pt x="126" y="1097"/>
                      <a:pt x="126" y="1097"/>
                    </a:cubicBezTo>
                    <a:cubicBezTo>
                      <a:pt x="126" y="1097"/>
                      <a:pt x="126" y="1097"/>
                      <a:pt x="126" y="1097"/>
                    </a:cubicBezTo>
                    <a:cubicBezTo>
                      <a:pt x="126" y="1097"/>
                      <a:pt x="126" y="1097"/>
                      <a:pt x="126" y="1097"/>
                    </a:cubicBezTo>
                    <a:cubicBezTo>
                      <a:pt x="126" y="1097"/>
                      <a:pt x="126" y="1097"/>
                      <a:pt x="126" y="1097"/>
                    </a:cubicBezTo>
                    <a:cubicBezTo>
                      <a:pt x="126" y="1097"/>
                      <a:pt x="126" y="1097"/>
                      <a:pt x="126" y="1097"/>
                    </a:cubicBezTo>
                    <a:cubicBezTo>
                      <a:pt x="126" y="1097"/>
                      <a:pt x="126" y="1101"/>
                      <a:pt x="126" y="1101"/>
                    </a:cubicBezTo>
                    <a:cubicBezTo>
                      <a:pt x="126" y="1101"/>
                      <a:pt x="126" y="1101"/>
                      <a:pt x="126" y="1101"/>
                    </a:cubicBezTo>
                    <a:cubicBezTo>
                      <a:pt x="126" y="1101"/>
                      <a:pt x="126" y="1101"/>
                      <a:pt x="126" y="1101"/>
                    </a:cubicBezTo>
                    <a:cubicBezTo>
                      <a:pt x="126" y="1101"/>
                      <a:pt x="126" y="1101"/>
                      <a:pt x="126" y="1101"/>
                    </a:cubicBezTo>
                    <a:cubicBezTo>
                      <a:pt x="126" y="1101"/>
                      <a:pt x="126" y="1101"/>
                      <a:pt x="126" y="1101"/>
                    </a:cubicBezTo>
                    <a:cubicBezTo>
                      <a:pt x="126" y="1101"/>
                      <a:pt x="126" y="1101"/>
                      <a:pt x="126" y="1101"/>
                    </a:cubicBezTo>
                    <a:cubicBezTo>
                      <a:pt x="126" y="1101"/>
                      <a:pt x="126" y="1101"/>
                      <a:pt x="126" y="1106"/>
                    </a:cubicBezTo>
                    <a:cubicBezTo>
                      <a:pt x="126" y="1106"/>
                      <a:pt x="126" y="1106"/>
                      <a:pt x="126" y="1106"/>
                    </a:cubicBezTo>
                    <a:cubicBezTo>
                      <a:pt x="126" y="1106"/>
                      <a:pt x="126" y="1106"/>
                      <a:pt x="126" y="1106"/>
                    </a:cubicBezTo>
                    <a:cubicBezTo>
                      <a:pt x="126" y="1106"/>
                      <a:pt x="122" y="1106"/>
                      <a:pt x="122" y="1106"/>
                    </a:cubicBezTo>
                    <a:cubicBezTo>
                      <a:pt x="122" y="1106"/>
                      <a:pt x="122" y="1106"/>
                      <a:pt x="122" y="1106"/>
                    </a:cubicBezTo>
                    <a:cubicBezTo>
                      <a:pt x="122" y="1106"/>
                      <a:pt x="122" y="1106"/>
                      <a:pt x="122" y="1106"/>
                    </a:cubicBezTo>
                    <a:cubicBezTo>
                      <a:pt x="122" y="1106"/>
                      <a:pt x="122" y="1106"/>
                      <a:pt x="122" y="1106"/>
                    </a:cubicBezTo>
                    <a:lnTo>
                      <a:pt x="122" y="1110"/>
                    </a:lnTo>
                    <a:cubicBezTo>
                      <a:pt x="122" y="1110"/>
                      <a:pt x="122" y="1110"/>
                      <a:pt x="122" y="1110"/>
                    </a:cubicBezTo>
                    <a:cubicBezTo>
                      <a:pt x="122" y="1110"/>
                      <a:pt x="122" y="1110"/>
                      <a:pt x="122" y="1110"/>
                    </a:cubicBezTo>
                    <a:cubicBezTo>
                      <a:pt x="122" y="1110"/>
                      <a:pt x="122" y="1110"/>
                      <a:pt x="122" y="1110"/>
                    </a:cubicBezTo>
                    <a:lnTo>
                      <a:pt x="122" y="1110"/>
                    </a:lnTo>
                    <a:cubicBezTo>
                      <a:pt x="122" y="1110"/>
                      <a:pt x="122" y="1110"/>
                      <a:pt x="122" y="1110"/>
                    </a:cubicBezTo>
                    <a:cubicBezTo>
                      <a:pt x="122" y="1110"/>
                      <a:pt x="122" y="1110"/>
                      <a:pt x="122" y="1110"/>
                    </a:cubicBezTo>
                    <a:cubicBezTo>
                      <a:pt x="122" y="1115"/>
                      <a:pt x="122" y="1115"/>
                      <a:pt x="122" y="1115"/>
                    </a:cubicBezTo>
                    <a:cubicBezTo>
                      <a:pt x="122" y="1115"/>
                      <a:pt x="122" y="1115"/>
                      <a:pt x="122" y="1115"/>
                    </a:cubicBezTo>
                    <a:cubicBezTo>
                      <a:pt x="122" y="1115"/>
                      <a:pt x="122" y="1115"/>
                      <a:pt x="122" y="1115"/>
                    </a:cubicBezTo>
                    <a:cubicBezTo>
                      <a:pt x="122" y="1115"/>
                      <a:pt x="122" y="1115"/>
                      <a:pt x="122" y="1115"/>
                    </a:cubicBezTo>
                    <a:cubicBezTo>
                      <a:pt x="122" y="1115"/>
                      <a:pt x="122" y="1115"/>
                      <a:pt x="122" y="1115"/>
                    </a:cubicBezTo>
                    <a:cubicBezTo>
                      <a:pt x="122" y="1115"/>
                      <a:pt x="122" y="1115"/>
                      <a:pt x="122" y="1115"/>
                    </a:cubicBezTo>
                    <a:cubicBezTo>
                      <a:pt x="117" y="1115"/>
                      <a:pt x="117" y="1115"/>
                      <a:pt x="117" y="1119"/>
                    </a:cubicBezTo>
                    <a:cubicBezTo>
                      <a:pt x="117" y="1119"/>
                      <a:pt x="117" y="1119"/>
                      <a:pt x="117" y="1119"/>
                    </a:cubicBezTo>
                    <a:cubicBezTo>
                      <a:pt x="117" y="1119"/>
                      <a:pt x="117" y="1119"/>
                      <a:pt x="117" y="1119"/>
                    </a:cubicBezTo>
                    <a:lnTo>
                      <a:pt x="117" y="1119"/>
                    </a:lnTo>
                    <a:cubicBezTo>
                      <a:pt x="117" y="1119"/>
                      <a:pt x="117" y="1119"/>
                      <a:pt x="117" y="1119"/>
                    </a:cubicBezTo>
                    <a:cubicBezTo>
                      <a:pt x="117" y="1119"/>
                      <a:pt x="117" y="1119"/>
                      <a:pt x="117" y="1119"/>
                    </a:cubicBezTo>
                    <a:cubicBezTo>
                      <a:pt x="117" y="1119"/>
                      <a:pt x="117" y="1119"/>
                      <a:pt x="117" y="1119"/>
                    </a:cubicBezTo>
                    <a:lnTo>
                      <a:pt x="117" y="1123"/>
                    </a:lnTo>
                    <a:cubicBezTo>
                      <a:pt x="117" y="1123"/>
                      <a:pt x="117" y="1123"/>
                      <a:pt x="117" y="1123"/>
                    </a:cubicBezTo>
                    <a:cubicBezTo>
                      <a:pt x="117" y="1123"/>
                      <a:pt x="117" y="1123"/>
                      <a:pt x="117" y="1123"/>
                    </a:cubicBezTo>
                    <a:cubicBezTo>
                      <a:pt x="117" y="1123"/>
                      <a:pt x="117" y="1123"/>
                      <a:pt x="117" y="1123"/>
                    </a:cubicBezTo>
                    <a:cubicBezTo>
                      <a:pt x="117" y="1123"/>
                      <a:pt x="117" y="1123"/>
                      <a:pt x="117" y="1123"/>
                    </a:cubicBezTo>
                    <a:cubicBezTo>
                      <a:pt x="117" y="1123"/>
                      <a:pt x="117" y="1123"/>
                      <a:pt x="117" y="1123"/>
                    </a:cubicBezTo>
                    <a:cubicBezTo>
                      <a:pt x="117" y="1123"/>
                      <a:pt x="117" y="1123"/>
                      <a:pt x="117" y="1128"/>
                    </a:cubicBezTo>
                    <a:cubicBezTo>
                      <a:pt x="117" y="1128"/>
                      <a:pt x="117" y="1128"/>
                      <a:pt x="117" y="1128"/>
                    </a:cubicBezTo>
                    <a:cubicBezTo>
                      <a:pt x="117" y="1128"/>
                      <a:pt x="117" y="1128"/>
                      <a:pt x="117" y="1128"/>
                    </a:cubicBezTo>
                    <a:cubicBezTo>
                      <a:pt x="117" y="1128"/>
                      <a:pt x="117" y="1128"/>
                      <a:pt x="117" y="1128"/>
                    </a:cubicBezTo>
                    <a:cubicBezTo>
                      <a:pt x="113" y="1128"/>
                      <a:pt x="113" y="1128"/>
                      <a:pt x="113" y="1128"/>
                    </a:cubicBezTo>
                    <a:cubicBezTo>
                      <a:pt x="113" y="1128"/>
                      <a:pt x="113" y="1128"/>
                      <a:pt x="113" y="1128"/>
                    </a:cubicBezTo>
                    <a:lnTo>
                      <a:pt x="113" y="1128"/>
                    </a:lnTo>
                    <a:cubicBezTo>
                      <a:pt x="113" y="1132"/>
                      <a:pt x="113" y="1132"/>
                      <a:pt x="113" y="1132"/>
                    </a:cubicBezTo>
                    <a:lnTo>
                      <a:pt x="113" y="1132"/>
                    </a:lnTo>
                    <a:cubicBezTo>
                      <a:pt x="113" y="1132"/>
                      <a:pt x="113" y="1132"/>
                      <a:pt x="113" y="1132"/>
                    </a:cubicBezTo>
                    <a:cubicBezTo>
                      <a:pt x="113" y="1132"/>
                      <a:pt x="113" y="1132"/>
                      <a:pt x="113" y="1132"/>
                    </a:cubicBezTo>
                    <a:cubicBezTo>
                      <a:pt x="113" y="1132"/>
                      <a:pt x="113" y="1132"/>
                      <a:pt x="113" y="1132"/>
                    </a:cubicBezTo>
                    <a:cubicBezTo>
                      <a:pt x="113" y="1132"/>
                      <a:pt x="113" y="1132"/>
                      <a:pt x="113" y="1132"/>
                    </a:cubicBezTo>
                    <a:cubicBezTo>
                      <a:pt x="113" y="1132"/>
                      <a:pt x="113" y="1132"/>
                      <a:pt x="113" y="1132"/>
                    </a:cubicBezTo>
                    <a:lnTo>
                      <a:pt x="113" y="1136"/>
                    </a:lnTo>
                    <a:cubicBezTo>
                      <a:pt x="113" y="1136"/>
                      <a:pt x="113" y="1136"/>
                      <a:pt x="113" y="1136"/>
                    </a:cubicBezTo>
                    <a:cubicBezTo>
                      <a:pt x="113" y="1136"/>
                      <a:pt x="113" y="1136"/>
                      <a:pt x="113" y="1136"/>
                    </a:cubicBezTo>
                    <a:lnTo>
                      <a:pt x="113" y="1136"/>
                    </a:lnTo>
                    <a:lnTo>
                      <a:pt x="113" y="1136"/>
                    </a:lnTo>
                    <a:cubicBezTo>
                      <a:pt x="113" y="1136"/>
                      <a:pt x="113" y="1136"/>
                      <a:pt x="113" y="1136"/>
                    </a:cubicBezTo>
                    <a:cubicBezTo>
                      <a:pt x="113" y="1136"/>
                      <a:pt x="113" y="1141"/>
                      <a:pt x="109" y="1141"/>
                    </a:cubicBezTo>
                    <a:cubicBezTo>
                      <a:pt x="109" y="1141"/>
                      <a:pt x="109" y="1141"/>
                      <a:pt x="109" y="1141"/>
                    </a:cubicBezTo>
                    <a:cubicBezTo>
                      <a:pt x="109" y="1141"/>
                      <a:pt x="109" y="1141"/>
                      <a:pt x="109" y="1141"/>
                    </a:cubicBezTo>
                    <a:cubicBezTo>
                      <a:pt x="109" y="1141"/>
                      <a:pt x="109" y="1141"/>
                      <a:pt x="109" y="1141"/>
                    </a:cubicBezTo>
                    <a:lnTo>
                      <a:pt x="109" y="1141"/>
                    </a:lnTo>
                    <a:cubicBezTo>
                      <a:pt x="109" y="1141"/>
                      <a:pt x="109" y="1141"/>
                      <a:pt x="109" y="1141"/>
                    </a:cubicBezTo>
                    <a:lnTo>
                      <a:pt x="109" y="1141"/>
                    </a:lnTo>
                    <a:lnTo>
                      <a:pt x="109" y="1141"/>
                    </a:lnTo>
                    <a:cubicBezTo>
                      <a:pt x="109" y="1145"/>
                      <a:pt x="109" y="1145"/>
                      <a:pt x="109" y="1145"/>
                    </a:cubicBezTo>
                    <a:cubicBezTo>
                      <a:pt x="109" y="1145"/>
                      <a:pt x="109" y="1145"/>
                      <a:pt x="109" y="1145"/>
                    </a:cubicBezTo>
                    <a:cubicBezTo>
                      <a:pt x="109" y="1145"/>
                      <a:pt x="109" y="1145"/>
                      <a:pt x="109" y="1145"/>
                    </a:cubicBezTo>
                    <a:cubicBezTo>
                      <a:pt x="109" y="1145"/>
                      <a:pt x="109" y="1145"/>
                      <a:pt x="109" y="1145"/>
                    </a:cubicBezTo>
                    <a:cubicBezTo>
                      <a:pt x="109" y="1149"/>
                      <a:pt x="109" y="1149"/>
                      <a:pt x="109" y="1149"/>
                    </a:cubicBezTo>
                    <a:cubicBezTo>
                      <a:pt x="109" y="1149"/>
                      <a:pt x="109" y="1149"/>
                      <a:pt x="109" y="1149"/>
                    </a:cubicBezTo>
                    <a:cubicBezTo>
                      <a:pt x="109" y="1149"/>
                      <a:pt x="109" y="1149"/>
                      <a:pt x="104" y="1149"/>
                    </a:cubicBezTo>
                    <a:cubicBezTo>
                      <a:pt x="104" y="1149"/>
                      <a:pt x="104" y="1149"/>
                      <a:pt x="104" y="1149"/>
                    </a:cubicBezTo>
                    <a:cubicBezTo>
                      <a:pt x="104" y="1149"/>
                      <a:pt x="104" y="1154"/>
                      <a:pt x="104" y="1154"/>
                    </a:cubicBezTo>
                    <a:lnTo>
                      <a:pt x="104" y="1154"/>
                    </a:lnTo>
                    <a:cubicBezTo>
                      <a:pt x="104" y="1154"/>
                      <a:pt x="104" y="1154"/>
                      <a:pt x="104" y="1154"/>
                    </a:cubicBezTo>
                    <a:lnTo>
                      <a:pt x="104" y="1154"/>
                    </a:lnTo>
                    <a:cubicBezTo>
                      <a:pt x="104" y="1154"/>
                      <a:pt x="104" y="1154"/>
                      <a:pt x="104" y="1158"/>
                    </a:cubicBezTo>
                    <a:lnTo>
                      <a:pt x="104" y="1158"/>
                    </a:lnTo>
                    <a:cubicBezTo>
                      <a:pt x="104" y="1158"/>
                      <a:pt x="104" y="1158"/>
                      <a:pt x="104" y="1158"/>
                    </a:cubicBezTo>
                    <a:cubicBezTo>
                      <a:pt x="104" y="1158"/>
                      <a:pt x="104" y="1158"/>
                      <a:pt x="104" y="1158"/>
                    </a:cubicBezTo>
                    <a:cubicBezTo>
                      <a:pt x="104" y="1162"/>
                      <a:pt x="100" y="1167"/>
                      <a:pt x="100" y="1167"/>
                    </a:cubicBezTo>
                    <a:lnTo>
                      <a:pt x="100" y="1167"/>
                    </a:lnTo>
                    <a:cubicBezTo>
                      <a:pt x="96" y="1184"/>
                      <a:pt x="87" y="1206"/>
                      <a:pt x="83" y="1223"/>
                    </a:cubicBezTo>
                    <a:lnTo>
                      <a:pt x="490" y="1353"/>
                    </a:lnTo>
                    <a:cubicBezTo>
                      <a:pt x="508" y="1297"/>
                      <a:pt x="529" y="1245"/>
                      <a:pt x="555" y="1193"/>
                    </a:cubicBezTo>
                    <a:cubicBezTo>
                      <a:pt x="560" y="1180"/>
                      <a:pt x="568" y="1167"/>
                      <a:pt x="573" y="1154"/>
                    </a:cubicBezTo>
                    <a:close/>
                    <a:moveTo>
                      <a:pt x="789" y="291"/>
                    </a:moveTo>
                    <a:cubicBezTo>
                      <a:pt x="763" y="304"/>
                      <a:pt x="742" y="321"/>
                      <a:pt x="716" y="338"/>
                    </a:cubicBezTo>
                    <a:cubicBezTo>
                      <a:pt x="716" y="338"/>
                      <a:pt x="716" y="338"/>
                      <a:pt x="716" y="338"/>
                    </a:cubicBezTo>
                    <a:cubicBezTo>
                      <a:pt x="716" y="338"/>
                      <a:pt x="716" y="338"/>
                      <a:pt x="716" y="338"/>
                    </a:cubicBezTo>
                    <a:cubicBezTo>
                      <a:pt x="716" y="338"/>
                      <a:pt x="716" y="338"/>
                      <a:pt x="716" y="338"/>
                    </a:cubicBezTo>
                    <a:cubicBezTo>
                      <a:pt x="716" y="338"/>
                      <a:pt x="716" y="338"/>
                      <a:pt x="716" y="343"/>
                    </a:cubicBezTo>
                    <a:lnTo>
                      <a:pt x="716" y="343"/>
                    </a:lnTo>
                    <a:cubicBezTo>
                      <a:pt x="716" y="343"/>
                      <a:pt x="711" y="343"/>
                      <a:pt x="711" y="343"/>
                    </a:cubicBezTo>
                    <a:cubicBezTo>
                      <a:pt x="711" y="343"/>
                      <a:pt x="711" y="343"/>
                      <a:pt x="711" y="343"/>
                    </a:cubicBezTo>
                    <a:cubicBezTo>
                      <a:pt x="711" y="343"/>
                      <a:pt x="711" y="343"/>
                      <a:pt x="711" y="343"/>
                    </a:cubicBezTo>
                    <a:lnTo>
                      <a:pt x="711" y="343"/>
                    </a:lnTo>
                    <a:cubicBezTo>
                      <a:pt x="711" y="343"/>
                      <a:pt x="711" y="343"/>
                      <a:pt x="711" y="343"/>
                    </a:cubicBezTo>
                    <a:cubicBezTo>
                      <a:pt x="711" y="343"/>
                      <a:pt x="711" y="343"/>
                      <a:pt x="711" y="343"/>
                    </a:cubicBezTo>
                    <a:cubicBezTo>
                      <a:pt x="707" y="347"/>
                      <a:pt x="707" y="347"/>
                      <a:pt x="707" y="347"/>
                    </a:cubicBezTo>
                    <a:lnTo>
                      <a:pt x="707" y="347"/>
                    </a:lnTo>
                    <a:cubicBezTo>
                      <a:pt x="707" y="347"/>
                      <a:pt x="707" y="347"/>
                      <a:pt x="707" y="347"/>
                    </a:cubicBezTo>
                    <a:lnTo>
                      <a:pt x="707" y="347"/>
                    </a:lnTo>
                    <a:cubicBezTo>
                      <a:pt x="707" y="347"/>
                      <a:pt x="707" y="347"/>
                      <a:pt x="707" y="347"/>
                    </a:cubicBezTo>
                    <a:cubicBezTo>
                      <a:pt x="707" y="347"/>
                      <a:pt x="707" y="347"/>
                      <a:pt x="707" y="347"/>
                    </a:cubicBezTo>
                    <a:cubicBezTo>
                      <a:pt x="707" y="347"/>
                      <a:pt x="707" y="347"/>
                      <a:pt x="707" y="347"/>
                    </a:cubicBezTo>
                    <a:cubicBezTo>
                      <a:pt x="707" y="347"/>
                      <a:pt x="707" y="347"/>
                      <a:pt x="707" y="347"/>
                    </a:cubicBezTo>
                    <a:cubicBezTo>
                      <a:pt x="703" y="347"/>
                      <a:pt x="703" y="347"/>
                      <a:pt x="703" y="347"/>
                    </a:cubicBezTo>
                    <a:cubicBezTo>
                      <a:pt x="703" y="347"/>
                      <a:pt x="703" y="347"/>
                      <a:pt x="703" y="347"/>
                    </a:cubicBezTo>
                    <a:cubicBezTo>
                      <a:pt x="703" y="347"/>
                      <a:pt x="703" y="347"/>
                      <a:pt x="703" y="351"/>
                    </a:cubicBezTo>
                    <a:cubicBezTo>
                      <a:pt x="703" y="351"/>
                      <a:pt x="703" y="351"/>
                      <a:pt x="703" y="351"/>
                    </a:cubicBezTo>
                    <a:cubicBezTo>
                      <a:pt x="703" y="351"/>
                      <a:pt x="703" y="351"/>
                      <a:pt x="703" y="351"/>
                    </a:cubicBezTo>
                    <a:cubicBezTo>
                      <a:pt x="703" y="351"/>
                      <a:pt x="703" y="351"/>
                      <a:pt x="703" y="351"/>
                    </a:cubicBezTo>
                    <a:cubicBezTo>
                      <a:pt x="703" y="351"/>
                      <a:pt x="703" y="351"/>
                      <a:pt x="703" y="351"/>
                    </a:cubicBezTo>
                    <a:cubicBezTo>
                      <a:pt x="703" y="351"/>
                      <a:pt x="703" y="351"/>
                      <a:pt x="703" y="351"/>
                    </a:cubicBezTo>
                    <a:cubicBezTo>
                      <a:pt x="698" y="351"/>
                      <a:pt x="698" y="351"/>
                      <a:pt x="698" y="351"/>
                    </a:cubicBezTo>
                    <a:cubicBezTo>
                      <a:pt x="698" y="351"/>
                      <a:pt x="698" y="351"/>
                      <a:pt x="698" y="351"/>
                    </a:cubicBezTo>
                    <a:cubicBezTo>
                      <a:pt x="698" y="351"/>
                      <a:pt x="698" y="351"/>
                      <a:pt x="698" y="351"/>
                    </a:cubicBezTo>
                    <a:cubicBezTo>
                      <a:pt x="698" y="351"/>
                      <a:pt x="698" y="351"/>
                      <a:pt x="698" y="351"/>
                    </a:cubicBezTo>
                    <a:cubicBezTo>
                      <a:pt x="698" y="351"/>
                      <a:pt x="698" y="351"/>
                      <a:pt x="698" y="351"/>
                    </a:cubicBezTo>
                    <a:cubicBezTo>
                      <a:pt x="698" y="351"/>
                      <a:pt x="698" y="351"/>
                      <a:pt x="698" y="351"/>
                    </a:cubicBezTo>
                    <a:cubicBezTo>
                      <a:pt x="698" y="356"/>
                      <a:pt x="698" y="356"/>
                      <a:pt x="698" y="356"/>
                    </a:cubicBezTo>
                    <a:cubicBezTo>
                      <a:pt x="698" y="356"/>
                      <a:pt x="698" y="356"/>
                      <a:pt x="694" y="356"/>
                    </a:cubicBezTo>
                    <a:cubicBezTo>
                      <a:pt x="694" y="356"/>
                      <a:pt x="694" y="356"/>
                      <a:pt x="694" y="356"/>
                    </a:cubicBezTo>
                    <a:cubicBezTo>
                      <a:pt x="694" y="356"/>
                      <a:pt x="694" y="356"/>
                      <a:pt x="694" y="356"/>
                    </a:cubicBezTo>
                    <a:cubicBezTo>
                      <a:pt x="694" y="356"/>
                      <a:pt x="694" y="356"/>
                      <a:pt x="694" y="356"/>
                    </a:cubicBezTo>
                    <a:lnTo>
                      <a:pt x="694" y="356"/>
                    </a:lnTo>
                    <a:cubicBezTo>
                      <a:pt x="694" y="356"/>
                      <a:pt x="694" y="356"/>
                      <a:pt x="694" y="356"/>
                    </a:cubicBezTo>
                    <a:cubicBezTo>
                      <a:pt x="694" y="356"/>
                      <a:pt x="694" y="356"/>
                      <a:pt x="694" y="356"/>
                    </a:cubicBezTo>
                    <a:cubicBezTo>
                      <a:pt x="694" y="356"/>
                      <a:pt x="694" y="356"/>
                      <a:pt x="694" y="356"/>
                    </a:cubicBezTo>
                    <a:cubicBezTo>
                      <a:pt x="694" y="356"/>
                      <a:pt x="694" y="356"/>
                      <a:pt x="694" y="356"/>
                    </a:cubicBezTo>
                    <a:lnTo>
                      <a:pt x="694" y="356"/>
                    </a:lnTo>
                    <a:cubicBezTo>
                      <a:pt x="690" y="360"/>
                      <a:pt x="690" y="360"/>
                      <a:pt x="690" y="360"/>
                    </a:cubicBezTo>
                    <a:cubicBezTo>
                      <a:pt x="690" y="360"/>
                      <a:pt x="690" y="360"/>
                      <a:pt x="690" y="360"/>
                    </a:cubicBezTo>
                    <a:lnTo>
                      <a:pt x="690" y="360"/>
                    </a:lnTo>
                    <a:cubicBezTo>
                      <a:pt x="690" y="360"/>
                      <a:pt x="690" y="360"/>
                      <a:pt x="690" y="360"/>
                    </a:cubicBezTo>
                    <a:lnTo>
                      <a:pt x="690" y="360"/>
                    </a:lnTo>
                    <a:cubicBezTo>
                      <a:pt x="690" y="360"/>
                      <a:pt x="690" y="360"/>
                      <a:pt x="690" y="360"/>
                    </a:cubicBezTo>
                    <a:cubicBezTo>
                      <a:pt x="690" y="360"/>
                      <a:pt x="690" y="360"/>
                      <a:pt x="690" y="360"/>
                    </a:cubicBezTo>
                    <a:cubicBezTo>
                      <a:pt x="690" y="360"/>
                      <a:pt x="685" y="360"/>
                      <a:pt x="685" y="360"/>
                    </a:cubicBezTo>
                    <a:cubicBezTo>
                      <a:pt x="685" y="360"/>
                      <a:pt x="685" y="360"/>
                      <a:pt x="685" y="360"/>
                    </a:cubicBezTo>
                    <a:cubicBezTo>
                      <a:pt x="685" y="360"/>
                      <a:pt x="685" y="360"/>
                      <a:pt x="685" y="360"/>
                    </a:cubicBezTo>
                    <a:cubicBezTo>
                      <a:pt x="685" y="360"/>
                      <a:pt x="685" y="364"/>
                      <a:pt x="685" y="364"/>
                    </a:cubicBezTo>
                    <a:cubicBezTo>
                      <a:pt x="685" y="364"/>
                      <a:pt x="685" y="364"/>
                      <a:pt x="685" y="364"/>
                    </a:cubicBezTo>
                    <a:cubicBezTo>
                      <a:pt x="685" y="364"/>
                      <a:pt x="685" y="364"/>
                      <a:pt x="685" y="364"/>
                    </a:cubicBezTo>
                    <a:cubicBezTo>
                      <a:pt x="685" y="364"/>
                      <a:pt x="685" y="364"/>
                      <a:pt x="685" y="364"/>
                    </a:cubicBezTo>
                    <a:cubicBezTo>
                      <a:pt x="685" y="364"/>
                      <a:pt x="685" y="364"/>
                      <a:pt x="685" y="364"/>
                    </a:cubicBezTo>
                    <a:cubicBezTo>
                      <a:pt x="685" y="364"/>
                      <a:pt x="685" y="364"/>
                      <a:pt x="681" y="364"/>
                    </a:cubicBezTo>
                    <a:cubicBezTo>
                      <a:pt x="681" y="364"/>
                      <a:pt x="681" y="364"/>
                      <a:pt x="681" y="364"/>
                    </a:cubicBezTo>
                    <a:cubicBezTo>
                      <a:pt x="681" y="364"/>
                      <a:pt x="681" y="364"/>
                      <a:pt x="681" y="364"/>
                    </a:cubicBezTo>
                    <a:cubicBezTo>
                      <a:pt x="681" y="364"/>
                      <a:pt x="681" y="369"/>
                      <a:pt x="681" y="369"/>
                    </a:cubicBezTo>
                    <a:cubicBezTo>
                      <a:pt x="681" y="369"/>
                      <a:pt x="681" y="369"/>
                      <a:pt x="677" y="369"/>
                    </a:cubicBezTo>
                    <a:cubicBezTo>
                      <a:pt x="677" y="369"/>
                      <a:pt x="677" y="369"/>
                      <a:pt x="677" y="369"/>
                    </a:cubicBezTo>
                    <a:cubicBezTo>
                      <a:pt x="677" y="369"/>
                      <a:pt x="677" y="369"/>
                      <a:pt x="677" y="369"/>
                    </a:cubicBezTo>
                    <a:cubicBezTo>
                      <a:pt x="677" y="369"/>
                      <a:pt x="677" y="369"/>
                      <a:pt x="677" y="369"/>
                    </a:cubicBezTo>
                    <a:cubicBezTo>
                      <a:pt x="677" y="369"/>
                      <a:pt x="677" y="369"/>
                      <a:pt x="677" y="369"/>
                    </a:cubicBezTo>
                    <a:lnTo>
                      <a:pt x="672" y="373"/>
                    </a:lnTo>
                    <a:lnTo>
                      <a:pt x="672" y="373"/>
                    </a:lnTo>
                    <a:cubicBezTo>
                      <a:pt x="672" y="373"/>
                      <a:pt x="672" y="373"/>
                      <a:pt x="672" y="373"/>
                    </a:cubicBezTo>
                    <a:cubicBezTo>
                      <a:pt x="672" y="373"/>
                      <a:pt x="672" y="373"/>
                      <a:pt x="672" y="373"/>
                    </a:cubicBezTo>
                    <a:cubicBezTo>
                      <a:pt x="672" y="373"/>
                      <a:pt x="672" y="373"/>
                      <a:pt x="672" y="373"/>
                    </a:cubicBezTo>
                    <a:cubicBezTo>
                      <a:pt x="672" y="373"/>
                      <a:pt x="672" y="373"/>
                      <a:pt x="672" y="373"/>
                    </a:cubicBezTo>
                    <a:lnTo>
                      <a:pt x="668" y="377"/>
                    </a:lnTo>
                    <a:lnTo>
                      <a:pt x="668" y="377"/>
                    </a:lnTo>
                    <a:cubicBezTo>
                      <a:pt x="668" y="377"/>
                      <a:pt x="668" y="377"/>
                      <a:pt x="668" y="377"/>
                    </a:cubicBezTo>
                    <a:lnTo>
                      <a:pt x="668" y="377"/>
                    </a:lnTo>
                    <a:cubicBezTo>
                      <a:pt x="633" y="403"/>
                      <a:pt x="599" y="434"/>
                      <a:pt x="564" y="464"/>
                    </a:cubicBezTo>
                    <a:lnTo>
                      <a:pt x="854" y="781"/>
                    </a:lnTo>
                    <a:cubicBezTo>
                      <a:pt x="907" y="733"/>
                      <a:pt x="963" y="685"/>
                      <a:pt x="1024" y="646"/>
                    </a:cubicBezTo>
                    <a:close/>
                    <a:moveTo>
                      <a:pt x="1635" y="0"/>
                    </a:moveTo>
                    <a:lnTo>
                      <a:pt x="1635" y="0"/>
                    </a:lnTo>
                    <a:lnTo>
                      <a:pt x="1635" y="0"/>
                    </a:lnTo>
                    <a:cubicBezTo>
                      <a:pt x="1635" y="0"/>
                      <a:pt x="1635" y="0"/>
                      <a:pt x="1635" y="0"/>
                    </a:cubicBezTo>
                    <a:lnTo>
                      <a:pt x="1635" y="0"/>
                    </a:lnTo>
                    <a:cubicBezTo>
                      <a:pt x="1631" y="0"/>
                      <a:pt x="1631" y="0"/>
                      <a:pt x="1631" y="0"/>
                    </a:cubicBezTo>
                    <a:lnTo>
                      <a:pt x="1631" y="0"/>
                    </a:lnTo>
                    <a:cubicBezTo>
                      <a:pt x="1631" y="0"/>
                      <a:pt x="1631" y="0"/>
                      <a:pt x="1631" y="0"/>
                    </a:cubicBezTo>
                    <a:cubicBezTo>
                      <a:pt x="1631" y="0"/>
                      <a:pt x="1631" y="0"/>
                      <a:pt x="1631" y="0"/>
                    </a:cubicBezTo>
                    <a:cubicBezTo>
                      <a:pt x="1631" y="0"/>
                      <a:pt x="1626" y="0"/>
                      <a:pt x="1626" y="0"/>
                    </a:cubicBezTo>
                    <a:lnTo>
                      <a:pt x="1626" y="0"/>
                    </a:lnTo>
                    <a:cubicBezTo>
                      <a:pt x="1626" y="0"/>
                      <a:pt x="1626" y="0"/>
                      <a:pt x="1626" y="0"/>
                    </a:cubicBezTo>
                    <a:cubicBezTo>
                      <a:pt x="1626" y="0"/>
                      <a:pt x="1626" y="0"/>
                      <a:pt x="1626" y="0"/>
                    </a:cubicBezTo>
                    <a:cubicBezTo>
                      <a:pt x="1626" y="0"/>
                      <a:pt x="1626" y="0"/>
                      <a:pt x="1626" y="0"/>
                    </a:cubicBezTo>
                    <a:lnTo>
                      <a:pt x="1626" y="0"/>
                    </a:lnTo>
                    <a:cubicBezTo>
                      <a:pt x="1626" y="0"/>
                      <a:pt x="1626" y="0"/>
                      <a:pt x="1622" y="0"/>
                    </a:cubicBezTo>
                    <a:cubicBezTo>
                      <a:pt x="1622" y="0"/>
                      <a:pt x="1622" y="0"/>
                      <a:pt x="1622" y="0"/>
                    </a:cubicBezTo>
                    <a:cubicBezTo>
                      <a:pt x="1622" y="0"/>
                      <a:pt x="1622" y="0"/>
                      <a:pt x="1622" y="0"/>
                    </a:cubicBezTo>
                    <a:lnTo>
                      <a:pt x="1622" y="0"/>
                    </a:lnTo>
                    <a:cubicBezTo>
                      <a:pt x="1622" y="0"/>
                      <a:pt x="1622" y="0"/>
                      <a:pt x="1622" y="0"/>
                    </a:cubicBezTo>
                    <a:cubicBezTo>
                      <a:pt x="1622" y="0"/>
                      <a:pt x="1622" y="0"/>
                      <a:pt x="1622" y="0"/>
                    </a:cubicBezTo>
                    <a:cubicBezTo>
                      <a:pt x="1622" y="0"/>
                      <a:pt x="1622" y="0"/>
                      <a:pt x="1622" y="0"/>
                    </a:cubicBezTo>
                    <a:lnTo>
                      <a:pt x="1618" y="0"/>
                    </a:lnTo>
                    <a:cubicBezTo>
                      <a:pt x="1618" y="0"/>
                      <a:pt x="1618" y="0"/>
                      <a:pt x="1618" y="0"/>
                    </a:cubicBezTo>
                    <a:cubicBezTo>
                      <a:pt x="1618" y="0"/>
                      <a:pt x="1618" y="5"/>
                      <a:pt x="1618" y="5"/>
                    </a:cubicBezTo>
                    <a:cubicBezTo>
                      <a:pt x="1618" y="5"/>
                      <a:pt x="1618" y="5"/>
                      <a:pt x="1618" y="5"/>
                    </a:cubicBezTo>
                    <a:lnTo>
                      <a:pt x="1618" y="5"/>
                    </a:lnTo>
                    <a:cubicBezTo>
                      <a:pt x="1613" y="5"/>
                      <a:pt x="1613" y="5"/>
                      <a:pt x="1613" y="5"/>
                    </a:cubicBezTo>
                    <a:lnTo>
                      <a:pt x="1613" y="5"/>
                    </a:lnTo>
                    <a:cubicBezTo>
                      <a:pt x="1613" y="5"/>
                      <a:pt x="1613" y="5"/>
                      <a:pt x="1613" y="5"/>
                    </a:cubicBezTo>
                    <a:lnTo>
                      <a:pt x="1613" y="5"/>
                    </a:lnTo>
                    <a:cubicBezTo>
                      <a:pt x="1613" y="5"/>
                      <a:pt x="1613" y="5"/>
                      <a:pt x="1613" y="5"/>
                    </a:cubicBezTo>
                    <a:lnTo>
                      <a:pt x="1613" y="5"/>
                    </a:lnTo>
                    <a:cubicBezTo>
                      <a:pt x="1609" y="5"/>
                      <a:pt x="1609" y="5"/>
                      <a:pt x="1609" y="5"/>
                    </a:cubicBezTo>
                    <a:lnTo>
                      <a:pt x="1609" y="5"/>
                    </a:lnTo>
                    <a:cubicBezTo>
                      <a:pt x="1609" y="5"/>
                      <a:pt x="1609" y="5"/>
                      <a:pt x="1609" y="5"/>
                    </a:cubicBezTo>
                    <a:lnTo>
                      <a:pt x="1609" y="5"/>
                    </a:lnTo>
                    <a:cubicBezTo>
                      <a:pt x="1609" y="5"/>
                      <a:pt x="1609" y="5"/>
                      <a:pt x="1605" y="5"/>
                    </a:cubicBezTo>
                    <a:cubicBezTo>
                      <a:pt x="1605" y="5"/>
                      <a:pt x="1605" y="5"/>
                      <a:pt x="1605" y="5"/>
                    </a:cubicBezTo>
                    <a:cubicBezTo>
                      <a:pt x="1605" y="5"/>
                      <a:pt x="1605" y="5"/>
                      <a:pt x="1605" y="5"/>
                    </a:cubicBezTo>
                    <a:lnTo>
                      <a:pt x="1605" y="5"/>
                    </a:lnTo>
                    <a:cubicBezTo>
                      <a:pt x="1605" y="5"/>
                      <a:pt x="1605" y="5"/>
                      <a:pt x="1600" y="5"/>
                    </a:cubicBezTo>
                    <a:lnTo>
                      <a:pt x="1600" y="5"/>
                    </a:lnTo>
                    <a:cubicBezTo>
                      <a:pt x="1600" y="5"/>
                      <a:pt x="1600" y="5"/>
                      <a:pt x="1600" y="5"/>
                    </a:cubicBezTo>
                    <a:lnTo>
                      <a:pt x="1600" y="5"/>
                    </a:lnTo>
                    <a:cubicBezTo>
                      <a:pt x="1600" y="5"/>
                      <a:pt x="1600" y="5"/>
                      <a:pt x="1600" y="5"/>
                    </a:cubicBezTo>
                    <a:lnTo>
                      <a:pt x="1600" y="5"/>
                    </a:lnTo>
                    <a:cubicBezTo>
                      <a:pt x="1596" y="5"/>
                      <a:pt x="1596" y="5"/>
                      <a:pt x="1596" y="5"/>
                    </a:cubicBezTo>
                    <a:lnTo>
                      <a:pt x="1596" y="5"/>
                    </a:lnTo>
                    <a:cubicBezTo>
                      <a:pt x="1596" y="5"/>
                      <a:pt x="1592" y="5"/>
                      <a:pt x="1592" y="5"/>
                    </a:cubicBezTo>
                    <a:cubicBezTo>
                      <a:pt x="1592" y="5"/>
                      <a:pt x="1592" y="5"/>
                      <a:pt x="1592" y="5"/>
                    </a:cubicBezTo>
                    <a:cubicBezTo>
                      <a:pt x="1592" y="5"/>
                      <a:pt x="1592" y="5"/>
                      <a:pt x="1592" y="5"/>
                    </a:cubicBezTo>
                    <a:cubicBezTo>
                      <a:pt x="1592" y="5"/>
                      <a:pt x="1592" y="5"/>
                      <a:pt x="1592" y="5"/>
                    </a:cubicBezTo>
                    <a:cubicBezTo>
                      <a:pt x="1592" y="5"/>
                      <a:pt x="1587" y="5"/>
                      <a:pt x="1587" y="5"/>
                    </a:cubicBezTo>
                    <a:lnTo>
                      <a:pt x="1587" y="5"/>
                    </a:lnTo>
                    <a:cubicBezTo>
                      <a:pt x="1587" y="5"/>
                      <a:pt x="1587" y="5"/>
                      <a:pt x="1587" y="5"/>
                    </a:cubicBezTo>
                    <a:lnTo>
                      <a:pt x="1587" y="5"/>
                    </a:lnTo>
                    <a:cubicBezTo>
                      <a:pt x="1583" y="5"/>
                      <a:pt x="1583" y="5"/>
                      <a:pt x="1583" y="5"/>
                    </a:cubicBezTo>
                    <a:lnTo>
                      <a:pt x="1583" y="5"/>
                    </a:lnTo>
                    <a:cubicBezTo>
                      <a:pt x="1583" y="5"/>
                      <a:pt x="1583" y="5"/>
                      <a:pt x="1579" y="5"/>
                    </a:cubicBezTo>
                    <a:lnTo>
                      <a:pt x="1579" y="5"/>
                    </a:lnTo>
                    <a:cubicBezTo>
                      <a:pt x="1579" y="5"/>
                      <a:pt x="1579" y="5"/>
                      <a:pt x="1579" y="5"/>
                    </a:cubicBezTo>
                    <a:lnTo>
                      <a:pt x="1579" y="5"/>
                    </a:lnTo>
                    <a:cubicBezTo>
                      <a:pt x="1574" y="5"/>
                      <a:pt x="1574" y="5"/>
                      <a:pt x="1570" y="9"/>
                    </a:cubicBezTo>
                    <a:lnTo>
                      <a:pt x="1570" y="9"/>
                    </a:lnTo>
                    <a:cubicBezTo>
                      <a:pt x="1496" y="13"/>
                      <a:pt x="1427" y="26"/>
                      <a:pt x="1353" y="44"/>
                    </a:cubicBezTo>
                    <a:lnTo>
                      <a:pt x="1453" y="460"/>
                    </a:lnTo>
                    <a:cubicBezTo>
                      <a:pt x="1522" y="447"/>
                      <a:pt x="1596" y="434"/>
                      <a:pt x="1665" y="429"/>
                    </a:cubicBezTo>
                    <a:close/>
                    <a:moveTo>
                      <a:pt x="2515" y="165"/>
                    </a:moveTo>
                    <a:cubicBezTo>
                      <a:pt x="2515" y="165"/>
                      <a:pt x="2515" y="165"/>
                      <a:pt x="2515" y="165"/>
                    </a:cubicBezTo>
                    <a:cubicBezTo>
                      <a:pt x="2515" y="165"/>
                      <a:pt x="2515" y="165"/>
                      <a:pt x="2515" y="165"/>
                    </a:cubicBezTo>
                    <a:lnTo>
                      <a:pt x="2511" y="165"/>
                    </a:lnTo>
                    <a:cubicBezTo>
                      <a:pt x="2511" y="165"/>
                      <a:pt x="2511" y="165"/>
                      <a:pt x="2511" y="165"/>
                    </a:cubicBezTo>
                    <a:cubicBezTo>
                      <a:pt x="2511" y="165"/>
                      <a:pt x="2511" y="165"/>
                      <a:pt x="2511" y="165"/>
                    </a:cubicBezTo>
                    <a:cubicBezTo>
                      <a:pt x="2511" y="165"/>
                      <a:pt x="2511" y="165"/>
                      <a:pt x="2511" y="165"/>
                    </a:cubicBezTo>
                    <a:cubicBezTo>
                      <a:pt x="2511" y="165"/>
                      <a:pt x="2511" y="165"/>
                      <a:pt x="2511" y="165"/>
                    </a:cubicBezTo>
                    <a:lnTo>
                      <a:pt x="2511" y="165"/>
                    </a:lnTo>
                    <a:cubicBezTo>
                      <a:pt x="2511" y="165"/>
                      <a:pt x="2511" y="165"/>
                      <a:pt x="2506" y="161"/>
                    </a:cubicBezTo>
                    <a:cubicBezTo>
                      <a:pt x="2506" y="161"/>
                      <a:pt x="2506" y="161"/>
                      <a:pt x="2506" y="161"/>
                    </a:cubicBezTo>
                    <a:cubicBezTo>
                      <a:pt x="2506" y="161"/>
                      <a:pt x="2506" y="161"/>
                      <a:pt x="2506" y="161"/>
                    </a:cubicBezTo>
                    <a:cubicBezTo>
                      <a:pt x="2506" y="161"/>
                      <a:pt x="2506" y="161"/>
                      <a:pt x="2506" y="161"/>
                    </a:cubicBezTo>
                    <a:cubicBezTo>
                      <a:pt x="2506" y="161"/>
                      <a:pt x="2506" y="161"/>
                      <a:pt x="2506" y="161"/>
                    </a:cubicBezTo>
                    <a:cubicBezTo>
                      <a:pt x="2506" y="161"/>
                      <a:pt x="2506" y="161"/>
                      <a:pt x="2506" y="161"/>
                    </a:cubicBezTo>
                    <a:cubicBezTo>
                      <a:pt x="2506" y="161"/>
                      <a:pt x="2506" y="161"/>
                      <a:pt x="2506" y="161"/>
                    </a:cubicBezTo>
                    <a:cubicBezTo>
                      <a:pt x="2506" y="161"/>
                      <a:pt x="2506" y="161"/>
                      <a:pt x="2506" y="161"/>
                    </a:cubicBezTo>
                    <a:cubicBezTo>
                      <a:pt x="2502" y="161"/>
                      <a:pt x="2502" y="161"/>
                      <a:pt x="2502" y="161"/>
                    </a:cubicBezTo>
                    <a:cubicBezTo>
                      <a:pt x="2502" y="161"/>
                      <a:pt x="2502" y="161"/>
                      <a:pt x="2502" y="161"/>
                    </a:cubicBezTo>
                    <a:cubicBezTo>
                      <a:pt x="2502" y="161"/>
                      <a:pt x="2502" y="161"/>
                      <a:pt x="2502" y="161"/>
                    </a:cubicBezTo>
                    <a:cubicBezTo>
                      <a:pt x="2502" y="161"/>
                      <a:pt x="2502" y="161"/>
                      <a:pt x="2502" y="161"/>
                    </a:cubicBezTo>
                    <a:cubicBezTo>
                      <a:pt x="2502" y="161"/>
                      <a:pt x="2502" y="161"/>
                      <a:pt x="2502" y="161"/>
                    </a:cubicBezTo>
                    <a:cubicBezTo>
                      <a:pt x="2502" y="161"/>
                      <a:pt x="2502" y="161"/>
                      <a:pt x="2502" y="161"/>
                    </a:cubicBezTo>
                    <a:cubicBezTo>
                      <a:pt x="2502" y="161"/>
                      <a:pt x="2498" y="161"/>
                      <a:pt x="2498" y="156"/>
                    </a:cubicBezTo>
                    <a:cubicBezTo>
                      <a:pt x="2498" y="156"/>
                      <a:pt x="2498" y="156"/>
                      <a:pt x="2498" y="156"/>
                    </a:cubicBezTo>
                    <a:cubicBezTo>
                      <a:pt x="2498" y="156"/>
                      <a:pt x="2498" y="156"/>
                      <a:pt x="2498" y="156"/>
                    </a:cubicBezTo>
                    <a:cubicBezTo>
                      <a:pt x="2498" y="156"/>
                      <a:pt x="2498" y="156"/>
                      <a:pt x="2498" y="156"/>
                    </a:cubicBezTo>
                    <a:cubicBezTo>
                      <a:pt x="2498" y="156"/>
                      <a:pt x="2498" y="156"/>
                      <a:pt x="2498" y="156"/>
                    </a:cubicBezTo>
                    <a:cubicBezTo>
                      <a:pt x="2498" y="156"/>
                      <a:pt x="2498" y="156"/>
                      <a:pt x="2498" y="156"/>
                    </a:cubicBezTo>
                    <a:lnTo>
                      <a:pt x="2498" y="156"/>
                    </a:lnTo>
                    <a:cubicBezTo>
                      <a:pt x="2498" y="156"/>
                      <a:pt x="2493" y="156"/>
                      <a:pt x="2493" y="156"/>
                    </a:cubicBezTo>
                    <a:cubicBezTo>
                      <a:pt x="2493" y="156"/>
                      <a:pt x="2493" y="156"/>
                      <a:pt x="2493" y="156"/>
                    </a:cubicBezTo>
                    <a:lnTo>
                      <a:pt x="2493" y="156"/>
                    </a:lnTo>
                    <a:cubicBezTo>
                      <a:pt x="2493" y="156"/>
                      <a:pt x="2493" y="156"/>
                      <a:pt x="2493" y="156"/>
                    </a:cubicBezTo>
                    <a:cubicBezTo>
                      <a:pt x="2493" y="156"/>
                      <a:pt x="2493" y="156"/>
                      <a:pt x="2493" y="156"/>
                    </a:cubicBezTo>
                    <a:cubicBezTo>
                      <a:pt x="2493" y="156"/>
                      <a:pt x="2493" y="156"/>
                      <a:pt x="2493" y="156"/>
                    </a:cubicBezTo>
                    <a:cubicBezTo>
                      <a:pt x="2493" y="156"/>
                      <a:pt x="2493" y="156"/>
                      <a:pt x="2493" y="156"/>
                    </a:cubicBezTo>
                    <a:cubicBezTo>
                      <a:pt x="2489" y="156"/>
                      <a:pt x="2489" y="156"/>
                      <a:pt x="2489" y="156"/>
                    </a:cubicBezTo>
                    <a:cubicBezTo>
                      <a:pt x="2489" y="156"/>
                      <a:pt x="2489" y="156"/>
                      <a:pt x="2489" y="156"/>
                    </a:cubicBezTo>
                    <a:cubicBezTo>
                      <a:pt x="2489" y="152"/>
                      <a:pt x="2489" y="152"/>
                      <a:pt x="2489" y="152"/>
                    </a:cubicBezTo>
                    <a:lnTo>
                      <a:pt x="2489" y="152"/>
                    </a:lnTo>
                    <a:cubicBezTo>
                      <a:pt x="2489" y="152"/>
                      <a:pt x="2489" y="152"/>
                      <a:pt x="2489" y="152"/>
                    </a:cubicBezTo>
                    <a:cubicBezTo>
                      <a:pt x="2489" y="152"/>
                      <a:pt x="2489" y="152"/>
                      <a:pt x="2489" y="152"/>
                    </a:cubicBezTo>
                    <a:cubicBezTo>
                      <a:pt x="2489" y="152"/>
                      <a:pt x="2489" y="152"/>
                      <a:pt x="2485" y="152"/>
                    </a:cubicBezTo>
                    <a:cubicBezTo>
                      <a:pt x="2485" y="152"/>
                      <a:pt x="2485" y="152"/>
                      <a:pt x="2485" y="152"/>
                    </a:cubicBezTo>
                    <a:cubicBezTo>
                      <a:pt x="2485" y="152"/>
                      <a:pt x="2485" y="152"/>
                      <a:pt x="2485" y="152"/>
                    </a:cubicBezTo>
                    <a:lnTo>
                      <a:pt x="2485" y="152"/>
                    </a:lnTo>
                    <a:cubicBezTo>
                      <a:pt x="2485" y="152"/>
                      <a:pt x="2485" y="152"/>
                      <a:pt x="2485" y="152"/>
                    </a:cubicBezTo>
                    <a:cubicBezTo>
                      <a:pt x="2485" y="152"/>
                      <a:pt x="2485" y="152"/>
                      <a:pt x="2485" y="152"/>
                    </a:cubicBezTo>
                    <a:cubicBezTo>
                      <a:pt x="2485" y="152"/>
                      <a:pt x="2485" y="152"/>
                      <a:pt x="2485" y="152"/>
                    </a:cubicBezTo>
                    <a:cubicBezTo>
                      <a:pt x="2485" y="152"/>
                      <a:pt x="2480" y="152"/>
                      <a:pt x="2480" y="152"/>
                    </a:cubicBezTo>
                    <a:cubicBezTo>
                      <a:pt x="2480" y="152"/>
                      <a:pt x="2480" y="152"/>
                      <a:pt x="2480" y="152"/>
                    </a:cubicBezTo>
                    <a:cubicBezTo>
                      <a:pt x="2480" y="152"/>
                      <a:pt x="2480" y="152"/>
                      <a:pt x="2480" y="152"/>
                    </a:cubicBezTo>
                    <a:cubicBezTo>
                      <a:pt x="2480" y="148"/>
                      <a:pt x="2480" y="148"/>
                      <a:pt x="2480" y="148"/>
                    </a:cubicBezTo>
                    <a:cubicBezTo>
                      <a:pt x="2480" y="148"/>
                      <a:pt x="2480" y="148"/>
                      <a:pt x="2480" y="148"/>
                    </a:cubicBezTo>
                    <a:lnTo>
                      <a:pt x="2476" y="148"/>
                    </a:lnTo>
                    <a:cubicBezTo>
                      <a:pt x="2476" y="148"/>
                      <a:pt x="2476" y="148"/>
                      <a:pt x="2476" y="148"/>
                    </a:cubicBezTo>
                    <a:cubicBezTo>
                      <a:pt x="2476" y="148"/>
                      <a:pt x="2476" y="148"/>
                      <a:pt x="2476" y="148"/>
                    </a:cubicBezTo>
                    <a:cubicBezTo>
                      <a:pt x="2476" y="148"/>
                      <a:pt x="2476" y="148"/>
                      <a:pt x="2476" y="148"/>
                    </a:cubicBezTo>
                    <a:cubicBezTo>
                      <a:pt x="2476" y="148"/>
                      <a:pt x="2476" y="148"/>
                      <a:pt x="2476" y="148"/>
                    </a:cubicBezTo>
                    <a:cubicBezTo>
                      <a:pt x="2476" y="148"/>
                      <a:pt x="2476" y="148"/>
                      <a:pt x="2472" y="148"/>
                    </a:cubicBezTo>
                    <a:cubicBezTo>
                      <a:pt x="2472" y="148"/>
                      <a:pt x="2472" y="148"/>
                      <a:pt x="2472" y="148"/>
                    </a:cubicBezTo>
                    <a:cubicBezTo>
                      <a:pt x="2472" y="148"/>
                      <a:pt x="2472" y="148"/>
                      <a:pt x="2472" y="148"/>
                    </a:cubicBezTo>
                    <a:cubicBezTo>
                      <a:pt x="2472" y="148"/>
                      <a:pt x="2472" y="148"/>
                      <a:pt x="2472" y="148"/>
                    </a:cubicBezTo>
                    <a:cubicBezTo>
                      <a:pt x="2472" y="148"/>
                      <a:pt x="2472" y="148"/>
                      <a:pt x="2472" y="148"/>
                    </a:cubicBezTo>
                    <a:cubicBezTo>
                      <a:pt x="2472" y="148"/>
                      <a:pt x="2472" y="148"/>
                      <a:pt x="2472" y="148"/>
                    </a:cubicBezTo>
                    <a:lnTo>
                      <a:pt x="2467" y="143"/>
                    </a:lnTo>
                    <a:cubicBezTo>
                      <a:pt x="2467" y="143"/>
                      <a:pt x="2467" y="143"/>
                      <a:pt x="2467" y="143"/>
                    </a:cubicBezTo>
                    <a:cubicBezTo>
                      <a:pt x="2467" y="143"/>
                      <a:pt x="2467" y="143"/>
                      <a:pt x="2467" y="143"/>
                    </a:cubicBezTo>
                    <a:cubicBezTo>
                      <a:pt x="2467" y="143"/>
                      <a:pt x="2467" y="143"/>
                      <a:pt x="2467" y="143"/>
                    </a:cubicBezTo>
                    <a:lnTo>
                      <a:pt x="2467" y="143"/>
                    </a:lnTo>
                    <a:cubicBezTo>
                      <a:pt x="2467" y="143"/>
                      <a:pt x="2467" y="143"/>
                      <a:pt x="2467" y="143"/>
                    </a:cubicBezTo>
                    <a:cubicBezTo>
                      <a:pt x="2463" y="143"/>
                      <a:pt x="2463" y="143"/>
                      <a:pt x="2463" y="143"/>
                    </a:cubicBezTo>
                    <a:cubicBezTo>
                      <a:pt x="2463" y="143"/>
                      <a:pt x="2463" y="143"/>
                      <a:pt x="2463" y="143"/>
                    </a:cubicBezTo>
                    <a:cubicBezTo>
                      <a:pt x="2463" y="143"/>
                      <a:pt x="2463" y="143"/>
                      <a:pt x="2463" y="143"/>
                    </a:cubicBezTo>
                    <a:cubicBezTo>
                      <a:pt x="2463" y="143"/>
                      <a:pt x="2463" y="143"/>
                      <a:pt x="2463" y="143"/>
                    </a:cubicBezTo>
                    <a:cubicBezTo>
                      <a:pt x="2463" y="143"/>
                      <a:pt x="2463" y="143"/>
                      <a:pt x="2459" y="139"/>
                    </a:cubicBezTo>
                    <a:cubicBezTo>
                      <a:pt x="2459" y="139"/>
                      <a:pt x="2459" y="139"/>
                      <a:pt x="2459" y="139"/>
                    </a:cubicBezTo>
                    <a:cubicBezTo>
                      <a:pt x="2459" y="139"/>
                      <a:pt x="2459" y="139"/>
                      <a:pt x="2459" y="139"/>
                    </a:cubicBezTo>
                    <a:cubicBezTo>
                      <a:pt x="2459" y="139"/>
                      <a:pt x="2459" y="139"/>
                      <a:pt x="2459" y="139"/>
                    </a:cubicBezTo>
                    <a:cubicBezTo>
                      <a:pt x="2459" y="139"/>
                      <a:pt x="2459" y="139"/>
                      <a:pt x="2459" y="139"/>
                    </a:cubicBezTo>
                    <a:cubicBezTo>
                      <a:pt x="2459" y="139"/>
                      <a:pt x="2454" y="139"/>
                      <a:pt x="2454" y="139"/>
                    </a:cubicBezTo>
                    <a:cubicBezTo>
                      <a:pt x="2454" y="139"/>
                      <a:pt x="2454" y="139"/>
                      <a:pt x="2454" y="139"/>
                    </a:cubicBezTo>
                    <a:cubicBezTo>
                      <a:pt x="2454" y="139"/>
                      <a:pt x="2454" y="139"/>
                      <a:pt x="2454" y="139"/>
                    </a:cubicBezTo>
                    <a:cubicBezTo>
                      <a:pt x="2454" y="139"/>
                      <a:pt x="2454" y="139"/>
                      <a:pt x="2454" y="139"/>
                    </a:cubicBezTo>
                    <a:cubicBezTo>
                      <a:pt x="2454" y="139"/>
                      <a:pt x="2454" y="139"/>
                      <a:pt x="2454" y="139"/>
                    </a:cubicBezTo>
                    <a:cubicBezTo>
                      <a:pt x="2450" y="139"/>
                      <a:pt x="2450" y="139"/>
                      <a:pt x="2450" y="139"/>
                    </a:cubicBezTo>
                    <a:lnTo>
                      <a:pt x="2450" y="139"/>
                    </a:lnTo>
                    <a:cubicBezTo>
                      <a:pt x="2450" y="139"/>
                      <a:pt x="2450" y="135"/>
                      <a:pt x="2450" y="135"/>
                    </a:cubicBezTo>
                    <a:lnTo>
                      <a:pt x="2450" y="135"/>
                    </a:lnTo>
                    <a:cubicBezTo>
                      <a:pt x="2450" y="135"/>
                      <a:pt x="2450" y="135"/>
                      <a:pt x="2446" y="135"/>
                    </a:cubicBezTo>
                    <a:lnTo>
                      <a:pt x="2446" y="135"/>
                    </a:lnTo>
                    <a:cubicBezTo>
                      <a:pt x="2446" y="135"/>
                      <a:pt x="2446" y="135"/>
                      <a:pt x="2446" y="135"/>
                    </a:cubicBezTo>
                    <a:cubicBezTo>
                      <a:pt x="2446" y="135"/>
                      <a:pt x="2446" y="135"/>
                      <a:pt x="2446" y="135"/>
                    </a:cubicBezTo>
                    <a:cubicBezTo>
                      <a:pt x="2446" y="135"/>
                      <a:pt x="2446" y="135"/>
                      <a:pt x="2446" y="135"/>
                    </a:cubicBezTo>
                    <a:cubicBezTo>
                      <a:pt x="2446" y="135"/>
                      <a:pt x="2441" y="135"/>
                      <a:pt x="2441" y="135"/>
                    </a:cubicBezTo>
                    <a:lnTo>
                      <a:pt x="2441" y="135"/>
                    </a:lnTo>
                    <a:cubicBezTo>
                      <a:pt x="2441" y="135"/>
                      <a:pt x="2441" y="135"/>
                      <a:pt x="2441" y="135"/>
                    </a:cubicBezTo>
                    <a:cubicBezTo>
                      <a:pt x="2441" y="135"/>
                      <a:pt x="2441" y="135"/>
                      <a:pt x="2441" y="135"/>
                    </a:cubicBezTo>
                    <a:cubicBezTo>
                      <a:pt x="2441" y="130"/>
                      <a:pt x="2437" y="130"/>
                      <a:pt x="2437" y="130"/>
                    </a:cubicBezTo>
                    <a:lnTo>
                      <a:pt x="2437" y="130"/>
                    </a:lnTo>
                    <a:cubicBezTo>
                      <a:pt x="2437" y="130"/>
                      <a:pt x="2437" y="130"/>
                      <a:pt x="2437" y="130"/>
                    </a:cubicBezTo>
                    <a:cubicBezTo>
                      <a:pt x="2437" y="130"/>
                      <a:pt x="2437" y="130"/>
                      <a:pt x="2437" y="130"/>
                    </a:cubicBezTo>
                    <a:cubicBezTo>
                      <a:pt x="2437" y="130"/>
                      <a:pt x="2437" y="130"/>
                      <a:pt x="2437" y="130"/>
                    </a:cubicBezTo>
                    <a:cubicBezTo>
                      <a:pt x="2437" y="130"/>
                      <a:pt x="2437" y="130"/>
                      <a:pt x="2437" y="130"/>
                    </a:cubicBezTo>
                    <a:cubicBezTo>
                      <a:pt x="2433" y="130"/>
                      <a:pt x="2433" y="130"/>
                      <a:pt x="2433" y="130"/>
                    </a:cubicBezTo>
                    <a:lnTo>
                      <a:pt x="2433" y="130"/>
                    </a:lnTo>
                    <a:cubicBezTo>
                      <a:pt x="2433" y="130"/>
                      <a:pt x="2433" y="130"/>
                      <a:pt x="2433" y="130"/>
                    </a:cubicBezTo>
                    <a:cubicBezTo>
                      <a:pt x="2433" y="130"/>
                      <a:pt x="2433" y="130"/>
                      <a:pt x="2433" y="130"/>
                    </a:cubicBezTo>
                    <a:cubicBezTo>
                      <a:pt x="2433" y="130"/>
                      <a:pt x="2433" y="130"/>
                      <a:pt x="2428" y="130"/>
                    </a:cubicBezTo>
                    <a:lnTo>
                      <a:pt x="2428" y="130"/>
                    </a:lnTo>
                    <a:cubicBezTo>
                      <a:pt x="2428" y="126"/>
                      <a:pt x="2428" y="126"/>
                      <a:pt x="2428" y="126"/>
                    </a:cubicBezTo>
                    <a:cubicBezTo>
                      <a:pt x="2428" y="126"/>
                      <a:pt x="2428" y="126"/>
                      <a:pt x="2428" y="126"/>
                    </a:cubicBezTo>
                    <a:cubicBezTo>
                      <a:pt x="2424" y="126"/>
                      <a:pt x="2424" y="126"/>
                      <a:pt x="2424" y="126"/>
                    </a:cubicBezTo>
                    <a:lnTo>
                      <a:pt x="2424" y="126"/>
                    </a:lnTo>
                    <a:lnTo>
                      <a:pt x="2424" y="126"/>
                    </a:lnTo>
                    <a:lnTo>
                      <a:pt x="2424" y="126"/>
                    </a:lnTo>
                    <a:cubicBezTo>
                      <a:pt x="2424" y="126"/>
                      <a:pt x="2420" y="126"/>
                      <a:pt x="2420" y="126"/>
                    </a:cubicBezTo>
                    <a:cubicBezTo>
                      <a:pt x="2420" y="126"/>
                      <a:pt x="2420" y="126"/>
                      <a:pt x="2420" y="126"/>
                    </a:cubicBezTo>
                    <a:cubicBezTo>
                      <a:pt x="2420" y="126"/>
                      <a:pt x="2420" y="122"/>
                      <a:pt x="2415" y="122"/>
                    </a:cubicBezTo>
                    <a:lnTo>
                      <a:pt x="2415" y="122"/>
                    </a:lnTo>
                    <a:cubicBezTo>
                      <a:pt x="2415" y="122"/>
                      <a:pt x="2411" y="122"/>
                      <a:pt x="2411" y="122"/>
                    </a:cubicBezTo>
                    <a:lnTo>
                      <a:pt x="2411" y="122"/>
                    </a:lnTo>
                    <a:cubicBezTo>
                      <a:pt x="2411" y="122"/>
                      <a:pt x="2407" y="117"/>
                      <a:pt x="2407" y="117"/>
                    </a:cubicBezTo>
                    <a:lnTo>
                      <a:pt x="2407" y="117"/>
                    </a:lnTo>
                    <a:cubicBezTo>
                      <a:pt x="2402" y="117"/>
                      <a:pt x="2402" y="117"/>
                      <a:pt x="2402" y="117"/>
                    </a:cubicBezTo>
                    <a:cubicBezTo>
                      <a:pt x="2402" y="117"/>
                      <a:pt x="2402" y="117"/>
                      <a:pt x="2402" y="117"/>
                    </a:cubicBezTo>
                    <a:lnTo>
                      <a:pt x="2402" y="117"/>
                    </a:lnTo>
                    <a:cubicBezTo>
                      <a:pt x="2398" y="117"/>
                      <a:pt x="2394" y="113"/>
                      <a:pt x="2389" y="113"/>
                    </a:cubicBezTo>
                    <a:cubicBezTo>
                      <a:pt x="2389" y="113"/>
                      <a:pt x="2389" y="113"/>
                      <a:pt x="2389" y="113"/>
                    </a:cubicBezTo>
                    <a:cubicBezTo>
                      <a:pt x="2342" y="96"/>
                      <a:pt x="2294" y="78"/>
                      <a:pt x="2246" y="65"/>
                    </a:cubicBezTo>
                    <a:lnTo>
                      <a:pt x="2129" y="477"/>
                    </a:lnTo>
                    <a:cubicBezTo>
                      <a:pt x="2199" y="495"/>
                      <a:pt x="2268" y="521"/>
                      <a:pt x="2333" y="5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1"/>
              <p:cNvSpPr/>
              <p:nvPr/>
            </p:nvSpPr>
            <p:spPr>
              <a:xfrm>
                <a:off x="7160384" y="3956649"/>
                <a:ext cx="400942" cy="401466"/>
              </a:xfrm>
              <a:custGeom>
                <a:avLst/>
                <a:gdLst/>
                <a:ahLst/>
                <a:cxnLst/>
                <a:rect l="l" t="t" r="r" b="b"/>
                <a:pathLst>
                  <a:path w="3058" h="3062" extrusionOk="0">
                    <a:moveTo>
                      <a:pt x="2741" y="2103"/>
                    </a:moveTo>
                    <a:cubicBezTo>
                      <a:pt x="2424" y="2775"/>
                      <a:pt x="1626" y="3061"/>
                      <a:pt x="954" y="2745"/>
                    </a:cubicBezTo>
                    <a:cubicBezTo>
                      <a:pt x="287" y="2428"/>
                      <a:pt x="0" y="1630"/>
                      <a:pt x="313" y="958"/>
                    </a:cubicBezTo>
                    <a:cubicBezTo>
                      <a:pt x="629" y="291"/>
                      <a:pt x="1431" y="0"/>
                      <a:pt x="2099" y="317"/>
                    </a:cubicBezTo>
                    <a:cubicBezTo>
                      <a:pt x="2771" y="633"/>
                      <a:pt x="3057" y="1435"/>
                      <a:pt x="2741" y="210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1"/>
              <p:cNvSpPr/>
              <p:nvPr/>
            </p:nvSpPr>
            <p:spPr>
              <a:xfrm>
                <a:off x="7262127" y="4049870"/>
                <a:ext cx="192342" cy="217253"/>
              </a:xfrm>
              <a:custGeom>
                <a:avLst/>
                <a:gdLst/>
                <a:ahLst/>
                <a:cxnLst/>
                <a:rect l="l" t="t" r="r" b="b"/>
                <a:pathLst>
                  <a:path w="1467" h="1657" extrusionOk="0">
                    <a:moveTo>
                      <a:pt x="373" y="1483"/>
                    </a:moveTo>
                    <a:lnTo>
                      <a:pt x="517" y="1552"/>
                    </a:lnTo>
                    <a:lnTo>
                      <a:pt x="595" y="1388"/>
                    </a:lnTo>
                    <a:lnTo>
                      <a:pt x="629" y="1396"/>
                    </a:lnTo>
                    <a:cubicBezTo>
                      <a:pt x="850" y="1457"/>
                      <a:pt x="1032" y="1396"/>
                      <a:pt x="1106" y="1231"/>
                    </a:cubicBezTo>
                    <a:cubicBezTo>
                      <a:pt x="1215" y="1010"/>
                      <a:pt x="1019" y="863"/>
                      <a:pt x="859" y="750"/>
                    </a:cubicBezTo>
                    <a:cubicBezTo>
                      <a:pt x="755" y="672"/>
                      <a:pt x="673" y="607"/>
                      <a:pt x="707" y="533"/>
                    </a:cubicBezTo>
                    <a:cubicBezTo>
                      <a:pt x="725" y="499"/>
                      <a:pt x="755" y="477"/>
                      <a:pt x="794" y="477"/>
                    </a:cubicBezTo>
                    <a:cubicBezTo>
                      <a:pt x="833" y="473"/>
                      <a:pt x="876" y="486"/>
                      <a:pt x="933" y="512"/>
                    </a:cubicBezTo>
                    <a:cubicBezTo>
                      <a:pt x="1024" y="555"/>
                      <a:pt x="1106" y="620"/>
                      <a:pt x="1184" y="711"/>
                    </a:cubicBezTo>
                    <a:lnTo>
                      <a:pt x="1358" y="551"/>
                    </a:lnTo>
                    <a:cubicBezTo>
                      <a:pt x="1301" y="481"/>
                      <a:pt x="1219" y="412"/>
                      <a:pt x="1124" y="356"/>
                    </a:cubicBezTo>
                    <a:lnTo>
                      <a:pt x="1093" y="338"/>
                    </a:lnTo>
                    <a:lnTo>
                      <a:pt x="1167" y="174"/>
                    </a:lnTo>
                    <a:lnTo>
                      <a:pt x="1024" y="108"/>
                    </a:lnTo>
                    <a:lnTo>
                      <a:pt x="946" y="269"/>
                    </a:lnTo>
                    <a:lnTo>
                      <a:pt x="911" y="260"/>
                    </a:lnTo>
                    <a:cubicBezTo>
                      <a:pt x="681" y="187"/>
                      <a:pt x="495" y="247"/>
                      <a:pt x="412" y="416"/>
                    </a:cubicBezTo>
                    <a:cubicBezTo>
                      <a:pt x="308" y="642"/>
                      <a:pt x="499" y="785"/>
                      <a:pt x="655" y="902"/>
                    </a:cubicBezTo>
                    <a:cubicBezTo>
                      <a:pt x="755" y="980"/>
                      <a:pt x="846" y="1045"/>
                      <a:pt x="807" y="1127"/>
                    </a:cubicBezTo>
                    <a:cubicBezTo>
                      <a:pt x="798" y="1145"/>
                      <a:pt x="777" y="1175"/>
                      <a:pt x="720" y="1175"/>
                    </a:cubicBezTo>
                    <a:lnTo>
                      <a:pt x="720" y="1175"/>
                    </a:lnTo>
                    <a:cubicBezTo>
                      <a:pt x="686" y="1175"/>
                      <a:pt x="642" y="1162"/>
                      <a:pt x="586" y="1136"/>
                    </a:cubicBezTo>
                    <a:cubicBezTo>
                      <a:pt x="477" y="1084"/>
                      <a:pt x="365" y="993"/>
                      <a:pt x="287" y="893"/>
                    </a:cubicBezTo>
                    <a:lnTo>
                      <a:pt x="105" y="1049"/>
                    </a:lnTo>
                    <a:cubicBezTo>
                      <a:pt x="174" y="1140"/>
                      <a:pt x="287" y="1231"/>
                      <a:pt x="417" y="1305"/>
                    </a:cubicBezTo>
                    <a:lnTo>
                      <a:pt x="447" y="1322"/>
                    </a:lnTo>
                    <a:close/>
                    <a:moveTo>
                      <a:pt x="556" y="1656"/>
                    </a:moveTo>
                    <a:lnTo>
                      <a:pt x="265" y="1522"/>
                    </a:lnTo>
                    <a:lnTo>
                      <a:pt x="343" y="1357"/>
                    </a:lnTo>
                    <a:cubicBezTo>
                      <a:pt x="204" y="1270"/>
                      <a:pt x="83" y="1166"/>
                      <a:pt x="18" y="1067"/>
                    </a:cubicBezTo>
                    <a:lnTo>
                      <a:pt x="1" y="1036"/>
                    </a:lnTo>
                    <a:lnTo>
                      <a:pt x="300" y="772"/>
                    </a:lnTo>
                    <a:lnTo>
                      <a:pt x="326" y="811"/>
                    </a:lnTo>
                    <a:cubicBezTo>
                      <a:pt x="399" y="915"/>
                      <a:pt x="508" y="1010"/>
                      <a:pt x="621" y="1062"/>
                    </a:cubicBezTo>
                    <a:cubicBezTo>
                      <a:pt x="677" y="1088"/>
                      <a:pt x="707" y="1097"/>
                      <a:pt x="720" y="1097"/>
                    </a:cubicBezTo>
                    <a:cubicBezTo>
                      <a:pt x="729" y="1097"/>
                      <a:pt x="733" y="1093"/>
                      <a:pt x="733" y="1093"/>
                    </a:cubicBezTo>
                    <a:cubicBezTo>
                      <a:pt x="746" y="1071"/>
                      <a:pt x="660" y="1006"/>
                      <a:pt x="608" y="967"/>
                    </a:cubicBezTo>
                    <a:cubicBezTo>
                      <a:pt x="447" y="846"/>
                      <a:pt x="209" y="663"/>
                      <a:pt x="339" y="382"/>
                    </a:cubicBezTo>
                    <a:cubicBezTo>
                      <a:pt x="434" y="182"/>
                      <a:pt x="647" y="104"/>
                      <a:pt x="902" y="174"/>
                    </a:cubicBezTo>
                    <a:lnTo>
                      <a:pt x="985" y="0"/>
                    </a:lnTo>
                    <a:lnTo>
                      <a:pt x="1275" y="134"/>
                    </a:lnTo>
                    <a:lnTo>
                      <a:pt x="1193" y="304"/>
                    </a:lnTo>
                    <a:cubicBezTo>
                      <a:pt x="1301" y="373"/>
                      <a:pt x="1388" y="451"/>
                      <a:pt x="1444" y="533"/>
                    </a:cubicBezTo>
                    <a:lnTo>
                      <a:pt x="1466" y="564"/>
                    </a:lnTo>
                    <a:lnTo>
                      <a:pt x="1176" y="828"/>
                    </a:lnTo>
                    <a:lnTo>
                      <a:pt x="1150" y="794"/>
                    </a:lnTo>
                    <a:cubicBezTo>
                      <a:pt x="1071" y="698"/>
                      <a:pt x="989" y="624"/>
                      <a:pt x="898" y="585"/>
                    </a:cubicBezTo>
                    <a:cubicBezTo>
                      <a:pt x="846" y="559"/>
                      <a:pt x="816" y="555"/>
                      <a:pt x="803" y="555"/>
                    </a:cubicBezTo>
                    <a:cubicBezTo>
                      <a:pt x="785" y="555"/>
                      <a:pt x="781" y="564"/>
                      <a:pt x="781" y="568"/>
                    </a:cubicBezTo>
                    <a:cubicBezTo>
                      <a:pt x="772" y="585"/>
                      <a:pt x="863" y="650"/>
                      <a:pt x="907" y="685"/>
                    </a:cubicBezTo>
                    <a:cubicBezTo>
                      <a:pt x="1071" y="802"/>
                      <a:pt x="1314" y="984"/>
                      <a:pt x="1180" y="1266"/>
                    </a:cubicBezTo>
                    <a:cubicBezTo>
                      <a:pt x="1089" y="1457"/>
                      <a:pt x="885" y="1535"/>
                      <a:pt x="638" y="14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8" name="Google Shape;1558;p31"/>
            <p:cNvSpPr/>
            <p:nvPr/>
          </p:nvSpPr>
          <p:spPr>
            <a:xfrm>
              <a:off x="7360986" y="2749096"/>
              <a:ext cx="791526" cy="964332"/>
            </a:xfrm>
            <a:custGeom>
              <a:avLst/>
              <a:gdLst/>
              <a:ahLst/>
              <a:cxnLst/>
              <a:rect l="l" t="t" r="r" b="b"/>
              <a:pathLst>
                <a:path w="6037" h="7355" extrusionOk="0">
                  <a:moveTo>
                    <a:pt x="3348" y="7354"/>
                  </a:moveTo>
                  <a:cubicBezTo>
                    <a:pt x="3348" y="7354"/>
                    <a:pt x="1" y="3287"/>
                    <a:pt x="317" y="2572"/>
                  </a:cubicBezTo>
                  <a:cubicBezTo>
                    <a:pt x="638" y="1852"/>
                    <a:pt x="1735" y="3725"/>
                    <a:pt x="1735" y="3725"/>
                  </a:cubicBezTo>
                  <a:cubicBezTo>
                    <a:pt x="1735" y="3725"/>
                    <a:pt x="278" y="1774"/>
                    <a:pt x="560" y="1375"/>
                  </a:cubicBezTo>
                  <a:cubicBezTo>
                    <a:pt x="838" y="977"/>
                    <a:pt x="2251" y="3032"/>
                    <a:pt x="2251" y="3032"/>
                  </a:cubicBezTo>
                  <a:cubicBezTo>
                    <a:pt x="2251" y="3032"/>
                    <a:pt x="959" y="998"/>
                    <a:pt x="1254" y="677"/>
                  </a:cubicBezTo>
                  <a:cubicBezTo>
                    <a:pt x="1553" y="361"/>
                    <a:pt x="2971" y="2533"/>
                    <a:pt x="2971" y="2533"/>
                  </a:cubicBezTo>
                  <a:cubicBezTo>
                    <a:pt x="2971" y="2533"/>
                    <a:pt x="2134" y="799"/>
                    <a:pt x="2433" y="400"/>
                  </a:cubicBezTo>
                  <a:cubicBezTo>
                    <a:pt x="2732" y="1"/>
                    <a:pt x="6036" y="3786"/>
                    <a:pt x="6036" y="3786"/>
                  </a:cubicBezTo>
                  <a:close/>
                </a:path>
              </a:pathLst>
            </a:custGeom>
            <a:solidFill>
              <a:srgbClr val="F98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1"/>
            <p:cNvSpPr/>
            <p:nvPr/>
          </p:nvSpPr>
          <p:spPr>
            <a:xfrm>
              <a:off x="6855153" y="2557015"/>
              <a:ext cx="1087054" cy="974428"/>
            </a:xfrm>
            <a:custGeom>
              <a:avLst/>
              <a:gdLst/>
              <a:ahLst/>
              <a:cxnLst/>
              <a:rect l="l" t="t" r="r" b="b"/>
              <a:pathLst>
                <a:path w="8291" h="7432" extrusionOk="0">
                  <a:moveTo>
                    <a:pt x="8290" y="4154"/>
                  </a:moveTo>
                  <a:lnTo>
                    <a:pt x="6036" y="7432"/>
                  </a:lnTo>
                  <a:lnTo>
                    <a:pt x="0" y="3278"/>
                  </a:lnTo>
                  <a:lnTo>
                    <a:pt x="2255" y="1"/>
                  </a:lnTo>
                  <a:close/>
                </a:path>
              </a:pathLst>
            </a:custGeom>
            <a:solidFill>
              <a:srgbClr val="4AD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1"/>
            <p:cNvSpPr/>
            <p:nvPr/>
          </p:nvSpPr>
          <p:spPr>
            <a:xfrm>
              <a:off x="6855153" y="2557015"/>
              <a:ext cx="1087054" cy="974428"/>
            </a:xfrm>
            <a:custGeom>
              <a:avLst/>
              <a:gdLst/>
              <a:ahLst/>
              <a:cxnLst/>
              <a:rect l="l" t="t" r="r" b="b"/>
              <a:pathLst>
                <a:path w="8291" h="7432" extrusionOk="0">
                  <a:moveTo>
                    <a:pt x="2255" y="1"/>
                  </a:moveTo>
                  <a:lnTo>
                    <a:pt x="0" y="3278"/>
                  </a:lnTo>
                  <a:lnTo>
                    <a:pt x="6036" y="7432"/>
                  </a:lnTo>
                  <a:lnTo>
                    <a:pt x="8290" y="4154"/>
                  </a:lnTo>
                  <a:close/>
                  <a:moveTo>
                    <a:pt x="2337" y="434"/>
                  </a:moveTo>
                  <a:lnTo>
                    <a:pt x="7857" y="4232"/>
                  </a:lnTo>
                  <a:lnTo>
                    <a:pt x="5953" y="6994"/>
                  </a:lnTo>
                  <a:lnTo>
                    <a:pt x="434" y="319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1"/>
            <p:cNvSpPr/>
            <p:nvPr/>
          </p:nvSpPr>
          <p:spPr>
            <a:xfrm>
              <a:off x="7229218" y="2874178"/>
              <a:ext cx="338926" cy="339581"/>
            </a:xfrm>
            <a:custGeom>
              <a:avLst/>
              <a:gdLst/>
              <a:ahLst/>
              <a:cxnLst/>
              <a:rect l="l" t="t" r="r" b="b"/>
              <a:pathLst>
                <a:path w="2585" h="2590" extrusionOk="0">
                  <a:moveTo>
                    <a:pt x="1938" y="361"/>
                  </a:moveTo>
                  <a:cubicBezTo>
                    <a:pt x="2454" y="716"/>
                    <a:pt x="2584" y="1423"/>
                    <a:pt x="2229" y="1939"/>
                  </a:cubicBezTo>
                  <a:cubicBezTo>
                    <a:pt x="1873" y="2459"/>
                    <a:pt x="1166" y="2589"/>
                    <a:pt x="646" y="2234"/>
                  </a:cubicBezTo>
                  <a:cubicBezTo>
                    <a:pt x="130" y="1878"/>
                    <a:pt x="0" y="1167"/>
                    <a:pt x="356" y="651"/>
                  </a:cubicBezTo>
                  <a:cubicBezTo>
                    <a:pt x="711" y="135"/>
                    <a:pt x="1418" y="1"/>
                    <a:pt x="1938" y="361"/>
                  </a:cubicBezTo>
                  <a:close/>
                </a:path>
              </a:pathLst>
            </a:custGeom>
            <a:solidFill>
              <a:srgbClr val="5EF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1"/>
            <p:cNvSpPr/>
            <p:nvPr/>
          </p:nvSpPr>
          <p:spPr>
            <a:xfrm>
              <a:off x="7312737" y="2955468"/>
              <a:ext cx="169004" cy="179231"/>
            </a:xfrm>
            <a:custGeom>
              <a:avLst/>
              <a:gdLst/>
              <a:ahLst/>
              <a:cxnLst/>
              <a:rect l="l" t="t" r="r" b="b"/>
              <a:pathLst>
                <a:path w="1289" h="1367" extrusionOk="0">
                  <a:moveTo>
                    <a:pt x="685" y="1011"/>
                  </a:moveTo>
                  <a:cubicBezTo>
                    <a:pt x="716" y="963"/>
                    <a:pt x="694" y="911"/>
                    <a:pt x="651" y="851"/>
                  </a:cubicBezTo>
                  <a:lnTo>
                    <a:pt x="525" y="1037"/>
                  </a:lnTo>
                  <a:cubicBezTo>
                    <a:pt x="603" y="1067"/>
                    <a:pt x="655" y="1054"/>
                    <a:pt x="685" y="1011"/>
                  </a:cubicBezTo>
                  <a:close/>
                  <a:moveTo>
                    <a:pt x="677" y="521"/>
                  </a:moveTo>
                  <a:lnTo>
                    <a:pt x="807" y="330"/>
                  </a:lnTo>
                  <a:cubicBezTo>
                    <a:pt x="725" y="300"/>
                    <a:pt x="668" y="317"/>
                    <a:pt x="638" y="361"/>
                  </a:cubicBezTo>
                  <a:cubicBezTo>
                    <a:pt x="607" y="408"/>
                    <a:pt x="629" y="465"/>
                    <a:pt x="677" y="521"/>
                  </a:cubicBezTo>
                  <a:close/>
                  <a:moveTo>
                    <a:pt x="399" y="1215"/>
                  </a:moveTo>
                  <a:lnTo>
                    <a:pt x="295" y="1367"/>
                  </a:lnTo>
                  <a:lnTo>
                    <a:pt x="161" y="1271"/>
                  </a:lnTo>
                  <a:lnTo>
                    <a:pt x="261" y="1124"/>
                  </a:lnTo>
                  <a:cubicBezTo>
                    <a:pt x="135" y="1024"/>
                    <a:pt x="35" y="894"/>
                    <a:pt x="0" y="786"/>
                  </a:cubicBezTo>
                  <a:lnTo>
                    <a:pt x="187" y="673"/>
                  </a:lnTo>
                  <a:cubicBezTo>
                    <a:pt x="222" y="768"/>
                    <a:pt x="295" y="872"/>
                    <a:pt x="386" y="946"/>
                  </a:cubicBezTo>
                  <a:lnTo>
                    <a:pt x="538" y="721"/>
                  </a:lnTo>
                  <a:cubicBezTo>
                    <a:pt x="417" y="582"/>
                    <a:pt x="282" y="417"/>
                    <a:pt x="412" y="222"/>
                  </a:cubicBezTo>
                  <a:cubicBezTo>
                    <a:pt x="512" y="79"/>
                    <a:pt x="703" y="27"/>
                    <a:pt x="933" y="153"/>
                  </a:cubicBezTo>
                  <a:lnTo>
                    <a:pt x="1037" y="1"/>
                  </a:lnTo>
                  <a:lnTo>
                    <a:pt x="1171" y="96"/>
                  </a:lnTo>
                  <a:lnTo>
                    <a:pt x="1071" y="244"/>
                  </a:lnTo>
                  <a:cubicBezTo>
                    <a:pt x="1167" y="322"/>
                    <a:pt x="1245" y="413"/>
                    <a:pt x="1288" y="512"/>
                  </a:cubicBezTo>
                  <a:lnTo>
                    <a:pt x="1106" y="634"/>
                  </a:lnTo>
                  <a:cubicBezTo>
                    <a:pt x="1063" y="547"/>
                    <a:pt x="1011" y="473"/>
                    <a:pt x="946" y="421"/>
                  </a:cubicBezTo>
                  <a:lnTo>
                    <a:pt x="790" y="651"/>
                  </a:lnTo>
                  <a:cubicBezTo>
                    <a:pt x="915" y="790"/>
                    <a:pt x="1045" y="950"/>
                    <a:pt x="915" y="1141"/>
                  </a:cubicBezTo>
                  <a:cubicBezTo>
                    <a:pt x="816" y="1284"/>
                    <a:pt x="629" y="1336"/>
                    <a:pt x="399" y="1215"/>
                  </a:cubicBezTo>
                  <a:close/>
                </a:path>
              </a:pathLst>
            </a:custGeom>
            <a:solidFill>
              <a:srgbClr val="00B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1"/>
            <p:cNvSpPr/>
            <p:nvPr/>
          </p:nvSpPr>
          <p:spPr>
            <a:xfrm>
              <a:off x="7202471" y="2311440"/>
              <a:ext cx="857869" cy="1088234"/>
            </a:xfrm>
            <a:custGeom>
              <a:avLst/>
              <a:gdLst/>
              <a:ahLst/>
              <a:cxnLst/>
              <a:rect l="l" t="t" r="r" b="b"/>
              <a:pathLst>
                <a:path w="6543" h="8300" extrusionOk="0">
                  <a:moveTo>
                    <a:pt x="6543" y="6734"/>
                  </a:moveTo>
                  <a:lnTo>
                    <a:pt x="2884" y="8299"/>
                  </a:lnTo>
                  <a:lnTo>
                    <a:pt x="0" y="1566"/>
                  </a:lnTo>
                  <a:lnTo>
                    <a:pt x="3660" y="0"/>
                  </a:lnTo>
                  <a:close/>
                </a:path>
              </a:pathLst>
            </a:custGeom>
            <a:solidFill>
              <a:srgbClr val="4AD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1"/>
            <p:cNvSpPr/>
            <p:nvPr/>
          </p:nvSpPr>
          <p:spPr>
            <a:xfrm>
              <a:off x="7202471" y="2311440"/>
              <a:ext cx="857869" cy="1088234"/>
            </a:xfrm>
            <a:custGeom>
              <a:avLst/>
              <a:gdLst/>
              <a:ahLst/>
              <a:cxnLst/>
              <a:rect l="l" t="t" r="r" b="b"/>
              <a:pathLst>
                <a:path w="6543" h="8300" extrusionOk="0">
                  <a:moveTo>
                    <a:pt x="3660" y="0"/>
                  </a:moveTo>
                  <a:lnTo>
                    <a:pt x="0" y="1566"/>
                  </a:lnTo>
                  <a:lnTo>
                    <a:pt x="2884" y="8299"/>
                  </a:lnTo>
                  <a:lnTo>
                    <a:pt x="6543" y="6734"/>
                  </a:lnTo>
                  <a:close/>
                  <a:moveTo>
                    <a:pt x="3495" y="412"/>
                  </a:moveTo>
                  <a:lnTo>
                    <a:pt x="6131" y="6569"/>
                  </a:lnTo>
                  <a:lnTo>
                    <a:pt x="3048" y="7891"/>
                  </a:lnTo>
                  <a:lnTo>
                    <a:pt x="412" y="173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1"/>
            <p:cNvSpPr/>
            <p:nvPr/>
          </p:nvSpPr>
          <p:spPr>
            <a:xfrm>
              <a:off x="7461681" y="2686030"/>
              <a:ext cx="339450" cy="338926"/>
            </a:xfrm>
            <a:custGeom>
              <a:avLst/>
              <a:gdLst/>
              <a:ahLst/>
              <a:cxnLst/>
              <a:rect l="l" t="t" r="r" b="b"/>
              <a:pathLst>
                <a:path w="2589" h="2585" extrusionOk="0">
                  <a:moveTo>
                    <a:pt x="2342" y="846"/>
                  </a:moveTo>
                  <a:cubicBezTo>
                    <a:pt x="2589" y="1423"/>
                    <a:pt x="2320" y="2091"/>
                    <a:pt x="1743" y="2338"/>
                  </a:cubicBezTo>
                  <a:cubicBezTo>
                    <a:pt x="1167" y="2585"/>
                    <a:pt x="495" y="2320"/>
                    <a:pt x="248" y="1744"/>
                  </a:cubicBezTo>
                  <a:cubicBezTo>
                    <a:pt x="0" y="1163"/>
                    <a:pt x="269" y="495"/>
                    <a:pt x="846" y="248"/>
                  </a:cubicBezTo>
                  <a:cubicBezTo>
                    <a:pt x="1427" y="1"/>
                    <a:pt x="2095" y="270"/>
                    <a:pt x="2342" y="846"/>
                  </a:cubicBezTo>
                  <a:close/>
                </a:path>
              </a:pathLst>
            </a:custGeom>
            <a:solidFill>
              <a:srgbClr val="5EF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1"/>
            <p:cNvSpPr/>
            <p:nvPr/>
          </p:nvSpPr>
          <p:spPr>
            <a:xfrm>
              <a:off x="7534973" y="2779907"/>
              <a:ext cx="194571" cy="154713"/>
            </a:xfrm>
            <a:custGeom>
              <a:avLst/>
              <a:gdLst/>
              <a:ahLst/>
              <a:cxnLst/>
              <a:rect l="l" t="t" r="r" b="b"/>
              <a:pathLst>
                <a:path w="1484" h="1180" extrusionOk="0">
                  <a:moveTo>
                    <a:pt x="582" y="876"/>
                  </a:moveTo>
                  <a:cubicBezTo>
                    <a:pt x="638" y="854"/>
                    <a:pt x="647" y="798"/>
                    <a:pt x="642" y="724"/>
                  </a:cubicBezTo>
                  <a:lnTo>
                    <a:pt x="434" y="811"/>
                  </a:lnTo>
                  <a:cubicBezTo>
                    <a:pt x="482" y="880"/>
                    <a:pt x="534" y="898"/>
                    <a:pt x="582" y="876"/>
                  </a:cubicBezTo>
                  <a:close/>
                  <a:moveTo>
                    <a:pt x="838" y="460"/>
                  </a:moveTo>
                  <a:lnTo>
                    <a:pt x="1050" y="369"/>
                  </a:lnTo>
                  <a:cubicBezTo>
                    <a:pt x="998" y="295"/>
                    <a:pt x="942" y="282"/>
                    <a:pt x="890" y="304"/>
                  </a:cubicBezTo>
                  <a:cubicBezTo>
                    <a:pt x="838" y="330"/>
                    <a:pt x="829" y="386"/>
                    <a:pt x="838" y="460"/>
                  </a:cubicBezTo>
                  <a:close/>
                  <a:moveTo>
                    <a:pt x="235" y="898"/>
                  </a:moveTo>
                  <a:lnTo>
                    <a:pt x="66" y="971"/>
                  </a:lnTo>
                  <a:lnTo>
                    <a:pt x="1" y="820"/>
                  </a:lnTo>
                  <a:lnTo>
                    <a:pt x="165" y="746"/>
                  </a:lnTo>
                  <a:cubicBezTo>
                    <a:pt x="109" y="594"/>
                    <a:pt x="96" y="429"/>
                    <a:pt x="122" y="321"/>
                  </a:cubicBezTo>
                  <a:lnTo>
                    <a:pt x="343" y="325"/>
                  </a:lnTo>
                  <a:cubicBezTo>
                    <a:pt x="322" y="425"/>
                    <a:pt x="326" y="551"/>
                    <a:pt x="361" y="663"/>
                  </a:cubicBezTo>
                  <a:lnTo>
                    <a:pt x="612" y="555"/>
                  </a:lnTo>
                  <a:cubicBezTo>
                    <a:pt x="582" y="369"/>
                    <a:pt x="560" y="161"/>
                    <a:pt x="772" y="65"/>
                  </a:cubicBezTo>
                  <a:cubicBezTo>
                    <a:pt x="933" y="0"/>
                    <a:pt x="1119" y="56"/>
                    <a:pt x="1249" y="282"/>
                  </a:cubicBezTo>
                  <a:lnTo>
                    <a:pt x="1418" y="213"/>
                  </a:lnTo>
                  <a:lnTo>
                    <a:pt x="1484" y="360"/>
                  </a:lnTo>
                  <a:lnTo>
                    <a:pt x="1319" y="434"/>
                  </a:lnTo>
                  <a:cubicBezTo>
                    <a:pt x="1358" y="551"/>
                    <a:pt x="1375" y="672"/>
                    <a:pt x="1358" y="776"/>
                  </a:cubicBezTo>
                  <a:lnTo>
                    <a:pt x="1141" y="781"/>
                  </a:lnTo>
                  <a:cubicBezTo>
                    <a:pt x="1150" y="685"/>
                    <a:pt x="1141" y="598"/>
                    <a:pt x="1119" y="516"/>
                  </a:cubicBezTo>
                  <a:lnTo>
                    <a:pt x="864" y="629"/>
                  </a:lnTo>
                  <a:cubicBezTo>
                    <a:pt x="894" y="811"/>
                    <a:pt x="920" y="1019"/>
                    <a:pt x="707" y="1110"/>
                  </a:cubicBezTo>
                  <a:cubicBezTo>
                    <a:pt x="547" y="1179"/>
                    <a:pt x="365" y="1123"/>
                    <a:pt x="235" y="898"/>
                  </a:cubicBezTo>
                  <a:close/>
                </a:path>
              </a:pathLst>
            </a:custGeom>
            <a:solidFill>
              <a:srgbClr val="00B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1"/>
            <p:cNvSpPr/>
            <p:nvPr/>
          </p:nvSpPr>
          <p:spPr>
            <a:xfrm>
              <a:off x="6898945" y="2400072"/>
              <a:ext cx="1109736" cy="1068305"/>
            </a:xfrm>
            <a:custGeom>
              <a:avLst/>
              <a:gdLst/>
              <a:ahLst/>
              <a:cxnLst/>
              <a:rect l="l" t="t" r="r" b="b"/>
              <a:pathLst>
                <a:path w="8464" h="8148" extrusionOk="0">
                  <a:moveTo>
                    <a:pt x="8463" y="5841"/>
                  </a:moveTo>
                  <a:lnTo>
                    <a:pt x="5242" y="8148"/>
                  </a:lnTo>
                  <a:lnTo>
                    <a:pt x="0" y="2901"/>
                  </a:lnTo>
                  <a:lnTo>
                    <a:pt x="3321" y="1"/>
                  </a:lnTo>
                  <a:close/>
                </a:path>
              </a:pathLst>
            </a:custGeom>
            <a:solidFill>
              <a:srgbClr val="4ADE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1"/>
            <p:cNvSpPr/>
            <p:nvPr/>
          </p:nvSpPr>
          <p:spPr>
            <a:xfrm>
              <a:off x="6898945" y="2400072"/>
              <a:ext cx="1109736" cy="1068305"/>
            </a:xfrm>
            <a:custGeom>
              <a:avLst/>
              <a:gdLst/>
              <a:ahLst/>
              <a:cxnLst/>
              <a:rect l="l" t="t" r="r" b="b"/>
              <a:pathLst>
                <a:path w="8464" h="8148" extrusionOk="0">
                  <a:moveTo>
                    <a:pt x="3321" y="1"/>
                  </a:moveTo>
                  <a:lnTo>
                    <a:pt x="0" y="2901"/>
                  </a:lnTo>
                  <a:lnTo>
                    <a:pt x="5242" y="8148"/>
                  </a:lnTo>
                  <a:lnTo>
                    <a:pt x="8463" y="5841"/>
                  </a:lnTo>
                  <a:close/>
                  <a:moveTo>
                    <a:pt x="3291" y="439"/>
                  </a:moveTo>
                  <a:lnTo>
                    <a:pt x="7999" y="5789"/>
                  </a:lnTo>
                  <a:lnTo>
                    <a:pt x="5277" y="7740"/>
                  </a:lnTo>
                  <a:lnTo>
                    <a:pt x="460" y="291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1"/>
            <p:cNvSpPr/>
            <p:nvPr/>
          </p:nvSpPr>
          <p:spPr>
            <a:xfrm>
              <a:off x="7291103" y="2809408"/>
              <a:ext cx="361739" cy="331584"/>
            </a:xfrm>
            <a:custGeom>
              <a:avLst/>
              <a:gdLst/>
              <a:ahLst/>
              <a:cxnLst/>
              <a:rect l="l" t="t" r="r" b="b"/>
              <a:pathLst>
                <a:path w="2759" h="2529" extrusionOk="0">
                  <a:moveTo>
                    <a:pt x="2320" y="547"/>
                  </a:moveTo>
                  <a:cubicBezTo>
                    <a:pt x="2758" y="1032"/>
                    <a:pt x="2680" y="1739"/>
                    <a:pt x="2160" y="2138"/>
                  </a:cubicBezTo>
                  <a:cubicBezTo>
                    <a:pt x="1653" y="2528"/>
                    <a:pt x="894" y="2476"/>
                    <a:pt x="452" y="2021"/>
                  </a:cubicBezTo>
                  <a:cubicBezTo>
                    <a:pt x="1" y="1557"/>
                    <a:pt x="40" y="842"/>
                    <a:pt x="551" y="425"/>
                  </a:cubicBezTo>
                  <a:cubicBezTo>
                    <a:pt x="1076" y="1"/>
                    <a:pt x="1874" y="57"/>
                    <a:pt x="2320" y="547"/>
                  </a:cubicBezTo>
                  <a:close/>
                </a:path>
              </a:pathLst>
            </a:custGeom>
            <a:solidFill>
              <a:srgbClr val="5EF1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1"/>
            <p:cNvSpPr/>
            <p:nvPr/>
          </p:nvSpPr>
          <p:spPr>
            <a:xfrm>
              <a:off x="7376458" y="2898040"/>
              <a:ext cx="187098" cy="162186"/>
            </a:xfrm>
            <a:custGeom>
              <a:avLst/>
              <a:gdLst/>
              <a:ahLst/>
              <a:cxnLst/>
              <a:rect l="l" t="t" r="r" b="b"/>
              <a:pathLst>
                <a:path w="1427" h="1237" extrusionOk="0">
                  <a:moveTo>
                    <a:pt x="659" y="946"/>
                  </a:moveTo>
                  <a:cubicBezTo>
                    <a:pt x="707" y="907"/>
                    <a:pt x="698" y="855"/>
                    <a:pt x="668" y="786"/>
                  </a:cubicBezTo>
                  <a:lnTo>
                    <a:pt x="486" y="929"/>
                  </a:lnTo>
                  <a:cubicBezTo>
                    <a:pt x="555" y="981"/>
                    <a:pt x="616" y="981"/>
                    <a:pt x="659" y="946"/>
                  </a:cubicBezTo>
                  <a:close/>
                  <a:moveTo>
                    <a:pt x="785" y="478"/>
                  </a:moveTo>
                  <a:lnTo>
                    <a:pt x="980" y="326"/>
                  </a:lnTo>
                  <a:cubicBezTo>
                    <a:pt x="902" y="274"/>
                    <a:pt x="837" y="278"/>
                    <a:pt x="789" y="313"/>
                  </a:cubicBezTo>
                  <a:cubicBezTo>
                    <a:pt x="741" y="352"/>
                    <a:pt x="754" y="408"/>
                    <a:pt x="785" y="478"/>
                  </a:cubicBezTo>
                  <a:close/>
                  <a:moveTo>
                    <a:pt x="308" y="1068"/>
                  </a:moveTo>
                  <a:lnTo>
                    <a:pt x="160" y="1185"/>
                  </a:lnTo>
                  <a:lnTo>
                    <a:pt x="43" y="1063"/>
                  </a:lnTo>
                  <a:lnTo>
                    <a:pt x="186" y="950"/>
                  </a:lnTo>
                  <a:cubicBezTo>
                    <a:pt x="78" y="820"/>
                    <a:pt x="9" y="673"/>
                    <a:pt x="0" y="560"/>
                  </a:cubicBezTo>
                  <a:lnTo>
                    <a:pt x="230" y="495"/>
                  </a:lnTo>
                  <a:cubicBezTo>
                    <a:pt x="239" y="599"/>
                    <a:pt x="286" y="716"/>
                    <a:pt x="364" y="812"/>
                  </a:cubicBezTo>
                  <a:lnTo>
                    <a:pt x="585" y="634"/>
                  </a:lnTo>
                  <a:cubicBezTo>
                    <a:pt x="494" y="469"/>
                    <a:pt x="399" y="274"/>
                    <a:pt x="590" y="118"/>
                  </a:cubicBezTo>
                  <a:cubicBezTo>
                    <a:pt x="737" y="5"/>
                    <a:pt x="950" y="1"/>
                    <a:pt x="1162" y="183"/>
                  </a:cubicBezTo>
                  <a:lnTo>
                    <a:pt x="1314" y="62"/>
                  </a:lnTo>
                  <a:lnTo>
                    <a:pt x="1426" y="187"/>
                  </a:lnTo>
                  <a:lnTo>
                    <a:pt x="1279" y="304"/>
                  </a:lnTo>
                  <a:cubicBezTo>
                    <a:pt x="1357" y="404"/>
                    <a:pt x="1413" y="517"/>
                    <a:pt x="1426" y="625"/>
                  </a:cubicBezTo>
                  <a:lnTo>
                    <a:pt x="1205" y="690"/>
                  </a:lnTo>
                  <a:cubicBezTo>
                    <a:pt x="1184" y="599"/>
                    <a:pt x="1149" y="517"/>
                    <a:pt x="1097" y="448"/>
                  </a:cubicBezTo>
                  <a:lnTo>
                    <a:pt x="867" y="630"/>
                  </a:lnTo>
                  <a:cubicBezTo>
                    <a:pt x="958" y="794"/>
                    <a:pt x="1049" y="981"/>
                    <a:pt x="863" y="1128"/>
                  </a:cubicBezTo>
                  <a:cubicBezTo>
                    <a:pt x="724" y="1237"/>
                    <a:pt x="516" y="1237"/>
                    <a:pt x="308" y="106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1"/>
            <p:cNvSpPr/>
            <p:nvPr/>
          </p:nvSpPr>
          <p:spPr>
            <a:xfrm>
              <a:off x="7628194" y="3010142"/>
              <a:ext cx="524319" cy="703287"/>
            </a:xfrm>
            <a:custGeom>
              <a:avLst/>
              <a:gdLst/>
              <a:ahLst/>
              <a:cxnLst/>
              <a:rect l="l" t="t" r="r" b="b"/>
              <a:pathLst>
                <a:path w="3999" h="5364" extrusionOk="0">
                  <a:moveTo>
                    <a:pt x="1310" y="5363"/>
                  </a:moveTo>
                  <a:cubicBezTo>
                    <a:pt x="1310" y="5363"/>
                    <a:pt x="252" y="3768"/>
                    <a:pt x="946" y="2641"/>
                  </a:cubicBezTo>
                  <a:cubicBezTo>
                    <a:pt x="1141" y="2324"/>
                    <a:pt x="1098" y="1916"/>
                    <a:pt x="838" y="1652"/>
                  </a:cubicBezTo>
                  <a:cubicBezTo>
                    <a:pt x="469" y="1292"/>
                    <a:pt x="1" y="637"/>
                    <a:pt x="278" y="373"/>
                  </a:cubicBezTo>
                  <a:cubicBezTo>
                    <a:pt x="673" y="0"/>
                    <a:pt x="1648" y="1197"/>
                    <a:pt x="2247" y="1158"/>
                  </a:cubicBezTo>
                  <a:cubicBezTo>
                    <a:pt x="2845" y="1119"/>
                    <a:pt x="3261" y="1279"/>
                    <a:pt x="3998" y="1795"/>
                  </a:cubicBezTo>
                  <a:close/>
                </a:path>
              </a:pathLst>
            </a:custGeom>
            <a:solidFill>
              <a:srgbClr val="F694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1"/>
            <p:cNvSpPr/>
            <p:nvPr/>
          </p:nvSpPr>
          <p:spPr>
            <a:xfrm>
              <a:off x="7715253" y="3145975"/>
              <a:ext cx="971544" cy="1600884"/>
            </a:xfrm>
            <a:custGeom>
              <a:avLst/>
              <a:gdLst/>
              <a:ahLst/>
              <a:cxnLst/>
              <a:rect l="l" t="t" r="r" b="b"/>
              <a:pathLst>
                <a:path w="7410" h="12210" extrusionOk="0">
                  <a:moveTo>
                    <a:pt x="7410" y="2988"/>
                  </a:moveTo>
                  <a:lnTo>
                    <a:pt x="7410" y="11343"/>
                  </a:lnTo>
                  <a:cubicBezTo>
                    <a:pt x="7410" y="11767"/>
                    <a:pt x="7115" y="12123"/>
                    <a:pt x="6716" y="12210"/>
                  </a:cubicBezTo>
                  <a:cubicBezTo>
                    <a:pt x="5246" y="10978"/>
                    <a:pt x="2593" y="8529"/>
                    <a:pt x="0" y="5051"/>
                  </a:cubicBezTo>
                  <a:lnTo>
                    <a:pt x="35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1"/>
            <p:cNvSpPr/>
            <p:nvPr/>
          </p:nvSpPr>
          <p:spPr>
            <a:xfrm>
              <a:off x="7749342" y="3181769"/>
              <a:ext cx="473054" cy="669723"/>
            </a:xfrm>
            <a:custGeom>
              <a:avLst/>
              <a:gdLst/>
              <a:ahLst/>
              <a:cxnLst/>
              <a:rect l="l" t="t" r="r" b="b"/>
              <a:pathLst>
                <a:path w="3608" h="5108" extrusionOk="0">
                  <a:moveTo>
                    <a:pt x="61" y="5108"/>
                  </a:moveTo>
                  <a:lnTo>
                    <a:pt x="0" y="5065"/>
                  </a:lnTo>
                  <a:lnTo>
                    <a:pt x="3547" y="0"/>
                  </a:lnTo>
                  <a:lnTo>
                    <a:pt x="3608" y="4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31"/>
          <p:cNvGrpSpPr/>
          <p:nvPr/>
        </p:nvGrpSpPr>
        <p:grpSpPr>
          <a:xfrm>
            <a:off x="-12039" y="1637776"/>
            <a:ext cx="2258153" cy="3095969"/>
            <a:chOff x="445161" y="1637776"/>
            <a:chExt cx="2258153" cy="3095969"/>
          </a:xfrm>
        </p:grpSpPr>
        <p:sp>
          <p:nvSpPr>
            <p:cNvPr id="1575" name="Google Shape;1575;p31"/>
            <p:cNvSpPr/>
            <p:nvPr/>
          </p:nvSpPr>
          <p:spPr>
            <a:xfrm>
              <a:off x="445161" y="3058388"/>
              <a:ext cx="863638" cy="1391104"/>
            </a:xfrm>
            <a:custGeom>
              <a:avLst/>
              <a:gdLst/>
              <a:ahLst/>
              <a:cxnLst/>
              <a:rect l="l" t="t" r="r" b="b"/>
              <a:pathLst>
                <a:path w="6587" h="10610" extrusionOk="0">
                  <a:moveTo>
                    <a:pt x="4137" y="5983"/>
                  </a:moveTo>
                  <a:cubicBezTo>
                    <a:pt x="4137" y="5983"/>
                    <a:pt x="1982" y="9018"/>
                    <a:pt x="1" y="10609"/>
                  </a:cubicBezTo>
                  <a:lnTo>
                    <a:pt x="1" y="4487"/>
                  </a:lnTo>
                  <a:cubicBezTo>
                    <a:pt x="412" y="4149"/>
                    <a:pt x="785" y="3772"/>
                    <a:pt x="1063" y="3352"/>
                  </a:cubicBezTo>
                  <a:cubicBezTo>
                    <a:pt x="1063" y="3352"/>
                    <a:pt x="2103" y="455"/>
                    <a:pt x="2511" y="507"/>
                  </a:cubicBezTo>
                  <a:cubicBezTo>
                    <a:pt x="2906" y="555"/>
                    <a:pt x="2537" y="1786"/>
                    <a:pt x="2524" y="1838"/>
                  </a:cubicBezTo>
                  <a:cubicBezTo>
                    <a:pt x="2567" y="1782"/>
                    <a:pt x="4024" y="0"/>
                    <a:pt x="4349" y="113"/>
                  </a:cubicBezTo>
                  <a:cubicBezTo>
                    <a:pt x="4675" y="225"/>
                    <a:pt x="3868" y="2007"/>
                    <a:pt x="3842" y="2064"/>
                  </a:cubicBezTo>
                  <a:cubicBezTo>
                    <a:pt x="3881" y="2012"/>
                    <a:pt x="5151" y="282"/>
                    <a:pt x="5451" y="403"/>
                  </a:cubicBezTo>
                  <a:cubicBezTo>
                    <a:pt x="5754" y="529"/>
                    <a:pt x="4818" y="2372"/>
                    <a:pt x="4792" y="2424"/>
                  </a:cubicBezTo>
                  <a:cubicBezTo>
                    <a:pt x="4822" y="2380"/>
                    <a:pt x="5802" y="1028"/>
                    <a:pt x="6140" y="1166"/>
                  </a:cubicBezTo>
                  <a:cubicBezTo>
                    <a:pt x="6478" y="1305"/>
                    <a:pt x="5368" y="2961"/>
                    <a:pt x="5338" y="3005"/>
                  </a:cubicBezTo>
                  <a:cubicBezTo>
                    <a:pt x="5368" y="2970"/>
                    <a:pt x="6079" y="2190"/>
                    <a:pt x="6331" y="2289"/>
                  </a:cubicBezTo>
                  <a:cubicBezTo>
                    <a:pt x="6587" y="2393"/>
                    <a:pt x="4137" y="5983"/>
                    <a:pt x="4137" y="5983"/>
                  </a:cubicBezTo>
                  <a:close/>
                </a:path>
              </a:pathLst>
            </a:custGeom>
            <a:solidFill>
              <a:srgbClr val="8036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1"/>
            <p:cNvSpPr/>
            <p:nvPr/>
          </p:nvSpPr>
          <p:spPr>
            <a:xfrm>
              <a:off x="2033461" y="1997026"/>
              <a:ext cx="669854" cy="1933385"/>
            </a:xfrm>
            <a:custGeom>
              <a:avLst/>
              <a:gdLst/>
              <a:ahLst/>
              <a:cxnLst/>
              <a:rect l="l" t="t" r="r" b="b"/>
              <a:pathLst>
                <a:path w="5109" h="14746" extrusionOk="0">
                  <a:moveTo>
                    <a:pt x="1" y="14746"/>
                  </a:moveTo>
                  <a:lnTo>
                    <a:pt x="1241" y="14234"/>
                  </a:lnTo>
                  <a:lnTo>
                    <a:pt x="5108" y="0"/>
                  </a:lnTo>
                  <a:lnTo>
                    <a:pt x="3868" y="512"/>
                  </a:lnTo>
                  <a:close/>
                </a:path>
              </a:pathLst>
            </a:custGeom>
            <a:solidFill>
              <a:srgbClr val="F99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1"/>
            <p:cNvSpPr/>
            <p:nvPr/>
          </p:nvSpPr>
          <p:spPr>
            <a:xfrm>
              <a:off x="1216629" y="1637776"/>
              <a:ext cx="1486685" cy="426378"/>
            </a:xfrm>
            <a:custGeom>
              <a:avLst/>
              <a:gdLst/>
              <a:ahLst/>
              <a:cxnLst/>
              <a:rect l="l" t="t" r="r" b="b"/>
              <a:pathLst>
                <a:path w="11339" h="3252" extrusionOk="0">
                  <a:moveTo>
                    <a:pt x="0" y="512"/>
                  </a:moveTo>
                  <a:lnTo>
                    <a:pt x="1236" y="0"/>
                  </a:lnTo>
                  <a:lnTo>
                    <a:pt x="11338" y="2740"/>
                  </a:lnTo>
                  <a:lnTo>
                    <a:pt x="10098" y="3252"/>
                  </a:lnTo>
                  <a:close/>
                </a:path>
              </a:pathLst>
            </a:custGeom>
            <a:solidFill>
              <a:srgbClr val="F7B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1"/>
            <p:cNvSpPr/>
            <p:nvPr/>
          </p:nvSpPr>
          <p:spPr>
            <a:xfrm>
              <a:off x="710665" y="1704250"/>
              <a:ext cx="1830068" cy="2226159"/>
            </a:xfrm>
            <a:custGeom>
              <a:avLst/>
              <a:gdLst/>
              <a:ahLst/>
              <a:cxnLst/>
              <a:rect l="l" t="t" r="r" b="b"/>
              <a:pathLst>
                <a:path w="13958" h="16979" extrusionOk="0">
                  <a:moveTo>
                    <a:pt x="10090" y="16979"/>
                  </a:moveTo>
                  <a:lnTo>
                    <a:pt x="0" y="14239"/>
                  </a:lnTo>
                  <a:lnTo>
                    <a:pt x="3864" y="0"/>
                  </a:lnTo>
                  <a:lnTo>
                    <a:pt x="13957" y="274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1"/>
            <p:cNvSpPr/>
            <p:nvPr/>
          </p:nvSpPr>
          <p:spPr>
            <a:xfrm>
              <a:off x="883996" y="2580218"/>
              <a:ext cx="1421915" cy="609542"/>
            </a:xfrm>
            <a:custGeom>
              <a:avLst/>
              <a:gdLst/>
              <a:ahLst/>
              <a:cxnLst/>
              <a:rect l="l" t="t" r="r" b="b"/>
              <a:pathLst>
                <a:path w="10845" h="4649" extrusionOk="0">
                  <a:moveTo>
                    <a:pt x="10341" y="4649"/>
                  </a:moveTo>
                  <a:lnTo>
                    <a:pt x="1" y="1887"/>
                  </a:lnTo>
                  <a:lnTo>
                    <a:pt x="504" y="1"/>
                  </a:lnTo>
                  <a:lnTo>
                    <a:pt x="10844" y="276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1"/>
            <p:cNvSpPr/>
            <p:nvPr/>
          </p:nvSpPr>
          <p:spPr>
            <a:xfrm>
              <a:off x="1217678" y="1911671"/>
              <a:ext cx="554475" cy="380488"/>
            </a:xfrm>
            <a:custGeom>
              <a:avLst/>
              <a:gdLst/>
              <a:ahLst/>
              <a:cxnLst/>
              <a:rect l="l" t="t" r="r" b="b"/>
              <a:pathLst>
                <a:path w="4229" h="2902" extrusionOk="0">
                  <a:moveTo>
                    <a:pt x="3712" y="2901"/>
                  </a:moveTo>
                  <a:lnTo>
                    <a:pt x="1" y="1883"/>
                  </a:lnTo>
                  <a:lnTo>
                    <a:pt x="517" y="1"/>
                  </a:lnTo>
                  <a:lnTo>
                    <a:pt x="4228" y="102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1"/>
            <p:cNvSpPr/>
            <p:nvPr/>
          </p:nvSpPr>
          <p:spPr>
            <a:xfrm>
              <a:off x="1873110" y="2144266"/>
              <a:ext cx="305492" cy="126917"/>
            </a:xfrm>
            <a:custGeom>
              <a:avLst/>
              <a:gdLst/>
              <a:ahLst/>
              <a:cxnLst/>
              <a:rect l="l" t="t" r="r" b="b"/>
              <a:pathLst>
                <a:path w="2330" h="968" extrusionOk="0">
                  <a:moveTo>
                    <a:pt x="2229" y="967"/>
                  </a:moveTo>
                  <a:lnTo>
                    <a:pt x="1" y="421"/>
                  </a:lnTo>
                  <a:lnTo>
                    <a:pt x="105" y="0"/>
                  </a:lnTo>
                  <a:lnTo>
                    <a:pt x="2329" y="546"/>
                  </a:ln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1"/>
            <p:cNvSpPr/>
            <p:nvPr/>
          </p:nvSpPr>
          <p:spPr>
            <a:xfrm>
              <a:off x="1851608" y="2234079"/>
              <a:ext cx="305361" cy="126917"/>
            </a:xfrm>
            <a:custGeom>
              <a:avLst/>
              <a:gdLst/>
              <a:ahLst/>
              <a:cxnLst/>
              <a:rect l="l" t="t" r="r" b="b"/>
              <a:pathLst>
                <a:path w="2329" h="968" extrusionOk="0">
                  <a:moveTo>
                    <a:pt x="2224" y="967"/>
                  </a:moveTo>
                  <a:lnTo>
                    <a:pt x="0" y="421"/>
                  </a:lnTo>
                  <a:lnTo>
                    <a:pt x="104" y="0"/>
                  </a:lnTo>
                  <a:lnTo>
                    <a:pt x="2328" y="547"/>
                  </a:ln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1"/>
            <p:cNvSpPr/>
            <p:nvPr/>
          </p:nvSpPr>
          <p:spPr>
            <a:xfrm>
              <a:off x="445161" y="3360735"/>
              <a:ext cx="1278085" cy="1373010"/>
            </a:xfrm>
            <a:custGeom>
              <a:avLst/>
              <a:gdLst/>
              <a:ahLst/>
              <a:cxnLst/>
              <a:rect l="l" t="t" r="r" b="b"/>
              <a:pathLst>
                <a:path w="9748" h="10472" extrusionOk="0">
                  <a:moveTo>
                    <a:pt x="7298" y="5984"/>
                  </a:moveTo>
                  <a:cubicBezTo>
                    <a:pt x="7298" y="5984"/>
                    <a:pt x="5260" y="8850"/>
                    <a:pt x="3330" y="10471"/>
                  </a:cubicBezTo>
                  <a:lnTo>
                    <a:pt x="855" y="10471"/>
                  </a:lnTo>
                  <a:cubicBezTo>
                    <a:pt x="382" y="10471"/>
                    <a:pt x="1" y="10090"/>
                    <a:pt x="1" y="9617"/>
                  </a:cubicBezTo>
                  <a:lnTo>
                    <a:pt x="1" y="6235"/>
                  </a:lnTo>
                  <a:cubicBezTo>
                    <a:pt x="924" y="5884"/>
                    <a:pt x="3205" y="4896"/>
                    <a:pt x="4224" y="3352"/>
                  </a:cubicBezTo>
                  <a:cubicBezTo>
                    <a:pt x="4224" y="3352"/>
                    <a:pt x="5264" y="456"/>
                    <a:pt x="5672" y="508"/>
                  </a:cubicBezTo>
                  <a:cubicBezTo>
                    <a:pt x="6066" y="556"/>
                    <a:pt x="5698" y="1787"/>
                    <a:pt x="5685" y="1839"/>
                  </a:cubicBezTo>
                  <a:cubicBezTo>
                    <a:pt x="5728" y="1783"/>
                    <a:pt x="7185" y="1"/>
                    <a:pt x="7510" y="113"/>
                  </a:cubicBezTo>
                  <a:cubicBezTo>
                    <a:pt x="7835" y="226"/>
                    <a:pt x="7029" y="2008"/>
                    <a:pt x="7003" y="2069"/>
                  </a:cubicBezTo>
                  <a:cubicBezTo>
                    <a:pt x="7042" y="2017"/>
                    <a:pt x="8312" y="282"/>
                    <a:pt x="8616" y="408"/>
                  </a:cubicBezTo>
                  <a:cubicBezTo>
                    <a:pt x="8915" y="530"/>
                    <a:pt x="7978" y="2372"/>
                    <a:pt x="7957" y="2424"/>
                  </a:cubicBezTo>
                  <a:cubicBezTo>
                    <a:pt x="7983" y="2381"/>
                    <a:pt x="8963" y="1028"/>
                    <a:pt x="9301" y="1167"/>
                  </a:cubicBezTo>
                  <a:cubicBezTo>
                    <a:pt x="9639" y="1306"/>
                    <a:pt x="8529" y="2962"/>
                    <a:pt x="8499" y="3005"/>
                  </a:cubicBezTo>
                  <a:cubicBezTo>
                    <a:pt x="8533" y="2971"/>
                    <a:pt x="9240" y="2190"/>
                    <a:pt x="9491" y="2290"/>
                  </a:cubicBezTo>
                  <a:cubicBezTo>
                    <a:pt x="9747" y="2394"/>
                    <a:pt x="7298" y="5984"/>
                    <a:pt x="7298" y="5984"/>
                  </a:cubicBezTo>
                  <a:close/>
                </a:path>
              </a:pathLst>
            </a:custGeom>
            <a:solidFill>
              <a:srgbClr val="8D3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1"/>
            <p:cNvSpPr/>
            <p:nvPr/>
          </p:nvSpPr>
          <p:spPr>
            <a:xfrm>
              <a:off x="1419591" y="3956513"/>
              <a:ext cx="107512" cy="71719"/>
            </a:xfrm>
            <a:custGeom>
              <a:avLst/>
              <a:gdLst/>
              <a:ahLst/>
              <a:cxnLst/>
              <a:rect l="l" t="t" r="r" b="b"/>
              <a:pathLst>
                <a:path w="820" h="547" extrusionOk="0">
                  <a:moveTo>
                    <a:pt x="17" y="547"/>
                  </a:moveTo>
                  <a:lnTo>
                    <a:pt x="0" y="477"/>
                  </a:lnTo>
                  <a:cubicBezTo>
                    <a:pt x="9" y="473"/>
                    <a:pt x="481" y="378"/>
                    <a:pt x="759" y="0"/>
                  </a:cubicBezTo>
                  <a:lnTo>
                    <a:pt x="819" y="44"/>
                  </a:lnTo>
                  <a:cubicBezTo>
                    <a:pt x="520" y="443"/>
                    <a:pt x="35" y="542"/>
                    <a:pt x="17" y="54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1"/>
            <p:cNvSpPr/>
            <p:nvPr/>
          </p:nvSpPr>
          <p:spPr>
            <a:xfrm>
              <a:off x="950601" y="1817401"/>
              <a:ext cx="258685" cy="9702"/>
            </a:xfrm>
            <a:custGeom>
              <a:avLst/>
              <a:gdLst/>
              <a:ahLst/>
              <a:cxnLst/>
              <a:rect l="l" t="t" r="r" b="b"/>
              <a:pathLst>
                <a:path w="1973" h="74" extrusionOk="0">
                  <a:moveTo>
                    <a:pt x="1973" y="74"/>
                  </a:moveTo>
                  <a:lnTo>
                    <a:pt x="0" y="74"/>
                  </a:lnTo>
                  <a:lnTo>
                    <a:pt x="0" y="0"/>
                  </a:lnTo>
                  <a:lnTo>
                    <a:pt x="19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1"/>
            <p:cNvSpPr/>
            <p:nvPr/>
          </p:nvSpPr>
          <p:spPr>
            <a:xfrm>
              <a:off x="834566" y="1970803"/>
              <a:ext cx="258816" cy="9833"/>
            </a:xfrm>
            <a:custGeom>
              <a:avLst/>
              <a:gdLst/>
              <a:ahLst/>
              <a:cxnLst/>
              <a:rect l="l" t="t" r="r" b="b"/>
              <a:pathLst>
                <a:path w="1974" h="75" extrusionOk="0">
                  <a:moveTo>
                    <a:pt x="1973" y="75"/>
                  </a:moveTo>
                  <a:lnTo>
                    <a:pt x="1" y="75"/>
                  </a:lnTo>
                  <a:lnTo>
                    <a:pt x="1" y="1"/>
                  </a:lnTo>
                  <a:lnTo>
                    <a:pt x="197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1"/>
            <p:cNvSpPr/>
            <p:nvPr/>
          </p:nvSpPr>
          <p:spPr>
            <a:xfrm>
              <a:off x="992033" y="1888464"/>
              <a:ext cx="258816" cy="9702"/>
            </a:xfrm>
            <a:custGeom>
              <a:avLst/>
              <a:gdLst/>
              <a:ahLst/>
              <a:cxnLst/>
              <a:rect l="l" t="t" r="r" b="b"/>
              <a:pathLst>
                <a:path w="1974" h="74" extrusionOk="0">
                  <a:moveTo>
                    <a:pt x="1973" y="74"/>
                  </a:moveTo>
                  <a:lnTo>
                    <a:pt x="1" y="74"/>
                  </a:lnTo>
                  <a:lnTo>
                    <a:pt x="1" y="0"/>
                  </a:lnTo>
                  <a:lnTo>
                    <a:pt x="197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Rounded Rectangle 51"/>
          <p:cNvSpPr/>
          <p:nvPr/>
        </p:nvSpPr>
        <p:spPr>
          <a:xfrm>
            <a:off x="4271821" y="1326768"/>
            <a:ext cx="825500" cy="825500"/>
          </a:xfrm>
          <a:prstGeom prst="roundRect">
            <a:avLst/>
          </a:prstGeom>
          <a:solidFill>
            <a:srgbClr val="00CC74"/>
          </a:solidFill>
          <a:ln>
            <a:solidFill>
              <a:srgbClr val="00C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p>
        </p:txBody>
      </p:sp>
      <p:sp>
        <p:nvSpPr>
          <p:cNvPr id="53" name="TextBox 52"/>
          <p:cNvSpPr txBox="1"/>
          <p:nvPr/>
        </p:nvSpPr>
        <p:spPr>
          <a:xfrm>
            <a:off x="3088290" y="2340728"/>
            <a:ext cx="3202251" cy="1338828"/>
          </a:xfrm>
          <a:prstGeom prst="rect">
            <a:avLst/>
          </a:prstGeom>
          <a:noFill/>
        </p:spPr>
        <p:txBody>
          <a:bodyPr wrap="square" rtlCol="0">
            <a:spAutoFit/>
          </a:bodyPr>
          <a:lstStyle/>
          <a:p>
            <a:pPr algn="ctr">
              <a:lnSpc>
                <a:spcPct val="150000"/>
              </a:lnSpc>
            </a:pPr>
            <a:r>
              <a:rPr lang="en-US" sz="2700" b="1" smtClean="0"/>
              <a:t>CÁCH TIÊU DÙNG THÔNG MINH</a:t>
            </a:r>
            <a:endParaRPr lang="en-US" sz="2700" b="1"/>
          </a:p>
        </p:txBody>
      </p:sp>
    </p:spTree>
    <p:extLst>
      <p:ext uri="{BB962C8B-B14F-4D97-AF65-F5344CB8AC3E}">
        <p14:creationId xmlns:p14="http://schemas.microsoft.com/office/powerpoint/2010/main" val="3789775935"/>
      </p:ext>
    </p:extLst>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677"/>
            <a:ext cx="9144000" cy="630942"/>
          </a:xfrm>
          <a:prstGeom prst="rect">
            <a:avLst/>
          </a:prstGeom>
          <a:noFill/>
        </p:spPr>
        <p:txBody>
          <a:bodyPr wrap="square" rtlCol="0">
            <a:spAutoFit/>
          </a:bodyPr>
          <a:lstStyle/>
          <a:p>
            <a:pPr algn="ctr"/>
            <a:r>
              <a:rPr lang="en-US" sz="3500" b="1" smtClean="0">
                <a:solidFill>
                  <a:schemeClr val="accent1">
                    <a:lumMod val="50000"/>
                  </a:schemeClr>
                </a:solidFill>
              </a:rPr>
              <a:t>KHỞI ĐỘNG</a:t>
            </a:r>
            <a:endParaRPr lang="en-US" sz="3500" b="1">
              <a:solidFill>
                <a:schemeClr val="accent1">
                  <a:lumMod val="50000"/>
                </a:schemeClr>
              </a:solidFill>
            </a:endParaRPr>
          </a:p>
        </p:txBody>
      </p:sp>
      <p:sp>
        <p:nvSpPr>
          <p:cNvPr id="5" name="TextBox 4"/>
          <p:cNvSpPr txBox="1"/>
          <p:nvPr/>
        </p:nvSpPr>
        <p:spPr>
          <a:xfrm>
            <a:off x="201880" y="917747"/>
            <a:ext cx="8740239" cy="1477328"/>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smtClean="0"/>
              <a:t>Em </a:t>
            </a:r>
            <a:r>
              <a:rPr lang="vi-VN" sz="2000"/>
              <a:t>hãy nêu cảm nhận về việc chi tiêu của các bạn học sinh trong video?</a:t>
            </a:r>
          </a:p>
          <a:p>
            <a:pPr marL="342900" indent="-342900" algn="just">
              <a:lnSpc>
                <a:spcPct val="150000"/>
              </a:lnSpc>
              <a:buFont typeface="Arial" panose="020B0604020202020204" pitchFamily="34" charset="0"/>
              <a:buChar char="•"/>
            </a:pPr>
            <a:r>
              <a:rPr lang="vi-VN" sz="2000" smtClean="0"/>
              <a:t>Em </a:t>
            </a:r>
            <a:r>
              <a:rPr lang="vi-VN" sz="2000"/>
              <a:t>hãy chia sẻ thói quen tiêu dùng của bản thân hoặc người thân trong gia đình và nêu kết quả của mỗi thói quen đó.</a:t>
            </a:r>
          </a:p>
        </p:txBody>
      </p:sp>
      <p:pic>
        <p:nvPicPr>
          <p:cNvPr id="6"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07480">
            <a:off x="7768293" y="246986"/>
            <a:ext cx="1103039" cy="623718"/>
          </a:xfrm>
          <a:prstGeom prst="rect">
            <a:avLst/>
          </a:prstGeom>
        </p:spPr>
      </p:pic>
      <p:grpSp>
        <p:nvGrpSpPr>
          <p:cNvPr id="8" name="Group 7"/>
          <p:cNvGrpSpPr/>
          <p:nvPr/>
        </p:nvGrpSpPr>
        <p:grpSpPr>
          <a:xfrm>
            <a:off x="754460" y="2567869"/>
            <a:ext cx="7635077" cy="757221"/>
            <a:chOff x="-854003" y="2296074"/>
            <a:chExt cx="13123313" cy="757221"/>
          </a:xfrm>
        </p:grpSpPr>
        <p:sp>
          <p:nvSpPr>
            <p:cNvPr id="9" name="Rounded Rectangle 8"/>
            <p:cNvSpPr/>
            <p:nvPr/>
          </p:nvSpPr>
          <p:spPr>
            <a:xfrm>
              <a:off x="433461" y="2374652"/>
              <a:ext cx="11835849" cy="678643"/>
            </a:xfrm>
            <a:prstGeom prst="roundRect">
              <a:avLst>
                <a:gd name="adj" fmla="val 11183"/>
              </a:avLst>
            </a:prstGeom>
            <a:solidFill>
              <a:srgbClr val="FFFFFF"/>
            </a:solidFill>
            <a:ln w="28575">
              <a:solidFill>
                <a:srgbClr val="0070C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2000" smtClean="0">
                  <a:solidFill>
                    <a:schemeClr val="tx1"/>
                  </a:solidFill>
                  <a:latin typeface="Arial (Body)"/>
                </a:rPr>
                <a:t>  </a:t>
              </a:r>
              <a:r>
                <a:rPr lang="vi-VN" sz="2000" smtClean="0">
                  <a:solidFill>
                    <a:schemeClr val="tx1"/>
                  </a:solidFill>
                  <a:latin typeface="Arial (Body)"/>
                </a:rPr>
                <a:t>Bạn </a:t>
              </a:r>
              <a:r>
                <a:rPr lang="vi-VN" sz="2000">
                  <a:solidFill>
                    <a:schemeClr val="tx1"/>
                  </a:solidFill>
                  <a:latin typeface="Arial (Body)"/>
                </a:rPr>
                <a:t>học sinh đã nói dối mẹ để có tiền đi chơi với các bạn. </a:t>
              </a:r>
            </a:p>
          </p:txBody>
        </p:sp>
        <p:pic>
          <p:nvPicPr>
            <p:cNvPr id="10" name="Picture 12">
              <a:extLst>
                <a:ext uri="{FF2B5EF4-FFF2-40B4-BE49-F238E27FC236}">
                  <a16:creationId xmlns:a16="http://schemas.microsoft.com/office/drawing/2014/main" id="{E204B257-CA69-63D6-9E33-2695CAA6E0F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rcRect/>
            <a:stretch>
              <a:fillRect/>
            </a:stretch>
          </p:blipFill>
          <p:spPr>
            <a:xfrm rot="20657454">
              <a:off x="-854003" y="2296074"/>
              <a:ext cx="1319929" cy="665694"/>
            </a:xfrm>
            <a:prstGeom prst="rect">
              <a:avLst/>
            </a:prstGeom>
          </p:spPr>
        </p:pic>
      </p:grpSp>
      <p:grpSp>
        <p:nvGrpSpPr>
          <p:cNvPr id="11" name="Group 10"/>
          <p:cNvGrpSpPr/>
          <p:nvPr/>
        </p:nvGrpSpPr>
        <p:grpSpPr>
          <a:xfrm>
            <a:off x="486999" y="3696244"/>
            <a:ext cx="8170000" cy="1030135"/>
            <a:chOff x="5849732" y="733730"/>
            <a:chExt cx="8170000" cy="1030135"/>
          </a:xfrm>
        </p:grpSpPr>
        <p:sp>
          <p:nvSpPr>
            <p:cNvPr id="12" name="Rounded Rectangle 11"/>
            <p:cNvSpPr/>
            <p:nvPr/>
          </p:nvSpPr>
          <p:spPr>
            <a:xfrm>
              <a:off x="6239663" y="733730"/>
              <a:ext cx="7780069" cy="1030135"/>
            </a:xfrm>
            <a:prstGeom prst="roundRect">
              <a:avLst>
                <a:gd name="adj" fmla="val 12521"/>
              </a:avLst>
            </a:prstGeom>
            <a:solidFill>
              <a:srgbClr val="D8EDF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rPr>
                <a:t>Thiếu trung thực, không trân trọng tiền của bố mẹ làm ra. </a:t>
              </a:r>
            </a:p>
            <a:p>
              <a:pPr marL="342900" indent="-342900" algn="just">
                <a:lnSpc>
                  <a:spcPct val="150000"/>
                </a:lnSpc>
                <a:buFont typeface="Arial" panose="020B0604020202020204" pitchFamily="34" charset="0"/>
                <a:buChar char="•"/>
              </a:pPr>
              <a:r>
                <a:rPr lang="vi-VN" sz="2000">
                  <a:solidFill>
                    <a:srgbClr val="000000"/>
                  </a:solidFill>
                </a:rPr>
                <a:t>Ảnh hưởng đến gia đình + hệ quả lâu dài với tài chính cá nhân.</a:t>
              </a:r>
            </a:p>
          </p:txBody>
        </p:sp>
        <p:sp>
          <p:nvSpPr>
            <p:cNvPr id="13" name="Right Arrow 12"/>
            <p:cNvSpPr/>
            <p:nvPr/>
          </p:nvSpPr>
          <p:spPr>
            <a:xfrm>
              <a:off x="5849732" y="1075679"/>
              <a:ext cx="474687" cy="3462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76691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600" y="119533"/>
            <a:ext cx="8432800" cy="2400657"/>
          </a:xfrm>
          <a:prstGeom prst="rect">
            <a:avLst/>
          </a:prstGeom>
          <a:noFill/>
        </p:spPr>
        <p:txBody>
          <a:bodyPr wrap="square" rtlCol="0">
            <a:spAutoFit/>
          </a:bodyPr>
          <a:lstStyle/>
          <a:p>
            <a:pPr algn="just">
              <a:lnSpc>
                <a:spcPct val="150000"/>
              </a:lnSpc>
            </a:pPr>
            <a:r>
              <a:rPr lang="en-US" sz="2000" i="1" smtClean="0"/>
              <a:t>Hoạt động </a:t>
            </a:r>
            <a:r>
              <a:rPr lang="vi-VN" sz="2000" i="1" smtClean="0"/>
              <a:t>nhóm</a:t>
            </a:r>
            <a:r>
              <a:rPr lang="en-US" sz="2000" i="1" smtClean="0"/>
              <a:t>, </a:t>
            </a:r>
            <a:r>
              <a:rPr lang="vi-VN" sz="2000" i="1" smtClean="0"/>
              <a:t>quan </a:t>
            </a:r>
            <a:r>
              <a:rPr lang="vi-VN" sz="2000" i="1"/>
              <a:t>sát </a:t>
            </a:r>
            <a:r>
              <a:rPr lang="vi-VN" sz="2000" i="1" smtClean="0"/>
              <a:t>hình </a:t>
            </a:r>
            <a:r>
              <a:rPr lang="vi-VN" sz="2000" i="1"/>
              <a:t>ảnh trong SGK </a:t>
            </a:r>
            <a:r>
              <a:rPr lang="vi-VN" sz="2000" i="1" smtClean="0"/>
              <a:t>tr</a:t>
            </a:r>
            <a:r>
              <a:rPr lang="en-US" sz="2000" i="1" smtClean="0"/>
              <a:t>.</a:t>
            </a:r>
            <a:r>
              <a:rPr lang="vi-VN" sz="2000" i="1" smtClean="0"/>
              <a:t>39-40 </a:t>
            </a:r>
            <a:r>
              <a:rPr lang="vi-VN" sz="2000" i="1"/>
              <a:t>và trả lời câu hỏi: </a:t>
            </a:r>
            <a:r>
              <a:rPr lang="vi-VN" sz="2000"/>
              <a:t>Từ các thông tin và hình ảnh trên, em hãy nêu những điểm cần lưu ý trong việc xây dựng kế hoạch chi tiêu, tìm hiểu thông tin sản phẩm, sử dụng sản phẩm an toàn và lựa chọn phương thức thanh toán. Theo em những việc làm đó mang lại quyền lợi gì cho người tiêu dùng?</a:t>
            </a:r>
            <a:endParaRPr lang="en-US" sz="2000"/>
          </a:p>
        </p:txBody>
      </p:sp>
      <p:pic>
        <p:nvPicPr>
          <p:cNvPr id="5" name="Picture 4"/>
          <p:cNvPicPr>
            <a:picLocks noChangeAspect="1"/>
          </p:cNvPicPr>
          <p:nvPr/>
        </p:nvPicPr>
        <p:blipFill rotWithShape="1">
          <a:blip r:embed="rId2"/>
          <a:srcRect l="5826" t="4103" r="2457" b="45378"/>
          <a:stretch/>
        </p:blipFill>
        <p:spPr>
          <a:xfrm>
            <a:off x="355600" y="2665404"/>
            <a:ext cx="1619169" cy="1316740"/>
          </a:xfrm>
          <a:prstGeom prst="rect">
            <a:avLst/>
          </a:prstGeom>
        </p:spPr>
      </p:pic>
      <p:pic>
        <p:nvPicPr>
          <p:cNvPr id="6" name="Picture 5"/>
          <p:cNvPicPr>
            <a:picLocks noChangeAspect="1"/>
          </p:cNvPicPr>
          <p:nvPr/>
        </p:nvPicPr>
        <p:blipFill rotWithShape="1">
          <a:blip r:embed="rId3"/>
          <a:srcRect l="5546" t="8681" r="6199" b="11930"/>
          <a:stretch/>
        </p:blipFill>
        <p:spPr>
          <a:xfrm>
            <a:off x="4572000" y="2671320"/>
            <a:ext cx="2083875" cy="1310824"/>
          </a:xfrm>
          <a:prstGeom prst="rect">
            <a:avLst/>
          </a:prstGeom>
        </p:spPr>
      </p:pic>
      <p:pic>
        <p:nvPicPr>
          <p:cNvPr id="7" name="Picture 6"/>
          <p:cNvPicPr>
            <a:picLocks noChangeAspect="1"/>
          </p:cNvPicPr>
          <p:nvPr/>
        </p:nvPicPr>
        <p:blipFill rotWithShape="1">
          <a:blip r:embed="rId4"/>
          <a:srcRect l="4180" t="5305" r="4180" b="1693"/>
          <a:stretch/>
        </p:blipFill>
        <p:spPr>
          <a:xfrm>
            <a:off x="6998213" y="3478143"/>
            <a:ext cx="1790187" cy="1310824"/>
          </a:xfrm>
          <a:prstGeom prst="rect">
            <a:avLst/>
          </a:prstGeom>
        </p:spPr>
      </p:pic>
      <p:pic>
        <p:nvPicPr>
          <p:cNvPr id="8" name="Picture 7"/>
          <p:cNvPicPr>
            <a:picLocks noChangeAspect="1"/>
          </p:cNvPicPr>
          <p:nvPr/>
        </p:nvPicPr>
        <p:blipFill rotWithShape="1">
          <a:blip r:embed="rId2"/>
          <a:srcRect l="5826" t="55207" r="2457" b="1662"/>
          <a:stretch/>
        </p:blipFill>
        <p:spPr>
          <a:xfrm>
            <a:off x="2317107" y="3478142"/>
            <a:ext cx="1888031" cy="1310825"/>
          </a:xfrm>
          <a:prstGeom prst="rect">
            <a:avLst/>
          </a:prstGeom>
        </p:spPr>
      </p:pic>
    </p:spTree>
    <p:extLst>
      <p:ext uri="{BB962C8B-B14F-4D97-AF65-F5344CB8AC3E}">
        <p14:creationId xmlns:p14="http://schemas.microsoft.com/office/powerpoint/2010/main" val="1395610959"/>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9533"/>
            <a:ext cx="9144000" cy="658835"/>
          </a:xfrm>
          <a:prstGeom prst="rect">
            <a:avLst/>
          </a:prstGeom>
          <a:noFill/>
        </p:spPr>
        <p:txBody>
          <a:bodyPr wrap="square" rtlCol="0">
            <a:spAutoFit/>
          </a:bodyPr>
          <a:lstStyle/>
          <a:p>
            <a:pPr algn="ctr">
              <a:lnSpc>
                <a:spcPct val="150000"/>
              </a:lnSpc>
            </a:pPr>
            <a:r>
              <a:rPr lang="vi-VN" sz="2700" b="1" smtClean="0">
                <a:solidFill>
                  <a:srgbClr val="165C7F"/>
                </a:solidFill>
              </a:rPr>
              <a:t>2. CÁCH TIÊU DÙNG THÔNG MINH</a:t>
            </a:r>
            <a:endParaRPr lang="en-US" sz="2700" b="1">
              <a:solidFill>
                <a:srgbClr val="165C7F"/>
              </a:solidFill>
            </a:endParaRPr>
          </a:p>
        </p:txBody>
      </p:sp>
      <p:sp>
        <p:nvSpPr>
          <p:cNvPr id="15" name="Rounded Rectangle 14"/>
          <p:cNvSpPr/>
          <p:nvPr/>
        </p:nvSpPr>
        <p:spPr>
          <a:xfrm>
            <a:off x="387665" y="1001486"/>
            <a:ext cx="8368669" cy="1190172"/>
          </a:xfrm>
          <a:prstGeom prst="roundRect">
            <a:avLst>
              <a:gd name="adj" fmla="val 12521"/>
            </a:avLst>
          </a:prstGeom>
          <a:solidFill>
            <a:srgbClr val="EBF6F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rPr>
              <a:t>Xây dựng kế hoạch chi tiêu hợp lí: </a:t>
            </a:r>
            <a:r>
              <a:rPr lang="vi-VN" sz="2000">
                <a:solidFill>
                  <a:srgbClr val="000000"/>
                </a:solidFill>
              </a:rPr>
              <a:t>chỉ mua những vật dụng thiết yếu, phù hợp với nhu cầu, khả năng thanh toán của bản thân.</a:t>
            </a:r>
          </a:p>
        </p:txBody>
      </p:sp>
      <p:pic>
        <p:nvPicPr>
          <p:cNvPr id="2050" name="Picture 2" descr="https://cdn.tgdd.vn/Files/2021/06/08/1358458/ke-hoach-quan-ly-chi-tieu-hieu-qua-cho-nguoi-co-thu-nhap-thap-2021060812563619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65" y="2536932"/>
            <a:ext cx="3952106" cy="21448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o.rada.vn/data/image/2023/07/22/Chi-tie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371" y="2536932"/>
            <a:ext cx="4090963" cy="214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5640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additive="base">
                                        <p:cTn id="15" dur="500" fill="hold"/>
                                        <p:tgtEl>
                                          <p:spTgt spid="2052"/>
                                        </p:tgtEl>
                                        <p:attrNameLst>
                                          <p:attrName>ppt_x</p:attrName>
                                        </p:attrNameLst>
                                      </p:cBhvr>
                                      <p:tavLst>
                                        <p:tav tm="0">
                                          <p:val>
                                            <p:strVal val="#ppt_x"/>
                                          </p:val>
                                        </p:tav>
                                        <p:tav tm="100000">
                                          <p:val>
                                            <p:strVal val="#ppt_x"/>
                                          </p:val>
                                        </p:tav>
                                      </p:tavLst>
                                    </p:anim>
                                    <p:anim calcmode="lin" valueType="num">
                                      <p:cBhvr additive="base">
                                        <p:cTn id="1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9533"/>
            <a:ext cx="9144000" cy="658835"/>
          </a:xfrm>
          <a:prstGeom prst="rect">
            <a:avLst/>
          </a:prstGeom>
          <a:noFill/>
        </p:spPr>
        <p:txBody>
          <a:bodyPr wrap="square" rtlCol="0">
            <a:spAutoFit/>
          </a:bodyPr>
          <a:lstStyle/>
          <a:p>
            <a:pPr algn="ctr">
              <a:lnSpc>
                <a:spcPct val="150000"/>
              </a:lnSpc>
            </a:pPr>
            <a:r>
              <a:rPr lang="vi-VN" sz="2700" b="1" smtClean="0">
                <a:solidFill>
                  <a:srgbClr val="165C7F"/>
                </a:solidFill>
              </a:rPr>
              <a:t>2. CÁCH TIÊU DÙNG THÔNG MINH</a:t>
            </a:r>
            <a:endParaRPr lang="en-US" sz="2700" b="1">
              <a:solidFill>
                <a:srgbClr val="165C7F"/>
              </a:solidFill>
            </a:endParaRPr>
          </a:p>
        </p:txBody>
      </p:sp>
      <p:sp>
        <p:nvSpPr>
          <p:cNvPr id="15" name="Rounded Rectangle 14"/>
          <p:cNvSpPr/>
          <p:nvPr/>
        </p:nvSpPr>
        <p:spPr>
          <a:xfrm>
            <a:off x="387667" y="1204685"/>
            <a:ext cx="5418048" cy="1976362"/>
          </a:xfrm>
          <a:prstGeom prst="roundRect">
            <a:avLst>
              <a:gd name="adj" fmla="val 8005"/>
            </a:avLst>
          </a:prstGeom>
          <a:solidFill>
            <a:srgbClr val="EBF6F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rPr>
              <a:t>Tìm hiểu các thông tin về sản </a:t>
            </a:r>
            <a:r>
              <a:rPr lang="vi-VN" sz="2000" b="1" smtClean="0">
                <a:solidFill>
                  <a:srgbClr val="000000"/>
                </a:solidFill>
              </a:rPr>
              <a:t>phẩm </a:t>
            </a:r>
            <a:r>
              <a:rPr lang="vi-VN" sz="2000">
                <a:solidFill>
                  <a:srgbClr val="000000"/>
                </a:solidFill>
              </a:rPr>
              <a:t>(chất lượng, mẫu mã, giá cả, công dụng,...) qua nhiều kênh khác nhau để chọn lọc được thông tin chính xác.</a:t>
            </a:r>
          </a:p>
        </p:txBody>
      </p:sp>
      <p:sp>
        <p:nvSpPr>
          <p:cNvPr id="6" name="Rounded Rectangle 5"/>
          <p:cNvSpPr/>
          <p:nvPr/>
        </p:nvSpPr>
        <p:spPr>
          <a:xfrm>
            <a:off x="387081" y="3533151"/>
            <a:ext cx="5418048" cy="1211944"/>
          </a:xfrm>
          <a:prstGeom prst="roundRect">
            <a:avLst>
              <a:gd name="adj" fmla="val 12521"/>
            </a:avLst>
          </a:prstGeom>
          <a:solidFill>
            <a:srgbClr val="EBF6F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a:solidFill>
                  <a:srgbClr val="000000"/>
                </a:solidFill>
              </a:rPr>
              <a:t>Sử dụng sản phẩm an toàn: </a:t>
            </a:r>
            <a:r>
              <a:rPr lang="vi-VN" sz="2000">
                <a:solidFill>
                  <a:srgbClr val="000000"/>
                </a:solidFill>
              </a:rPr>
              <a:t>theo hướng dẫn sử dụng, đảm bảo an toàn cho sức khoẻ. </a:t>
            </a:r>
          </a:p>
        </p:txBody>
      </p:sp>
      <p:grpSp>
        <p:nvGrpSpPr>
          <p:cNvPr id="7" name="Google Shape;588;p21"/>
          <p:cNvGrpSpPr/>
          <p:nvPr/>
        </p:nvGrpSpPr>
        <p:grpSpPr>
          <a:xfrm>
            <a:off x="5972224" y="2220685"/>
            <a:ext cx="2946801" cy="2922815"/>
            <a:chOff x="5151300" y="1201450"/>
            <a:chExt cx="3535497" cy="3506719"/>
          </a:xfrm>
        </p:grpSpPr>
        <p:grpSp>
          <p:nvGrpSpPr>
            <p:cNvPr id="8" name="Google Shape;589;p21"/>
            <p:cNvGrpSpPr/>
            <p:nvPr/>
          </p:nvGrpSpPr>
          <p:grpSpPr>
            <a:xfrm>
              <a:off x="5469911" y="1228361"/>
              <a:ext cx="1932075" cy="3479808"/>
              <a:chOff x="5469911" y="1228361"/>
              <a:chExt cx="1932075" cy="3479808"/>
            </a:xfrm>
          </p:grpSpPr>
          <p:sp>
            <p:nvSpPr>
              <p:cNvPr id="101" name="Google Shape;590;p21"/>
              <p:cNvSpPr/>
              <p:nvPr/>
            </p:nvSpPr>
            <p:spPr>
              <a:xfrm>
                <a:off x="5469911" y="1228361"/>
                <a:ext cx="1863713" cy="3479808"/>
              </a:xfrm>
              <a:custGeom>
                <a:avLst/>
                <a:gdLst/>
                <a:ahLst/>
                <a:cxnLst/>
                <a:rect l="l" t="t" r="r" b="b"/>
                <a:pathLst>
                  <a:path w="12050" h="22499" extrusionOk="0">
                    <a:moveTo>
                      <a:pt x="12049" y="954"/>
                    </a:moveTo>
                    <a:lnTo>
                      <a:pt x="12049" y="22498"/>
                    </a:lnTo>
                    <a:lnTo>
                      <a:pt x="0" y="22498"/>
                    </a:lnTo>
                    <a:lnTo>
                      <a:pt x="0" y="954"/>
                    </a:lnTo>
                    <a:cubicBezTo>
                      <a:pt x="0" y="425"/>
                      <a:pt x="429" y="0"/>
                      <a:pt x="954" y="0"/>
                    </a:cubicBezTo>
                    <a:lnTo>
                      <a:pt x="11095" y="0"/>
                    </a:lnTo>
                    <a:cubicBezTo>
                      <a:pt x="11412" y="0"/>
                      <a:pt x="11689" y="152"/>
                      <a:pt x="11863" y="390"/>
                    </a:cubicBezTo>
                    <a:cubicBezTo>
                      <a:pt x="11980" y="546"/>
                      <a:pt x="12049" y="742"/>
                      <a:pt x="12049" y="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91;p21"/>
              <p:cNvSpPr/>
              <p:nvPr/>
            </p:nvSpPr>
            <p:spPr>
              <a:xfrm>
                <a:off x="5538892" y="1228361"/>
                <a:ext cx="1863095" cy="3479808"/>
              </a:xfrm>
              <a:custGeom>
                <a:avLst/>
                <a:gdLst/>
                <a:ahLst/>
                <a:cxnLst/>
                <a:rect l="l" t="t" r="r" b="b"/>
                <a:pathLst>
                  <a:path w="12046" h="22499" extrusionOk="0">
                    <a:moveTo>
                      <a:pt x="12045" y="954"/>
                    </a:moveTo>
                    <a:lnTo>
                      <a:pt x="12045" y="22498"/>
                    </a:lnTo>
                    <a:lnTo>
                      <a:pt x="1" y="22498"/>
                    </a:lnTo>
                    <a:lnTo>
                      <a:pt x="1" y="954"/>
                    </a:lnTo>
                    <a:cubicBezTo>
                      <a:pt x="1" y="425"/>
                      <a:pt x="426" y="0"/>
                      <a:pt x="955" y="0"/>
                    </a:cubicBezTo>
                    <a:lnTo>
                      <a:pt x="11092" y="0"/>
                    </a:lnTo>
                    <a:cubicBezTo>
                      <a:pt x="11621" y="0"/>
                      <a:pt x="12045" y="425"/>
                      <a:pt x="12045" y="9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92;p21"/>
              <p:cNvSpPr/>
              <p:nvPr/>
            </p:nvSpPr>
            <p:spPr>
              <a:xfrm>
                <a:off x="5585137" y="1275225"/>
                <a:ext cx="1770605" cy="3432944"/>
              </a:xfrm>
              <a:custGeom>
                <a:avLst/>
                <a:gdLst/>
                <a:ahLst/>
                <a:cxnLst/>
                <a:rect l="l" t="t" r="r" b="b"/>
                <a:pathLst>
                  <a:path w="11448" h="22196" extrusionOk="0">
                    <a:moveTo>
                      <a:pt x="11447" y="22195"/>
                    </a:moveTo>
                    <a:lnTo>
                      <a:pt x="11447" y="651"/>
                    </a:lnTo>
                    <a:cubicBezTo>
                      <a:pt x="11447" y="291"/>
                      <a:pt x="11152" y="1"/>
                      <a:pt x="10793" y="1"/>
                    </a:cubicBezTo>
                    <a:lnTo>
                      <a:pt x="656" y="1"/>
                    </a:lnTo>
                    <a:cubicBezTo>
                      <a:pt x="296" y="1"/>
                      <a:pt x="1" y="291"/>
                      <a:pt x="1" y="651"/>
                    </a:cubicBezTo>
                    <a:lnTo>
                      <a:pt x="1" y="2219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93;p21"/>
              <p:cNvSpPr/>
              <p:nvPr/>
            </p:nvSpPr>
            <p:spPr>
              <a:xfrm>
                <a:off x="5620710" y="1310179"/>
                <a:ext cx="1699459" cy="3397990"/>
              </a:xfrm>
              <a:custGeom>
                <a:avLst/>
                <a:gdLst/>
                <a:ahLst/>
                <a:cxnLst/>
                <a:rect l="l" t="t" r="r" b="b"/>
                <a:pathLst>
                  <a:path w="10988" h="21970" extrusionOk="0">
                    <a:moveTo>
                      <a:pt x="10987" y="21969"/>
                    </a:moveTo>
                    <a:lnTo>
                      <a:pt x="10987" y="425"/>
                    </a:lnTo>
                    <a:cubicBezTo>
                      <a:pt x="10987" y="191"/>
                      <a:pt x="10797" y="0"/>
                      <a:pt x="10563" y="0"/>
                    </a:cubicBezTo>
                    <a:lnTo>
                      <a:pt x="426" y="0"/>
                    </a:lnTo>
                    <a:cubicBezTo>
                      <a:pt x="192" y="0"/>
                      <a:pt x="1" y="191"/>
                      <a:pt x="1" y="425"/>
                    </a:cubicBezTo>
                    <a:lnTo>
                      <a:pt x="1" y="2196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594;p21"/>
            <p:cNvSpPr/>
            <p:nvPr/>
          </p:nvSpPr>
          <p:spPr>
            <a:xfrm>
              <a:off x="5740738" y="1676113"/>
              <a:ext cx="547500" cy="547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95;p21"/>
            <p:cNvSpPr/>
            <p:nvPr/>
          </p:nvSpPr>
          <p:spPr>
            <a:xfrm>
              <a:off x="5740738" y="2436288"/>
              <a:ext cx="547500" cy="547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96;p21"/>
            <p:cNvSpPr/>
            <p:nvPr/>
          </p:nvSpPr>
          <p:spPr>
            <a:xfrm>
              <a:off x="5740738" y="3196225"/>
              <a:ext cx="547500" cy="547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7;p21"/>
            <p:cNvSpPr/>
            <p:nvPr/>
          </p:nvSpPr>
          <p:spPr>
            <a:xfrm>
              <a:off x="5740738" y="3956175"/>
              <a:ext cx="547500" cy="54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98;p21"/>
            <p:cNvSpPr/>
            <p:nvPr/>
          </p:nvSpPr>
          <p:spPr>
            <a:xfrm>
              <a:off x="6115021" y="1257747"/>
              <a:ext cx="710995" cy="193950"/>
            </a:xfrm>
            <a:custGeom>
              <a:avLst/>
              <a:gdLst/>
              <a:ahLst/>
              <a:cxnLst/>
              <a:rect l="l" t="t" r="r" b="b"/>
              <a:pathLst>
                <a:path w="4597" h="1254" extrusionOk="0">
                  <a:moveTo>
                    <a:pt x="3677" y="1254"/>
                  </a:moveTo>
                  <a:lnTo>
                    <a:pt x="919" y="1254"/>
                  </a:lnTo>
                  <a:cubicBezTo>
                    <a:pt x="690" y="1254"/>
                    <a:pt x="477" y="1115"/>
                    <a:pt x="386" y="903"/>
                  </a:cubicBezTo>
                  <a:lnTo>
                    <a:pt x="0" y="1"/>
                  </a:lnTo>
                  <a:lnTo>
                    <a:pt x="4596" y="1"/>
                  </a:lnTo>
                  <a:lnTo>
                    <a:pt x="4210" y="903"/>
                  </a:lnTo>
                  <a:cubicBezTo>
                    <a:pt x="4119" y="1115"/>
                    <a:pt x="3907" y="1254"/>
                    <a:pt x="3677" y="1254"/>
                  </a:cubicBezTo>
                  <a:close/>
                </a:path>
              </a:pathLst>
            </a:custGeom>
            <a:solidFill>
              <a:srgbClr val="4F4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99;p21"/>
            <p:cNvSpPr/>
            <p:nvPr/>
          </p:nvSpPr>
          <p:spPr>
            <a:xfrm>
              <a:off x="6222977" y="1310179"/>
              <a:ext cx="63877" cy="63722"/>
            </a:xfrm>
            <a:custGeom>
              <a:avLst/>
              <a:gdLst/>
              <a:ahLst/>
              <a:cxnLst/>
              <a:rect l="l" t="t" r="r" b="b"/>
              <a:pathLst>
                <a:path w="413" h="412" extrusionOk="0">
                  <a:moveTo>
                    <a:pt x="412" y="208"/>
                  </a:moveTo>
                  <a:cubicBezTo>
                    <a:pt x="412" y="321"/>
                    <a:pt x="321" y="412"/>
                    <a:pt x="208" y="412"/>
                  </a:cubicBezTo>
                  <a:cubicBezTo>
                    <a:pt x="91" y="412"/>
                    <a:pt x="0" y="321"/>
                    <a:pt x="0" y="208"/>
                  </a:cubicBezTo>
                  <a:cubicBezTo>
                    <a:pt x="0" y="91"/>
                    <a:pt x="91" y="0"/>
                    <a:pt x="208" y="0"/>
                  </a:cubicBezTo>
                  <a:cubicBezTo>
                    <a:pt x="321" y="0"/>
                    <a:pt x="412" y="91"/>
                    <a:pt x="412" y="208"/>
                  </a:cubicBezTo>
                  <a:close/>
                </a:path>
              </a:pathLst>
            </a:custGeom>
            <a:solidFill>
              <a:srgbClr val="383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0;p21"/>
            <p:cNvSpPr/>
            <p:nvPr/>
          </p:nvSpPr>
          <p:spPr>
            <a:xfrm>
              <a:off x="6326139" y="1310179"/>
              <a:ext cx="391766" cy="63722"/>
            </a:xfrm>
            <a:custGeom>
              <a:avLst/>
              <a:gdLst/>
              <a:ahLst/>
              <a:cxnLst/>
              <a:rect l="l" t="t" r="r" b="b"/>
              <a:pathLst>
                <a:path w="2533" h="412" extrusionOk="0">
                  <a:moveTo>
                    <a:pt x="2325" y="412"/>
                  </a:moveTo>
                  <a:lnTo>
                    <a:pt x="209" y="412"/>
                  </a:lnTo>
                  <a:cubicBezTo>
                    <a:pt x="92" y="412"/>
                    <a:pt x="1" y="321"/>
                    <a:pt x="1" y="208"/>
                  </a:cubicBezTo>
                  <a:cubicBezTo>
                    <a:pt x="1" y="91"/>
                    <a:pt x="92" y="0"/>
                    <a:pt x="209" y="0"/>
                  </a:cubicBezTo>
                  <a:lnTo>
                    <a:pt x="2325" y="0"/>
                  </a:lnTo>
                  <a:cubicBezTo>
                    <a:pt x="2442" y="0"/>
                    <a:pt x="2533" y="91"/>
                    <a:pt x="2533" y="208"/>
                  </a:cubicBezTo>
                  <a:cubicBezTo>
                    <a:pt x="2533" y="321"/>
                    <a:pt x="2442" y="412"/>
                    <a:pt x="2325" y="412"/>
                  </a:cubicBezTo>
                  <a:close/>
                </a:path>
              </a:pathLst>
            </a:custGeom>
            <a:solidFill>
              <a:srgbClr val="383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1;p21"/>
            <p:cNvSpPr/>
            <p:nvPr/>
          </p:nvSpPr>
          <p:spPr>
            <a:xfrm>
              <a:off x="6373776" y="1676270"/>
              <a:ext cx="427339" cy="136260"/>
            </a:xfrm>
            <a:custGeom>
              <a:avLst/>
              <a:gdLst/>
              <a:ahLst/>
              <a:cxnLst/>
              <a:rect l="l" t="t" r="r" b="b"/>
              <a:pathLst>
                <a:path w="2763" h="881" extrusionOk="0">
                  <a:moveTo>
                    <a:pt x="2763" y="881"/>
                  </a:moveTo>
                  <a:lnTo>
                    <a:pt x="1" y="881"/>
                  </a:lnTo>
                  <a:lnTo>
                    <a:pt x="1" y="0"/>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2;p21"/>
            <p:cNvSpPr/>
            <p:nvPr/>
          </p:nvSpPr>
          <p:spPr>
            <a:xfrm>
              <a:off x="6955937" y="2125571"/>
              <a:ext cx="245608" cy="98058"/>
            </a:xfrm>
            <a:custGeom>
              <a:avLst/>
              <a:gdLst/>
              <a:ahLst/>
              <a:cxnLst/>
              <a:rect l="l" t="t" r="r" b="b"/>
              <a:pathLst>
                <a:path w="1588" h="634" extrusionOk="0">
                  <a:moveTo>
                    <a:pt x="1587" y="633"/>
                  </a:moveTo>
                  <a:lnTo>
                    <a:pt x="0" y="633"/>
                  </a:lnTo>
                  <a:lnTo>
                    <a:pt x="0" y="0"/>
                  </a:lnTo>
                  <a:lnTo>
                    <a:pt x="1587" y="0"/>
                  </a:lnTo>
                  <a:close/>
                </a:path>
              </a:pathLst>
            </a:custGeom>
            <a:solidFill>
              <a:srgbClr val="0EDB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3;p21"/>
            <p:cNvSpPr/>
            <p:nvPr/>
          </p:nvSpPr>
          <p:spPr>
            <a:xfrm>
              <a:off x="6373776" y="1883521"/>
              <a:ext cx="827767" cy="26293"/>
            </a:xfrm>
            <a:custGeom>
              <a:avLst/>
              <a:gdLst/>
              <a:ahLst/>
              <a:cxnLst/>
              <a:rect l="l" t="t" r="r" b="b"/>
              <a:pathLst>
                <a:path w="5352" h="170" extrusionOk="0">
                  <a:moveTo>
                    <a:pt x="5351" y="169"/>
                  </a:moveTo>
                  <a:lnTo>
                    <a:pt x="1" y="169"/>
                  </a:lnTo>
                  <a:lnTo>
                    <a:pt x="1" y="0"/>
                  </a:lnTo>
                  <a:lnTo>
                    <a:pt x="5351" y="0"/>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4;p21"/>
            <p:cNvSpPr/>
            <p:nvPr/>
          </p:nvSpPr>
          <p:spPr>
            <a:xfrm>
              <a:off x="6373776" y="1941829"/>
              <a:ext cx="827767" cy="26293"/>
            </a:xfrm>
            <a:custGeom>
              <a:avLst/>
              <a:gdLst/>
              <a:ahLst/>
              <a:cxnLst/>
              <a:rect l="l" t="t" r="r" b="b"/>
              <a:pathLst>
                <a:path w="5352" h="170" extrusionOk="0">
                  <a:moveTo>
                    <a:pt x="5351" y="169"/>
                  </a:moveTo>
                  <a:lnTo>
                    <a:pt x="1" y="169"/>
                  </a:lnTo>
                  <a:lnTo>
                    <a:pt x="1" y="0"/>
                  </a:lnTo>
                  <a:lnTo>
                    <a:pt x="5351" y="0"/>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5;p21"/>
            <p:cNvSpPr/>
            <p:nvPr/>
          </p:nvSpPr>
          <p:spPr>
            <a:xfrm>
              <a:off x="6373776" y="2000138"/>
              <a:ext cx="827767" cy="26293"/>
            </a:xfrm>
            <a:custGeom>
              <a:avLst/>
              <a:gdLst/>
              <a:ahLst/>
              <a:cxnLst/>
              <a:rect l="l" t="t" r="r" b="b"/>
              <a:pathLst>
                <a:path w="5352" h="170" extrusionOk="0">
                  <a:moveTo>
                    <a:pt x="5351" y="170"/>
                  </a:moveTo>
                  <a:lnTo>
                    <a:pt x="1" y="170"/>
                  </a:lnTo>
                  <a:lnTo>
                    <a:pt x="1" y="1"/>
                  </a:lnTo>
                  <a:lnTo>
                    <a:pt x="5351" y="1"/>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6;p21"/>
            <p:cNvSpPr/>
            <p:nvPr/>
          </p:nvSpPr>
          <p:spPr>
            <a:xfrm>
              <a:off x="6373776" y="2058447"/>
              <a:ext cx="827767" cy="26293"/>
            </a:xfrm>
            <a:custGeom>
              <a:avLst/>
              <a:gdLst/>
              <a:ahLst/>
              <a:cxnLst/>
              <a:rect l="l" t="t" r="r" b="b"/>
              <a:pathLst>
                <a:path w="5352" h="170" extrusionOk="0">
                  <a:moveTo>
                    <a:pt x="5351" y="170"/>
                  </a:moveTo>
                  <a:lnTo>
                    <a:pt x="1" y="170"/>
                  </a:lnTo>
                  <a:lnTo>
                    <a:pt x="1" y="1"/>
                  </a:lnTo>
                  <a:lnTo>
                    <a:pt x="5351" y="1"/>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7;p21"/>
            <p:cNvSpPr/>
            <p:nvPr/>
          </p:nvSpPr>
          <p:spPr>
            <a:xfrm>
              <a:off x="6373776" y="2435983"/>
              <a:ext cx="427339" cy="136260"/>
            </a:xfrm>
            <a:custGeom>
              <a:avLst/>
              <a:gdLst/>
              <a:ahLst/>
              <a:cxnLst/>
              <a:rect l="l" t="t" r="r" b="b"/>
              <a:pathLst>
                <a:path w="2763" h="881" extrusionOk="0">
                  <a:moveTo>
                    <a:pt x="2763" y="881"/>
                  </a:moveTo>
                  <a:lnTo>
                    <a:pt x="1" y="881"/>
                  </a:lnTo>
                  <a:lnTo>
                    <a:pt x="1" y="1"/>
                  </a:lnTo>
                  <a:lnTo>
                    <a:pt x="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8;p21"/>
            <p:cNvSpPr/>
            <p:nvPr/>
          </p:nvSpPr>
          <p:spPr>
            <a:xfrm>
              <a:off x="6955937" y="2885284"/>
              <a:ext cx="245608" cy="98831"/>
            </a:xfrm>
            <a:custGeom>
              <a:avLst/>
              <a:gdLst/>
              <a:ahLst/>
              <a:cxnLst/>
              <a:rect l="l" t="t" r="r" b="b"/>
              <a:pathLst>
                <a:path w="1588" h="639" extrusionOk="0">
                  <a:moveTo>
                    <a:pt x="1587" y="638"/>
                  </a:moveTo>
                  <a:lnTo>
                    <a:pt x="0" y="638"/>
                  </a:lnTo>
                  <a:lnTo>
                    <a:pt x="0" y="1"/>
                  </a:lnTo>
                  <a:lnTo>
                    <a:pt x="1587" y="1"/>
                  </a:lnTo>
                  <a:close/>
                </a:path>
              </a:pathLst>
            </a:custGeom>
            <a:solidFill>
              <a:srgbClr val="0EDB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9;p21"/>
            <p:cNvSpPr/>
            <p:nvPr/>
          </p:nvSpPr>
          <p:spPr>
            <a:xfrm>
              <a:off x="6373776" y="2643234"/>
              <a:ext cx="827767" cy="26293"/>
            </a:xfrm>
            <a:custGeom>
              <a:avLst/>
              <a:gdLst/>
              <a:ahLst/>
              <a:cxnLst/>
              <a:rect l="l" t="t" r="r" b="b"/>
              <a:pathLst>
                <a:path w="5352" h="170" extrusionOk="0">
                  <a:moveTo>
                    <a:pt x="5351" y="170"/>
                  </a:moveTo>
                  <a:lnTo>
                    <a:pt x="1" y="170"/>
                  </a:lnTo>
                  <a:lnTo>
                    <a:pt x="1" y="0"/>
                  </a:lnTo>
                  <a:lnTo>
                    <a:pt x="5351" y="0"/>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10;p21"/>
            <p:cNvSpPr/>
            <p:nvPr/>
          </p:nvSpPr>
          <p:spPr>
            <a:xfrm>
              <a:off x="6373776" y="2701542"/>
              <a:ext cx="827767" cy="26293"/>
            </a:xfrm>
            <a:custGeom>
              <a:avLst/>
              <a:gdLst/>
              <a:ahLst/>
              <a:cxnLst/>
              <a:rect l="l" t="t" r="r" b="b"/>
              <a:pathLst>
                <a:path w="5352" h="170" extrusionOk="0">
                  <a:moveTo>
                    <a:pt x="5351" y="170"/>
                  </a:moveTo>
                  <a:lnTo>
                    <a:pt x="1" y="170"/>
                  </a:lnTo>
                  <a:lnTo>
                    <a:pt x="1" y="1"/>
                  </a:lnTo>
                  <a:lnTo>
                    <a:pt x="5351" y="1"/>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1;p21"/>
            <p:cNvSpPr/>
            <p:nvPr/>
          </p:nvSpPr>
          <p:spPr>
            <a:xfrm>
              <a:off x="6373776" y="2760624"/>
              <a:ext cx="827767" cy="25520"/>
            </a:xfrm>
            <a:custGeom>
              <a:avLst/>
              <a:gdLst/>
              <a:ahLst/>
              <a:cxnLst/>
              <a:rect l="l" t="t" r="r" b="b"/>
              <a:pathLst>
                <a:path w="5352" h="165" extrusionOk="0">
                  <a:moveTo>
                    <a:pt x="5351" y="165"/>
                  </a:moveTo>
                  <a:lnTo>
                    <a:pt x="1" y="165"/>
                  </a:lnTo>
                  <a:lnTo>
                    <a:pt x="1" y="0"/>
                  </a:lnTo>
                  <a:lnTo>
                    <a:pt x="5351" y="0"/>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2;p21"/>
            <p:cNvSpPr/>
            <p:nvPr/>
          </p:nvSpPr>
          <p:spPr>
            <a:xfrm>
              <a:off x="6373776" y="2818933"/>
              <a:ext cx="827767" cy="25674"/>
            </a:xfrm>
            <a:custGeom>
              <a:avLst/>
              <a:gdLst/>
              <a:ahLst/>
              <a:cxnLst/>
              <a:rect l="l" t="t" r="r" b="b"/>
              <a:pathLst>
                <a:path w="5352" h="166" extrusionOk="0">
                  <a:moveTo>
                    <a:pt x="5351" y="165"/>
                  </a:moveTo>
                  <a:lnTo>
                    <a:pt x="1" y="165"/>
                  </a:lnTo>
                  <a:lnTo>
                    <a:pt x="1" y="0"/>
                  </a:lnTo>
                  <a:lnTo>
                    <a:pt x="5351" y="0"/>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3;p21"/>
            <p:cNvSpPr/>
            <p:nvPr/>
          </p:nvSpPr>
          <p:spPr>
            <a:xfrm>
              <a:off x="6373776" y="3196469"/>
              <a:ext cx="427339" cy="136260"/>
            </a:xfrm>
            <a:custGeom>
              <a:avLst/>
              <a:gdLst/>
              <a:ahLst/>
              <a:cxnLst/>
              <a:rect l="l" t="t" r="r" b="b"/>
              <a:pathLst>
                <a:path w="2763" h="881" extrusionOk="0">
                  <a:moveTo>
                    <a:pt x="2763" y="881"/>
                  </a:moveTo>
                  <a:lnTo>
                    <a:pt x="1" y="881"/>
                  </a:lnTo>
                  <a:lnTo>
                    <a:pt x="1" y="0"/>
                  </a:lnTo>
                  <a:lnTo>
                    <a:pt x="2763" y="0"/>
                  </a:lnTo>
                  <a:close/>
                </a:path>
              </a:pathLst>
            </a:custGeom>
            <a:solidFill>
              <a:srgbClr val="0EDB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4;p21"/>
            <p:cNvSpPr/>
            <p:nvPr/>
          </p:nvSpPr>
          <p:spPr>
            <a:xfrm>
              <a:off x="6955937" y="3645152"/>
              <a:ext cx="245608" cy="98676"/>
            </a:xfrm>
            <a:custGeom>
              <a:avLst/>
              <a:gdLst/>
              <a:ahLst/>
              <a:cxnLst/>
              <a:rect l="l" t="t" r="r" b="b"/>
              <a:pathLst>
                <a:path w="1588" h="638" extrusionOk="0">
                  <a:moveTo>
                    <a:pt x="1587" y="637"/>
                  </a:moveTo>
                  <a:lnTo>
                    <a:pt x="0" y="637"/>
                  </a:lnTo>
                  <a:lnTo>
                    <a:pt x="0" y="0"/>
                  </a:lnTo>
                  <a:lnTo>
                    <a:pt x="1587" y="0"/>
                  </a:lnTo>
                  <a:close/>
                </a:path>
              </a:pathLst>
            </a:custGeom>
            <a:solidFill>
              <a:srgbClr val="0EDB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5;p21"/>
            <p:cNvSpPr/>
            <p:nvPr/>
          </p:nvSpPr>
          <p:spPr>
            <a:xfrm>
              <a:off x="6373776" y="3402947"/>
              <a:ext cx="827767" cy="26293"/>
            </a:xfrm>
            <a:custGeom>
              <a:avLst/>
              <a:gdLst/>
              <a:ahLst/>
              <a:cxnLst/>
              <a:rect l="l" t="t" r="r" b="b"/>
              <a:pathLst>
                <a:path w="5352" h="170" extrusionOk="0">
                  <a:moveTo>
                    <a:pt x="5351" y="170"/>
                  </a:moveTo>
                  <a:lnTo>
                    <a:pt x="1" y="170"/>
                  </a:lnTo>
                  <a:lnTo>
                    <a:pt x="1" y="1"/>
                  </a:lnTo>
                  <a:lnTo>
                    <a:pt x="5351" y="1"/>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6;p21"/>
            <p:cNvSpPr/>
            <p:nvPr/>
          </p:nvSpPr>
          <p:spPr>
            <a:xfrm>
              <a:off x="6373776" y="3462029"/>
              <a:ext cx="827767" cy="25674"/>
            </a:xfrm>
            <a:custGeom>
              <a:avLst/>
              <a:gdLst/>
              <a:ahLst/>
              <a:cxnLst/>
              <a:rect l="l" t="t" r="r" b="b"/>
              <a:pathLst>
                <a:path w="5352" h="166" extrusionOk="0">
                  <a:moveTo>
                    <a:pt x="5351" y="165"/>
                  </a:moveTo>
                  <a:lnTo>
                    <a:pt x="1" y="165"/>
                  </a:lnTo>
                  <a:lnTo>
                    <a:pt x="1" y="0"/>
                  </a:lnTo>
                  <a:lnTo>
                    <a:pt x="5351" y="0"/>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7;p21"/>
            <p:cNvSpPr/>
            <p:nvPr/>
          </p:nvSpPr>
          <p:spPr>
            <a:xfrm>
              <a:off x="6373776" y="3520337"/>
              <a:ext cx="827767" cy="25674"/>
            </a:xfrm>
            <a:custGeom>
              <a:avLst/>
              <a:gdLst/>
              <a:ahLst/>
              <a:cxnLst/>
              <a:rect l="l" t="t" r="r" b="b"/>
              <a:pathLst>
                <a:path w="5352" h="166" extrusionOk="0">
                  <a:moveTo>
                    <a:pt x="5351" y="165"/>
                  </a:moveTo>
                  <a:lnTo>
                    <a:pt x="1" y="165"/>
                  </a:lnTo>
                  <a:lnTo>
                    <a:pt x="1" y="1"/>
                  </a:lnTo>
                  <a:lnTo>
                    <a:pt x="5351" y="1"/>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8;p21"/>
            <p:cNvSpPr/>
            <p:nvPr/>
          </p:nvSpPr>
          <p:spPr>
            <a:xfrm>
              <a:off x="6373776" y="3578646"/>
              <a:ext cx="827767" cy="26293"/>
            </a:xfrm>
            <a:custGeom>
              <a:avLst/>
              <a:gdLst/>
              <a:ahLst/>
              <a:cxnLst/>
              <a:rect l="l" t="t" r="r" b="b"/>
              <a:pathLst>
                <a:path w="5352" h="170" extrusionOk="0">
                  <a:moveTo>
                    <a:pt x="5351" y="170"/>
                  </a:moveTo>
                  <a:lnTo>
                    <a:pt x="1" y="170"/>
                  </a:lnTo>
                  <a:lnTo>
                    <a:pt x="1" y="1"/>
                  </a:lnTo>
                  <a:lnTo>
                    <a:pt x="5351" y="1"/>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9;p21"/>
            <p:cNvSpPr/>
            <p:nvPr/>
          </p:nvSpPr>
          <p:spPr>
            <a:xfrm>
              <a:off x="6373776" y="3956182"/>
              <a:ext cx="427339" cy="136260"/>
            </a:xfrm>
            <a:custGeom>
              <a:avLst/>
              <a:gdLst/>
              <a:ahLst/>
              <a:cxnLst/>
              <a:rect l="l" t="t" r="r" b="b"/>
              <a:pathLst>
                <a:path w="2763" h="881" extrusionOk="0">
                  <a:moveTo>
                    <a:pt x="2763" y="881"/>
                  </a:moveTo>
                  <a:lnTo>
                    <a:pt x="1" y="881"/>
                  </a:lnTo>
                  <a:lnTo>
                    <a:pt x="1" y="1"/>
                  </a:lnTo>
                  <a:lnTo>
                    <a:pt x="276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20;p21"/>
            <p:cNvSpPr/>
            <p:nvPr/>
          </p:nvSpPr>
          <p:spPr>
            <a:xfrm>
              <a:off x="6955937" y="4404864"/>
              <a:ext cx="245608" cy="98676"/>
            </a:xfrm>
            <a:custGeom>
              <a:avLst/>
              <a:gdLst/>
              <a:ahLst/>
              <a:cxnLst/>
              <a:rect l="l" t="t" r="r" b="b"/>
              <a:pathLst>
                <a:path w="1588" h="638" extrusionOk="0">
                  <a:moveTo>
                    <a:pt x="1587" y="638"/>
                  </a:moveTo>
                  <a:lnTo>
                    <a:pt x="0" y="638"/>
                  </a:lnTo>
                  <a:lnTo>
                    <a:pt x="0" y="0"/>
                  </a:lnTo>
                  <a:lnTo>
                    <a:pt x="1587" y="0"/>
                  </a:lnTo>
                  <a:close/>
                </a:path>
              </a:pathLst>
            </a:custGeom>
            <a:solidFill>
              <a:srgbClr val="0EDB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1;p21"/>
            <p:cNvSpPr/>
            <p:nvPr/>
          </p:nvSpPr>
          <p:spPr>
            <a:xfrm>
              <a:off x="6373776" y="4163433"/>
              <a:ext cx="827767" cy="25674"/>
            </a:xfrm>
            <a:custGeom>
              <a:avLst/>
              <a:gdLst/>
              <a:ahLst/>
              <a:cxnLst/>
              <a:rect l="l" t="t" r="r" b="b"/>
              <a:pathLst>
                <a:path w="5352" h="166" extrusionOk="0">
                  <a:moveTo>
                    <a:pt x="5351" y="165"/>
                  </a:moveTo>
                  <a:lnTo>
                    <a:pt x="1" y="165"/>
                  </a:lnTo>
                  <a:lnTo>
                    <a:pt x="1" y="1"/>
                  </a:lnTo>
                  <a:lnTo>
                    <a:pt x="5351" y="1"/>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2;p21"/>
            <p:cNvSpPr/>
            <p:nvPr/>
          </p:nvSpPr>
          <p:spPr>
            <a:xfrm>
              <a:off x="6373776" y="4221741"/>
              <a:ext cx="827767" cy="26293"/>
            </a:xfrm>
            <a:custGeom>
              <a:avLst/>
              <a:gdLst/>
              <a:ahLst/>
              <a:cxnLst/>
              <a:rect l="l" t="t" r="r" b="b"/>
              <a:pathLst>
                <a:path w="5352" h="170" extrusionOk="0">
                  <a:moveTo>
                    <a:pt x="5351" y="170"/>
                  </a:moveTo>
                  <a:lnTo>
                    <a:pt x="1" y="170"/>
                  </a:lnTo>
                  <a:lnTo>
                    <a:pt x="1" y="1"/>
                  </a:lnTo>
                  <a:lnTo>
                    <a:pt x="5351" y="1"/>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3;p21"/>
            <p:cNvSpPr/>
            <p:nvPr/>
          </p:nvSpPr>
          <p:spPr>
            <a:xfrm>
              <a:off x="6373776" y="4280050"/>
              <a:ext cx="827767" cy="26448"/>
            </a:xfrm>
            <a:custGeom>
              <a:avLst/>
              <a:gdLst/>
              <a:ahLst/>
              <a:cxnLst/>
              <a:rect l="l" t="t" r="r" b="b"/>
              <a:pathLst>
                <a:path w="5352" h="171" extrusionOk="0">
                  <a:moveTo>
                    <a:pt x="5351" y="170"/>
                  </a:moveTo>
                  <a:lnTo>
                    <a:pt x="1" y="170"/>
                  </a:lnTo>
                  <a:lnTo>
                    <a:pt x="1" y="1"/>
                  </a:lnTo>
                  <a:lnTo>
                    <a:pt x="5351" y="1"/>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4;p21"/>
            <p:cNvSpPr/>
            <p:nvPr/>
          </p:nvSpPr>
          <p:spPr>
            <a:xfrm>
              <a:off x="6373776" y="4338513"/>
              <a:ext cx="827767" cy="26293"/>
            </a:xfrm>
            <a:custGeom>
              <a:avLst/>
              <a:gdLst/>
              <a:ahLst/>
              <a:cxnLst/>
              <a:rect l="l" t="t" r="r" b="b"/>
              <a:pathLst>
                <a:path w="5352" h="170" extrusionOk="0">
                  <a:moveTo>
                    <a:pt x="5351" y="169"/>
                  </a:moveTo>
                  <a:lnTo>
                    <a:pt x="1" y="169"/>
                  </a:lnTo>
                  <a:lnTo>
                    <a:pt x="1" y="0"/>
                  </a:lnTo>
                  <a:lnTo>
                    <a:pt x="5351" y="0"/>
                  </a:lnTo>
                  <a:close/>
                </a:path>
              </a:pathLst>
            </a:custGeom>
            <a:solidFill>
              <a:srgbClr val="81A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5;p21"/>
            <p:cNvSpPr/>
            <p:nvPr/>
          </p:nvSpPr>
          <p:spPr>
            <a:xfrm>
              <a:off x="5151300" y="1688334"/>
              <a:ext cx="331447" cy="152964"/>
            </a:xfrm>
            <a:custGeom>
              <a:avLst/>
              <a:gdLst/>
              <a:ahLst/>
              <a:cxnLst/>
              <a:rect l="l" t="t" r="r" b="b"/>
              <a:pathLst>
                <a:path w="2143" h="989" extrusionOk="0">
                  <a:moveTo>
                    <a:pt x="2078" y="0"/>
                  </a:moveTo>
                  <a:lnTo>
                    <a:pt x="1" y="0"/>
                  </a:lnTo>
                  <a:lnTo>
                    <a:pt x="22" y="135"/>
                  </a:lnTo>
                  <a:cubicBezTo>
                    <a:pt x="87" y="612"/>
                    <a:pt x="517" y="989"/>
                    <a:pt x="981" y="989"/>
                  </a:cubicBezTo>
                  <a:lnTo>
                    <a:pt x="1340" y="989"/>
                  </a:lnTo>
                  <a:cubicBezTo>
                    <a:pt x="1804" y="989"/>
                    <a:pt x="2143" y="612"/>
                    <a:pt x="2091" y="1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6;p21"/>
            <p:cNvSpPr/>
            <p:nvPr/>
          </p:nvSpPr>
          <p:spPr>
            <a:xfrm>
              <a:off x="5472540" y="1688334"/>
              <a:ext cx="328044" cy="152964"/>
            </a:xfrm>
            <a:custGeom>
              <a:avLst/>
              <a:gdLst/>
              <a:ahLst/>
              <a:cxnLst/>
              <a:rect l="l" t="t" r="r" b="b"/>
              <a:pathLst>
                <a:path w="2121" h="989" extrusionOk="0">
                  <a:moveTo>
                    <a:pt x="2077" y="0"/>
                  </a:moveTo>
                  <a:lnTo>
                    <a:pt x="1" y="0"/>
                  </a:lnTo>
                  <a:lnTo>
                    <a:pt x="14" y="135"/>
                  </a:lnTo>
                  <a:cubicBezTo>
                    <a:pt x="66" y="612"/>
                    <a:pt x="482" y="989"/>
                    <a:pt x="946" y="989"/>
                  </a:cubicBezTo>
                  <a:lnTo>
                    <a:pt x="1306" y="989"/>
                  </a:lnTo>
                  <a:cubicBezTo>
                    <a:pt x="1770" y="989"/>
                    <a:pt x="2121" y="612"/>
                    <a:pt x="2086" y="1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7;p21"/>
            <p:cNvSpPr/>
            <p:nvPr/>
          </p:nvSpPr>
          <p:spPr>
            <a:xfrm>
              <a:off x="5793781" y="1688334"/>
              <a:ext cx="324642" cy="152964"/>
            </a:xfrm>
            <a:custGeom>
              <a:avLst/>
              <a:gdLst/>
              <a:ahLst/>
              <a:cxnLst/>
              <a:rect l="l" t="t" r="r" b="b"/>
              <a:pathLst>
                <a:path w="2099" h="989" extrusionOk="0">
                  <a:moveTo>
                    <a:pt x="2077" y="0"/>
                  </a:moveTo>
                  <a:lnTo>
                    <a:pt x="0" y="0"/>
                  </a:lnTo>
                  <a:lnTo>
                    <a:pt x="9" y="135"/>
                  </a:lnTo>
                  <a:cubicBezTo>
                    <a:pt x="44" y="612"/>
                    <a:pt x="447" y="989"/>
                    <a:pt x="911" y="989"/>
                  </a:cubicBezTo>
                  <a:lnTo>
                    <a:pt x="1271" y="989"/>
                  </a:lnTo>
                  <a:cubicBezTo>
                    <a:pt x="1735" y="989"/>
                    <a:pt x="2099" y="612"/>
                    <a:pt x="2082" y="1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8;p21"/>
            <p:cNvSpPr/>
            <p:nvPr/>
          </p:nvSpPr>
          <p:spPr>
            <a:xfrm>
              <a:off x="6115021" y="1688334"/>
              <a:ext cx="321239" cy="152964"/>
            </a:xfrm>
            <a:custGeom>
              <a:avLst/>
              <a:gdLst/>
              <a:ahLst/>
              <a:cxnLst/>
              <a:rect l="l" t="t" r="r" b="b"/>
              <a:pathLst>
                <a:path w="2077" h="989" extrusionOk="0">
                  <a:moveTo>
                    <a:pt x="2077" y="0"/>
                  </a:moveTo>
                  <a:lnTo>
                    <a:pt x="0" y="0"/>
                  </a:lnTo>
                  <a:lnTo>
                    <a:pt x="5" y="135"/>
                  </a:lnTo>
                  <a:cubicBezTo>
                    <a:pt x="22" y="612"/>
                    <a:pt x="412" y="989"/>
                    <a:pt x="876" y="989"/>
                  </a:cubicBezTo>
                  <a:lnTo>
                    <a:pt x="1236" y="989"/>
                  </a:lnTo>
                  <a:cubicBezTo>
                    <a:pt x="1700" y="989"/>
                    <a:pt x="2077" y="612"/>
                    <a:pt x="2077" y="1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9;p21"/>
            <p:cNvSpPr/>
            <p:nvPr/>
          </p:nvSpPr>
          <p:spPr>
            <a:xfrm>
              <a:off x="6436106" y="1688334"/>
              <a:ext cx="321394" cy="152964"/>
            </a:xfrm>
            <a:custGeom>
              <a:avLst/>
              <a:gdLst/>
              <a:ahLst/>
              <a:cxnLst/>
              <a:rect l="l" t="t" r="r" b="b"/>
              <a:pathLst>
                <a:path w="2078" h="989" extrusionOk="0">
                  <a:moveTo>
                    <a:pt x="2078" y="0"/>
                  </a:moveTo>
                  <a:lnTo>
                    <a:pt x="1" y="0"/>
                  </a:lnTo>
                  <a:lnTo>
                    <a:pt x="1" y="135"/>
                  </a:lnTo>
                  <a:cubicBezTo>
                    <a:pt x="1" y="612"/>
                    <a:pt x="378" y="989"/>
                    <a:pt x="842" y="989"/>
                  </a:cubicBezTo>
                  <a:lnTo>
                    <a:pt x="1198" y="989"/>
                  </a:lnTo>
                  <a:cubicBezTo>
                    <a:pt x="1666" y="989"/>
                    <a:pt x="2056" y="612"/>
                    <a:pt x="2073" y="1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30;p21"/>
            <p:cNvSpPr/>
            <p:nvPr/>
          </p:nvSpPr>
          <p:spPr>
            <a:xfrm>
              <a:off x="6754099" y="1688334"/>
              <a:ext cx="324642" cy="152964"/>
            </a:xfrm>
            <a:custGeom>
              <a:avLst/>
              <a:gdLst/>
              <a:ahLst/>
              <a:cxnLst/>
              <a:rect l="l" t="t" r="r" b="b"/>
              <a:pathLst>
                <a:path w="2099" h="989" extrusionOk="0">
                  <a:moveTo>
                    <a:pt x="2099" y="0"/>
                  </a:moveTo>
                  <a:lnTo>
                    <a:pt x="22" y="0"/>
                  </a:lnTo>
                  <a:lnTo>
                    <a:pt x="17" y="135"/>
                  </a:lnTo>
                  <a:cubicBezTo>
                    <a:pt x="0" y="612"/>
                    <a:pt x="364" y="989"/>
                    <a:pt x="828" y="989"/>
                  </a:cubicBezTo>
                  <a:lnTo>
                    <a:pt x="1184" y="989"/>
                  </a:lnTo>
                  <a:cubicBezTo>
                    <a:pt x="1652" y="989"/>
                    <a:pt x="2055" y="612"/>
                    <a:pt x="2090" y="1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1;p21"/>
            <p:cNvSpPr/>
            <p:nvPr/>
          </p:nvSpPr>
          <p:spPr>
            <a:xfrm>
              <a:off x="7071936" y="1688334"/>
              <a:ext cx="328044" cy="152964"/>
            </a:xfrm>
            <a:custGeom>
              <a:avLst/>
              <a:gdLst/>
              <a:ahLst/>
              <a:cxnLst/>
              <a:rect l="l" t="t" r="r" b="b"/>
              <a:pathLst>
                <a:path w="2121" h="989" extrusionOk="0">
                  <a:moveTo>
                    <a:pt x="2120" y="0"/>
                  </a:moveTo>
                  <a:lnTo>
                    <a:pt x="44" y="0"/>
                  </a:lnTo>
                  <a:lnTo>
                    <a:pt x="35" y="135"/>
                  </a:lnTo>
                  <a:cubicBezTo>
                    <a:pt x="0" y="612"/>
                    <a:pt x="351" y="989"/>
                    <a:pt x="815" y="989"/>
                  </a:cubicBezTo>
                  <a:lnTo>
                    <a:pt x="1171" y="989"/>
                  </a:lnTo>
                  <a:cubicBezTo>
                    <a:pt x="1639" y="989"/>
                    <a:pt x="2055" y="612"/>
                    <a:pt x="2103" y="13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2;p21"/>
            <p:cNvSpPr/>
            <p:nvPr/>
          </p:nvSpPr>
          <p:spPr>
            <a:xfrm>
              <a:off x="7389774" y="1688334"/>
              <a:ext cx="331447" cy="152964"/>
            </a:xfrm>
            <a:custGeom>
              <a:avLst/>
              <a:gdLst/>
              <a:ahLst/>
              <a:cxnLst/>
              <a:rect l="l" t="t" r="r" b="b"/>
              <a:pathLst>
                <a:path w="2143" h="989" extrusionOk="0">
                  <a:moveTo>
                    <a:pt x="2142" y="0"/>
                  </a:moveTo>
                  <a:lnTo>
                    <a:pt x="65" y="0"/>
                  </a:lnTo>
                  <a:lnTo>
                    <a:pt x="48" y="135"/>
                  </a:lnTo>
                  <a:cubicBezTo>
                    <a:pt x="0" y="612"/>
                    <a:pt x="339" y="989"/>
                    <a:pt x="803" y="989"/>
                  </a:cubicBezTo>
                  <a:lnTo>
                    <a:pt x="1158" y="989"/>
                  </a:lnTo>
                  <a:cubicBezTo>
                    <a:pt x="1626" y="989"/>
                    <a:pt x="2056" y="612"/>
                    <a:pt x="2121" y="1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3;p21"/>
            <p:cNvSpPr/>
            <p:nvPr/>
          </p:nvSpPr>
          <p:spPr>
            <a:xfrm>
              <a:off x="5151300" y="1228361"/>
              <a:ext cx="574890" cy="460128"/>
            </a:xfrm>
            <a:custGeom>
              <a:avLst/>
              <a:gdLst/>
              <a:ahLst/>
              <a:cxnLst/>
              <a:rect l="l" t="t" r="r" b="b"/>
              <a:pathLst>
                <a:path w="3717" h="2975" extrusionOk="0">
                  <a:moveTo>
                    <a:pt x="3716" y="0"/>
                  </a:moveTo>
                  <a:lnTo>
                    <a:pt x="2190" y="0"/>
                  </a:lnTo>
                  <a:lnTo>
                    <a:pt x="1" y="2974"/>
                  </a:lnTo>
                  <a:lnTo>
                    <a:pt x="2078" y="2974"/>
                  </a:lnTo>
                  <a:close/>
                </a:path>
              </a:pathLst>
            </a:custGeom>
            <a:solidFill>
              <a:srgbClr val="940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4;p21"/>
            <p:cNvSpPr/>
            <p:nvPr/>
          </p:nvSpPr>
          <p:spPr>
            <a:xfrm>
              <a:off x="5472540" y="1228361"/>
              <a:ext cx="490288" cy="460128"/>
            </a:xfrm>
            <a:custGeom>
              <a:avLst/>
              <a:gdLst/>
              <a:ahLst/>
              <a:cxnLst/>
              <a:rect l="l" t="t" r="r" b="b"/>
              <a:pathLst>
                <a:path w="3170" h="2975" extrusionOk="0">
                  <a:moveTo>
                    <a:pt x="3170" y="0"/>
                  </a:moveTo>
                  <a:lnTo>
                    <a:pt x="1639" y="0"/>
                  </a:lnTo>
                  <a:lnTo>
                    <a:pt x="1" y="2974"/>
                  </a:lnTo>
                  <a:lnTo>
                    <a:pt x="2077" y="2974"/>
                  </a:lnTo>
                  <a:close/>
                </a:path>
              </a:pathLst>
            </a:custGeom>
            <a:solidFill>
              <a:srgbClr val="34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35;p21"/>
            <p:cNvSpPr/>
            <p:nvPr/>
          </p:nvSpPr>
          <p:spPr>
            <a:xfrm>
              <a:off x="5793781" y="1228361"/>
              <a:ext cx="405841" cy="460128"/>
            </a:xfrm>
            <a:custGeom>
              <a:avLst/>
              <a:gdLst/>
              <a:ahLst/>
              <a:cxnLst/>
              <a:rect l="l" t="t" r="r" b="b"/>
              <a:pathLst>
                <a:path w="2624" h="2975" extrusionOk="0">
                  <a:moveTo>
                    <a:pt x="2623" y="0"/>
                  </a:moveTo>
                  <a:lnTo>
                    <a:pt x="1093" y="0"/>
                  </a:lnTo>
                  <a:lnTo>
                    <a:pt x="0" y="2974"/>
                  </a:lnTo>
                  <a:lnTo>
                    <a:pt x="2077" y="2974"/>
                  </a:lnTo>
                  <a:close/>
                </a:path>
              </a:pathLst>
            </a:custGeom>
            <a:solidFill>
              <a:srgbClr val="940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36;p21"/>
            <p:cNvSpPr/>
            <p:nvPr/>
          </p:nvSpPr>
          <p:spPr>
            <a:xfrm>
              <a:off x="6115021" y="1228361"/>
              <a:ext cx="321239" cy="460128"/>
            </a:xfrm>
            <a:custGeom>
              <a:avLst/>
              <a:gdLst/>
              <a:ahLst/>
              <a:cxnLst/>
              <a:rect l="l" t="t" r="r" b="b"/>
              <a:pathLst>
                <a:path w="2077" h="2975" extrusionOk="0">
                  <a:moveTo>
                    <a:pt x="2077" y="0"/>
                  </a:moveTo>
                  <a:lnTo>
                    <a:pt x="546" y="0"/>
                  </a:lnTo>
                  <a:lnTo>
                    <a:pt x="0" y="2974"/>
                  </a:lnTo>
                  <a:lnTo>
                    <a:pt x="2077" y="2974"/>
                  </a:lnTo>
                  <a:close/>
                </a:path>
              </a:pathLst>
            </a:custGeom>
            <a:solidFill>
              <a:srgbClr val="34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37;p21"/>
            <p:cNvSpPr/>
            <p:nvPr/>
          </p:nvSpPr>
          <p:spPr>
            <a:xfrm>
              <a:off x="6436106" y="1228361"/>
              <a:ext cx="321394" cy="460128"/>
            </a:xfrm>
            <a:custGeom>
              <a:avLst/>
              <a:gdLst/>
              <a:ahLst/>
              <a:cxnLst/>
              <a:rect l="l" t="t" r="r" b="b"/>
              <a:pathLst>
                <a:path w="2078" h="2975" extrusionOk="0">
                  <a:moveTo>
                    <a:pt x="1532" y="0"/>
                  </a:moveTo>
                  <a:lnTo>
                    <a:pt x="1" y="0"/>
                  </a:lnTo>
                  <a:lnTo>
                    <a:pt x="1" y="2974"/>
                  </a:lnTo>
                  <a:lnTo>
                    <a:pt x="2078" y="2974"/>
                  </a:lnTo>
                  <a:close/>
                </a:path>
              </a:pathLst>
            </a:custGeom>
            <a:solidFill>
              <a:srgbClr val="940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38;p21"/>
            <p:cNvSpPr/>
            <p:nvPr/>
          </p:nvSpPr>
          <p:spPr>
            <a:xfrm>
              <a:off x="6672899" y="1228361"/>
              <a:ext cx="405841" cy="460128"/>
            </a:xfrm>
            <a:custGeom>
              <a:avLst/>
              <a:gdLst/>
              <a:ahLst/>
              <a:cxnLst/>
              <a:rect l="l" t="t" r="r" b="b"/>
              <a:pathLst>
                <a:path w="2624" h="2975" extrusionOk="0">
                  <a:moveTo>
                    <a:pt x="1527" y="0"/>
                  </a:moveTo>
                  <a:lnTo>
                    <a:pt x="1" y="0"/>
                  </a:lnTo>
                  <a:lnTo>
                    <a:pt x="547" y="2974"/>
                  </a:lnTo>
                  <a:lnTo>
                    <a:pt x="2624" y="2974"/>
                  </a:lnTo>
                  <a:close/>
                </a:path>
              </a:pathLst>
            </a:custGeom>
            <a:solidFill>
              <a:srgbClr val="34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39;p21"/>
            <p:cNvSpPr/>
            <p:nvPr/>
          </p:nvSpPr>
          <p:spPr>
            <a:xfrm>
              <a:off x="6908919" y="1228361"/>
              <a:ext cx="491061" cy="460128"/>
            </a:xfrm>
            <a:custGeom>
              <a:avLst/>
              <a:gdLst/>
              <a:ahLst/>
              <a:cxnLst/>
              <a:rect l="l" t="t" r="r" b="b"/>
              <a:pathLst>
                <a:path w="3175" h="2975" extrusionOk="0">
                  <a:moveTo>
                    <a:pt x="1531" y="0"/>
                  </a:moveTo>
                  <a:lnTo>
                    <a:pt x="1" y="0"/>
                  </a:lnTo>
                  <a:lnTo>
                    <a:pt x="1098" y="2974"/>
                  </a:lnTo>
                  <a:lnTo>
                    <a:pt x="3174" y="2974"/>
                  </a:lnTo>
                  <a:close/>
                </a:path>
              </a:pathLst>
            </a:custGeom>
            <a:solidFill>
              <a:srgbClr val="940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40;p21"/>
            <p:cNvSpPr/>
            <p:nvPr/>
          </p:nvSpPr>
          <p:spPr>
            <a:xfrm>
              <a:off x="7145712" y="1228361"/>
              <a:ext cx="575508" cy="460128"/>
            </a:xfrm>
            <a:custGeom>
              <a:avLst/>
              <a:gdLst/>
              <a:ahLst/>
              <a:cxnLst/>
              <a:rect l="l" t="t" r="r" b="b"/>
              <a:pathLst>
                <a:path w="3721" h="2975" extrusionOk="0">
                  <a:moveTo>
                    <a:pt x="1531" y="0"/>
                  </a:moveTo>
                  <a:lnTo>
                    <a:pt x="0" y="0"/>
                  </a:lnTo>
                  <a:lnTo>
                    <a:pt x="1643" y="2974"/>
                  </a:lnTo>
                  <a:lnTo>
                    <a:pt x="3720" y="2974"/>
                  </a:lnTo>
                  <a:close/>
                </a:path>
              </a:pathLst>
            </a:custGeom>
            <a:solidFill>
              <a:srgbClr val="3438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41;p21"/>
            <p:cNvSpPr/>
            <p:nvPr/>
          </p:nvSpPr>
          <p:spPr>
            <a:xfrm>
              <a:off x="7945642" y="2616477"/>
              <a:ext cx="430742" cy="857772"/>
            </a:xfrm>
            <a:custGeom>
              <a:avLst/>
              <a:gdLst/>
              <a:ahLst/>
              <a:cxnLst/>
              <a:rect l="l" t="t" r="r" b="b"/>
              <a:pathLst>
                <a:path w="2785" h="5546" extrusionOk="0">
                  <a:moveTo>
                    <a:pt x="1588" y="5181"/>
                  </a:moveTo>
                  <a:cubicBezTo>
                    <a:pt x="1358" y="5056"/>
                    <a:pt x="1141" y="4847"/>
                    <a:pt x="955" y="4609"/>
                  </a:cubicBezTo>
                  <a:cubicBezTo>
                    <a:pt x="911" y="4557"/>
                    <a:pt x="872" y="4501"/>
                    <a:pt x="833" y="4444"/>
                  </a:cubicBezTo>
                  <a:cubicBezTo>
                    <a:pt x="547" y="4037"/>
                    <a:pt x="335" y="3564"/>
                    <a:pt x="231" y="3217"/>
                  </a:cubicBezTo>
                  <a:cubicBezTo>
                    <a:pt x="92" y="2749"/>
                    <a:pt x="31" y="1539"/>
                    <a:pt x="9" y="997"/>
                  </a:cubicBezTo>
                  <a:cubicBezTo>
                    <a:pt x="1" y="833"/>
                    <a:pt x="1" y="728"/>
                    <a:pt x="1" y="728"/>
                  </a:cubicBezTo>
                  <a:lnTo>
                    <a:pt x="668" y="399"/>
                  </a:lnTo>
                  <a:lnTo>
                    <a:pt x="1475" y="0"/>
                  </a:lnTo>
                  <a:cubicBezTo>
                    <a:pt x="1475" y="0"/>
                    <a:pt x="1544" y="156"/>
                    <a:pt x="1648" y="403"/>
                  </a:cubicBezTo>
                  <a:cubicBezTo>
                    <a:pt x="1674" y="455"/>
                    <a:pt x="1696" y="516"/>
                    <a:pt x="1722" y="577"/>
                  </a:cubicBezTo>
                  <a:cubicBezTo>
                    <a:pt x="1731" y="590"/>
                    <a:pt x="1735" y="607"/>
                    <a:pt x="1744" y="624"/>
                  </a:cubicBezTo>
                  <a:cubicBezTo>
                    <a:pt x="1809" y="780"/>
                    <a:pt x="1882" y="963"/>
                    <a:pt x="1956" y="1158"/>
                  </a:cubicBezTo>
                  <a:cubicBezTo>
                    <a:pt x="2277" y="1973"/>
                    <a:pt x="2645" y="3048"/>
                    <a:pt x="2693" y="3737"/>
                  </a:cubicBezTo>
                  <a:cubicBezTo>
                    <a:pt x="2784" y="4977"/>
                    <a:pt x="2242" y="5545"/>
                    <a:pt x="1588" y="5181"/>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42;p21"/>
            <p:cNvSpPr/>
            <p:nvPr/>
          </p:nvSpPr>
          <p:spPr>
            <a:xfrm>
              <a:off x="7945642" y="2678033"/>
              <a:ext cx="128991" cy="625929"/>
            </a:xfrm>
            <a:custGeom>
              <a:avLst/>
              <a:gdLst/>
              <a:ahLst/>
              <a:cxnLst/>
              <a:rect l="l" t="t" r="r" b="b"/>
              <a:pathLst>
                <a:path w="834" h="4047" extrusionOk="0">
                  <a:moveTo>
                    <a:pt x="833" y="4046"/>
                  </a:moveTo>
                  <a:cubicBezTo>
                    <a:pt x="547" y="3639"/>
                    <a:pt x="335" y="3166"/>
                    <a:pt x="231" y="2819"/>
                  </a:cubicBezTo>
                  <a:cubicBezTo>
                    <a:pt x="92" y="2351"/>
                    <a:pt x="31" y="1141"/>
                    <a:pt x="9" y="599"/>
                  </a:cubicBezTo>
                  <a:cubicBezTo>
                    <a:pt x="1" y="435"/>
                    <a:pt x="1" y="330"/>
                    <a:pt x="1" y="330"/>
                  </a:cubicBezTo>
                  <a:lnTo>
                    <a:pt x="668" y="1"/>
                  </a:lnTo>
                  <a:cubicBezTo>
                    <a:pt x="703" y="738"/>
                    <a:pt x="738" y="1557"/>
                    <a:pt x="738" y="1748"/>
                  </a:cubicBezTo>
                  <a:cubicBezTo>
                    <a:pt x="738" y="1956"/>
                    <a:pt x="794" y="3205"/>
                    <a:pt x="833" y="4046"/>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43;p21"/>
            <p:cNvSpPr/>
            <p:nvPr/>
          </p:nvSpPr>
          <p:spPr>
            <a:xfrm>
              <a:off x="8086542" y="2705564"/>
              <a:ext cx="289842" cy="768685"/>
            </a:xfrm>
            <a:custGeom>
              <a:avLst/>
              <a:gdLst/>
              <a:ahLst/>
              <a:cxnLst/>
              <a:rect l="l" t="t" r="r" b="b"/>
              <a:pathLst>
                <a:path w="1874" h="4970" extrusionOk="0">
                  <a:moveTo>
                    <a:pt x="677" y="4605"/>
                  </a:moveTo>
                  <a:cubicBezTo>
                    <a:pt x="447" y="4480"/>
                    <a:pt x="230" y="4271"/>
                    <a:pt x="44" y="4033"/>
                  </a:cubicBezTo>
                  <a:cubicBezTo>
                    <a:pt x="13" y="3786"/>
                    <a:pt x="0" y="3474"/>
                    <a:pt x="18" y="3079"/>
                  </a:cubicBezTo>
                  <a:cubicBezTo>
                    <a:pt x="65" y="2112"/>
                    <a:pt x="494" y="833"/>
                    <a:pt x="811" y="1"/>
                  </a:cubicBezTo>
                  <a:cubicBezTo>
                    <a:pt x="820" y="14"/>
                    <a:pt x="824" y="31"/>
                    <a:pt x="833" y="48"/>
                  </a:cubicBezTo>
                  <a:cubicBezTo>
                    <a:pt x="1171" y="868"/>
                    <a:pt x="1721" y="2307"/>
                    <a:pt x="1782" y="3161"/>
                  </a:cubicBezTo>
                  <a:cubicBezTo>
                    <a:pt x="1873" y="4401"/>
                    <a:pt x="1331" y="4969"/>
                    <a:pt x="677" y="4605"/>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44;p21"/>
            <p:cNvSpPr/>
            <p:nvPr/>
          </p:nvSpPr>
          <p:spPr>
            <a:xfrm>
              <a:off x="7969770" y="2678807"/>
              <a:ext cx="278552" cy="169049"/>
            </a:xfrm>
            <a:custGeom>
              <a:avLst/>
              <a:gdLst/>
              <a:ahLst/>
              <a:cxnLst/>
              <a:rect l="l" t="t" r="r" b="b"/>
              <a:pathLst>
                <a:path w="1801" h="1093" extrusionOk="0">
                  <a:moveTo>
                    <a:pt x="1800" y="755"/>
                  </a:moveTo>
                  <a:cubicBezTo>
                    <a:pt x="1111" y="937"/>
                    <a:pt x="361" y="1045"/>
                    <a:pt x="14" y="1093"/>
                  </a:cubicBezTo>
                  <a:cubicBezTo>
                    <a:pt x="5" y="876"/>
                    <a:pt x="1" y="737"/>
                    <a:pt x="1" y="737"/>
                  </a:cubicBezTo>
                  <a:lnTo>
                    <a:pt x="1492" y="0"/>
                  </a:lnTo>
                  <a:cubicBezTo>
                    <a:pt x="1518" y="52"/>
                    <a:pt x="1540" y="113"/>
                    <a:pt x="1566" y="174"/>
                  </a:cubicBezTo>
                  <a:cubicBezTo>
                    <a:pt x="1575" y="187"/>
                    <a:pt x="1579" y="204"/>
                    <a:pt x="1588" y="221"/>
                  </a:cubicBezTo>
                  <a:cubicBezTo>
                    <a:pt x="1653" y="377"/>
                    <a:pt x="1726" y="560"/>
                    <a:pt x="1800" y="755"/>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45;p21"/>
            <p:cNvSpPr/>
            <p:nvPr/>
          </p:nvSpPr>
          <p:spPr>
            <a:xfrm>
              <a:off x="7955076" y="2131603"/>
              <a:ext cx="296493" cy="692126"/>
            </a:xfrm>
            <a:custGeom>
              <a:avLst/>
              <a:gdLst/>
              <a:ahLst/>
              <a:cxnLst/>
              <a:rect l="l" t="t" r="r" b="b"/>
              <a:pathLst>
                <a:path w="1917" h="4475" extrusionOk="0">
                  <a:moveTo>
                    <a:pt x="1717" y="3889"/>
                  </a:moveTo>
                  <a:cubicBezTo>
                    <a:pt x="1496" y="3994"/>
                    <a:pt x="1132" y="4158"/>
                    <a:pt x="720" y="4293"/>
                  </a:cubicBezTo>
                  <a:cubicBezTo>
                    <a:pt x="703" y="4301"/>
                    <a:pt x="685" y="4306"/>
                    <a:pt x="668" y="4310"/>
                  </a:cubicBezTo>
                  <a:cubicBezTo>
                    <a:pt x="464" y="4375"/>
                    <a:pt x="252" y="4431"/>
                    <a:pt x="35" y="4475"/>
                  </a:cubicBezTo>
                  <a:cubicBezTo>
                    <a:pt x="35" y="4475"/>
                    <a:pt x="0" y="3178"/>
                    <a:pt x="48" y="1960"/>
                  </a:cubicBezTo>
                  <a:cubicBezTo>
                    <a:pt x="48" y="1934"/>
                    <a:pt x="48" y="1908"/>
                    <a:pt x="48" y="1882"/>
                  </a:cubicBezTo>
                  <a:cubicBezTo>
                    <a:pt x="78" y="1132"/>
                    <a:pt x="139" y="425"/>
                    <a:pt x="256" y="83"/>
                  </a:cubicBezTo>
                  <a:cubicBezTo>
                    <a:pt x="261" y="74"/>
                    <a:pt x="265" y="65"/>
                    <a:pt x="269" y="52"/>
                  </a:cubicBezTo>
                  <a:cubicBezTo>
                    <a:pt x="269" y="48"/>
                    <a:pt x="274" y="44"/>
                    <a:pt x="274" y="35"/>
                  </a:cubicBezTo>
                  <a:cubicBezTo>
                    <a:pt x="278" y="31"/>
                    <a:pt x="278" y="26"/>
                    <a:pt x="282" y="22"/>
                  </a:cubicBezTo>
                  <a:cubicBezTo>
                    <a:pt x="282" y="13"/>
                    <a:pt x="287" y="9"/>
                    <a:pt x="291" y="0"/>
                  </a:cubicBezTo>
                  <a:cubicBezTo>
                    <a:pt x="291" y="0"/>
                    <a:pt x="1340" y="581"/>
                    <a:pt x="1891" y="3525"/>
                  </a:cubicBezTo>
                  <a:cubicBezTo>
                    <a:pt x="1917" y="3673"/>
                    <a:pt x="1852" y="3824"/>
                    <a:pt x="1717" y="3889"/>
                  </a:cubicBez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46;p21"/>
            <p:cNvSpPr/>
            <p:nvPr/>
          </p:nvSpPr>
          <p:spPr>
            <a:xfrm>
              <a:off x="7955076" y="2131603"/>
              <a:ext cx="103471" cy="692126"/>
            </a:xfrm>
            <a:custGeom>
              <a:avLst/>
              <a:gdLst/>
              <a:ahLst/>
              <a:cxnLst/>
              <a:rect l="l" t="t" r="r" b="b"/>
              <a:pathLst>
                <a:path w="669" h="4475" extrusionOk="0">
                  <a:moveTo>
                    <a:pt x="668" y="4310"/>
                  </a:moveTo>
                  <a:cubicBezTo>
                    <a:pt x="464" y="4375"/>
                    <a:pt x="252" y="4431"/>
                    <a:pt x="35" y="4475"/>
                  </a:cubicBezTo>
                  <a:cubicBezTo>
                    <a:pt x="35" y="4475"/>
                    <a:pt x="0" y="3178"/>
                    <a:pt x="48" y="1960"/>
                  </a:cubicBezTo>
                  <a:cubicBezTo>
                    <a:pt x="48" y="1934"/>
                    <a:pt x="48" y="1908"/>
                    <a:pt x="48" y="1882"/>
                  </a:cubicBezTo>
                  <a:cubicBezTo>
                    <a:pt x="87" y="1110"/>
                    <a:pt x="148" y="412"/>
                    <a:pt x="256" y="83"/>
                  </a:cubicBezTo>
                  <a:cubicBezTo>
                    <a:pt x="261" y="74"/>
                    <a:pt x="265" y="65"/>
                    <a:pt x="269" y="52"/>
                  </a:cubicBezTo>
                  <a:cubicBezTo>
                    <a:pt x="269" y="48"/>
                    <a:pt x="274" y="44"/>
                    <a:pt x="274" y="35"/>
                  </a:cubicBezTo>
                  <a:cubicBezTo>
                    <a:pt x="278" y="31"/>
                    <a:pt x="278" y="26"/>
                    <a:pt x="282" y="22"/>
                  </a:cubicBezTo>
                  <a:cubicBezTo>
                    <a:pt x="282" y="13"/>
                    <a:pt x="287" y="9"/>
                    <a:pt x="291" y="0"/>
                  </a:cubicBezTo>
                  <a:cubicBezTo>
                    <a:pt x="291" y="0"/>
                    <a:pt x="495" y="1852"/>
                    <a:pt x="538" y="2389"/>
                  </a:cubicBezTo>
                  <a:cubicBezTo>
                    <a:pt x="555" y="2589"/>
                    <a:pt x="625" y="3599"/>
                    <a:pt x="668" y="4310"/>
                  </a:cubicBez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47;p21"/>
            <p:cNvSpPr/>
            <p:nvPr/>
          </p:nvSpPr>
          <p:spPr>
            <a:xfrm>
              <a:off x="8114691" y="2535896"/>
              <a:ext cx="403830" cy="958459"/>
            </a:xfrm>
            <a:custGeom>
              <a:avLst/>
              <a:gdLst/>
              <a:ahLst/>
              <a:cxnLst/>
              <a:rect l="l" t="t" r="r" b="b"/>
              <a:pathLst>
                <a:path w="2611" h="6197" extrusionOk="0">
                  <a:moveTo>
                    <a:pt x="2610" y="521"/>
                  </a:moveTo>
                  <a:cubicBezTo>
                    <a:pt x="2610" y="521"/>
                    <a:pt x="2606" y="781"/>
                    <a:pt x="2593" y="1163"/>
                  </a:cubicBezTo>
                  <a:cubicBezTo>
                    <a:pt x="2563" y="1987"/>
                    <a:pt x="2480" y="3387"/>
                    <a:pt x="2294" y="4068"/>
                  </a:cubicBezTo>
                  <a:cubicBezTo>
                    <a:pt x="1934" y="5394"/>
                    <a:pt x="1240" y="6197"/>
                    <a:pt x="620" y="5763"/>
                  </a:cubicBezTo>
                  <a:cubicBezTo>
                    <a:pt x="0" y="5329"/>
                    <a:pt x="200" y="4163"/>
                    <a:pt x="321" y="3066"/>
                  </a:cubicBezTo>
                  <a:cubicBezTo>
                    <a:pt x="421" y="2169"/>
                    <a:pt x="880" y="694"/>
                    <a:pt x="1045" y="183"/>
                  </a:cubicBezTo>
                  <a:cubicBezTo>
                    <a:pt x="1084" y="66"/>
                    <a:pt x="1106" y="1"/>
                    <a:pt x="1106" y="1"/>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8;p21"/>
            <p:cNvSpPr/>
            <p:nvPr/>
          </p:nvSpPr>
          <p:spPr>
            <a:xfrm>
              <a:off x="8276317" y="2535896"/>
              <a:ext cx="242205" cy="197971"/>
            </a:xfrm>
            <a:custGeom>
              <a:avLst/>
              <a:gdLst/>
              <a:ahLst/>
              <a:cxnLst/>
              <a:rect l="l" t="t" r="r" b="b"/>
              <a:pathLst>
                <a:path w="1566" h="1280" extrusionOk="0">
                  <a:moveTo>
                    <a:pt x="1565" y="521"/>
                  </a:moveTo>
                  <a:cubicBezTo>
                    <a:pt x="1565" y="521"/>
                    <a:pt x="1561" y="781"/>
                    <a:pt x="1548" y="1163"/>
                  </a:cubicBezTo>
                  <a:cubicBezTo>
                    <a:pt x="616" y="1280"/>
                    <a:pt x="390" y="573"/>
                    <a:pt x="265" y="473"/>
                  </a:cubicBezTo>
                  <a:cubicBezTo>
                    <a:pt x="191" y="417"/>
                    <a:pt x="87" y="291"/>
                    <a:pt x="0" y="183"/>
                  </a:cubicBezTo>
                  <a:cubicBezTo>
                    <a:pt x="39" y="66"/>
                    <a:pt x="61" y="1"/>
                    <a:pt x="61" y="1"/>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49;p21"/>
            <p:cNvSpPr/>
            <p:nvPr/>
          </p:nvSpPr>
          <p:spPr>
            <a:xfrm>
              <a:off x="8293639" y="1791650"/>
              <a:ext cx="330210" cy="584170"/>
            </a:xfrm>
            <a:custGeom>
              <a:avLst/>
              <a:gdLst/>
              <a:ahLst/>
              <a:cxnLst/>
              <a:rect l="l" t="t" r="r" b="b"/>
              <a:pathLst>
                <a:path w="2135" h="3777" extrusionOk="0">
                  <a:moveTo>
                    <a:pt x="2004" y="169"/>
                  </a:moveTo>
                  <a:lnTo>
                    <a:pt x="1154" y="44"/>
                  </a:lnTo>
                  <a:cubicBezTo>
                    <a:pt x="1141" y="44"/>
                    <a:pt x="1128" y="39"/>
                    <a:pt x="1115" y="39"/>
                  </a:cubicBezTo>
                  <a:cubicBezTo>
                    <a:pt x="885" y="0"/>
                    <a:pt x="794" y="104"/>
                    <a:pt x="794" y="104"/>
                  </a:cubicBezTo>
                  <a:lnTo>
                    <a:pt x="846" y="312"/>
                  </a:lnTo>
                  <a:lnTo>
                    <a:pt x="907" y="308"/>
                  </a:lnTo>
                  <a:lnTo>
                    <a:pt x="23" y="3235"/>
                  </a:lnTo>
                  <a:cubicBezTo>
                    <a:pt x="1" y="3304"/>
                    <a:pt x="40" y="3373"/>
                    <a:pt x="105" y="3399"/>
                  </a:cubicBezTo>
                  <a:lnTo>
                    <a:pt x="703" y="3603"/>
                  </a:lnTo>
                  <a:lnTo>
                    <a:pt x="764" y="3725"/>
                  </a:lnTo>
                  <a:cubicBezTo>
                    <a:pt x="764" y="3725"/>
                    <a:pt x="898" y="3777"/>
                    <a:pt x="1068" y="3685"/>
                  </a:cubicBezTo>
                  <a:lnTo>
                    <a:pt x="1068" y="3685"/>
                  </a:lnTo>
                  <a:cubicBezTo>
                    <a:pt x="1068" y="3685"/>
                    <a:pt x="1068" y="3685"/>
                    <a:pt x="1068" y="3685"/>
                  </a:cubicBezTo>
                  <a:lnTo>
                    <a:pt x="1068" y="3685"/>
                  </a:lnTo>
                  <a:cubicBezTo>
                    <a:pt x="1098" y="3672"/>
                    <a:pt x="1124" y="3642"/>
                    <a:pt x="1133" y="3607"/>
                  </a:cubicBezTo>
                  <a:lnTo>
                    <a:pt x="2112" y="338"/>
                  </a:lnTo>
                  <a:cubicBezTo>
                    <a:pt x="2134" y="260"/>
                    <a:pt x="2082" y="182"/>
                    <a:pt x="2004" y="169"/>
                  </a:cubicBezTo>
                  <a:close/>
                </a:path>
              </a:pathLst>
            </a:custGeom>
            <a:solidFill>
              <a:srgbClr val="4F4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50;p21"/>
            <p:cNvSpPr/>
            <p:nvPr/>
          </p:nvSpPr>
          <p:spPr>
            <a:xfrm>
              <a:off x="8263479" y="1800311"/>
              <a:ext cx="330055" cy="570869"/>
            </a:xfrm>
            <a:custGeom>
              <a:avLst/>
              <a:gdLst/>
              <a:ahLst/>
              <a:cxnLst/>
              <a:rect l="l" t="t" r="r" b="b"/>
              <a:pathLst>
                <a:path w="2134" h="3691" extrusionOk="0">
                  <a:moveTo>
                    <a:pt x="959" y="105"/>
                  </a:moveTo>
                  <a:lnTo>
                    <a:pt x="23" y="3205"/>
                  </a:lnTo>
                  <a:cubicBezTo>
                    <a:pt x="1" y="3274"/>
                    <a:pt x="40" y="3348"/>
                    <a:pt x="105" y="3369"/>
                  </a:cubicBezTo>
                  <a:lnTo>
                    <a:pt x="959" y="3669"/>
                  </a:lnTo>
                  <a:cubicBezTo>
                    <a:pt x="1033" y="3690"/>
                    <a:pt x="1111" y="3651"/>
                    <a:pt x="1132" y="3577"/>
                  </a:cubicBezTo>
                  <a:lnTo>
                    <a:pt x="2112" y="313"/>
                  </a:lnTo>
                  <a:cubicBezTo>
                    <a:pt x="2134" y="235"/>
                    <a:pt x="2082" y="152"/>
                    <a:pt x="2004" y="144"/>
                  </a:cubicBezTo>
                  <a:lnTo>
                    <a:pt x="1106" y="9"/>
                  </a:lnTo>
                  <a:cubicBezTo>
                    <a:pt x="1037" y="1"/>
                    <a:pt x="976" y="40"/>
                    <a:pt x="959" y="1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51;p21"/>
            <p:cNvSpPr/>
            <p:nvPr/>
          </p:nvSpPr>
          <p:spPr>
            <a:xfrm>
              <a:off x="8248786" y="2006789"/>
              <a:ext cx="438011" cy="663358"/>
            </a:xfrm>
            <a:custGeom>
              <a:avLst/>
              <a:gdLst/>
              <a:ahLst/>
              <a:cxnLst/>
              <a:rect l="l" t="t" r="r" b="b"/>
              <a:pathLst>
                <a:path w="2832" h="4289" extrusionOk="0">
                  <a:moveTo>
                    <a:pt x="2689" y="2750"/>
                  </a:moveTo>
                  <a:cubicBezTo>
                    <a:pt x="2689" y="2750"/>
                    <a:pt x="2806" y="2338"/>
                    <a:pt x="2758" y="2060"/>
                  </a:cubicBezTo>
                  <a:cubicBezTo>
                    <a:pt x="2715" y="1783"/>
                    <a:pt x="2619" y="1609"/>
                    <a:pt x="2619" y="1609"/>
                  </a:cubicBezTo>
                  <a:cubicBezTo>
                    <a:pt x="2619" y="1609"/>
                    <a:pt x="2715" y="1167"/>
                    <a:pt x="2459" y="1011"/>
                  </a:cubicBezTo>
                  <a:cubicBezTo>
                    <a:pt x="2459" y="1011"/>
                    <a:pt x="2498" y="608"/>
                    <a:pt x="2363" y="369"/>
                  </a:cubicBezTo>
                  <a:cubicBezTo>
                    <a:pt x="2229" y="127"/>
                    <a:pt x="2017" y="1"/>
                    <a:pt x="1882" y="140"/>
                  </a:cubicBezTo>
                  <a:cubicBezTo>
                    <a:pt x="1748" y="283"/>
                    <a:pt x="1917" y="565"/>
                    <a:pt x="1917" y="565"/>
                  </a:cubicBezTo>
                  <a:cubicBezTo>
                    <a:pt x="1917" y="565"/>
                    <a:pt x="1943" y="699"/>
                    <a:pt x="1930" y="855"/>
                  </a:cubicBezTo>
                  <a:cubicBezTo>
                    <a:pt x="1895" y="894"/>
                    <a:pt x="1852" y="942"/>
                    <a:pt x="1817" y="994"/>
                  </a:cubicBezTo>
                  <a:cubicBezTo>
                    <a:pt x="1691" y="998"/>
                    <a:pt x="1457" y="1024"/>
                    <a:pt x="1253" y="1146"/>
                  </a:cubicBezTo>
                  <a:cubicBezTo>
                    <a:pt x="967" y="1319"/>
                    <a:pt x="937" y="1354"/>
                    <a:pt x="946" y="1462"/>
                  </a:cubicBezTo>
                  <a:cubicBezTo>
                    <a:pt x="950" y="1570"/>
                    <a:pt x="1097" y="1727"/>
                    <a:pt x="1475" y="1635"/>
                  </a:cubicBezTo>
                  <a:lnTo>
                    <a:pt x="1609" y="1592"/>
                  </a:lnTo>
                  <a:lnTo>
                    <a:pt x="1509" y="1935"/>
                  </a:lnTo>
                  <a:cubicBezTo>
                    <a:pt x="1509" y="1935"/>
                    <a:pt x="1193" y="2039"/>
                    <a:pt x="1123" y="2043"/>
                  </a:cubicBezTo>
                  <a:cubicBezTo>
                    <a:pt x="1058" y="2052"/>
                    <a:pt x="915" y="2147"/>
                    <a:pt x="993" y="2308"/>
                  </a:cubicBezTo>
                  <a:lnTo>
                    <a:pt x="230" y="2043"/>
                  </a:lnTo>
                  <a:cubicBezTo>
                    <a:pt x="230" y="2043"/>
                    <a:pt x="78" y="1995"/>
                    <a:pt x="118" y="1870"/>
                  </a:cubicBezTo>
                  <a:lnTo>
                    <a:pt x="529" y="508"/>
                  </a:lnTo>
                  <a:cubicBezTo>
                    <a:pt x="534" y="487"/>
                    <a:pt x="356" y="283"/>
                    <a:pt x="222" y="413"/>
                  </a:cubicBezTo>
                  <a:cubicBezTo>
                    <a:pt x="87" y="543"/>
                    <a:pt x="61" y="768"/>
                    <a:pt x="35" y="885"/>
                  </a:cubicBezTo>
                  <a:cubicBezTo>
                    <a:pt x="5" y="1002"/>
                    <a:pt x="13" y="1202"/>
                    <a:pt x="35" y="1375"/>
                  </a:cubicBezTo>
                  <a:cubicBezTo>
                    <a:pt x="57" y="1553"/>
                    <a:pt x="0" y="1891"/>
                    <a:pt x="13" y="2017"/>
                  </a:cubicBezTo>
                  <a:cubicBezTo>
                    <a:pt x="31" y="2138"/>
                    <a:pt x="26" y="2407"/>
                    <a:pt x="13" y="2633"/>
                  </a:cubicBezTo>
                  <a:cubicBezTo>
                    <a:pt x="0" y="2858"/>
                    <a:pt x="65" y="3361"/>
                    <a:pt x="308" y="3565"/>
                  </a:cubicBezTo>
                  <a:cubicBezTo>
                    <a:pt x="547" y="3769"/>
                    <a:pt x="599" y="3769"/>
                    <a:pt x="655" y="3864"/>
                  </a:cubicBezTo>
                  <a:cubicBezTo>
                    <a:pt x="712" y="3959"/>
                    <a:pt x="915" y="4233"/>
                    <a:pt x="1227" y="4259"/>
                  </a:cubicBezTo>
                  <a:cubicBezTo>
                    <a:pt x="1540" y="4289"/>
                    <a:pt x="1926" y="4102"/>
                    <a:pt x="2086" y="3877"/>
                  </a:cubicBezTo>
                  <a:cubicBezTo>
                    <a:pt x="2242" y="3647"/>
                    <a:pt x="2697" y="3430"/>
                    <a:pt x="2762" y="3209"/>
                  </a:cubicBezTo>
                  <a:cubicBezTo>
                    <a:pt x="2832" y="2988"/>
                    <a:pt x="2762" y="2819"/>
                    <a:pt x="2689" y="2750"/>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52;p21"/>
            <p:cNvSpPr/>
            <p:nvPr/>
          </p:nvSpPr>
          <p:spPr>
            <a:xfrm>
              <a:off x="7584344" y="2662357"/>
              <a:ext cx="88167" cy="17659"/>
            </a:xfrm>
            <a:custGeom>
              <a:avLst/>
              <a:gdLst/>
              <a:ahLst/>
              <a:cxnLst/>
              <a:rect l="l" t="t" r="r" b="b"/>
              <a:pathLst>
                <a:path w="694" h="139" extrusionOk="0">
                  <a:moveTo>
                    <a:pt x="668" y="139"/>
                  </a:moveTo>
                  <a:cubicBezTo>
                    <a:pt x="663" y="139"/>
                    <a:pt x="655" y="134"/>
                    <a:pt x="650" y="130"/>
                  </a:cubicBezTo>
                  <a:cubicBezTo>
                    <a:pt x="585" y="69"/>
                    <a:pt x="234" y="91"/>
                    <a:pt x="26" y="121"/>
                  </a:cubicBezTo>
                  <a:cubicBezTo>
                    <a:pt x="13" y="121"/>
                    <a:pt x="4" y="113"/>
                    <a:pt x="0" y="104"/>
                  </a:cubicBezTo>
                  <a:cubicBezTo>
                    <a:pt x="0" y="91"/>
                    <a:pt x="9" y="78"/>
                    <a:pt x="22" y="78"/>
                  </a:cubicBezTo>
                  <a:cubicBezTo>
                    <a:pt x="78" y="69"/>
                    <a:pt x="581" y="0"/>
                    <a:pt x="685" y="100"/>
                  </a:cubicBezTo>
                  <a:cubicBezTo>
                    <a:pt x="694" y="108"/>
                    <a:pt x="694" y="121"/>
                    <a:pt x="685" y="130"/>
                  </a:cubicBezTo>
                  <a:cubicBezTo>
                    <a:pt x="681" y="134"/>
                    <a:pt x="672" y="139"/>
                    <a:pt x="668" y="139"/>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53;p21"/>
            <p:cNvSpPr/>
            <p:nvPr/>
          </p:nvSpPr>
          <p:spPr>
            <a:xfrm>
              <a:off x="7545215" y="2728419"/>
              <a:ext cx="141652" cy="68984"/>
            </a:xfrm>
            <a:custGeom>
              <a:avLst/>
              <a:gdLst/>
              <a:ahLst/>
              <a:cxnLst/>
              <a:rect l="l" t="t" r="r" b="b"/>
              <a:pathLst>
                <a:path w="1115" h="543" extrusionOk="0">
                  <a:moveTo>
                    <a:pt x="26" y="542"/>
                  </a:moveTo>
                  <a:cubicBezTo>
                    <a:pt x="13" y="542"/>
                    <a:pt x="5" y="538"/>
                    <a:pt x="5" y="525"/>
                  </a:cubicBezTo>
                  <a:cubicBezTo>
                    <a:pt x="0" y="516"/>
                    <a:pt x="5" y="503"/>
                    <a:pt x="18" y="499"/>
                  </a:cubicBezTo>
                  <a:cubicBezTo>
                    <a:pt x="22" y="499"/>
                    <a:pt x="252" y="425"/>
                    <a:pt x="490" y="282"/>
                  </a:cubicBezTo>
                  <a:lnTo>
                    <a:pt x="551" y="243"/>
                  </a:lnTo>
                  <a:cubicBezTo>
                    <a:pt x="768" y="113"/>
                    <a:pt x="954" y="0"/>
                    <a:pt x="1106" y="152"/>
                  </a:cubicBezTo>
                  <a:cubicBezTo>
                    <a:pt x="1115" y="161"/>
                    <a:pt x="1115" y="174"/>
                    <a:pt x="1106" y="182"/>
                  </a:cubicBezTo>
                  <a:cubicBezTo>
                    <a:pt x="1097" y="191"/>
                    <a:pt x="1080" y="191"/>
                    <a:pt x="1071" y="182"/>
                  </a:cubicBezTo>
                  <a:cubicBezTo>
                    <a:pt x="945" y="57"/>
                    <a:pt x="781" y="156"/>
                    <a:pt x="577" y="282"/>
                  </a:cubicBezTo>
                  <a:lnTo>
                    <a:pt x="512" y="321"/>
                  </a:lnTo>
                  <a:cubicBezTo>
                    <a:pt x="269" y="469"/>
                    <a:pt x="35" y="542"/>
                    <a:pt x="31" y="542"/>
                  </a:cubicBezTo>
                  <a:cubicBezTo>
                    <a:pt x="31" y="542"/>
                    <a:pt x="26" y="542"/>
                    <a:pt x="26" y="542"/>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54;p21"/>
            <p:cNvSpPr/>
            <p:nvPr/>
          </p:nvSpPr>
          <p:spPr>
            <a:xfrm>
              <a:off x="7557792" y="2744426"/>
              <a:ext cx="87786" cy="11688"/>
            </a:xfrm>
            <a:custGeom>
              <a:avLst/>
              <a:gdLst/>
              <a:ahLst/>
              <a:cxnLst/>
              <a:rect l="l" t="t" r="r" b="b"/>
              <a:pathLst>
                <a:path w="691" h="92" extrusionOk="0">
                  <a:moveTo>
                    <a:pt x="27" y="78"/>
                  </a:moveTo>
                  <a:cubicBezTo>
                    <a:pt x="18" y="78"/>
                    <a:pt x="10" y="69"/>
                    <a:pt x="5" y="56"/>
                  </a:cubicBezTo>
                  <a:cubicBezTo>
                    <a:pt x="1" y="48"/>
                    <a:pt x="10" y="35"/>
                    <a:pt x="23" y="30"/>
                  </a:cubicBezTo>
                  <a:lnTo>
                    <a:pt x="157" y="0"/>
                  </a:lnTo>
                  <a:cubicBezTo>
                    <a:pt x="161" y="0"/>
                    <a:pt x="161" y="0"/>
                    <a:pt x="166" y="0"/>
                  </a:cubicBezTo>
                  <a:cubicBezTo>
                    <a:pt x="170" y="0"/>
                    <a:pt x="469" y="48"/>
                    <a:pt x="660" y="0"/>
                  </a:cubicBezTo>
                  <a:cubicBezTo>
                    <a:pt x="673" y="0"/>
                    <a:pt x="686" y="4"/>
                    <a:pt x="686" y="17"/>
                  </a:cubicBezTo>
                  <a:cubicBezTo>
                    <a:pt x="690" y="30"/>
                    <a:pt x="682" y="43"/>
                    <a:pt x="669" y="48"/>
                  </a:cubicBezTo>
                  <a:cubicBezTo>
                    <a:pt x="482" y="91"/>
                    <a:pt x="205" y="52"/>
                    <a:pt x="166" y="48"/>
                  </a:cubicBezTo>
                  <a:lnTo>
                    <a:pt x="31" y="74"/>
                  </a:lnTo>
                  <a:cubicBezTo>
                    <a:pt x="31" y="78"/>
                    <a:pt x="27" y="78"/>
                    <a:pt x="27" y="78"/>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55;p21"/>
            <p:cNvSpPr/>
            <p:nvPr/>
          </p:nvSpPr>
          <p:spPr>
            <a:xfrm>
              <a:off x="8398348" y="2328800"/>
              <a:ext cx="226739" cy="63722"/>
            </a:xfrm>
            <a:custGeom>
              <a:avLst/>
              <a:gdLst/>
              <a:ahLst/>
              <a:cxnLst/>
              <a:rect l="l" t="t" r="r" b="b"/>
              <a:pathLst>
                <a:path w="1466" h="412" extrusionOk="0">
                  <a:moveTo>
                    <a:pt x="339" y="412"/>
                  </a:moveTo>
                  <a:cubicBezTo>
                    <a:pt x="273" y="412"/>
                    <a:pt x="217" y="403"/>
                    <a:pt x="165" y="382"/>
                  </a:cubicBezTo>
                  <a:cubicBezTo>
                    <a:pt x="39" y="330"/>
                    <a:pt x="5" y="239"/>
                    <a:pt x="5" y="234"/>
                  </a:cubicBezTo>
                  <a:cubicBezTo>
                    <a:pt x="0" y="226"/>
                    <a:pt x="5" y="212"/>
                    <a:pt x="18" y="208"/>
                  </a:cubicBezTo>
                  <a:cubicBezTo>
                    <a:pt x="26" y="204"/>
                    <a:pt x="39" y="208"/>
                    <a:pt x="44" y="221"/>
                  </a:cubicBezTo>
                  <a:cubicBezTo>
                    <a:pt x="48" y="221"/>
                    <a:pt x="78" y="299"/>
                    <a:pt x="182" y="343"/>
                  </a:cubicBezTo>
                  <a:cubicBezTo>
                    <a:pt x="282" y="382"/>
                    <a:pt x="469" y="395"/>
                    <a:pt x="794" y="243"/>
                  </a:cubicBezTo>
                  <a:cubicBezTo>
                    <a:pt x="798" y="243"/>
                    <a:pt x="798" y="243"/>
                    <a:pt x="802" y="243"/>
                  </a:cubicBezTo>
                  <a:cubicBezTo>
                    <a:pt x="802" y="243"/>
                    <a:pt x="1132" y="247"/>
                    <a:pt x="1427" y="9"/>
                  </a:cubicBezTo>
                  <a:cubicBezTo>
                    <a:pt x="1435" y="0"/>
                    <a:pt x="1448" y="0"/>
                    <a:pt x="1457" y="9"/>
                  </a:cubicBezTo>
                  <a:cubicBezTo>
                    <a:pt x="1466" y="22"/>
                    <a:pt x="1466" y="35"/>
                    <a:pt x="1453" y="43"/>
                  </a:cubicBezTo>
                  <a:cubicBezTo>
                    <a:pt x="1162" y="278"/>
                    <a:pt x="854" y="286"/>
                    <a:pt x="807" y="286"/>
                  </a:cubicBezTo>
                  <a:cubicBezTo>
                    <a:pt x="625" y="373"/>
                    <a:pt x="469" y="412"/>
                    <a:pt x="339" y="412"/>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56;p21"/>
            <p:cNvSpPr/>
            <p:nvPr/>
          </p:nvSpPr>
          <p:spPr>
            <a:xfrm>
              <a:off x="8420465" y="2362208"/>
              <a:ext cx="248237" cy="116153"/>
            </a:xfrm>
            <a:custGeom>
              <a:avLst/>
              <a:gdLst/>
              <a:ahLst/>
              <a:cxnLst/>
              <a:rect l="l" t="t" r="r" b="b"/>
              <a:pathLst>
                <a:path w="1605" h="751" extrusionOk="0">
                  <a:moveTo>
                    <a:pt x="230" y="751"/>
                  </a:moveTo>
                  <a:cubicBezTo>
                    <a:pt x="152" y="751"/>
                    <a:pt x="83" y="716"/>
                    <a:pt x="44" y="647"/>
                  </a:cubicBezTo>
                  <a:cubicBezTo>
                    <a:pt x="5" y="582"/>
                    <a:pt x="0" y="491"/>
                    <a:pt x="31" y="439"/>
                  </a:cubicBezTo>
                  <a:cubicBezTo>
                    <a:pt x="83" y="361"/>
                    <a:pt x="274" y="222"/>
                    <a:pt x="391" y="192"/>
                  </a:cubicBezTo>
                  <a:cubicBezTo>
                    <a:pt x="421" y="187"/>
                    <a:pt x="473" y="166"/>
                    <a:pt x="529" y="148"/>
                  </a:cubicBezTo>
                  <a:cubicBezTo>
                    <a:pt x="698" y="88"/>
                    <a:pt x="928" y="1"/>
                    <a:pt x="1076" y="27"/>
                  </a:cubicBezTo>
                  <a:cubicBezTo>
                    <a:pt x="1275" y="62"/>
                    <a:pt x="1583" y="421"/>
                    <a:pt x="1596" y="439"/>
                  </a:cubicBezTo>
                  <a:cubicBezTo>
                    <a:pt x="1605" y="447"/>
                    <a:pt x="1605" y="460"/>
                    <a:pt x="1596" y="469"/>
                  </a:cubicBezTo>
                  <a:cubicBezTo>
                    <a:pt x="1587" y="478"/>
                    <a:pt x="1570" y="478"/>
                    <a:pt x="1561" y="469"/>
                  </a:cubicBezTo>
                  <a:cubicBezTo>
                    <a:pt x="1561" y="465"/>
                    <a:pt x="1249" y="101"/>
                    <a:pt x="1067" y="70"/>
                  </a:cubicBezTo>
                  <a:cubicBezTo>
                    <a:pt x="933" y="49"/>
                    <a:pt x="698" y="135"/>
                    <a:pt x="547" y="187"/>
                  </a:cubicBezTo>
                  <a:cubicBezTo>
                    <a:pt x="486" y="213"/>
                    <a:pt x="434" y="231"/>
                    <a:pt x="404" y="235"/>
                  </a:cubicBezTo>
                  <a:cubicBezTo>
                    <a:pt x="291" y="265"/>
                    <a:pt x="113" y="400"/>
                    <a:pt x="70" y="465"/>
                  </a:cubicBezTo>
                  <a:cubicBezTo>
                    <a:pt x="48" y="495"/>
                    <a:pt x="52" y="569"/>
                    <a:pt x="83" y="625"/>
                  </a:cubicBezTo>
                  <a:cubicBezTo>
                    <a:pt x="109" y="664"/>
                    <a:pt x="156" y="712"/>
                    <a:pt x="248" y="708"/>
                  </a:cubicBezTo>
                  <a:cubicBezTo>
                    <a:pt x="438" y="695"/>
                    <a:pt x="577" y="630"/>
                    <a:pt x="581" y="630"/>
                  </a:cubicBezTo>
                  <a:cubicBezTo>
                    <a:pt x="581" y="630"/>
                    <a:pt x="586" y="630"/>
                    <a:pt x="590" y="630"/>
                  </a:cubicBezTo>
                  <a:cubicBezTo>
                    <a:pt x="594" y="630"/>
                    <a:pt x="872" y="647"/>
                    <a:pt x="1067" y="569"/>
                  </a:cubicBezTo>
                  <a:cubicBezTo>
                    <a:pt x="1080" y="564"/>
                    <a:pt x="1093" y="569"/>
                    <a:pt x="1097" y="577"/>
                  </a:cubicBezTo>
                  <a:cubicBezTo>
                    <a:pt x="1102" y="590"/>
                    <a:pt x="1097" y="603"/>
                    <a:pt x="1084" y="608"/>
                  </a:cubicBezTo>
                  <a:cubicBezTo>
                    <a:pt x="894" y="690"/>
                    <a:pt x="638" y="677"/>
                    <a:pt x="594" y="673"/>
                  </a:cubicBezTo>
                  <a:cubicBezTo>
                    <a:pt x="564" y="686"/>
                    <a:pt x="430" y="742"/>
                    <a:pt x="248" y="751"/>
                  </a:cubicBezTo>
                  <a:cubicBezTo>
                    <a:pt x="243" y="751"/>
                    <a:pt x="239" y="751"/>
                    <a:pt x="230" y="751"/>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57;p21"/>
            <p:cNvSpPr/>
            <p:nvPr/>
          </p:nvSpPr>
          <p:spPr>
            <a:xfrm>
              <a:off x="7612420" y="2917330"/>
              <a:ext cx="60091" cy="37605"/>
            </a:xfrm>
            <a:custGeom>
              <a:avLst/>
              <a:gdLst/>
              <a:ahLst/>
              <a:cxnLst/>
              <a:rect l="l" t="t" r="r" b="b"/>
              <a:pathLst>
                <a:path w="473" h="296" extrusionOk="0">
                  <a:moveTo>
                    <a:pt x="447" y="295"/>
                  </a:moveTo>
                  <a:cubicBezTo>
                    <a:pt x="442" y="295"/>
                    <a:pt x="442" y="295"/>
                    <a:pt x="438" y="295"/>
                  </a:cubicBezTo>
                  <a:cubicBezTo>
                    <a:pt x="122" y="187"/>
                    <a:pt x="13" y="48"/>
                    <a:pt x="9" y="40"/>
                  </a:cubicBezTo>
                  <a:cubicBezTo>
                    <a:pt x="0" y="31"/>
                    <a:pt x="5" y="18"/>
                    <a:pt x="13" y="9"/>
                  </a:cubicBezTo>
                  <a:cubicBezTo>
                    <a:pt x="22" y="0"/>
                    <a:pt x="39" y="5"/>
                    <a:pt x="44" y="14"/>
                  </a:cubicBezTo>
                  <a:cubicBezTo>
                    <a:pt x="48" y="14"/>
                    <a:pt x="148" y="148"/>
                    <a:pt x="455" y="252"/>
                  </a:cubicBezTo>
                  <a:cubicBezTo>
                    <a:pt x="464" y="256"/>
                    <a:pt x="473" y="269"/>
                    <a:pt x="468" y="282"/>
                  </a:cubicBezTo>
                  <a:cubicBezTo>
                    <a:pt x="464" y="291"/>
                    <a:pt x="455" y="295"/>
                    <a:pt x="447" y="295"/>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58;p21"/>
            <p:cNvSpPr/>
            <p:nvPr/>
          </p:nvSpPr>
          <p:spPr>
            <a:xfrm>
              <a:off x="7596921" y="2919490"/>
              <a:ext cx="40400" cy="70636"/>
            </a:xfrm>
            <a:custGeom>
              <a:avLst/>
              <a:gdLst/>
              <a:ahLst/>
              <a:cxnLst/>
              <a:rect l="l" t="t" r="r" b="b"/>
              <a:pathLst>
                <a:path w="318" h="556" extrusionOk="0">
                  <a:moveTo>
                    <a:pt x="291" y="556"/>
                  </a:moveTo>
                  <a:cubicBezTo>
                    <a:pt x="287" y="556"/>
                    <a:pt x="283" y="556"/>
                    <a:pt x="278" y="551"/>
                  </a:cubicBezTo>
                  <a:cubicBezTo>
                    <a:pt x="1" y="313"/>
                    <a:pt x="31" y="36"/>
                    <a:pt x="36" y="23"/>
                  </a:cubicBezTo>
                  <a:cubicBezTo>
                    <a:pt x="36" y="10"/>
                    <a:pt x="49" y="1"/>
                    <a:pt x="62" y="1"/>
                  </a:cubicBezTo>
                  <a:cubicBezTo>
                    <a:pt x="75" y="5"/>
                    <a:pt x="83" y="14"/>
                    <a:pt x="79" y="27"/>
                  </a:cubicBezTo>
                  <a:cubicBezTo>
                    <a:pt x="79" y="31"/>
                    <a:pt x="49" y="296"/>
                    <a:pt x="309" y="517"/>
                  </a:cubicBezTo>
                  <a:cubicBezTo>
                    <a:pt x="317" y="525"/>
                    <a:pt x="317" y="538"/>
                    <a:pt x="309" y="547"/>
                  </a:cubicBezTo>
                  <a:cubicBezTo>
                    <a:pt x="304" y="551"/>
                    <a:pt x="300" y="556"/>
                    <a:pt x="291" y="556"/>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59;p21"/>
            <p:cNvSpPr/>
            <p:nvPr/>
          </p:nvSpPr>
          <p:spPr>
            <a:xfrm>
              <a:off x="6632068" y="3914577"/>
              <a:ext cx="1489424" cy="793586"/>
            </a:xfrm>
            <a:custGeom>
              <a:avLst/>
              <a:gdLst/>
              <a:ahLst/>
              <a:cxnLst/>
              <a:rect l="l" t="t" r="r" b="b"/>
              <a:pathLst>
                <a:path w="9630" h="5131" extrusionOk="0">
                  <a:moveTo>
                    <a:pt x="0" y="5130"/>
                  </a:moveTo>
                  <a:lnTo>
                    <a:pt x="269" y="3279"/>
                  </a:lnTo>
                  <a:cubicBezTo>
                    <a:pt x="238" y="2646"/>
                    <a:pt x="451" y="1302"/>
                    <a:pt x="581" y="547"/>
                  </a:cubicBezTo>
                  <a:cubicBezTo>
                    <a:pt x="637" y="218"/>
                    <a:pt x="676" y="1"/>
                    <a:pt x="676" y="1"/>
                  </a:cubicBezTo>
                  <a:lnTo>
                    <a:pt x="9088" y="1"/>
                  </a:lnTo>
                  <a:lnTo>
                    <a:pt x="9205" y="1120"/>
                  </a:lnTo>
                  <a:lnTo>
                    <a:pt x="9630" y="513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60;p21"/>
            <p:cNvSpPr/>
            <p:nvPr/>
          </p:nvSpPr>
          <p:spPr>
            <a:xfrm>
              <a:off x="7010844" y="1201450"/>
              <a:ext cx="583551" cy="555402"/>
            </a:xfrm>
            <a:custGeom>
              <a:avLst/>
              <a:gdLst/>
              <a:ahLst/>
              <a:cxnLst/>
              <a:rect l="l" t="t" r="r" b="b"/>
              <a:pathLst>
                <a:path w="3773" h="3591" extrusionOk="0">
                  <a:moveTo>
                    <a:pt x="538" y="3448"/>
                  </a:moveTo>
                  <a:lnTo>
                    <a:pt x="66" y="2086"/>
                  </a:lnTo>
                  <a:cubicBezTo>
                    <a:pt x="5" y="1921"/>
                    <a:pt x="1" y="1739"/>
                    <a:pt x="53" y="1570"/>
                  </a:cubicBezTo>
                  <a:cubicBezTo>
                    <a:pt x="178" y="1150"/>
                    <a:pt x="530" y="400"/>
                    <a:pt x="1414" y="235"/>
                  </a:cubicBezTo>
                  <a:cubicBezTo>
                    <a:pt x="2663" y="1"/>
                    <a:pt x="3066" y="521"/>
                    <a:pt x="3331" y="538"/>
                  </a:cubicBezTo>
                  <a:cubicBezTo>
                    <a:pt x="3591" y="551"/>
                    <a:pt x="3773" y="1570"/>
                    <a:pt x="3109" y="2030"/>
                  </a:cubicBezTo>
                  <a:cubicBezTo>
                    <a:pt x="2450" y="2489"/>
                    <a:pt x="1323" y="3183"/>
                    <a:pt x="1323" y="3183"/>
                  </a:cubicBezTo>
                  <a:lnTo>
                    <a:pt x="1037" y="3591"/>
                  </a:lnTo>
                  <a:close/>
                </a:path>
              </a:pathLst>
            </a:custGeom>
            <a:solidFill>
              <a:srgbClr val="8D4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61;p21"/>
            <p:cNvSpPr/>
            <p:nvPr/>
          </p:nvSpPr>
          <p:spPr>
            <a:xfrm>
              <a:off x="7486285" y="4190190"/>
              <a:ext cx="46399" cy="517973"/>
            </a:xfrm>
            <a:custGeom>
              <a:avLst/>
              <a:gdLst/>
              <a:ahLst/>
              <a:cxnLst/>
              <a:rect l="l" t="t" r="r" b="b"/>
              <a:pathLst>
                <a:path w="300" h="3349" extrusionOk="0">
                  <a:moveTo>
                    <a:pt x="300" y="3348"/>
                  </a:moveTo>
                  <a:lnTo>
                    <a:pt x="1" y="3348"/>
                  </a:lnTo>
                  <a:lnTo>
                    <a:pt x="174"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62;p21"/>
            <p:cNvSpPr/>
            <p:nvPr/>
          </p:nvSpPr>
          <p:spPr>
            <a:xfrm>
              <a:off x="6721928" y="3914577"/>
              <a:ext cx="1333831" cy="173225"/>
            </a:xfrm>
            <a:custGeom>
              <a:avLst/>
              <a:gdLst/>
              <a:ahLst/>
              <a:cxnLst/>
              <a:rect l="l" t="t" r="r" b="b"/>
              <a:pathLst>
                <a:path w="8624" h="1120" extrusionOk="0">
                  <a:moveTo>
                    <a:pt x="8624" y="1120"/>
                  </a:moveTo>
                  <a:cubicBezTo>
                    <a:pt x="7050" y="1063"/>
                    <a:pt x="1054" y="842"/>
                    <a:pt x="317" y="647"/>
                  </a:cubicBezTo>
                  <a:cubicBezTo>
                    <a:pt x="191" y="612"/>
                    <a:pt x="87" y="582"/>
                    <a:pt x="0" y="547"/>
                  </a:cubicBezTo>
                  <a:cubicBezTo>
                    <a:pt x="56" y="218"/>
                    <a:pt x="95" y="1"/>
                    <a:pt x="95" y="1"/>
                  </a:cubicBezTo>
                  <a:lnTo>
                    <a:pt x="8507"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63;p21"/>
            <p:cNvSpPr/>
            <p:nvPr/>
          </p:nvSpPr>
          <p:spPr>
            <a:xfrm>
              <a:off x="6611188" y="2019626"/>
              <a:ext cx="1499632" cy="1971669"/>
            </a:xfrm>
            <a:custGeom>
              <a:avLst/>
              <a:gdLst/>
              <a:ahLst/>
              <a:cxnLst/>
              <a:rect l="l" t="t" r="r" b="b"/>
              <a:pathLst>
                <a:path w="9696" h="12748" extrusionOk="0">
                  <a:moveTo>
                    <a:pt x="8989" y="12747"/>
                  </a:moveTo>
                  <a:lnTo>
                    <a:pt x="1015" y="12747"/>
                  </a:lnTo>
                  <a:cubicBezTo>
                    <a:pt x="1015" y="12747"/>
                    <a:pt x="521" y="12570"/>
                    <a:pt x="699" y="11910"/>
                  </a:cubicBezTo>
                  <a:cubicBezTo>
                    <a:pt x="881" y="11256"/>
                    <a:pt x="1106" y="7007"/>
                    <a:pt x="1106" y="7007"/>
                  </a:cubicBezTo>
                  <a:lnTo>
                    <a:pt x="1" y="1019"/>
                  </a:lnTo>
                  <a:cubicBezTo>
                    <a:pt x="1" y="1019"/>
                    <a:pt x="2077" y="386"/>
                    <a:pt x="2845" y="226"/>
                  </a:cubicBezTo>
                  <a:cubicBezTo>
                    <a:pt x="3617" y="70"/>
                    <a:pt x="5876" y="0"/>
                    <a:pt x="6374" y="113"/>
                  </a:cubicBezTo>
                  <a:cubicBezTo>
                    <a:pt x="6868" y="226"/>
                    <a:pt x="8980" y="724"/>
                    <a:pt x="8980" y="724"/>
                  </a:cubicBezTo>
                  <a:cubicBezTo>
                    <a:pt x="8980" y="724"/>
                    <a:pt x="9132" y="10467"/>
                    <a:pt x="9197" y="10918"/>
                  </a:cubicBezTo>
                  <a:cubicBezTo>
                    <a:pt x="9266" y="11369"/>
                    <a:pt x="9626" y="11845"/>
                    <a:pt x="9652" y="12002"/>
                  </a:cubicBezTo>
                  <a:cubicBezTo>
                    <a:pt x="9652" y="12010"/>
                    <a:pt x="9652" y="12015"/>
                    <a:pt x="9652" y="12023"/>
                  </a:cubicBezTo>
                  <a:cubicBezTo>
                    <a:pt x="9695" y="12413"/>
                    <a:pt x="9379" y="12747"/>
                    <a:pt x="8989" y="12747"/>
                  </a:cubicBez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64;p21"/>
            <p:cNvSpPr/>
            <p:nvPr/>
          </p:nvSpPr>
          <p:spPr>
            <a:xfrm>
              <a:off x="7400446" y="2215431"/>
              <a:ext cx="118164" cy="1781895"/>
            </a:xfrm>
            <a:custGeom>
              <a:avLst/>
              <a:gdLst/>
              <a:ahLst/>
              <a:cxnLst/>
              <a:rect l="l" t="t" r="r" b="b"/>
              <a:pathLst>
                <a:path w="764" h="11521" extrusionOk="0">
                  <a:moveTo>
                    <a:pt x="707" y="11520"/>
                  </a:moveTo>
                  <a:lnTo>
                    <a:pt x="707" y="11520"/>
                  </a:lnTo>
                  <a:cubicBezTo>
                    <a:pt x="686" y="11520"/>
                    <a:pt x="668" y="11503"/>
                    <a:pt x="668" y="11481"/>
                  </a:cubicBezTo>
                  <a:cubicBezTo>
                    <a:pt x="668" y="11429"/>
                    <a:pt x="690" y="6014"/>
                    <a:pt x="551" y="4002"/>
                  </a:cubicBezTo>
                  <a:cubicBezTo>
                    <a:pt x="413" y="1995"/>
                    <a:pt x="9" y="65"/>
                    <a:pt x="5" y="44"/>
                  </a:cubicBezTo>
                  <a:cubicBezTo>
                    <a:pt x="1" y="26"/>
                    <a:pt x="14" y="5"/>
                    <a:pt x="31" y="5"/>
                  </a:cubicBezTo>
                  <a:cubicBezTo>
                    <a:pt x="53" y="0"/>
                    <a:pt x="70" y="9"/>
                    <a:pt x="74" y="31"/>
                  </a:cubicBezTo>
                  <a:cubicBezTo>
                    <a:pt x="79" y="48"/>
                    <a:pt x="486" y="1986"/>
                    <a:pt x="625" y="3998"/>
                  </a:cubicBezTo>
                  <a:cubicBezTo>
                    <a:pt x="764" y="6010"/>
                    <a:pt x="742" y="11429"/>
                    <a:pt x="742" y="11481"/>
                  </a:cubicBezTo>
                  <a:cubicBezTo>
                    <a:pt x="742" y="11503"/>
                    <a:pt x="725" y="11520"/>
                    <a:pt x="707" y="11520"/>
                  </a:cubicBez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65;p21"/>
            <p:cNvSpPr/>
            <p:nvPr/>
          </p:nvSpPr>
          <p:spPr>
            <a:xfrm>
              <a:off x="6611188" y="2177229"/>
              <a:ext cx="1352700" cy="1814066"/>
            </a:xfrm>
            <a:custGeom>
              <a:avLst/>
              <a:gdLst/>
              <a:ahLst/>
              <a:cxnLst/>
              <a:rect l="l" t="t" r="r" b="b"/>
              <a:pathLst>
                <a:path w="8746" h="11729" extrusionOk="0">
                  <a:moveTo>
                    <a:pt x="8520" y="1500"/>
                  </a:moveTo>
                  <a:lnTo>
                    <a:pt x="6964" y="2571"/>
                  </a:lnTo>
                  <a:lnTo>
                    <a:pt x="6270" y="2589"/>
                  </a:lnTo>
                  <a:cubicBezTo>
                    <a:pt x="6270" y="2589"/>
                    <a:pt x="5910" y="2554"/>
                    <a:pt x="5555" y="2662"/>
                  </a:cubicBezTo>
                  <a:cubicBezTo>
                    <a:pt x="5203" y="2775"/>
                    <a:pt x="5017" y="3161"/>
                    <a:pt x="5017" y="3161"/>
                  </a:cubicBezTo>
                  <a:lnTo>
                    <a:pt x="5290" y="5069"/>
                  </a:lnTo>
                  <a:lnTo>
                    <a:pt x="1826" y="8355"/>
                  </a:lnTo>
                  <a:cubicBezTo>
                    <a:pt x="1835" y="6816"/>
                    <a:pt x="1587" y="5533"/>
                    <a:pt x="1696" y="5520"/>
                  </a:cubicBezTo>
                  <a:cubicBezTo>
                    <a:pt x="1830" y="5502"/>
                    <a:pt x="1943" y="5259"/>
                    <a:pt x="1943" y="5259"/>
                  </a:cubicBezTo>
                  <a:cubicBezTo>
                    <a:pt x="1943" y="5259"/>
                    <a:pt x="2034" y="4314"/>
                    <a:pt x="1696" y="2359"/>
                  </a:cubicBezTo>
                  <a:cubicBezTo>
                    <a:pt x="1353" y="403"/>
                    <a:pt x="1" y="0"/>
                    <a:pt x="1" y="0"/>
                  </a:cubicBezTo>
                  <a:lnTo>
                    <a:pt x="1106" y="5988"/>
                  </a:lnTo>
                  <a:cubicBezTo>
                    <a:pt x="1106" y="5988"/>
                    <a:pt x="881" y="10237"/>
                    <a:pt x="699" y="10891"/>
                  </a:cubicBezTo>
                  <a:cubicBezTo>
                    <a:pt x="521" y="11551"/>
                    <a:pt x="1015" y="11728"/>
                    <a:pt x="1015" y="11728"/>
                  </a:cubicBezTo>
                  <a:lnTo>
                    <a:pt x="1748" y="11728"/>
                  </a:lnTo>
                  <a:cubicBezTo>
                    <a:pt x="1666" y="11290"/>
                    <a:pt x="1627" y="10657"/>
                    <a:pt x="1735" y="9799"/>
                  </a:cubicBezTo>
                  <a:cubicBezTo>
                    <a:pt x="2064" y="9617"/>
                    <a:pt x="2702" y="9240"/>
                    <a:pt x="3105" y="8858"/>
                  </a:cubicBezTo>
                  <a:cubicBezTo>
                    <a:pt x="3673" y="8329"/>
                    <a:pt x="5650" y="5931"/>
                    <a:pt x="5815" y="5771"/>
                  </a:cubicBezTo>
                  <a:cubicBezTo>
                    <a:pt x="5980" y="5615"/>
                    <a:pt x="6925" y="5242"/>
                    <a:pt x="7246" y="4882"/>
                  </a:cubicBezTo>
                  <a:cubicBezTo>
                    <a:pt x="7562" y="4518"/>
                    <a:pt x="7605" y="3490"/>
                    <a:pt x="7605" y="3417"/>
                  </a:cubicBezTo>
                  <a:cubicBezTo>
                    <a:pt x="7605" y="3339"/>
                    <a:pt x="7731" y="3005"/>
                    <a:pt x="7762" y="2905"/>
                  </a:cubicBezTo>
                  <a:cubicBezTo>
                    <a:pt x="7796" y="2810"/>
                    <a:pt x="8295" y="2372"/>
                    <a:pt x="8520" y="2012"/>
                  </a:cubicBezTo>
                  <a:cubicBezTo>
                    <a:pt x="8746" y="1648"/>
                    <a:pt x="8520" y="1500"/>
                    <a:pt x="8520" y="1500"/>
                  </a:cubicBez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66;p21"/>
            <p:cNvSpPr/>
            <p:nvPr/>
          </p:nvSpPr>
          <p:spPr>
            <a:xfrm>
              <a:off x="6341606" y="2373035"/>
              <a:ext cx="1617023" cy="1443179"/>
            </a:xfrm>
            <a:custGeom>
              <a:avLst/>
              <a:gdLst/>
              <a:ahLst/>
              <a:cxnLst/>
              <a:rect l="l" t="t" r="r" b="b"/>
              <a:pathLst>
                <a:path w="10455" h="9331" extrusionOk="0">
                  <a:moveTo>
                    <a:pt x="7614" y="1739"/>
                  </a:moveTo>
                  <a:cubicBezTo>
                    <a:pt x="7514" y="1713"/>
                    <a:pt x="7436" y="1734"/>
                    <a:pt x="7389" y="1739"/>
                  </a:cubicBezTo>
                  <a:cubicBezTo>
                    <a:pt x="7341" y="1743"/>
                    <a:pt x="7298" y="1704"/>
                    <a:pt x="7298" y="1704"/>
                  </a:cubicBezTo>
                  <a:cubicBezTo>
                    <a:pt x="7363" y="1691"/>
                    <a:pt x="7610" y="1435"/>
                    <a:pt x="7610" y="1435"/>
                  </a:cubicBezTo>
                  <a:cubicBezTo>
                    <a:pt x="7640" y="1435"/>
                    <a:pt x="7723" y="1409"/>
                    <a:pt x="7723" y="1409"/>
                  </a:cubicBezTo>
                  <a:cubicBezTo>
                    <a:pt x="7679" y="1565"/>
                    <a:pt x="7814" y="1604"/>
                    <a:pt x="7814" y="1604"/>
                  </a:cubicBezTo>
                  <a:close/>
                  <a:moveTo>
                    <a:pt x="10250" y="100"/>
                  </a:moveTo>
                  <a:cubicBezTo>
                    <a:pt x="10051" y="0"/>
                    <a:pt x="9609" y="304"/>
                    <a:pt x="9335" y="516"/>
                  </a:cubicBezTo>
                  <a:cubicBezTo>
                    <a:pt x="9067" y="733"/>
                    <a:pt x="8672" y="1093"/>
                    <a:pt x="8672" y="1093"/>
                  </a:cubicBezTo>
                  <a:cubicBezTo>
                    <a:pt x="8672" y="1093"/>
                    <a:pt x="8295" y="1119"/>
                    <a:pt x="8173" y="1127"/>
                  </a:cubicBezTo>
                  <a:cubicBezTo>
                    <a:pt x="8048" y="1140"/>
                    <a:pt x="7913" y="1197"/>
                    <a:pt x="7913" y="1197"/>
                  </a:cubicBezTo>
                  <a:cubicBezTo>
                    <a:pt x="7913" y="1197"/>
                    <a:pt x="7983" y="880"/>
                    <a:pt x="7779" y="880"/>
                  </a:cubicBezTo>
                  <a:cubicBezTo>
                    <a:pt x="7575" y="880"/>
                    <a:pt x="7423" y="898"/>
                    <a:pt x="7350" y="919"/>
                  </a:cubicBezTo>
                  <a:cubicBezTo>
                    <a:pt x="7259" y="950"/>
                    <a:pt x="6626" y="1288"/>
                    <a:pt x="6465" y="1695"/>
                  </a:cubicBezTo>
                  <a:cubicBezTo>
                    <a:pt x="6309" y="2099"/>
                    <a:pt x="6162" y="2970"/>
                    <a:pt x="6162" y="2970"/>
                  </a:cubicBezTo>
                  <a:cubicBezTo>
                    <a:pt x="6162" y="2970"/>
                    <a:pt x="4159" y="4913"/>
                    <a:pt x="2750" y="5368"/>
                  </a:cubicBezTo>
                  <a:lnTo>
                    <a:pt x="2893" y="4254"/>
                  </a:lnTo>
                  <a:lnTo>
                    <a:pt x="2975" y="3616"/>
                  </a:lnTo>
                  <a:cubicBezTo>
                    <a:pt x="2975" y="3616"/>
                    <a:pt x="1618" y="3096"/>
                    <a:pt x="183" y="3525"/>
                  </a:cubicBezTo>
                  <a:cubicBezTo>
                    <a:pt x="183" y="3525"/>
                    <a:pt x="170" y="3664"/>
                    <a:pt x="157" y="3898"/>
                  </a:cubicBezTo>
                  <a:cubicBezTo>
                    <a:pt x="105" y="4887"/>
                    <a:pt x="1" y="7557"/>
                    <a:pt x="469" y="8529"/>
                  </a:cubicBezTo>
                  <a:cubicBezTo>
                    <a:pt x="855" y="9331"/>
                    <a:pt x="3439" y="8225"/>
                    <a:pt x="4748" y="7050"/>
                  </a:cubicBezTo>
                  <a:cubicBezTo>
                    <a:pt x="6058" y="5875"/>
                    <a:pt x="7358" y="4202"/>
                    <a:pt x="7358" y="4202"/>
                  </a:cubicBezTo>
                  <a:cubicBezTo>
                    <a:pt x="7358" y="4202"/>
                    <a:pt x="8555" y="3660"/>
                    <a:pt x="8772" y="3399"/>
                  </a:cubicBezTo>
                  <a:cubicBezTo>
                    <a:pt x="8984" y="3139"/>
                    <a:pt x="9166" y="2133"/>
                    <a:pt x="9110" y="2055"/>
                  </a:cubicBezTo>
                  <a:lnTo>
                    <a:pt x="9301" y="1457"/>
                  </a:lnTo>
                  <a:cubicBezTo>
                    <a:pt x="9301" y="1457"/>
                    <a:pt x="10151" y="564"/>
                    <a:pt x="10250" y="473"/>
                  </a:cubicBezTo>
                  <a:cubicBezTo>
                    <a:pt x="10354" y="382"/>
                    <a:pt x="10454" y="200"/>
                    <a:pt x="10250" y="100"/>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67;p21"/>
            <p:cNvSpPr/>
            <p:nvPr/>
          </p:nvSpPr>
          <p:spPr>
            <a:xfrm>
              <a:off x="6365734" y="2851722"/>
              <a:ext cx="436001" cy="179257"/>
            </a:xfrm>
            <a:custGeom>
              <a:avLst/>
              <a:gdLst/>
              <a:ahLst/>
              <a:cxnLst/>
              <a:rect l="l" t="t" r="r" b="b"/>
              <a:pathLst>
                <a:path w="2819" h="1159" extrusionOk="0">
                  <a:moveTo>
                    <a:pt x="2819" y="521"/>
                  </a:moveTo>
                  <a:lnTo>
                    <a:pt x="2737" y="1159"/>
                  </a:lnTo>
                  <a:cubicBezTo>
                    <a:pt x="1917" y="781"/>
                    <a:pt x="560" y="781"/>
                    <a:pt x="1" y="803"/>
                  </a:cubicBezTo>
                  <a:cubicBezTo>
                    <a:pt x="14" y="569"/>
                    <a:pt x="27" y="430"/>
                    <a:pt x="27" y="430"/>
                  </a:cubicBezTo>
                  <a:cubicBezTo>
                    <a:pt x="1462" y="1"/>
                    <a:pt x="2819" y="521"/>
                    <a:pt x="2819" y="521"/>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68;p21"/>
            <p:cNvSpPr/>
            <p:nvPr/>
          </p:nvSpPr>
          <p:spPr>
            <a:xfrm>
              <a:off x="6326913" y="2177229"/>
              <a:ext cx="532512" cy="806887"/>
            </a:xfrm>
            <a:custGeom>
              <a:avLst/>
              <a:gdLst/>
              <a:ahLst/>
              <a:cxnLst/>
              <a:rect l="l" t="t" r="r" b="b"/>
              <a:pathLst>
                <a:path w="3443" h="5217" extrusionOk="0">
                  <a:moveTo>
                    <a:pt x="1839" y="0"/>
                  </a:moveTo>
                  <a:cubicBezTo>
                    <a:pt x="1839" y="0"/>
                    <a:pt x="0" y="226"/>
                    <a:pt x="0" y="4800"/>
                  </a:cubicBezTo>
                  <a:cubicBezTo>
                    <a:pt x="0" y="4939"/>
                    <a:pt x="117" y="5051"/>
                    <a:pt x="256" y="5030"/>
                  </a:cubicBezTo>
                  <a:cubicBezTo>
                    <a:pt x="846" y="4947"/>
                    <a:pt x="2385" y="4874"/>
                    <a:pt x="3126" y="5160"/>
                  </a:cubicBezTo>
                  <a:cubicBezTo>
                    <a:pt x="3269" y="5216"/>
                    <a:pt x="3430" y="5108"/>
                    <a:pt x="3430" y="4952"/>
                  </a:cubicBezTo>
                  <a:cubicBezTo>
                    <a:pt x="3443" y="3829"/>
                    <a:pt x="3347" y="577"/>
                    <a:pt x="1839" y="0"/>
                  </a:cubicBezTo>
                  <a:close/>
                </a:path>
              </a:pathLst>
            </a:custGeom>
            <a:solidFill>
              <a:srgbClr val="FBB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69;p21"/>
            <p:cNvSpPr/>
            <p:nvPr/>
          </p:nvSpPr>
          <p:spPr>
            <a:xfrm>
              <a:off x="7531912" y="2553992"/>
              <a:ext cx="37738" cy="41141"/>
            </a:xfrm>
            <a:custGeom>
              <a:avLst/>
              <a:gdLst/>
              <a:ahLst/>
              <a:cxnLst/>
              <a:rect l="l" t="t" r="r" b="b"/>
              <a:pathLst>
                <a:path w="244" h="266" extrusionOk="0">
                  <a:moveTo>
                    <a:pt x="27" y="265"/>
                  </a:moveTo>
                  <a:cubicBezTo>
                    <a:pt x="18" y="265"/>
                    <a:pt x="9" y="261"/>
                    <a:pt x="5" y="252"/>
                  </a:cubicBezTo>
                  <a:cubicBezTo>
                    <a:pt x="1" y="239"/>
                    <a:pt x="5" y="226"/>
                    <a:pt x="14" y="222"/>
                  </a:cubicBezTo>
                  <a:cubicBezTo>
                    <a:pt x="170" y="144"/>
                    <a:pt x="196" y="27"/>
                    <a:pt x="196" y="23"/>
                  </a:cubicBezTo>
                  <a:cubicBezTo>
                    <a:pt x="196" y="10"/>
                    <a:pt x="209" y="1"/>
                    <a:pt x="222" y="5"/>
                  </a:cubicBezTo>
                  <a:cubicBezTo>
                    <a:pt x="235" y="5"/>
                    <a:pt x="243" y="18"/>
                    <a:pt x="239" y="31"/>
                  </a:cubicBezTo>
                  <a:cubicBezTo>
                    <a:pt x="239" y="36"/>
                    <a:pt x="209" y="174"/>
                    <a:pt x="35" y="261"/>
                  </a:cubicBezTo>
                  <a:cubicBezTo>
                    <a:pt x="31" y="261"/>
                    <a:pt x="27" y="265"/>
                    <a:pt x="27" y="265"/>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70;p21"/>
            <p:cNvSpPr/>
            <p:nvPr/>
          </p:nvSpPr>
          <p:spPr>
            <a:xfrm>
              <a:off x="7442670" y="2632562"/>
              <a:ext cx="31706" cy="20880"/>
            </a:xfrm>
            <a:custGeom>
              <a:avLst/>
              <a:gdLst/>
              <a:ahLst/>
              <a:cxnLst/>
              <a:rect l="l" t="t" r="r" b="b"/>
              <a:pathLst>
                <a:path w="205" h="135" extrusionOk="0">
                  <a:moveTo>
                    <a:pt x="27" y="135"/>
                  </a:moveTo>
                  <a:cubicBezTo>
                    <a:pt x="18" y="135"/>
                    <a:pt x="14" y="135"/>
                    <a:pt x="10" y="130"/>
                  </a:cubicBezTo>
                  <a:cubicBezTo>
                    <a:pt x="1" y="122"/>
                    <a:pt x="1" y="104"/>
                    <a:pt x="10" y="96"/>
                  </a:cubicBezTo>
                  <a:cubicBezTo>
                    <a:pt x="79" y="30"/>
                    <a:pt x="170" y="4"/>
                    <a:pt x="174" y="4"/>
                  </a:cubicBezTo>
                  <a:cubicBezTo>
                    <a:pt x="187" y="0"/>
                    <a:pt x="200" y="9"/>
                    <a:pt x="200" y="22"/>
                  </a:cubicBezTo>
                  <a:cubicBezTo>
                    <a:pt x="205" y="35"/>
                    <a:pt x="196" y="43"/>
                    <a:pt x="187" y="48"/>
                  </a:cubicBezTo>
                  <a:cubicBezTo>
                    <a:pt x="183" y="48"/>
                    <a:pt x="101" y="69"/>
                    <a:pt x="40" y="130"/>
                  </a:cubicBezTo>
                  <a:cubicBezTo>
                    <a:pt x="36" y="135"/>
                    <a:pt x="31" y="135"/>
                    <a:pt x="27" y="135"/>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71;p21"/>
            <p:cNvSpPr/>
            <p:nvPr/>
          </p:nvSpPr>
          <p:spPr>
            <a:xfrm>
              <a:off x="7545986" y="2538680"/>
              <a:ext cx="140281" cy="85994"/>
            </a:xfrm>
            <a:custGeom>
              <a:avLst/>
              <a:gdLst/>
              <a:ahLst/>
              <a:cxnLst/>
              <a:rect l="l" t="t" r="r" b="b"/>
              <a:pathLst>
                <a:path w="907" h="556" extrusionOk="0">
                  <a:moveTo>
                    <a:pt x="27" y="555"/>
                  </a:moveTo>
                  <a:cubicBezTo>
                    <a:pt x="22" y="555"/>
                    <a:pt x="14" y="551"/>
                    <a:pt x="9" y="546"/>
                  </a:cubicBezTo>
                  <a:cubicBezTo>
                    <a:pt x="1" y="533"/>
                    <a:pt x="5" y="520"/>
                    <a:pt x="14" y="512"/>
                  </a:cubicBezTo>
                  <a:cubicBezTo>
                    <a:pt x="31" y="503"/>
                    <a:pt x="400" y="260"/>
                    <a:pt x="547" y="213"/>
                  </a:cubicBezTo>
                  <a:cubicBezTo>
                    <a:pt x="690" y="165"/>
                    <a:pt x="868" y="9"/>
                    <a:pt x="868" y="4"/>
                  </a:cubicBezTo>
                  <a:cubicBezTo>
                    <a:pt x="876" y="0"/>
                    <a:pt x="889" y="0"/>
                    <a:pt x="898" y="9"/>
                  </a:cubicBezTo>
                  <a:cubicBezTo>
                    <a:pt x="907" y="17"/>
                    <a:pt x="907" y="30"/>
                    <a:pt x="898" y="39"/>
                  </a:cubicBezTo>
                  <a:cubicBezTo>
                    <a:pt x="889" y="48"/>
                    <a:pt x="712" y="204"/>
                    <a:pt x="564" y="256"/>
                  </a:cubicBezTo>
                  <a:cubicBezTo>
                    <a:pt x="421" y="299"/>
                    <a:pt x="44" y="546"/>
                    <a:pt x="40" y="551"/>
                  </a:cubicBezTo>
                  <a:cubicBezTo>
                    <a:pt x="35" y="555"/>
                    <a:pt x="31" y="555"/>
                    <a:pt x="27" y="555"/>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72;p21"/>
            <p:cNvSpPr/>
            <p:nvPr/>
          </p:nvSpPr>
          <p:spPr>
            <a:xfrm>
              <a:off x="7684102" y="2594205"/>
              <a:ext cx="100068" cy="101460"/>
            </a:xfrm>
            <a:custGeom>
              <a:avLst/>
              <a:gdLst/>
              <a:ahLst/>
              <a:cxnLst/>
              <a:rect l="l" t="t" r="r" b="b"/>
              <a:pathLst>
                <a:path w="647" h="656" extrusionOk="0">
                  <a:moveTo>
                    <a:pt x="27" y="656"/>
                  </a:moveTo>
                  <a:cubicBezTo>
                    <a:pt x="22" y="656"/>
                    <a:pt x="22" y="656"/>
                    <a:pt x="18" y="651"/>
                  </a:cubicBezTo>
                  <a:cubicBezTo>
                    <a:pt x="5" y="647"/>
                    <a:pt x="1" y="634"/>
                    <a:pt x="5" y="621"/>
                  </a:cubicBezTo>
                  <a:cubicBezTo>
                    <a:pt x="9" y="617"/>
                    <a:pt x="57" y="513"/>
                    <a:pt x="114" y="456"/>
                  </a:cubicBezTo>
                  <a:cubicBezTo>
                    <a:pt x="166" y="404"/>
                    <a:pt x="590" y="27"/>
                    <a:pt x="608" y="10"/>
                  </a:cubicBezTo>
                  <a:cubicBezTo>
                    <a:pt x="616" y="1"/>
                    <a:pt x="629" y="1"/>
                    <a:pt x="638" y="10"/>
                  </a:cubicBezTo>
                  <a:cubicBezTo>
                    <a:pt x="647" y="18"/>
                    <a:pt x="647" y="36"/>
                    <a:pt x="638" y="44"/>
                  </a:cubicBezTo>
                  <a:cubicBezTo>
                    <a:pt x="634" y="49"/>
                    <a:pt x="196" y="439"/>
                    <a:pt x="144" y="491"/>
                  </a:cubicBezTo>
                  <a:cubicBezTo>
                    <a:pt x="96" y="539"/>
                    <a:pt x="48" y="643"/>
                    <a:pt x="48" y="643"/>
                  </a:cubicBezTo>
                  <a:cubicBezTo>
                    <a:pt x="44" y="651"/>
                    <a:pt x="35" y="656"/>
                    <a:pt x="27" y="656"/>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73;p21"/>
            <p:cNvSpPr/>
            <p:nvPr/>
          </p:nvSpPr>
          <p:spPr>
            <a:xfrm>
              <a:off x="7709004" y="2686849"/>
              <a:ext cx="45626" cy="90634"/>
            </a:xfrm>
            <a:custGeom>
              <a:avLst/>
              <a:gdLst/>
              <a:ahLst/>
              <a:cxnLst/>
              <a:rect l="l" t="t" r="r" b="b"/>
              <a:pathLst>
                <a:path w="295" h="586" extrusionOk="0">
                  <a:moveTo>
                    <a:pt x="26" y="586"/>
                  </a:moveTo>
                  <a:cubicBezTo>
                    <a:pt x="22" y="586"/>
                    <a:pt x="18" y="581"/>
                    <a:pt x="13" y="581"/>
                  </a:cubicBezTo>
                  <a:cubicBezTo>
                    <a:pt x="5" y="573"/>
                    <a:pt x="0" y="560"/>
                    <a:pt x="5" y="551"/>
                  </a:cubicBezTo>
                  <a:cubicBezTo>
                    <a:pt x="5" y="551"/>
                    <a:pt x="52" y="464"/>
                    <a:pt x="91" y="339"/>
                  </a:cubicBezTo>
                  <a:cubicBezTo>
                    <a:pt x="126" y="208"/>
                    <a:pt x="247" y="22"/>
                    <a:pt x="252" y="13"/>
                  </a:cubicBezTo>
                  <a:cubicBezTo>
                    <a:pt x="256" y="5"/>
                    <a:pt x="269" y="0"/>
                    <a:pt x="282" y="9"/>
                  </a:cubicBezTo>
                  <a:cubicBezTo>
                    <a:pt x="291" y="13"/>
                    <a:pt x="295" y="26"/>
                    <a:pt x="291" y="39"/>
                  </a:cubicBezTo>
                  <a:cubicBezTo>
                    <a:pt x="286" y="39"/>
                    <a:pt x="169" y="230"/>
                    <a:pt x="135" y="352"/>
                  </a:cubicBezTo>
                  <a:cubicBezTo>
                    <a:pt x="96" y="482"/>
                    <a:pt x="48" y="568"/>
                    <a:pt x="44" y="573"/>
                  </a:cubicBezTo>
                  <a:cubicBezTo>
                    <a:pt x="39" y="581"/>
                    <a:pt x="31" y="586"/>
                    <a:pt x="26" y="586"/>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74;p21"/>
            <p:cNvSpPr/>
            <p:nvPr/>
          </p:nvSpPr>
          <p:spPr>
            <a:xfrm>
              <a:off x="7597644" y="2553992"/>
              <a:ext cx="39749" cy="38357"/>
            </a:xfrm>
            <a:custGeom>
              <a:avLst/>
              <a:gdLst/>
              <a:ahLst/>
              <a:cxnLst/>
              <a:rect l="l" t="t" r="r" b="b"/>
              <a:pathLst>
                <a:path w="257" h="248" extrusionOk="0">
                  <a:moveTo>
                    <a:pt x="26" y="248"/>
                  </a:moveTo>
                  <a:cubicBezTo>
                    <a:pt x="22" y="248"/>
                    <a:pt x="13" y="248"/>
                    <a:pt x="9" y="239"/>
                  </a:cubicBezTo>
                  <a:cubicBezTo>
                    <a:pt x="0" y="231"/>
                    <a:pt x="5" y="218"/>
                    <a:pt x="13" y="209"/>
                  </a:cubicBezTo>
                  <a:cubicBezTo>
                    <a:pt x="61" y="179"/>
                    <a:pt x="183" y="79"/>
                    <a:pt x="209" y="18"/>
                  </a:cubicBezTo>
                  <a:cubicBezTo>
                    <a:pt x="213" y="5"/>
                    <a:pt x="226" y="1"/>
                    <a:pt x="239" y="5"/>
                  </a:cubicBezTo>
                  <a:cubicBezTo>
                    <a:pt x="248" y="10"/>
                    <a:pt x="256" y="23"/>
                    <a:pt x="248" y="36"/>
                  </a:cubicBezTo>
                  <a:cubicBezTo>
                    <a:pt x="213" y="122"/>
                    <a:pt x="48" y="239"/>
                    <a:pt x="39" y="244"/>
                  </a:cubicBezTo>
                  <a:cubicBezTo>
                    <a:pt x="35" y="248"/>
                    <a:pt x="31" y="248"/>
                    <a:pt x="26" y="248"/>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75;p21"/>
            <p:cNvSpPr/>
            <p:nvPr/>
          </p:nvSpPr>
          <p:spPr>
            <a:xfrm>
              <a:off x="6484517" y="3181003"/>
              <a:ext cx="285821" cy="200755"/>
            </a:xfrm>
            <a:custGeom>
              <a:avLst/>
              <a:gdLst/>
              <a:ahLst/>
              <a:cxnLst/>
              <a:rect l="l" t="t" r="r" b="b"/>
              <a:pathLst>
                <a:path w="1848" h="1298" extrusionOk="0">
                  <a:moveTo>
                    <a:pt x="26" y="1297"/>
                  </a:moveTo>
                  <a:cubicBezTo>
                    <a:pt x="22" y="1297"/>
                    <a:pt x="13" y="1293"/>
                    <a:pt x="9" y="1288"/>
                  </a:cubicBezTo>
                  <a:cubicBezTo>
                    <a:pt x="0" y="1280"/>
                    <a:pt x="0" y="1267"/>
                    <a:pt x="13" y="1258"/>
                  </a:cubicBezTo>
                  <a:cubicBezTo>
                    <a:pt x="18" y="1249"/>
                    <a:pt x="733" y="573"/>
                    <a:pt x="1730" y="157"/>
                  </a:cubicBezTo>
                  <a:cubicBezTo>
                    <a:pt x="1505" y="139"/>
                    <a:pt x="889" y="131"/>
                    <a:pt x="390" y="465"/>
                  </a:cubicBezTo>
                  <a:cubicBezTo>
                    <a:pt x="382" y="473"/>
                    <a:pt x="364" y="469"/>
                    <a:pt x="360" y="460"/>
                  </a:cubicBezTo>
                  <a:cubicBezTo>
                    <a:pt x="351" y="452"/>
                    <a:pt x="356" y="434"/>
                    <a:pt x="364" y="430"/>
                  </a:cubicBezTo>
                  <a:cubicBezTo>
                    <a:pt x="997" y="1"/>
                    <a:pt x="1817" y="118"/>
                    <a:pt x="1826" y="122"/>
                  </a:cubicBezTo>
                  <a:cubicBezTo>
                    <a:pt x="1839" y="122"/>
                    <a:pt x="1847" y="131"/>
                    <a:pt x="1847" y="139"/>
                  </a:cubicBezTo>
                  <a:cubicBezTo>
                    <a:pt x="1847" y="148"/>
                    <a:pt x="1843" y="161"/>
                    <a:pt x="1834" y="165"/>
                  </a:cubicBezTo>
                  <a:cubicBezTo>
                    <a:pt x="798" y="573"/>
                    <a:pt x="48" y="1280"/>
                    <a:pt x="44" y="1288"/>
                  </a:cubicBezTo>
                  <a:cubicBezTo>
                    <a:pt x="39" y="1293"/>
                    <a:pt x="31" y="1297"/>
                    <a:pt x="26" y="1297"/>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76;p21"/>
            <p:cNvSpPr/>
            <p:nvPr/>
          </p:nvSpPr>
          <p:spPr>
            <a:xfrm>
              <a:off x="7164426" y="1726536"/>
              <a:ext cx="293863" cy="513178"/>
            </a:xfrm>
            <a:custGeom>
              <a:avLst/>
              <a:gdLst/>
              <a:ahLst/>
              <a:cxnLst/>
              <a:rect l="l" t="t" r="r" b="b"/>
              <a:pathLst>
                <a:path w="1900" h="3318" extrusionOk="0">
                  <a:moveTo>
                    <a:pt x="1869" y="1457"/>
                  </a:moveTo>
                  <a:lnTo>
                    <a:pt x="1657" y="412"/>
                  </a:lnTo>
                  <a:lnTo>
                    <a:pt x="274" y="70"/>
                  </a:lnTo>
                  <a:lnTo>
                    <a:pt x="1" y="1"/>
                  </a:lnTo>
                  <a:lnTo>
                    <a:pt x="40" y="178"/>
                  </a:lnTo>
                  <a:lnTo>
                    <a:pt x="139" y="647"/>
                  </a:lnTo>
                  <a:lnTo>
                    <a:pt x="313" y="1453"/>
                  </a:lnTo>
                  <a:lnTo>
                    <a:pt x="1206" y="2121"/>
                  </a:lnTo>
                  <a:lnTo>
                    <a:pt x="1635" y="3317"/>
                  </a:lnTo>
                  <a:lnTo>
                    <a:pt x="1653" y="2073"/>
                  </a:lnTo>
                  <a:lnTo>
                    <a:pt x="1900" y="1600"/>
                  </a:ln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77;p21"/>
            <p:cNvSpPr/>
            <p:nvPr/>
          </p:nvSpPr>
          <p:spPr>
            <a:xfrm>
              <a:off x="7170458" y="1737208"/>
              <a:ext cx="283192" cy="238339"/>
            </a:xfrm>
            <a:custGeom>
              <a:avLst/>
              <a:gdLst/>
              <a:ahLst/>
              <a:cxnLst/>
              <a:rect l="l" t="t" r="r" b="b"/>
              <a:pathLst>
                <a:path w="1831" h="1541" extrusionOk="0">
                  <a:moveTo>
                    <a:pt x="1" y="109"/>
                  </a:moveTo>
                  <a:lnTo>
                    <a:pt x="235" y="1"/>
                  </a:lnTo>
                  <a:lnTo>
                    <a:pt x="1618" y="343"/>
                  </a:lnTo>
                  <a:lnTo>
                    <a:pt x="1830" y="1388"/>
                  </a:lnTo>
                  <a:cubicBezTo>
                    <a:pt x="920" y="1540"/>
                    <a:pt x="373" y="989"/>
                    <a:pt x="100" y="578"/>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78;p21"/>
            <p:cNvSpPr/>
            <p:nvPr/>
          </p:nvSpPr>
          <p:spPr>
            <a:xfrm>
              <a:off x="7049819" y="1678281"/>
              <a:ext cx="142292" cy="116153"/>
            </a:xfrm>
            <a:custGeom>
              <a:avLst/>
              <a:gdLst/>
              <a:ahLst/>
              <a:cxnLst/>
              <a:rect l="l" t="t" r="r" b="b"/>
              <a:pathLst>
                <a:path w="920" h="751" extrusionOk="0">
                  <a:moveTo>
                    <a:pt x="625" y="716"/>
                  </a:moveTo>
                  <a:cubicBezTo>
                    <a:pt x="716" y="742"/>
                    <a:pt x="815" y="750"/>
                    <a:pt x="919" y="729"/>
                  </a:cubicBezTo>
                  <a:lnTo>
                    <a:pt x="572" y="139"/>
                  </a:lnTo>
                  <a:cubicBezTo>
                    <a:pt x="572" y="139"/>
                    <a:pt x="412" y="13"/>
                    <a:pt x="269" y="5"/>
                  </a:cubicBezTo>
                  <a:cubicBezTo>
                    <a:pt x="213" y="0"/>
                    <a:pt x="156" y="18"/>
                    <a:pt x="113" y="65"/>
                  </a:cubicBezTo>
                  <a:cubicBezTo>
                    <a:pt x="0" y="204"/>
                    <a:pt x="243" y="616"/>
                    <a:pt x="625" y="716"/>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79;p21"/>
            <p:cNvSpPr/>
            <p:nvPr/>
          </p:nvSpPr>
          <p:spPr>
            <a:xfrm>
              <a:off x="7091270" y="1678899"/>
              <a:ext cx="100842" cy="115535"/>
            </a:xfrm>
            <a:custGeom>
              <a:avLst/>
              <a:gdLst/>
              <a:ahLst/>
              <a:cxnLst/>
              <a:rect l="l" t="t" r="r" b="b"/>
              <a:pathLst>
                <a:path w="652" h="747" extrusionOk="0">
                  <a:moveTo>
                    <a:pt x="1" y="1"/>
                  </a:moveTo>
                  <a:cubicBezTo>
                    <a:pt x="57" y="192"/>
                    <a:pt x="170" y="512"/>
                    <a:pt x="357" y="712"/>
                  </a:cubicBezTo>
                  <a:cubicBezTo>
                    <a:pt x="448" y="738"/>
                    <a:pt x="547" y="746"/>
                    <a:pt x="651" y="725"/>
                  </a:cubicBezTo>
                  <a:lnTo>
                    <a:pt x="304" y="135"/>
                  </a:lnTo>
                  <a:cubicBezTo>
                    <a:pt x="304" y="135"/>
                    <a:pt x="144" y="9"/>
                    <a:pt x="1" y="1"/>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80;p21"/>
            <p:cNvSpPr/>
            <p:nvPr/>
          </p:nvSpPr>
          <p:spPr>
            <a:xfrm>
              <a:off x="7103488" y="1358434"/>
              <a:ext cx="461366" cy="549370"/>
            </a:xfrm>
            <a:custGeom>
              <a:avLst/>
              <a:gdLst/>
              <a:ahLst/>
              <a:cxnLst/>
              <a:rect l="l" t="t" r="r" b="b"/>
              <a:pathLst>
                <a:path w="2983" h="3552" extrusionOk="0">
                  <a:moveTo>
                    <a:pt x="2198" y="3334"/>
                  </a:moveTo>
                  <a:cubicBezTo>
                    <a:pt x="2086" y="3408"/>
                    <a:pt x="1964" y="3465"/>
                    <a:pt x="1830" y="3495"/>
                  </a:cubicBezTo>
                  <a:cubicBezTo>
                    <a:pt x="1583" y="3551"/>
                    <a:pt x="1335" y="3525"/>
                    <a:pt x="1101" y="3430"/>
                  </a:cubicBezTo>
                  <a:cubicBezTo>
                    <a:pt x="815" y="3317"/>
                    <a:pt x="555" y="3096"/>
                    <a:pt x="356" y="2801"/>
                  </a:cubicBezTo>
                  <a:cubicBezTo>
                    <a:pt x="225" y="2606"/>
                    <a:pt x="121" y="2376"/>
                    <a:pt x="61" y="2125"/>
                  </a:cubicBezTo>
                  <a:cubicBezTo>
                    <a:pt x="61" y="2120"/>
                    <a:pt x="61" y="2116"/>
                    <a:pt x="56" y="2107"/>
                  </a:cubicBezTo>
                  <a:cubicBezTo>
                    <a:pt x="56" y="2107"/>
                    <a:pt x="56" y="2107"/>
                    <a:pt x="56" y="2103"/>
                  </a:cubicBezTo>
                  <a:cubicBezTo>
                    <a:pt x="17" y="1938"/>
                    <a:pt x="0" y="1774"/>
                    <a:pt x="0" y="1609"/>
                  </a:cubicBezTo>
                  <a:cubicBezTo>
                    <a:pt x="0" y="1596"/>
                    <a:pt x="0" y="1583"/>
                    <a:pt x="0" y="1570"/>
                  </a:cubicBezTo>
                  <a:cubicBezTo>
                    <a:pt x="0" y="1513"/>
                    <a:pt x="4" y="1461"/>
                    <a:pt x="9" y="1405"/>
                  </a:cubicBezTo>
                  <a:cubicBezTo>
                    <a:pt x="39" y="1106"/>
                    <a:pt x="134" y="833"/>
                    <a:pt x="286" y="607"/>
                  </a:cubicBezTo>
                  <a:cubicBezTo>
                    <a:pt x="438" y="382"/>
                    <a:pt x="642" y="208"/>
                    <a:pt x="889" y="117"/>
                  </a:cubicBezTo>
                  <a:cubicBezTo>
                    <a:pt x="932" y="100"/>
                    <a:pt x="980" y="87"/>
                    <a:pt x="1028" y="74"/>
                  </a:cubicBezTo>
                  <a:cubicBezTo>
                    <a:pt x="1348" y="0"/>
                    <a:pt x="1674" y="65"/>
                    <a:pt x="1960" y="239"/>
                  </a:cubicBezTo>
                  <a:cubicBezTo>
                    <a:pt x="2229" y="404"/>
                    <a:pt x="2467" y="664"/>
                    <a:pt x="2627" y="989"/>
                  </a:cubicBezTo>
                  <a:cubicBezTo>
                    <a:pt x="2632" y="993"/>
                    <a:pt x="2636" y="997"/>
                    <a:pt x="2636" y="1002"/>
                  </a:cubicBezTo>
                  <a:cubicBezTo>
                    <a:pt x="2658" y="1050"/>
                    <a:pt x="2680" y="1093"/>
                    <a:pt x="2701" y="1145"/>
                  </a:cubicBezTo>
                  <a:cubicBezTo>
                    <a:pt x="2740" y="1245"/>
                    <a:pt x="2775" y="1353"/>
                    <a:pt x="2801" y="1461"/>
                  </a:cubicBezTo>
                  <a:cubicBezTo>
                    <a:pt x="2983" y="2238"/>
                    <a:pt x="2719" y="2992"/>
                    <a:pt x="2198" y="3334"/>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81;p21"/>
            <p:cNvSpPr/>
            <p:nvPr/>
          </p:nvSpPr>
          <p:spPr>
            <a:xfrm>
              <a:off x="7104725" y="1358434"/>
              <a:ext cx="301906" cy="243597"/>
            </a:xfrm>
            <a:custGeom>
              <a:avLst/>
              <a:gdLst/>
              <a:ahLst/>
              <a:cxnLst/>
              <a:rect l="l" t="t" r="r" b="b"/>
              <a:pathLst>
                <a:path w="1952" h="1575" extrusionOk="0">
                  <a:moveTo>
                    <a:pt x="204" y="1574"/>
                  </a:moveTo>
                  <a:lnTo>
                    <a:pt x="1" y="1405"/>
                  </a:lnTo>
                  <a:cubicBezTo>
                    <a:pt x="31" y="1106"/>
                    <a:pt x="126" y="833"/>
                    <a:pt x="278" y="607"/>
                  </a:cubicBezTo>
                  <a:cubicBezTo>
                    <a:pt x="430" y="382"/>
                    <a:pt x="634" y="208"/>
                    <a:pt x="881" y="117"/>
                  </a:cubicBezTo>
                  <a:cubicBezTo>
                    <a:pt x="924" y="100"/>
                    <a:pt x="972" y="87"/>
                    <a:pt x="1020" y="74"/>
                  </a:cubicBezTo>
                  <a:cubicBezTo>
                    <a:pt x="1340" y="0"/>
                    <a:pt x="1666" y="65"/>
                    <a:pt x="1952" y="239"/>
                  </a:cubicBezTo>
                  <a:cubicBezTo>
                    <a:pt x="157" y="299"/>
                    <a:pt x="204" y="1561"/>
                    <a:pt x="204" y="1574"/>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82;p21"/>
            <p:cNvSpPr/>
            <p:nvPr/>
          </p:nvSpPr>
          <p:spPr>
            <a:xfrm>
              <a:off x="7119573" y="1951264"/>
              <a:ext cx="297885" cy="322631"/>
            </a:xfrm>
            <a:custGeom>
              <a:avLst/>
              <a:gdLst/>
              <a:ahLst/>
              <a:cxnLst/>
              <a:rect l="l" t="t" r="r" b="b"/>
              <a:pathLst>
                <a:path w="1926" h="2086" extrusionOk="0">
                  <a:moveTo>
                    <a:pt x="603" y="0"/>
                  </a:moveTo>
                  <a:lnTo>
                    <a:pt x="0" y="603"/>
                  </a:lnTo>
                  <a:lnTo>
                    <a:pt x="802" y="2086"/>
                  </a:lnTo>
                  <a:lnTo>
                    <a:pt x="1153" y="1041"/>
                  </a:lnTo>
                  <a:lnTo>
                    <a:pt x="1327" y="850"/>
                  </a:lnTo>
                  <a:lnTo>
                    <a:pt x="1925" y="1864"/>
                  </a:lnTo>
                  <a:lnTo>
                    <a:pt x="1496" y="668"/>
                  </a:lnTo>
                  <a:close/>
                </a:path>
              </a:pathLst>
            </a:custGeom>
            <a:solidFill>
              <a:srgbClr val="FFD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83;p21"/>
            <p:cNvSpPr/>
            <p:nvPr/>
          </p:nvSpPr>
          <p:spPr>
            <a:xfrm>
              <a:off x="7417304" y="1974000"/>
              <a:ext cx="148324" cy="265714"/>
            </a:xfrm>
            <a:custGeom>
              <a:avLst/>
              <a:gdLst/>
              <a:ahLst/>
              <a:cxnLst/>
              <a:rect l="l" t="t" r="r" b="b"/>
              <a:pathLst>
                <a:path w="959" h="1718" extrusionOk="0">
                  <a:moveTo>
                    <a:pt x="0" y="1717"/>
                  </a:moveTo>
                  <a:lnTo>
                    <a:pt x="18" y="473"/>
                  </a:lnTo>
                  <a:lnTo>
                    <a:pt x="265" y="0"/>
                  </a:lnTo>
                  <a:lnTo>
                    <a:pt x="811" y="352"/>
                  </a:lnTo>
                  <a:lnTo>
                    <a:pt x="958" y="1470"/>
                  </a:lnTo>
                  <a:lnTo>
                    <a:pt x="265" y="633"/>
                  </a:lnTo>
                  <a:close/>
                </a:path>
              </a:pathLst>
            </a:custGeom>
            <a:solidFill>
              <a:srgbClr val="FFD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84;p21"/>
            <p:cNvSpPr/>
            <p:nvPr/>
          </p:nvSpPr>
          <p:spPr>
            <a:xfrm>
              <a:off x="7055851" y="1334306"/>
              <a:ext cx="325415" cy="534522"/>
            </a:xfrm>
            <a:custGeom>
              <a:avLst/>
              <a:gdLst/>
              <a:ahLst/>
              <a:cxnLst/>
              <a:rect l="l" t="t" r="r" b="b"/>
              <a:pathLst>
                <a:path w="2104" h="3456" extrusionOk="0">
                  <a:moveTo>
                    <a:pt x="2103" y="226"/>
                  </a:moveTo>
                  <a:cubicBezTo>
                    <a:pt x="2103" y="226"/>
                    <a:pt x="902" y="451"/>
                    <a:pt x="677" y="1093"/>
                  </a:cubicBezTo>
                  <a:cubicBezTo>
                    <a:pt x="547" y="1474"/>
                    <a:pt x="677" y="1604"/>
                    <a:pt x="720" y="1791"/>
                  </a:cubicBezTo>
                  <a:cubicBezTo>
                    <a:pt x="768" y="1973"/>
                    <a:pt x="555" y="2133"/>
                    <a:pt x="555" y="2133"/>
                  </a:cubicBezTo>
                  <a:cubicBezTo>
                    <a:pt x="555" y="2133"/>
                    <a:pt x="724" y="2740"/>
                    <a:pt x="963" y="2914"/>
                  </a:cubicBezTo>
                  <a:cubicBezTo>
                    <a:pt x="984" y="2931"/>
                    <a:pt x="1010" y="2948"/>
                    <a:pt x="1032" y="2961"/>
                  </a:cubicBezTo>
                  <a:cubicBezTo>
                    <a:pt x="1197" y="3070"/>
                    <a:pt x="1253" y="3282"/>
                    <a:pt x="1162" y="3456"/>
                  </a:cubicBezTo>
                  <a:cubicBezTo>
                    <a:pt x="1162" y="3456"/>
                    <a:pt x="486" y="3113"/>
                    <a:pt x="243" y="2047"/>
                  </a:cubicBezTo>
                  <a:cubicBezTo>
                    <a:pt x="0" y="980"/>
                    <a:pt x="599" y="347"/>
                    <a:pt x="599" y="347"/>
                  </a:cubicBezTo>
                  <a:lnTo>
                    <a:pt x="1461" y="0"/>
                  </a:lnTo>
                  <a:close/>
                </a:path>
              </a:pathLst>
            </a:custGeom>
            <a:solidFill>
              <a:srgbClr val="8D4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353524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9533"/>
            <a:ext cx="9144000" cy="658835"/>
          </a:xfrm>
          <a:prstGeom prst="rect">
            <a:avLst/>
          </a:prstGeom>
          <a:noFill/>
        </p:spPr>
        <p:txBody>
          <a:bodyPr wrap="square" rtlCol="0">
            <a:spAutoFit/>
          </a:bodyPr>
          <a:lstStyle/>
          <a:p>
            <a:pPr algn="ctr">
              <a:lnSpc>
                <a:spcPct val="150000"/>
              </a:lnSpc>
            </a:pPr>
            <a:r>
              <a:rPr lang="vi-VN" sz="2700" b="1" smtClean="0">
                <a:solidFill>
                  <a:srgbClr val="165C7F"/>
                </a:solidFill>
              </a:rPr>
              <a:t>2. CÁCH TIÊU DÙNG THÔNG MINH</a:t>
            </a:r>
            <a:endParaRPr lang="en-US" sz="2700" b="1">
              <a:solidFill>
                <a:srgbClr val="165C7F"/>
              </a:solidFill>
            </a:endParaRPr>
          </a:p>
        </p:txBody>
      </p:sp>
      <p:grpSp>
        <p:nvGrpSpPr>
          <p:cNvPr id="2" name="Group 1"/>
          <p:cNvGrpSpPr/>
          <p:nvPr/>
        </p:nvGrpSpPr>
        <p:grpSpPr>
          <a:xfrm>
            <a:off x="5334650" y="1198877"/>
            <a:ext cx="3809350" cy="3944624"/>
            <a:chOff x="380999" y="1267788"/>
            <a:chExt cx="3361292" cy="3480655"/>
          </a:xfrm>
        </p:grpSpPr>
        <p:grpSp>
          <p:nvGrpSpPr>
            <p:cNvPr id="105" name="Google Shape;2886;p43"/>
            <p:cNvGrpSpPr/>
            <p:nvPr/>
          </p:nvGrpSpPr>
          <p:grpSpPr>
            <a:xfrm>
              <a:off x="380999" y="1267788"/>
              <a:ext cx="3361292" cy="3480655"/>
              <a:chOff x="380999" y="1267788"/>
              <a:chExt cx="3361292" cy="3480655"/>
            </a:xfrm>
          </p:grpSpPr>
          <p:sp>
            <p:nvSpPr>
              <p:cNvPr id="106" name="Google Shape;2887;p43"/>
              <p:cNvSpPr/>
              <p:nvPr/>
            </p:nvSpPr>
            <p:spPr>
              <a:xfrm>
                <a:off x="2710525" y="2153738"/>
                <a:ext cx="489900" cy="489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88;p43"/>
              <p:cNvSpPr/>
              <p:nvPr/>
            </p:nvSpPr>
            <p:spPr>
              <a:xfrm>
                <a:off x="789674" y="3377013"/>
                <a:ext cx="2952589" cy="418173"/>
              </a:xfrm>
              <a:custGeom>
                <a:avLst/>
                <a:gdLst/>
                <a:ahLst/>
                <a:cxnLst/>
                <a:rect l="l" t="t" r="r" b="b"/>
                <a:pathLst>
                  <a:path w="25074" h="3209" extrusionOk="0">
                    <a:moveTo>
                      <a:pt x="25074" y="0"/>
                    </a:moveTo>
                    <a:lnTo>
                      <a:pt x="25074" y="3209"/>
                    </a:lnTo>
                    <a:lnTo>
                      <a:pt x="360" y="3209"/>
                    </a:lnTo>
                    <a:cubicBezTo>
                      <a:pt x="161" y="3209"/>
                      <a:pt x="0" y="3048"/>
                      <a:pt x="0" y="2849"/>
                    </a:cubicBezTo>
                    <a:lnTo>
                      <a:pt x="0" y="360"/>
                    </a:lnTo>
                    <a:cubicBezTo>
                      <a:pt x="0" y="161"/>
                      <a:pt x="161" y="0"/>
                      <a:pt x="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89;p43"/>
              <p:cNvSpPr/>
              <p:nvPr/>
            </p:nvSpPr>
            <p:spPr>
              <a:xfrm>
                <a:off x="557049" y="3853313"/>
                <a:ext cx="3185199" cy="418173"/>
              </a:xfrm>
              <a:custGeom>
                <a:avLst/>
                <a:gdLst/>
                <a:ahLst/>
                <a:cxnLst/>
                <a:rect l="l" t="t" r="r" b="b"/>
                <a:pathLst>
                  <a:path w="26349" h="3209" extrusionOk="0">
                    <a:moveTo>
                      <a:pt x="26349" y="0"/>
                    </a:moveTo>
                    <a:lnTo>
                      <a:pt x="26349" y="3209"/>
                    </a:lnTo>
                    <a:lnTo>
                      <a:pt x="365" y="3209"/>
                    </a:lnTo>
                    <a:cubicBezTo>
                      <a:pt x="165" y="3209"/>
                      <a:pt x="1" y="3048"/>
                      <a:pt x="1" y="2849"/>
                    </a:cubicBezTo>
                    <a:lnTo>
                      <a:pt x="1" y="364"/>
                    </a:lnTo>
                    <a:cubicBezTo>
                      <a:pt x="1" y="161"/>
                      <a:pt x="165" y="0"/>
                      <a:pt x="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90;p43"/>
              <p:cNvSpPr/>
              <p:nvPr/>
            </p:nvSpPr>
            <p:spPr>
              <a:xfrm>
                <a:off x="380999" y="4330138"/>
                <a:ext cx="3361292" cy="418303"/>
              </a:xfrm>
              <a:custGeom>
                <a:avLst/>
                <a:gdLst/>
                <a:ahLst/>
                <a:cxnLst/>
                <a:rect l="l" t="t" r="r" b="b"/>
                <a:pathLst>
                  <a:path w="27628" h="3210" extrusionOk="0">
                    <a:moveTo>
                      <a:pt x="27628" y="1"/>
                    </a:moveTo>
                    <a:lnTo>
                      <a:pt x="27628" y="2125"/>
                    </a:lnTo>
                    <a:cubicBezTo>
                      <a:pt x="27628" y="2233"/>
                      <a:pt x="27611" y="2342"/>
                      <a:pt x="27580" y="2442"/>
                    </a:cubicBezTo>
                    <a:cubicBezTo>
                      <a:pt x="27572" y="2468"/>
                      <a:pt x="27563" y="2494"/>
                      <a:pt x="27554" y="2520"/>
                    </a:cubicBezTo>
                    <a:cubicBezTo>
                      <a:pt x="27541" y="2550"/>
                      <a:pt x="27528" y="2585"/>
                      <a:pt x="27511" y="2615"/>
                    </a:cubicBezTo>
                    <a:cubicBezTo>
                      <a:pt x="27333" y="2966"/>
                      <a:pt x="26965" y="3209"/>
                      <a:pt x="26544" y="3209"/>
                    </a:cubicBezTo>
                    <a:lnTo>
                      <a:pt x="361" y="3209"/>
                    </a:lnTo>
                    <a:cubicBezTo>
                      <a:pt x="161" y="3209"/>
                      <a:pt x="1" y="3044"/>
                      <a:pt x="1" y="2845"/>
                    </a:cubicBezTo>
                    <a:lnTo>
                      <a:pt x="1" y="360"/>
                    </a:lnTo>
                    <a:cubicBezTo>
                      <a:pt x="1" y="161"/>
                      <a:pt x="161" y="1"/>
                      <a:pt x="3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91;p43"/>
              <p:cNvSpPr/>
              <p:nvPr/>
            </p:nvSpPr>
            <p:spPr>
              <a:xfrm>
                <a:off x="1475296" y="2191011"/>
                <a:ext cx="645971" cy="959509"/>
              </a:xfrm>
              <a:custGeom>
                <a:avLst/>
                <a:gdLst/>
                <a:ahLst/>
                <a:cxnLst/>
                <a:rect l="l" t="t" r="r" b="b"/>
                <a:pathLst>
                  <a:path w="4957" h="7363" extrusionOk="0">
                    <a:moveTo>
                      <a:pt x="2628" y="330"/>
                    </a:moveTo>
                    <a:cubicBezTo>
                      <a:pt x="2628" y="330"/>
                      <a:pt x="2295" y="1"/>
                      <a:pt x="1753" y="239"/>
                    </a:cubicBezTo>
                    <a:cubicBezTo>
                      <a:pt x="1211" y="473"/>
                      <a:pt x="1085" y="1470"/>
                      <a:pt x="1137" y="1999"/>
                    </a:cubicBezTo>
                    <a:cubicBezTo>
                      <a:pt x="1193" y="2524"/>
                      <a:pt x="1085" y="2593"/>
                      <a:pt x="968" y="2888"/>
                    </a:cubicBezTo>
                    <a:cubicBezTo>
                      <a:pt x="846" y="3179"/>
                      <a:pt x="812" y="3343"/>
                      <a:pt x="968" y="3751"/>
                    </a:cubicBezTo>
                    <a:cubicBezTo>
                      <a:pt x="1120" y="4159"/>
                      <a:pt x="838" y="4510"/>
                      <a:pt x="517" y="4917"/>
                    </a:cubicBezTo>
                    <a:cubicBezTo>
                      <a:pt x="196" y="5321"/>
                      <a:pt x="747" y="5828"/>
                      <a:pt x="816" y="6084"/>
                    </a:cubicBezTo>
                    <a:cubicBezTo>
                      <a:pt x="885" y="6335"/>
                      <a:pt x="1" y="6829"/>
                      <a:pt x="1375" y="7363"/>
                    </a:cubicBezTo>
                    <a:lnTo>
                      <a:pt x="4042" y="6209"/>
                    </a:lnTo>
                    <a:lnTo>
                      <a:pt x="4957" y="1561"/>
                    </a:lnTo>
                    <a:close/>
                  </a:path>
                </a:pathLst>
              </a:custGeom>
              <a:solidFill>
                <a:srgbClr val="7D28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892;p43"/>
              <p:cNvSpPr/>
              <p:nvPr/>
            </p:nvSpPr>
            <p:spPr>
              <a:xfrm>
                <a:off x="1283213" y="3131755"/>
                <a:ext cx="349896" cy="983227"/>
              </a:xfrm>
              <a:custGeom>
                <a:avLst/>
                <a:gdLst/>
                <a:ahLst/>
                <a:cxnLst/>
                <a:rect l="l" t="t" r="r" b="b"/>
                <a:pathLst>
                  <a:path w="2685" h="7545" extrusionOk="0">
                    <a:moveTo>
                      <a:pt x="1518" y="517"/>
                    </a:moveTo>
                    <a:cubicBezTo>
                      <a:pt x="1518" y="517"/>
                      <a:pt x="621" y="985"/>
                      <a:pt x="322" y="1965"/>
                    </a:cubicBezTo>
                    <a:cubicBezTo>
                      <a:pt x="49" y="2862"/>
                      <a:pt x="1" y="5949"/>
                      <a:pt x="322" y="7545"/>
                    </a:cubicBezTo>
                    <a:lnTo>
                      <a:pt x="2594" y="7363"/>
                    </a:lnTo>
                    <a:cubicBezTo>
                      <a:pt x="2594" y="7363"/>
                      <a:pt x="2685" y="1"/>
                      <a:pt x="1518" y="5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893;p43"/>
              <p:cNvSpPr/>
              <p:nvPr/>
            </p:nvSpPr>
            <p:spPr>
              <a:xfrm>
                <a:off x="1441415" y="2779253"/>
                <a:ext cx="1890740" cy="1969190"/>
              </a:xfrm>
              <a:custGeom>
                <a:avLst/>
                <a:gdLst/>
                <a:ahLst/>
                <a:cxnLst/>
                <a:rect l="l" t="t" r="r" b="b"/>
                <a:pathLst>
                  <a:path w="14509" h="15111" extrusionOk="0">
                    <a:moveTo>
                      <a:pt x="14274" y="15110"/>
                    </a:moveTo>
                    <a:cubicBezTo>
                      <a:pt x="13936" y="14997"/>
                      <a:pt x="13303" y="13684"/>
                      <a:pt x="12843" y="13371"/>
                    </a:cubicBezTo>
                    <a:cubicBezTo>
                      <a:pt x="12379" y="13055"/>
                      <a:pt x="12327" y="13098"/>
                      <a:pt x="11820" y="12548"/>
                    </a:cubicBezTo>
                    <a:cubicBezTo>
                      <a:pt x="11456" y="12153"/>
                      <a:pt x="10407" y="11889"/>
                      <a:pt x="9843" y="11776"/>
                    </a:cubicBezTo>
                    <a:cubicBezTo>
                      <a:pt x="9635" y="11728"/>
                      <a:pt x="9492" y="11706"/>
                      <a:pt x="9479" y="11706"/>
                    </a:cubicBezTo>
                    <a:cubicBezTo>
                      <a:pt x="5910" y="11390"/>
                      <a:pt x="1648" y="12383"/>
                      <a:pt x="1648" y="12383"/>
                    </a:cubicBezTo>
                    <a:cubicBezTo>
                      <a:pt x="1648" y="12383"/>
                      <a:pt x="1449" y="10696"/>
                      <a:pt x="842" y="8507"/>
                    </a:cubicBezTo>
                    <a:cubicBezTo>
                      <a:pt x="235" y="6317"/>
                      <a:pt x="1" y="4097"/>
                      <a:pt x="304" y="3222"/>
                    </a:cubicBezTo>
                    <a:cubicBezTo>
                      <a:pt x="304" y="3222"/>
                      <a:pt x="3270" y="1257"/>
                      <a:pt x="5507" y="447"/>
                    </a:cubicBezTo>
                    <a:cubicBezTo>
                      <a:pt x="5958" y="282"/>
                      <a:pt x="6374" y="169"/>
                      <a:pt x="6734" y="121"/>
                    </a:cubicBezTo>
                    <a:cubicBezTo>
                      <a:pt x="7432" y="35"/>
                      <a:pt x="8052" y="4"/>
                      <a:pt x="8568" y="4"/>
                    </a:cubicBezTo>
                    <a:cubicBezTo>
                      <a:pt x="9639" y="0"/>
                      <a:pt x="10272" y="121"/>
                      <a:pt x="10272" y="121"/>
                    </a:cubicBezTo>
                    <a:cubicBezTo>
                      <a:pt x="10272" y="121"/>
                      <a:pt x="10263" y="156"/>
                      <a:pt x="10250" y="221"/>
                    </a:cubicBezTo>
                    <a:cubicBezTo>
                      <a:pt x="10207" y="403"/>
                      <a:pt x="10120" y="824"/>
                      <a:pt x="10077" y="1387"/>
                    </a:cubicBezTo>
                    <a:cubicBezTo>
                      <a:pt x="9999" y="2337"/>
                      <a:pt x="10034" y="3685"/>
                      <a:pt x="10576" y="4938"/>
                    </a:cubicBezTo>
                    <a:cubicBezTo>
                      <a:pt x="11217" y="6417"/>
                      <a:pt x="12132" y="8017"/>
                      <a:pt x="12869" y="9396"/>
                    </a:cubicBezTo>
                    <a:lnTo>
                      <a:pt x="12869" y="9396"/>
                    </a:lnTo>
                    <a:cubicBezTo>
                      <a:pt x="13251" y="10120"/>
                      <a:pt x="13589" y="10783"/>
                      <a:pt x="13806" y="11338"/>
                    </a:cubicBezTo>
                    <a:cubicBezTo>
                      <a:pt x="14153" y="12214"/>
                      <a:pt x="14252" y="13198"/>
                      <a:pt x="14274" y="13922"/>
                    </a:cubicBezTo>
                    <a:cubicBezTo>
                      <a:pt x="14274" y="13926"/>
                      <a:pt x="14274" y="13926"/>
                      <a:pt x="14274" y="13931"/>
                    </a:cubicBezTo>
                    <a:cubicBezTo>
                      <a:pt x="14508" y="14503"/>
                      <a:pt x="14274" y="15110"/>
                      <a:pt x="14274" y="151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894;p43"/>
              <p:cNvSpPr/>
              <p:nvPr/>
            </p:nvSpPr>
            <p:spPr>
              <a:xfrm>
                <a:off x="1123318" y="3530127"/>
                <a:ext cx="201858" cy="244732"/>
              </a:xfrm>
              <a:custGeom>
                <a:avLst/>
                <a:gdLst/>
                <a:ahLst/>
                <a:cxnLst/>
                <a:rect l="l" t="t" r="r" b="b"/>
                <a:pathLst>
                  <a:path w="1549" h="1878" extrusionOk="0">
                    <a:moveTo>
                      <a:pt x="1549" y="1574"/>
                    </a:moveTo>
                    <a:lnTo>
                      <a:pt x="959" y="1878"/>
                    </a:lnTo>
                    <a:cubicBezTo>
                      <a:pt x="959" y="1878"/>
                      <a:pt x="825" y="1626"/>
                      <a:pt x="660" y="1435"/>
                    </a:cubicBezTo>
                    <a:cubicBezTo>
                      <a:pt x="638" y="1409"/>
                      <a:pt x="612" y="1383"/>
                      <a:pt x="590" y="1357"/>
                    </a:cubicBezTo>
                    <a:cubicBezTo>
                      <a:pt x="395" y="1162"/>
                      <a:pt x="218" y="902"/>
                      <a:pt x="109" y="564"/>
                    </a:cubicBezTo>
                    <a:cubicBezTo>
                      <a:pt x="1" y="230"/>
                      <a:pt x="226" y="35"/>
                      <a:pt x="296" y="35"/>
                    </a:cubicBezTo>
                    <a:cubicBezTo>
                      <a:pt x="343" y="35"/>
                      <a:pt x="534" y="0"/>
                      <a:pt x="790" y="234"/>
                    </a:cubicBezTo>
                    <a:cubicBezTo>
                      <a:pt x="885" y="325"/>
                      <a:pt x="989" y="455"/>
                      <a:pt x="1102" y="642"/>
                    </a:cubicBezTo>
                    <a:cubicBezTo>
                      <a:pt x="1497" y="1314"/>
                      <a:pt x="1549" y="1574"/>
                      <a:pt x="1549" y="1574"/>
                    </a:cubicBezTo>
                    <a:close/>
                  </a:path>
                </a:pathLst>
              </a:custGeom>
              <a:solidFill>
                <a:srgbClr val="FFC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895;p43"/>
              <p:cNvSpPr/>
              <p:nvPr/>
            </p:nvSpPr>
            <p:spPr>
              <a:xfrm>
                <a:off x="1209195" y="3560621"/>
                <a:ext cx="115980" cy="214238"/>
              </a:xfrm>
              <a:custGeom>
                <a:avLst/>
                <a:gdLst/>
                <a:ahLst/>
                <a:cxnLst/>
                <a:rect l="l" t="t" r="r" b="b"/>
                <a:pathLst>
                  <a:path w="890" h="1644" extrusionOk="0">
                    <a:moveTo>
                      <a:pt x="890" y="1340"/>
                    </a:moveTo>
                    <a:lnTo>
                      <a:pt x="300" y="1644"/>
                    </a:lnTo>
                    <a:cubicBezTo>
                      <a:pt x="300" y="1644"/>
                      <a:pt x="166" y="1392"/>
                      <a:pt x="1" y="1201"/>
                    </a:cubicBezTo>
                    <a:cubicBezTo>
                      <a:pt x="153" y="1041"/>
                      <a:pt x="374" y="946"/>
                      <a:pt x="374" y="946"/>
                    </a:cubicBezTo>
                    <a:cubicBezTo>
                      <a:pt x="374" y="946"/>
                      <a:pt x="226" y="425"/>
                      <a:pt x="153" y="156"/>
                    </a:cubicBezTo>
                    <a:cubicBezTo>
                      <a:pt x="140" y="104"/>
                      <a:pt x="131" y="52"/>
                      <a:pt x="131" y="0"/>
                    </a:cubicBezTo>
                    <a:cubicBezTo>
                      <a:pt x="226" y="91"/>
                      <a:pt x="330" y="221"/>
                      <a:pt x="443" y="408"/>
                    </a:cubicBezTo>
                    <a:cubicBezTo>
                      <a:pt x="838" y="1080"/>
                      <a:pt x="890" y="1340"/>
                      <a:pt x="890" y="1340"/>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896;p43"/>
              <p:cNvSpPr/>
              <p:nvPr/>
            </p:nvSpPr>
            <p:spPr>
              <a:xfrm>
                <a:off x="2599776" y="2772998"/>
                <a:ext cx="537940" cy="1504747"/>
              </a:xfrm>
              <a:custGeom>
                <a:avLst/>
                <a:gdLst/>
                <a:ahLst/>
                <a:cxnLst/>
                <a:rect l="l" t="t" r="r" b="b"/>
                <a:pathLst>
                  <a:path w="4128" h="11547" extrusionOk="0">
                    <a:moveTo>
                      <a:pt x="4110" y="8052"/>
                    </a:moveTo>
                    <a:cubicBezTo>
                      <a:pt x="4076" y="9097"/>
                      <a:pt x="4128" y="11499"/>
                      <a:pt x="2888" y="11460"/>
                    </a:cubicBezTo>
                    <a:cubicBezTo>
                      <a:pt x="1643" y="11425"/>
                      <a:pt x="1964" y="11546"/>
                      <a:pt x="1283" y="11078"/>
                    </a:cubicBezTo>
                    <a:cubicBezTo>
                      <a:pt x="607" y="10610"/>
                      <a:pt x="507" y="9157"/>
                      <a:pt x="507" y="8754"/>
                    </a:cubicBezTo>
                    <a:cubicBezTo>
                      <a:pt x="507" y="8355"/>
                      <a:pt x="239" y="6794"/>
                      <a:pt x="239" y="5906"/>
                    </a:cubicBezTo>
                    <a:cubicBezTo>
                      <a:pt x="239" y="5021"/>
                      <a:pt x="0" y="4618"/>
                      <a:pt x="0" y="3270"/>
                    </a:cubicBezTo>
                    <a:cubicBezTo>
                      <a:pt x="0" y="1921"/>
                      <a:pt x="438" y="0"/>
                      <a:pt x="1383" y="169"/>
                    </a:cubicBezTo>
                    <a:cubicBezTo>
                      <a:pt x="1383" y="169"/>
                      <a:pt x="2437" y="508"/>
                      <a:pt x="2888" y="2090"/>
                    </a:cubicBezTo>
                    <a:cubicBezTo>
                      <a:pt x="3334" y="3673"/>
                      <a:pt x="3547" y="4596"/>
                      <a:pt x="3755" y="4960"/>
                    </a:cubicBezTo>
                    <a:cubicBezTo>
                      <a:pt x="3824" y="5077"/>
                      <a:pt x="3885" y="5329"/>
                      <a:pt x="3941" y="5654"/>
                    </a:cubicBezTo>
                    <a:cubicBezTo>
                      <a:pt x="3980" y="5867"/>
                      <a:pt x="4011" y="6118"/>
                      <a:pt x="4037" y="6378"/>
                    </a:cubicBezTo>
                    <a:cubicBezTo>
                      <a:pt x="4097" y="6942"/>
                      <a:pt x="4128" y="7566"/>
                      <a:pt x="4110" y="80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897;p43"/>
              <p:cNvSpPr/>
              <p:nvPr/>
            </p:nvSpPr>
            <p:spPr>
              <a:xfrm>
                <a:off x="1235258" y="3430046"/>
                <a:ext cx="495588" cy="590588"/>
              </a:xfrm>
              <a:custGeom>
                <a:avLst/>
                <a:gdLst/>
                <a:ahLst/>
                <a:cxnLst/>
                <a:rect l="l" t="t" r="r" b="b"/>
                <a:pathLst>
                  <a:path w="3803" h="4532" extrusionOk="0">
                    <a:moveTo>
                      <a:pt x="135" y="864"/>
                    </a:moveTo>
                    <a:lnTo>
                      <a:pt x="0" y="768"/>
                    </a:lnTo>
                    <a:lnTo>
                      <a:pt x="87" y="621"/>
                    </a:lnTo>
                    <a:cubicBezTo>
                      <a:pt x="156" y="508"/>
                      <a:pt x="269" y="426"/>
                      <a:pt x="399" y="400"/>
                    </a:cubicBezTo>
                    <a:lnTo>
                      <a:pt x="2225" y="31"/>
                    </a:lnTo>
                    <a:cubicBezTo>
                      <a:pt x="2376" y="1"/>
                      <a:pt x="2528" y="92"/>
                      <a:pt x="2571" y="239"/>
                    </a:cubicBezTo>
                    <a:lnTo>
                      <a:pt x="3768" y="4072"/>
                    </a:lnTo>
                    <a:cubicBezTo>
                      <a:pt x="3803" y="4176"/>
                      <a:pt x="3794" y="4293"/>
                      <a:pt x="3742" y="4393"/>
                    </a:cubicBezTo>
                    <a:lnTo>
                      <a:pt x="3677" y="4514"/>
                    </a:lnTo>
                    <a:lnTo>
                      <a:pt x="3382" y="4532"/>
                    </a:lnTo>
                    <a:close/>
                  </a:path>
                </a:pathLst>
              </a:custGeom>
              <a:solidFill>
                <a:srgbClr val="4F4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898;p43"/>
              <p:cNvSpPr/>
              <p:nvPr/>
            </p:nvSpPr>
            <p:spPr>
              <a:xfrm>
                <a:off x="1232391" y="3461191"/>
                <a:ext cx="486596" cy="604662"/>
              </a:xfrm>
              <a:custGeom>
                <a:avLst/>
                <a:gdLst/>
                <a:ahLst/>
                <a:cxnLst/>
                <a:rect l="l" t="t" r="r" b="b"/>
                <a:pathLst>
                  <a:path w="3734" h="4640" extrusionOk="0">
                    <a:moveTo>
                      <a:pt x="1232" y="4535"/>
                    </a:moveTo>
                    <a:lnTo>
                      <a:pt x="22" y="612"/>
                    </a:lnTo>
                    <a:cubicBezTo>
                      <a:pt x="1" y="529"/>
                      <a:pt x="48" y="451"/>
                      <a:pt x="131" y="434"/>
                    </a:cubicBezTo>
                    <a:lnTo>
                      <a:pt x="2264" y="13"/>
                    </a:lnTo>
                    <a:cubicBezTo>
                      <a:pt x="2333" y="0"/>
                      <a:pt x="2403" y="44"/>
                      <a:pt x="2424" y="109"/>
                    </a:cubicBezTo>
                    <a:lnTo>
                      <a:pt x="3708" y="4180"/>
                    </a:lnTo>
                    <a:cubicBezTo>
                      <a:pt x="3734" y="4262"/>
                      <a:pt x="3677" y="4345"/>
                      <a:pt x="3591" y="4358"/>
                    </a:cubicBezTo>
                    <a:lnTo>
                      <a:pt x="1384" y="4635"/>
                    </a:lnTo>
                    <a:cubicBezTo>
                      <a:pt x="1314" y="4639"/>
                      <a:pt x="1254" y="4600"/>
                      <a:pt x="1232" y="4535"/>
                    </a:cubicBezTo>
                    <a:close/>
                  </a:path>
                </a:pathLst>
              </a:custGeom>
              <a:solidFill>
                <a:srgbClr val="3833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899;p43"/>
              <p:cNvSpPr/>
              <p:nvPr/>
            </p:nvSpPr>
            <p:spPr>
              <a:xfrm>
                <a:off x="1170883" y="3662918"/>
                <a:ext cx="566219" cy="399025"/>
              </a:xfrm>
              <a:custGeom>
                <a:avLst/>
                <a:gdLst/>
                <a:ahLst/>
                <a:cxnLst/>
                <a:rect l="l" t="t" r="r" b="b"/>
                <a:pathLst>
                  <a:path w="4345" h="3062" extrusionOk="0">
                    <a:moveTo>
                      <a:pt x="121" y="1695"/>
                    </a:moveTo>
                    <a:cubicBezTo>
                      <a:pt x="121" y="1695"/>
                      <a:pt x="0" y="1557"/>
                      <a:pt x="9" y="1357"/>
                    </a:cubicBezTo>
                    <a:cubicBezTo>
                      <a:pt x="22" y="1153"/>
                      <a:pt x="382" y="616"/>
                      <a:pt x="516" y="447"/>
                    </a:cubicBezTo>
                    <a:cubicBezTo>
                      <a:pt x="650" y="278"/>
                      <a:pt x="1400" y="65"/>
                      <a:pt x="1873" y="30"/>
                    </a:cubicBezTo>
                    <a:cubicBezTo>
                      <a:pt x="2346" y="0"/>
                      <a:pt x="2649" y="43"/>
                      <a:pt x="2692" y="200"/>
                    </a:cubicBezTo>
                    <a:cubicBezTo>
                      <a:pt x="2740" y="356"/>
                      <a:pt x="2771" y="568"/>
                      <a:pt x="2328" y="698"/>
                    </a:cubicBezTo>
                    <a:cubicBezTo>
                      <a:pt x="1886" y="828"/>
                      <a:pt x="1201" y="976"/>
                      <a:pt x="1201" y="976"/>
                    </a:cubicBezTo>
                    <a:lnTo>
                      <a:pt x="1123" y="1223"/>
                    </a:lnTo>
                    <a:lnTo>
                      <a:pt x="1132" y="1288"/>
                    </a:lnTo>
                    <a:cubicBezTo>
                      <a:pt x="1132" y="1288"/>
                      <a:pt x="1470" y="1054"/>
                      <a:pt x="1648" y="984"/>
                    </a:cubicBezTo>
                    <a:cubicBezTo>
                      <a:pt x="1830" y="919"/>
                      <a:pt x="3165" y="460"/>
                      <a:pt x="3490" y="447"/>
                    </a:cubicBezTo>
                    <a:cubicBezTo>
                      <a:pt x="3815" y="438"/>
                      <a:pt x="3950" y="742"/>
                      <a:pt x="3928" y="859"/>
                    </a:cubicBezTo>
                    <a:cubicBezTo>
                      <a:pt x="3928" y="859"/>
                      <a:pt x="4119" y="841"/>
                      <a:pt x="4188" y="976"/>
                    </a:cubicBezTo>
                    <a:cubicBezTo>
                      <a:pt x="4253" y="1110"/>
                      <a:pt x="4344" y="1357"/>
                      <a:pt x="3568" y="1695"/>
                    </a:cubicBezTo>
                    <a:lnTo>
                      <a:pt x="3312" y="1838"/>
                    </a:lnTo>
                    <a:cubicBezTo>
                      <a:pt x="3312" y="1838"/>
                      <a:pt x="3547" y="2008"/>
                      <a:pt x="3221" y="2411"/>
                    </a:cubicBezTo>
                    <a:cubicBezTo>
                      <a:pt x="2896" y="2814"/>
                      <a:pt x="1257" y="3061"/>
                      <a:pt x="1032" y="3061"/>
                    </a:cubicBezTo>
                    <a:cubicBezTo>
                      <a:pt x="806" y="3061"/>
                      <a:pt x="499" y="2797"/>
                      <a:pt x="499" y="2710"/>
                    </a:cubicBezTo>
                    <a:cubicBezTo>
                      <a:pt x="494" y="2623"/>
                      <a:pt x="538" y="2602"/>
                      <a:pt x="438" y="2523"/>
                    </a:cubicBezTo>
                    <a:cubicBezTo>
                      <a:pt x="334" y="2445"/>
                      <a:pt x="169" y="2454"/>
                      <a:pt x="121" y="2242"/>
                    </a:cubicBezTo>
                    <a:cubicBezTo>
                      <a:pt x="78" y="2029"/>
                      <a:pt x="212" y="1860"/>
                      <a:pt x="121" y="1695"/>
                    </a:cubicBezTo>
                    <a:close/>
                  </a:path>
                </a:pathLst>
              </a:custGeom>
              <a:solidFill>
                <a:srgbClr val="FFC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00;p43"/>
              <p:cNvSpPr/>
              <p:nvPr/>
            </p:nvSpPr>
            <p:spPr>
              <a:xfrm>
                <a:off x="1270833" y="3817733"/>
                <a:ext cx="50953" cy="46913"/>
              </a:xfrm>
              <a:custGeom>
                <a:avLst/>
                <a:gdLst/>
                <a:ahLst/>
                <a:cxnLst/>
                <a:rect l="l" t="t" r="r" b="b"/>
                <a:pathLst>
                  <a:path w="391" h="360" extrusionOk="0">
                    <a:moveTo>
                      <a:pt x="39" y="360"/>
                    </a:moveTo>
                    <a:cubicBezTo>
                      <a:pt x="22" y="360"/>
                      <a:pt x="9" y="351"/>
                      <a:pt x="5" y="334"/>
                    </a:cubicBezTo>
                    <a:cubicBezTo>
                      <a:pt x="0" y="317"/>
                      <a:pt x="9" y="299"/>
                      <a:pt x="26" y="291"/>
                    </a:cubicBezTo>
                    <a:cubicBezTo>
                      <a:pt x="248" y="217"/>
                      <a:pt x="321" y="26"/>
                      <a:pt x="321" y="26"/>
                    </a:cubicBezTo>
                    <a:cubicBezTo>
                      <a:pt x="330" y="9"/>
                      <a:pt x="347" y="0"/>
                      <a:pt x="365" y="4"/>
                    </a:cubicBezTo>
                    <a:cubicBezTo>
                      <a:pt x="382" y="13"/>
                      <a:pt x="391" y="30"/>
                      <a:pt x="386" y="48"/>
                    </a:cubicBezTo>
                    <a:cubicBezTo>
                      <a:pt x="382" y="56"/>
                      <a:pt x="300" y="269"/>
                      <a:pt x="48" y="356"/>
                    </a:cubicBezTo>
                    <a:cubicBezTo>
                      <a:pt x="44" y="356"/>
                      <a:pt x="39" y="360"/>
                      <a:pt x="39" y="360"/>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01;p43"/>
              <p:cNvSpPr/>
              <p:nvPr/>
            </p:nvSpPr>
            <p:spPr>
              <a:xfrm>
                <a:off x="1312013" y="3770168"/>
                <a:ext cx="375307" cy="179313"/>
              </a:xfrm>
              <a:custGeom>
                <a:avLst/>
                <a:gdLst/>
                <a:ahLst/>
                <a:cxnLst/>
                <a:rect l="l" t="t" r="r" b="b"/>
                <a:pathLst>
                  <a:path w="2880" h="1376" extrusionOk="0">
                    <a:moveTo>
                      <a:pt x="40" y="1375"/>
                    </a:moveTo>
                    <a:cubicBezTo>
                      <a:pt x="23" y="1375"/>
                      <a:pt x="10" y="1367"/>
                      <a:pt x="5" y="1354"/>
                    </a:cubicBezTo>
                    <a:cubicBezTo>
                      <a:pt x="1" y="1336"/>
                      <a:pt x="10" y="1315"/>
                      <a:pt x="27" y="1310"/>
                    </a:cubicBezTo>
                    <a:cubicBezTo>
                      <a:pt x="31" y="1310"/>
                      <a:pt x="513" y="1150"/>
                      <a:pt x="1024" y="950"/>
                    </a:cubicBezTo>
                    <a:cubicBezTo>
                      <a:pt x="1072" y="933"/>
                      <a:pt x="1128" y="911"/>
                      <a:pt x="1185" y="890"/>
                    </a:cubicBezTo>
                    <a:cubicBezTo>
                      <a:pt x="1709" y="690"/>
                      <a:pt x="2793" y="270"/>
                      <a:pt x="2810" y="31"/>
                    </a:cubicBezTo>
                    <a:cubicBezTo>
                      <a:pt x="2815" y="14"/>
                      <a:pt x="2832" y="1"/>
                      <a:pt x="2850" y="1"/>
                    </a:cubicBezTo>
                    <a:cubicBezTo>
                      <a:pt x="2867" y="1"/>
                      <a:pt x="2880" y="18"/>
                      <a:pt x="2880" y="36"/>
                    </a:cubicBezTo>
                    <a:cubicBezTo>
                      <a:pt x="2858" y="296"/>
                      <a:pt x="2043" y="630"/>
                      <a:pt x="1211" y="950"/>
                    </a:cubicBezTo>
                    <a:cubicBezTo>
                      <a:pt x="1150" y="976"/>
                      <a:pt x="1098" y="994"/>
                      <a:pt x="1050" y="1015"/>
                    </a:cubicBezTo>
                    <a:cubicBezTo>
                      <a:pt x="534" y="1215"/>
                      <a:pt x="53" y="1371"/>
                      <a:pt x="49" y="1375"/>
                    </a:cubicBezTo>
                    <a:cubicBezTo>
                      <a:pt x="44" y="1375"/>
                      <a:pt x="40" y="1375"/>
                      <a:pt x="40" y="1375"/>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902;p43"/>
              <p:cNvSpPr/>
              <p:nvPr/>
            </p:nvSpPr>
            <p:spPr>
              <a:xfrm>
                <a:off x="1422258" y="3897355"/>
                <a:ext cx="184917" cy="98388"/>
              </a:xfrm>
              <a:custGeom>
                <a:avLst/>
                <a:gdLst/>
                <a:ahLst/>
                <a:cxnLst/>
                <a:rect l="l" t="t" r="r" b="b"/>
                <a:pathLst>
                  <a:path w="1419" h="755" extrusionOk="0">
                    <a:moveTo>
                      <a:pt x="39" y="755"/>
                    </a:moveTo>
                    <a:cubicBezTo>
                      <a:pt x="26" y="755"/>
                      <a:pt x="13" y="746"/>
                      <a:pt x="9" y="729"/>
                    </a:cubicBezTo>
                    <a:cubicBezTo>
                      <a:pt x="0" y="711"/>
                      <a:pt x="13" y="694"/>
                      <a:pt x="31" y="685"/>
                    </a:cubicBezTo>
                    <a:cubicBezTo>
                      <a:pt x="551" y="516"/>
                      <a:pt x="1357" y="18"/>
                      <a:pt x="1362" y="13"/>
                    </a:cubicBezTo>
                    <a:cubicBezTo>
                      <a:pt x="1379" y="0"/>
                      <a:pt x="1401" y="5"/>
                      <a:pt x="1410" y="22"/>
                    </a:cubicBezTo>
                    <a:cubicBezTo>
                      <a:pt x="1418" y="39"/>
                      <a:pt x="1414" y="61"/>
                      <a:pt x="1401" y="70"/>
                    </a:cubicBezTo>
                    <a:cubicBezTo>
                      <a:pt x="1392" y="74"/>
                      <a:pt x="581" y="577"/>
                      <a:pt x="52" y="751"/>
                    </a:cubicBezTo>
                    <a:cubicBezTo>
                      <a:pt x="48" y="751"/>
                      <a:pt x="44" y="755"/>
                      <a:pt x="39" y="755"/>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903;p43"/>
              <p:cNvSpPr/>
              <p:nvPr/>
            </p:nvSpPr>
            <p:spPr>
              <a:xfrm>
                <a:off x="897875" y="3830634"/>
                <a:ext cx="2403660" cy="917809"/>
              </a:xfrm>
              <a:custGeom>
                <a:avLst/>
                <a:gdLst/>
                <a:ahLst/>
                <a:cxnLst/>
                <a:rect l="l" t="t" r="r" b="b"/>
                <a:pathLst>
                  <a:path w="18445" h="7043" extrusionOk="0">
                    <a:moveTo>
                      <a:pt x="18445" y="7042"/>
                    </a:moveTo>
                    <a:lnTo>
                      <a:pt x="1" y="7042"/>
                    </a:lnTo>
                    <a:cubicBezTo>
                      <a:pt x="1" y="7042"/>
                      <a:pt x="734" y="4111"/>
                      <a:pt x="2017" y="2056"/>
                    </a:cubicBezTo>
                    <a:cubicBezTo>
                      <a:pt x="3296" y="1"/>
                      <a:pt x="6392" y="1145"/>
                      <a:pt x="12353" y="2832"/>
                    </a:cubicBezTo>
                    <a:cubicBezTo>
                      <a:pt x="18315" y="4514"/>
                      <a:pt x="18445" y="7042"/>
                      <a:pt x="18445" y="704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904;p43"/>
              <p:cNvSpPr/>
              <p:nvPr/>
            </p:nvSpPr>
            <p:spPr>
              <a:xfrm>
                <a:off x="1301327" y="4537462"/>
                <a:ext cx="740320" cy="210980"/>
              </a:xfrm>
              <a:custGeom>
                <a:avLst/>
                <a:gdLst/>
                <a:ahLst/>
                <a:cxnLst/>
                <a:rect l="l" t="t" r="r" b="b"/>
                <a:pathLst>
                  <a:path w="5681" h="1619" extrusionOk="0">
                    <a:moveTo>
                      <a:pt x="5680" y="1618"/>
                    </a:moveTo>
                    <a:lnTo>
                      <a:pt x="4696" y="1466"/>
                    </a:lnTo>
                    <a:lnTo>
                      <a:pt x="4692" y="1618"/>
                    </a:lnTo>
                    <a:lnTo>
                      <a:pt x="1" y="1618"/>
                    </a:lnTo>
                    <a:cubicBezTo>
                      <a:pt x="625" y="790"/>
                      <a:pt x="1427" y="48"/>
                      <a:pt x="2311" y="35"/>
                    </a:cubicBezTo>
                    <a:cubicBezTo>
                      <a:pt x="4319" y="1"/>
                      <a:pt x="5680" y="1618"/>
                      <a:pt x="5680" y="1618"/>
                    </a:cubicBezTo>
                    <a:close/>
                  </a:path>
                </a:pathLst>
              </a:custGeom>
              <a:solidFill>
                <a:srgbClr val="2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905;p43"/>
              <p:cNvSpPr/>
              <p:nvPr/>
            </p:nvSpPr>
            <p:spPr>
              <a:xfrm>
                <a:off x="1469171" y="4126188"/>
                <a:ext cx="231179" cy="442550"/>
              </a:xfrm>
              <a:custGeom>
                <a:avLst/>
                <a:gdLst/>
                <a:ahLst/>
                <a:cxnLst/>
                <a:rect l="l" t="t" r="r" b="b"/>
                <a:pathLst>
                  <a:path w="1774" h="3396" extrusionOk="0">
                    <a:moveTo>
                      <a:pt x="1440" y="3361"/>
                    </a:moveTo>
                    <a:lnTo>
                      <a:pt x="1440" y="3361"/>
                    </a:lnTo>
                    <a:close/>
                    <a:moveTo>
                      <a:pt x="1405" y="3395"/>
                    </a:moveTo>
                    <a:cubicBezTo>
                      <a:pt x="1401" y="3395"/>
                      <a:pt x="1401" y="3395"/>
                      <a:pt x="1401" y="3395"/>
                    </a:cubicBezTo>
                    <a:cubicBezTo>
                      <a:pt x="1383" y="3391"/>
                      <a:pt x="1366" y="3378"/>
                      <a:pt x="1366" y="3361"/>
                    </a:cubicBezTo>
                    <a:cubicBezTo>
                      <a:pt x="1366" y="3348"/>
                      <a:pt x="1353" y="2095"/>
                      <a:pt x="243" y="1622"/>
                    </a:cubicBezTo>
                    <a:cubicBezTo>
                      <a:pt x="226" y="1618"/>
                      <a:pt x="217" y="1596"/>
                      <a:pt x="226" y="1574"/>
                    </a:cubicBezTo>
                    <a:cubicBezTo>
                      <a:pt x="234" y="1557"/>
                      <a:pt x="252" y="1548"/>
                      <a:pt x="273" y="1557"/>
                    </a:cubicBezTo>
                    <a:cubicBezTo>
                      <a:pt x="1076" y="1899"/>
                      <a:pt x="1327" y="2632"/>
                      <a:pt x="1405" y="3053"/>
                    </a:cubicBezTo>
                    <a:cubicBezTo>
                      <a:pt x="1518" y="1344"/>
                      <a:pt x="31" y="83"/>
                      <a:pt x="18" y="70"/>
                    </a:cubicBezTo>
                    <a:cubicBezTo>
                      <a:pt x="0" y="57"/>
                      <a:pt x="0" y="35"/>
                      <a:pt x="13" y="18"/>
                    </a:cubicBezTo>
                    <a:cubicBezTo>
                      <a:pt x="26" y="5"/>
                      <a:pt x="48" y="0"/>
                      <a:pt x="61" y="13"/>
                    </a:cubicBezTo>
                    <a:cubicBezTo>
                      <a:pt x="78" y="26"/>
                      <a:pt x="1774" y="1462"/>
                      <a:pt x="1440" y="3365"/>
                    </a:cubicBezTo>
                    <a:cubicBezTo>
                      <a:pt x="1435" y="3382"/>
                      <a:pt x="1422" y="3395"/>
                      <a:pt x="1405" y="3395"/>
                    </a:cubicBezTo>
                    <a:close/>
                  </a:path>
                </a:pathLst>
              </a:custGeom>
              <a:solidFill>
                <a:srgbClr val="242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906;p43"/>
              <p:cNvSpPr/>
              <p:nvPr/>
            </p:nvSpPr>
            <p:spPr>
              <a:xfrm>
                <a:off x="1794566" y="2709143"/>
                <a:ext cx="347029" cy="471349"/>
              </a:xfrm>
              <a:custGeom>
                <a:avLst/>
                <a:gdLst/>
                <a:ahLst/>
                <a:cxnLst/>
                <a:rect l="l" t="t" r="r" b="b"/>
                <a:pathLst>
                  <a:path w="2663" h="3617" extrusionOk="0">
                    <a:moveTo>
                      <a:pt x="1015" y="3361"/>
                    </a:moveTo>
                    <a:cubicBezTo>
                      <a:pt x="1" y="3616"/>
                      <a:pt x="352" y="1999"/>
                      <a:pt x="352" y="1999"/>
                    </a:cubicBezTo>
                    <a:cubicBezTo>
                      <a:pt x="361" y="1756"/>
                      <a:pt x="339" y="1457"/>
                      <a:pt x="313" y="1175"/>
                    </a:cubicBezTo>
                    <a:cubicBezTo>
                      <a:pt x="261" y="651"/>
                      <a:pt x="178" y="174"/>
                      <a:pt x="178" y="174"/>
                    </a:cubicBezTo>
                    <a:lnTo>
                      <a:pt x="1592" y="0"/>
                    </a:lnTo>
                    <a:lnTo>
                      <a:pt x="1709" y="677"/>
                    </a:lnTo>
                    <a:lnTo>
                      <a:pt x="1813" y="1271"/>
                    </a:lnTo>
                    <a:cubicBezTo>
                      <a:pt x="1813" y="1271"/>
                      <a:pt x="2663" y="2944"/>
                      <a:pt x="1015" y="3361"/>
                    </a:cubicBezTo>
                    <a:close/>
                  </a:path>
                </a:pathLst>
              </a:custGeom>
              <a:solidFill>
                <a:srgbClr val="FFC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907;p43"/>
              <p:cNvSpPr/>
              <p:nvPr/>
            </p:nvSpPr>
            <p:spPr>
              <a:xfrm>
                <a:off x="1817761" y="2709143"/>
                <a:ext cx="199512" cy="153250"/>
              </a:xfrm>
              <a:custGeom>
                <a:avLst/>
                <a:gdLst/>
                <a:ahLst/>
                <a:cxnLst/>
                <a:rect l="l" t="t" r="r" b="b"/>
                <a:pathLst>
                  <a:path w="1531" h="1176" extrusionOk="0">
                    <a:moveTo>
                      <a:pt x="1531" y="677"/>
                    </a:moveTo>
                    <a:cubicBezTo>
                      <a:pt x="1275" y="898"/>
                      <a:pt x="837" y="1141"/>
                      <a:pt x="135" y="1175"/>
                    </a:cubicBezTo>
                    <a:cubicBezTo>
                      <a:pt x="83" y="651"/>
                      <a:pt x="0" y="174"/>
                      <a:pt x="0" y="174"/>
                    </a:cubicBezTo>
                    <a:lnTo>
                      <a:pt x="1414" y="0"/>
                    </a:ln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908;p43"/>
              <p:cNvSpPr/>
              <p:nvPr/>
            </p:nvSpPr>
            <p:spPr>
              <a:xfrm>
                <a:off x="2058973" y="2547553"/>
                <a:ext cx="106989" cy="126666"/>
              </a:xfrm>
              <a:custGeom>
                <a:avLst/>
                <a:gdLst/>
                <a:ahLst/>
                <a:cxnLst/>
                <a:rect l="l" t="t" r="r" b="b"/>
                <a:pathLst>
                  <a:path w="821" h="972" extrusionOk="0">
                    <a:moveTo>
                      <a:pt x="309" y="872"/>
                    </a:moveTo>
                    <a:cubicBezTo>
                      <a:pt x="304" y="876"/>
                      <a:pt x="300" y="881"/>
                      <a:pt x="296" y="881"/>
                    </a:cubicBezTo>
                    <a:cubicBezTo>
                      <a:pt x="265" y="898"/>
                      <a:pt x="239" y="911"/>
                      <a:pt x="209" y="924"/>
                    </a:cubicBezTo>
                    <a:cubicBezTo>
                      <a:pt x="144" y="950"/>
                      <a:pt x="74" y="963"/>
                      <a:pt x="1" y="972"/>
                    </a:cubicBezTo>
                    <a:lnTo>
                      <a:pt x="196" y="252"/>
                    </a:lnTo>
                    <a:cubicBezTo>
                      <a:pt x="196" y="252"/>
                      <a:pt x="261" y="165"/>
                      <a:pt x="348" y="96"/>
                    </a:cubicBezTo>
                    <a:cubicBezTo>
                      <a:pt x="387" y="65"/>
                      <a:pt x="430" y="39"/>
                      <a:pt x="478" y="22"/>
                    </a:cubicBezTo>
                    <a:cubicBezTo>
                      <a:pt x="491" y="18"/>
                      <a:pt x="508" y="13"/>
                      <a:pt x="521" y="9"/>
                    </a:cubicBezTo>
                    <a:cubicBezTo>
                      <a:pt x="569" y="0"/>
                      <a:pt x="612" y="9"/>
                      <a:pt x="660" y="39"/>
                    </a:cubicBezTo>
                    <a:cubicBezTo>
                      <a:pt x="820" y="157"/>
                      <a:pt x="681" y="655"/>
                      <a:pt x="309" y="872"/>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909;p43"/>
              <p:cNvSpPr/>
              <p:nvPr/>
            </p:nvSpPr>
            <p:spPr>
              <a:xfrm>
                <a:off x="2058973" y="2550420"/>
                <a:ext cx="62291" cy="123799"/>
              </a:xfrm>
              <a:custGeom>
                <a:avLst/>
                <a:gdLst/>
                <a:ahLst/>
                <a:cxnLst/>
                <a:rect l="l" t="t" r="r" b="b"/>
                <a:pathLst>
                  <a:path w="478" h="950" extrusionOk="0">
                    <a:moveTo>
                      <a:pt x="478" y="0"/>
                    </a:moveTo>
                    <a:cubicBezTo>
                      <a:pt x="478" y="52"/>
                      <a:pt x="473" y="117"/>
                      <a:pt x="469" y="187"/>
                    </a:cubicBezTo>
                    <a:lnTo>
                      <a:pt x="469" y="187"/>
                    </a:lnTo>
                    <a:cubicBezTo>
                      <a:pt x="456" y="395"/>
                      <a:pt x="413" y="655"/>
                      <a:pt x="309" y="850"/>
                    </a:cubicBezTo>
                    <a:cubicBezTo>
                      <a:pt x="304" y="854"/>
                      <a:pt x="300" y="859"/>
                      <a:pt x="296" y="859"/>
                    </a:cubicBezTo>
                    <a:cubicBezTo>
                      <a:pt x="265" y="876"/>
                      <a:pt x="239" y="889"/>
                      <a:pt x="209" y="902"/>
                    </a:cubicBezTo>
                    <a:cubicBezTo>
                      <a:pt x="144" y="928"/>
                      <a:pt x="74" y="941"/>
                      <a:pt x="1" y="950"/>
                    </a:cubicBezTo>
                    <a:lnTo>
                      <a:pt x="196" y="230"/>
                    </a:lnTo>
                    <a:cubicBezTo>
                      <a:pt x="196" y="230"/>
                      <a:pt x="261" y="143"/>
                      <a:pt x="348" y="74"/>
                    </a:cubicBezTo>
                    <a:cubicBezTo>
                      <a:pt x="387" y="43"/>
                      <a:pt x="430" y="17"/>
                      <a:pt x="478" y="0"/>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910;p43"/>
              <p:cNvSpPr/>
              <p:nvPr/>
            </p:nvSpPr>
            <p:spPr>
              <a:xfrm>
                <a:off x="1641968" y="2547553"/>
                <a:ext cx="106989" cy="126666"/>
              </a:xfrm>
              <a:custGeom>
                <a:avLst/>
                <a:gdLst/>
                <a:ahLst/>
                <a:cxnLst/>
                <a:rect l="l" t="t" r="r" b="b"/>
                <a:pathLst>
                  <a:path w="821" h="972" extrusionOk="0">
                    <a:moveTo>
                      <a:pt x="513" y="872"/>
                    </a:moveTo>
                    <a:cubicBezTo>
                      <a:pt x="604" y="924"/>
                      <a:pt x="703" y="963"/>
                      <a:pt x="820" y="972"/>
                    </a:cubicBezTo>
                    <a:lnTo>
                      <a:pt x="625" y="252"/>
                    </a:lnTo>
                    <a:cubicBezTo>
                      <a:pt x="625" y="252"/>
                      <a:pt x="495" y="74"/>
                      <a:pt x="344" y="22"/>
                    </a:cubicBezTo>
                    <a:cubicBezTo>
                      <a:pt x="283" y="0"/>
                      <a:pt x="222" y="0"/>
                      <a:pt x="166" y="39"/>
                    </a:cubicBezTo>
                    <a:cubicBezTo>
                      <a:pt x="1" y="157"/>
                      <a:pt x="140" y="655"/>
                      <a:pt x="513" y="872"/>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911;p43"/>
              <p:cNvSpPr/>
              <p:nvPr/>
            </p:nvSpPr>
            <p:spPr>
              <a:xfrm>
                <a:off x="1686666" y="2550420"/>
                <a:ext cx="62291" cy="123799"/>
              </a:xfrm>
              <a:custGeom>
                <a:avLst/>
                <a:gdLst/>
                <a:ahLst/>
                <a:cxnLst/>
                <a:rect l="l" t="t" r="r" b="b"/>
                <a:pathLst>
                  <a:path w="478" h="950" extrusionOk="0">
                    <a:moveTo>
                      <a:pt x="1" y="0"/>
                    </a:moveTo>
                    <a:cubicBezTo>
                      <a:pt x="5" y="217"/>
                      <a:pt x="31" y="585"/>
                      <a:pt x="170" y="850"/>
                    </a:cubicBezTo>
                    <a:cubicBezTo>
                      <a:pt x="261" y="902"/>
                      <a:pt x="360" y="941"/>
                      <a:pt x="477" y="950"/>
                    </a:cubicBezTo>
                    <a:lnTo>
                      <a:pt x="282" y="230"/>
                    </a:lnTo>
                    <a:cubicBezTo>
                      <a:pt x="282" y="230"/>
                      <a:pt x="152" y="52"/>
                      <a:pt x="1" y="0"/>
                    </a:cubicBezTo>
                    <a:close/>
                  </a:path>
                </a:pathLst>
              </a:custGeom>
              <a:solidFill>
                <a:srgbClr val="FFC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912;p43"/>
              <p:cNvSpPr/>
              <p:nvPr/>
            </p:nvSpPr>
            <p:spPr>
              <a:xfrm>
                <a:off x="1703085" y="2317547"/>
                <a:ext cx="401240" cy="499628"/>
              </a:xfrm>
              <a:custGeom>
                <a:avLst/>
                <a:gdLst/>
                <a:ahLst/>
                <a:cxnLst/>
                <a:rect l="l" t="t" r="r" b="b"/>
                <a:pathLst>
                  <a:path w="3079" h="3834" extrusionOk="0">
                    <a:moveTo>
                      <a:pt x="3079" y="1861"/>
                    </a:moveTo>
                    <a:cubicBezTo>
                      <a:pt x="3079" y="1896"/>
                      <a:pt x="3079" y="1935"/>
                      <a:pt x="3079" y="1974"/>
                    </a:cubicBezTo>
                    <a:cubicBezTo>
                      <a:pt x="3070" y="2225"/>
                      <a:pt x="3018" y="2468"/>
                      <a:pt x="2940" y="2689"/>
                    </a:cubicBezTo>
                    <a:cubicBezTo>
                      <a:pt x="2784" y="3105"/>
                      <a:pt x="2519" y="3439"/>
                      <a:pt x="2190" y="3638"/>
                    </a:cubicBezTo>
                    <a:cubicBezTo>
                      <a:pt x="2103" y="3690"/>
                      <a:pt x="2003" y="3734"/>
                      <a:pt x="1908" y="3769"/>
                    </a:cubicBezTo>
                    <a:cubicBezTo>
                      <a:pt x="1769" y="3812"/>
                      <a:pt x="1622" y="3834"/>
                      <a:pt x="1470" y="3829"/>
                    </a:cubicBezTo>
                    <a:cubicBezTo>
                      <a:pt x="1197" y="3821"/>
                      <a:pt x="945" y="3721"/>
                      <a:pt x="724" y="3556"/>
                    </a:cubicBezTo>
                    <a:cubicBezTo>
                      <a:pt x="456" y="3352"/>
                      <a:pt x="243" y="3044"/>
                      <a:pt x="122" y="2680"/>
                    </a:cubicBezTo>
                    <a:lnTo>
                      <a:pt x="122" y="2676"/>
                    </a:lnTo>
                    <a:cubicBezTo>
                      <a:pt x="39" y="2433"/>
                      <a:pt x="0" y="2164"/>
                      <a:pt x="5" y="1882"/>
                    </a:cubicBezTo>
                    <a:cubicBezTo>
                      <a:pt x="5" y="1878"/>
                      <a:pt x="5" y="1869"/>
                      <a:pt x="5" y="1861"/>
                    </a:cubicBezTo>
                    <a:lnTo>
                      <a:pt x="5" y="1856"/>
                    </a:lnTo>
                    <a:cubicBezTo>
                      <a:pt x="13" y="1670"/>
                      <a:pt x="44" y="1492"/>
                      <a:pt x="87" y="1323"/>
                    </a:cubicBezTo>
                    <a:cubicBezTo>
                      <a:pt x="91" y="1310"/>
                      <a:pt x="96" y="1297"/>
                      <a:pt x="100" y="1280"/>
                    </a:cubicBezTo>
                    <a:cubicBezTo>
                      <a:pt x="213" y="903"/>
                      <a:pt x="416" y="577"/>
                      <a:pt x="677" y="352"/>
                    </a:cubicBezTo>
                    <a:cubicBezTo>
                      <a:pt x="811" y="231"/>
                      <a:pt x="963" y="140"/>
                      <a:pt x="1123" y="79"/>
                    </a:cubicBezTo>
                    <a:cubicBezTo>
                      <a:pt x="1232" y="40"/>
                      <a:pt x="1340" y="18"/>
                      <a:pt x="1453" y="5"/>
                    </a:cubicBezTo>
                    <a:cubicBezTo>
                      <a:pt x="1505" y="1"/>
                      <a:pt x="1561" y="1"/>
                      <a:pt x="1613" y="1"/>
                    </a:cubicBezTo>
                    <a:cubicBezTo>
                      <a:pt x="2307" y="27"/>
                      <a:pt x="2875" y="625"/>
                      <a:pt x="3035" y="1423"/>
                    </a:cubicBezTo>
                    <a:cubicBezTo>
                      <a:pt x="3035" y="1427"/>
                      <a:pt x="3035" y="1432"/>
                      <a:pt x="3035" y="1440"/>
                    </a:cubicBezTo>
                    <a:cubicBezTo>
                      <a:pt x="3048" y="1497"/>
                      <a:pt x="3057" y="1549"/>
                      <a:pt x="3061" y="1605"/>
                    </a:cubicBezTo>
                    <a:cubicBezTo>
                      <a:pt x="3074" y="1687"/>
                      <a:pt x="3079" y="1774"/>
                      <a:pt x="3079" y="1861"/>
                    </a:cubicBezTo>
                    <a:close/>
                  </a:path>
                </a:pathLst>
              </a:custGeom>
              <a:solidFill>
                <a:srgbClr val="FFC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913;p43"/>
              <p:cNvSpPr/>
              <p:nvPr/>
            </p:nvSpPr>
            <p:spPr>
              <a:xfrm>
                <a:off x="1849428" y="2317547"/>
                <a:ext cx="277571" cy="474216"/>
              </a:xfrm>
              <a:custGeom>
                <a:avLst/>
                <a:gdLst/>
                <a:ahLst/>
                <a:cxnLst/>
                <a:rect l="l" t="t" r="r" b="b"/>
                <a:pathLst>
                  <a:path w="2130" h="3639" extrusionOk="0">
                    <a:moveTo>
                      <a:pt x="2129" y="1774"/>
                    </a:moveTo>
                    <a:cubicBezTo>
                      <a:pt x="2116" y="1817"/>
                      <a:pt x="2099" y="1887"/>
                      <a:pt x="2077" y="1974"/>
                    </a:cubicBezTo>
                    <a:lnTo>
                      <a:pt x="2077" y="1974"/>
                    </a:lnTo>
                    <a:cubicBezTo>
                      <a:pt x="2034" y="2143"/>
                      <a:pt x="1973" y="2381"/>
                      <a:pt x="1904" y="2646"/>
                    </a:cubicBezTo>
                    <a:cubicBezTo>
                      <a:pt x="1873" y="2663"/>
                      <a:pt x="1847" y="2676"/>
                      <a:pt x="1817" y="2689"/>
                    </a:cubicBezTo>
                    <a:cubicBezTo>
                      <a:pt x="1661" y="3105"/>
                      <a:pt x="1396" y="3439"/>
                      <a:pt x="1067" y="3638"/>
                    </a:cubicBezTo>
                    <a:cubicBezTo>
                      <a:pt x="1075" y="3591"/>
                      <a:pt x="1084" y="3539"/>
                      <a:pt x="1101" y="3487"/>
                    </a:cubicBezTo>
                    <a:cubicBezTo>
                      <a:pt x="1279" y="2875"/>
                      <a:pt x="993" y="2520"/>
                      <a:pt x="1162" y="1731"/>
                    </a:cubicBezTo>
                    <a:cubicBezTo>
                      <a:pt x="1331" y="937"/>
                      <a:pt x="1045" y="760"/>
                      <a:pt x="902" y="491"/>
                    </a:cubicBezTo>
                    <a:cubicBezTo>
                      <a:pt x="811" y="322"/>
                      <a:pt x="338" y="170"/>
                      <a:pt x="0" y="79"/>
                    </a:cubicBezTo>
                    <a:cubicBezTo>
                      <a:pt x="109" y="40"/>
                      <a:pt x="217" y="18"/>
                      <a:pt x="330" y="5"/>
                    </a:cubicBezTo>
                    <a:cubicBezTo>
                      <a:pt x="382" y="1"/>
                      <a:pt x="438" y="1"/>
                      <a:pt x="490" y="1"/>
                    </a:cubicBezTo>
                    <a:cubicBezTo>
                      <a:pt x="1184" y="27"/>
                      <a:pt x="1752" y="625"/>
                      <a:pt x="1912" y="1423"/>
                    </a:cubicBezTo>
                    <a:cubicBezTo>
                      <a:pt x="1912" y="1427"/>
                      <a:pt x="1912" y="1432"/>
                      <a:pt x="1912" y="1440"/>
                    </a:cubicBezTo>
                    <a:cubicBezTo>
                      <a:pt x="1925" y="1497"/>
                      <a:pt x="1934" y="1549"/>
                      <a:pt x="1938" y="1605"/>
                    </a:cubicBezTo>
                    <a:cubicBezTo>
                      <a:pt x="1951" y="1687"/>
                      <a:pt x="1956" y="1774"/>
                      <a:pt x="1956" y="1861"/>
                    </a:cubicBezTo>
                    <a:cubicBezTo>
                      <a:pt x="1995" y="1830"/>
                      <a:pt x="2038" y="1804"/>
                      <a:pt x="2086" y="1787"/>
                    </a:cubicBezTo>
                    <a:cubicBezTo>
                      <a:pt x="2099" y="1783"/>
                      <a:pt x="2116" y="1778"/>
                      <a:pt x="2129" y="1774"/>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914;p43"/>
              <p:cNvSpPr/>
              <p:nvPr/>
            </p:nvSpPr>
            <p:spPr>
              <a:xfrm>
                <a:off x="1730190" y="2139015"/>
                <a:ext cx="804695" cy="1175963"/>
              </a:xfrm>
              <a:custGeom>
                <a:avLst/>
                <a:gdLst/>
                <a:ahLst/>
                <a:cxnLst/>
                <a:rect l="l" t="t" r="r" b="b"/>
                <a:pathLst>
                  <a:path w="6175" h="9024" extrusionOk="0">
                    <a:moveTo>
                      <a:pt x="794" y="1505"/>
                    </a:moveTo>
                    <a:cubicBezTo>
                      <a:pt x="794" y="1505"/>
                      <a:pt x="1925" y="1436"/>
                      <a:pt x="2203" y="2108"/>
                    </a:cubicBezTo>
                    <a:cubicBezTo>
                      <a:pt x="2485" y="2780"/>
                      <a:pt x="2147" y="2979"/>
                      <a:pt x="2203" y="3886"/>
                    </a:cubicBezTo>
                    <a:cubicBezTo>
                      <a:pt x="2264" y="4792"/>
                      <a:pt x="1015" y="6500"/>
                      <a:pt x="2203" y="7762"/>
                    </a:cubicBezTo>
                    <a:cubicBezTo>
                      <a:pt x="3391" y="9023"/>
                      <a:pt x="3482" y="7042"/>
                      <a:pt x="4154" y="7081"/>
                    </a:cubicBezTo>
                    <a:cubicBezTo>
                      <a:pt x="4826" y="7116"/>
                      <a:pt x="5667" y="6777"/>
                      <a:pt x="5611" y="5828"/>
                    </a:cubicBezTo>
                    <a:cubicBezTo>
                      <a:pt x="5554" y="4878"/>
                      <a:pt x="6174" y="4917"/>
                      <a:pt x="6174" y="4917"/>
                    </a:cubicBezTo>
                    <a:cubicBezTo>
                      <a:pt x="6174" y="4917"/>
                      <a:pt x="6105" y="4644"/>
                      <a:pt x="5832" y="4427"/>
                    </a:cubicBezTo>
                    <a:cubicBezTo>
                      <a:pt x="5563" y="4206"/>
                      <a:pt x="5190" y="4211"/>
                      <a:pt x="5082" y="3868"/>
                    </a:cubicBezTo>
                    <a:cubicBezTo>
                      <a:pt x="4973" y="3521"/>
                      <a:pt x="5463" y="3794"/>
                      <a:pt x="4952" y="2906"/>
                    </a:cubicBezTo>
                    <a:cubicBezTo>
                      <a:pt x="4444" y="2017"/>
                      <a:pt x="3846" y="2450"/>
                      <a:pt x="3846" y="1852"/>
                    </a:cubicBezTo>
                    <a:cubicBezTo>
                      <a:pt x="3846" y="1254"/>
                      <a:pt x="3413" y="582"/>
                      <a:pt x="2610" y="291"/>
                    </a:cubicBezTo>
                    <a:cubicBezTo>
                      <a:pt x="1813" y="1"/>
                      <a:pt x="1123" y="74"/>
                      <a:pt x="560" y="473"/>
                    </a:cubicBezTo>
                    <a:cubicBezTo>
                      <a:pt x="0" y="872"/>
                      <a:pt x="794" y="1505"/>
                      <a:pt x="794" y="1505"/>
                    </a:cubicBezTo>
                    <a:close/>
                  </a:path>
                </a:pathLst>
              </a:custGeom>
              <a:solidFill>
                <a:srgbClr val="7D28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915;p43"/>
              <p:cNvSpPr/>
              <p:nvPr/>
            </p:nvSpPr>
            <p:spPr>
              <a:xfrm>
                <a:off x="2696339" y="3542507"/>
                <a:ext cx="384299" cy="751657"/>
              </a:xfrm>
              <a:custGeom>
                <a:avLst/>
                <a:gdLst/>
                <a:ahLst/>
                <a:cxnLst/>
                <a:rect l="l" t="t" r="r" b="b"/>
                <a:pathLst>
                  <a:path w="2949" h="5768" extrusionOk="0">
                    <a:moveTo>
                      <a:pt x="1553" y="5698"/>
                    </a:moveTo>
                    <a:cubicBezTo>
                      <a:pt x="152" y="5633"/>
                      <a:pt x="204" y="4081"/>
                      <a:pt x="187" y="3391"/>
                    </a:cubicBezTo>
                    <a:cubicBezTo>
                      <a:pt x="174" y="2827"/>
                      <a:pt x="57" y="920"/>
                      <a:pt x="18" y="243"/>
                    </a:cubicBezTo>
                    <a:cubicBezTo>
                      <a:pt x="5" y="92"/>
                      <a:pt x="0" y="1"/>
                      <a:pt x="0" y="1"/>
                    </a:cubicBezTo>
                    <a:lnTo>
                      <a:pt x="1839" y="109"/>
                    </a:lnTo>
                    <a:cubicBezTo>
                      <a:pt x="1839" y="109"/>
                      <a:pt x="1926" y="391"/>
                      <a:pt x="2047" y="785"/>
                    </a:cubicBezTo>
                    <a:cubicBezTo>
                      <a:pt x="2251" y="1431"/>
                      <a:pt x="2541" y="2372"/>
                      <a:pt x="2680" y="2836"/>
                    </a:cubicBezTo>
                    <a:cubicBezTo>
                      <a:pt x="2897" y="3586"/>
                      <a:pt x="2949" y="5767"/>
                      <a:pt x="1553" y="5698"/>
                    </a:cubicBezTo>
                    <a:close/>
                  </a:path>
                </a:pathLst>
              </a:custGeom>
              <a:solidFill>
                <a:srgbClr val="FFC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916;p43"/>
              <p:cNvSpPr/>
              <p:nvPr/>
            </p:nvSpPr>
            <p:spPr>
              <a:xfrm>
                <a:off x="2696339" y="3542507"/>
                <a:ext cx="266755" cy="143086"/>
              </a:xfrm>
              <a:custGeom>
                <a:avLst/>
                <a:gdLst/>
                <a:ahLst/>
                <a:cxnLst/>
                <a:rect l="l" t="t" r="r" b="b"/>
                <a:pathLst>
                  <a:path w="2047" h="1098" extrusionOk="0">
                    <a:moveTo>
                      <a:pt x="2047" y="785"/>
                    </a:moveTo>
                    <a:cubicBezTo>
                      <a:pt x="1050" y="1098"/>
                      <a:pt x="343" y="573"/>
                      <a:pt x="18" y="243"/>
                    </a:cubicBezTo>
                    <a:cubicBezTo>
                      <a:pt x="5" y="92"/>
                      <a:pt x="0" y="1"/>
                      <a:pt x="0" y="1"/>
                    </a:cubicBezTo>
                    <a:lnTo>
                      <a:pt x="1839" y="109"/>
                    </a:lnTo>
                    <a:cubicBezTo>
                      <a:pt x="1839" y="109"/>
                      <a:pt x="1926" y="391"/>
                      <a:pt x="2047" y="785"/>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917;p43"/>
              <p:cNvSpPr/>
              <p:nvPr/>
            </p:nvSpPr>
            <p:spPr>
              <a:xfrm>
                <a:off x="2686174" y="3254381"/>
                <a:ext cx="620560" cy="366185"/>
              </a:xfrm>
              <a:custGeom>
                <a:avLst/>
                <a:gdLst/>
                <a:ahLst/>
                <a:cxnLst/>
                <a:rect l="l" t="t" r="r" b="b"/>
                <a:pathLst>
                  <a:path w="4762" h="2810" extrusionOk="0">
                    <a:moveTo>
                      <a:pt x="4206" y="1834"/>
                    </a:moveTo>
                    <a:cubicBezTo>
                      <a:pt x="4206" y="1834"/>
                      <a:pt x="4206" y="1830"/>
                      <a:pt x="4206" y="1830"/>
                    </a:cubicBezTo>
                    <a:cubicBezTo>
                      <a:pt x="4241" y="1761"/>
                      <a:pt x="4271" y="1687"/>
                      <a:pt x="4297" y="1609"/>
                    </a:cubicBezTo>
                    <a:lnTo>
                      <a:pt x="4310" y="1609"/>
                    </a:lnTo>
                    <a:cubicBezTo>
                      <a:pt x="4340" y="1609"/>
                      <a:pt x="4379" y="1609"/>
                      <a:pt x="4414" y="1605"/>
                    </a:cubicBezTo>
                    <a:cubicBezTo>
                      <a:pt x="4566" y="1292"/>
                      <a:pt x="4687" y="902"/>
                      <a:pt x="4761" y="655"/>
                    </a:cubicBezTo>
                    <a:cubicBezTo>
                      <a:pt x="4618" y="677"/>
                      <a:pt x="4497" y="711"/>
                      <a:pt x="4414" y="750"/>
                    </a:cubicBezTo>
                    <a:cubicBezTo>
                      <a:pt x="4410" y="750"/>
                      <a:pt x="4406" y="750"/>
                      <a:pt x="4401" y="755"/>
                    </a:cubicBezTo>
                    <a:cubicBezTo>
                      <a:pt x="4267" y="620"/>
                      <a:pt x="4007" y="573"/>
                      <a:pt x="3877" y="855"/>
                    </a:cubicBezTo>
                    <a:cubicBezTo>
                      <a:pt x="3877" y="855"/>
                      <a:pt x="3872" y="855"/>
                      <a:pt x="3872" y="855"/>
                    </a:cubicBezTo>
                    <a:cubicBezTo>
                      <a:pt x="3751" y="829"/>
                      <a:pt x="3616" y="703"/>
                      <a:pt x="3482" y="655"/>
                    </a:cubicBezTo>
                    <a:lnTo>
                      <a:pt x="3482" y="625"/>
                    </a:lnTo>
                    <a:cubicBezTo>
                      <a:pt x="3482" y="568"/>
                      <a:pt x="3478" y="512"/>
                      <a:pt x="3469" y="460"/>
                    </a:cubicBezTo>
                    <a:cubicBezTo>
                      <a:pt x="3404" y="22"/>
                      <a:pt x="2914" y="152"/>
                      <a:pt x="2836" y="438"/>
                    </a:cubicBezTo>
                    <a:cubicBezTo>
                      <a:pt x="2832" y="438"/>
                      <a:pt x="2832" y="438"/>
                      <a:pt x="2827" y="438"/>
                    </a:cubicBezTo>
                    <a:cubicBezTo>
                      <a:pt x="2762" y="430"/>
                      <a:pt x="2702" y="430"/>
                      <a:pt x="2637" y="438"/>
                    </a:cubicBezTo>
                    <a:cubicBezTo>
                      <a:pt x="2637" y="438"/>
                      <a:pt x="2632" y="438"/>
                      <a:pt x="2628" y="438"/>
                    </a:cubicBezTo>
                    <a:cubicBezTo>
                      <a:pt x="2628" y="434"/>
                      <a:pt x="2628" y="430"/>
                      <a:pt x="2628" y="430"/>
                    </a:cubicBezTo>
                    <a:cubicBezTo>
                      <a:pt x="2593" y="226"/>
                      <a:pt x="2515" y="113"/>
                      <a:pt x="2368" y="57"/>
                    </a:cubicBezTo>
                    <a:cubicBezTo>
                      <a:pt x="2225" y="0"/>
                      <a:pt x="1999" y="100"/>
                      <a:pt x="1830" y="763"/>
                    </a:cubicBezTo>
                    <a:cubicBezTo>
                      <a:pt x="1830" y="763"/>
                      <a:pt x="1826" y="768"/>
                      <a:pt x="1826" y="768"/>
                    </a:cubicBezTo>
                    <a:cubicBezTo>
                      <a:pt x="1670" y="846"/>
                      <a:pt x="1514" y="915"/>
                      <a:pt x="1366" y="985"/>
                    </a:cubicBezTo>
                    <a:cubicBezTo>
                      <a:pt x="1370" y="937"/>
                      <a:pt x="1375" y="894"/>
                      <a:pt x="1370" y="855"/>
                    </a:cubicBezTo>
                    <a:lnTo>
                      <a:pt x="1370" y="855"/>
                    </a:lnTo>
                    <a:cubicBezTo>
                      <a:pt x="1357" y="625"/>
                      <a:pt x="1227" y="538"/>
                      <a:pt x="1102" y="529"/>
                    </a:cubicBezTo>
                    <a:cubicBezTo>
                      <a:pt x="941" y="516"/>
                      <a:pt x="781" y="772"/>
                      <a:pt x="698" y="1301"/>
                    </a:cubicBezTo>
                    <a:cubicBezTo>
                      <a:pt x="668" y="1314"/>
                      <a:pt x="642" y="1327"/>
                      <a:pt x="616" y="1340"/>
                    </a:cubicBezTo>
                    <a:cubicBezTo>
                      <a:pt x="599" y="1349"/>
                      <a:pt x="581" y="1357"/>
                      <a:pt x="564" y="1362"/>
                    </a:cubicBezTo>
                    <a:cubicBezTo>
                      <a:pt x="464" y="1410"/>
                      <a:pt x="373" y="1479"/>
                      <a:pt x="300" y="1561"/>
                    </a:cubicBezTo>
                    <a:cubicBezTo>
                      <a:pt x="191" y="1678"/>
                      <a:pt x="57" y="1852"/>
                      <a:pt x="13" y="1999"/>
                    </a:cubicBezTo>
                    <a:cubicBezTo>
                      <a:pt x="5" y="2025"/>
                      <a:pt x="0" y="2051"/>
                      <a:pt x="0" y="2077"/>
                    </a:cubicBezTo>
                    <a:cubicBezTo>
                      <a:pt x="0" y="2324"/>
                      <a:pt x="326" y="2584"/>
                      <a:pt x="798" y="2697"/>
                    </a:cubicBezTo>
                    <a:cubicBezTo>
                      <a:pt x="1271" y="2810"/>
                      <a:pt x="1956" y="2719"/>
                      <a:pt x="2225" y="2593"/>
                    </a:cubicBezTo>
                    <a:cubicBezTo>
                      <a:pt x="2493" y="2472"/>
                      <a:pt x="2940" y="2459"/>
                      <a:pt x="3109" y="2459"/>
                    </a:cubicBezTo>
                    <a:cubicBezTo>
                      <a:pt x="3278" y="2459"/>
                      <a:pt x="3816" y="2441"/>
                      <a:pt x="4063" y="2086"/>
                    </a:cubicBezTo>
                    <a:cubicBezTo>
                      <a:pt x="4111" y="2017"/>
                      <a:pt x="4158" y="1930"/>
                      <a:pt x="4206" y="1834"/>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918;p43"/>
              <p:cNvSpPr/>
              <p:nvPr/>
            </p:nvSpPr>
            <p:spPr>
              <a:xfrm>
                <a:off x="2846591" y="3349250"/>
                <a:ext cx="83271" cy="142043"/>
              </a:xfrm>
              <a:custGeom>
                <a:avLst/>
                <a:gdLst/>
                <a:ahLst/>
                <a:cxnLst/>
                <a:rect l="l" t="t" r="r" b="b"/>
                <a:pathLst>
                  <a:path w="639" h="1090" extrusionOk="0">
                    <a:moveTo>
                      <a:pt x="174" y="1089"/>
                    </a:moveTo>
                    <a:cubicBezTo>
                      <a:pt x="105" y="1089"/>
                      <a:pt x="53" y="1059"/>
                      <a:pt x="40" y="1002"/>
                    </a:cubicBezTo>
                    <a:cubicBezTo>
                      <a:pt x="1" y="842"/>
                      <a:pt x="5" y="547"/>
                      <a:pt x="105" y="248"/>
                    </a:cubicBezTo>
                    <a:cubicBezTo>
                      <a:pt x="109" y="231"/>
                      <a:pt x="131" y="222"/>
                      <a:pt x="148" y="226"/>
                    </a:cubicBezTo>
                    <a:cubicBezTo>
                      <a:pt x="166" y="231"/>
                      <a:pt x="174" y="252"/>
                      <a:pt x="170" y="270"/>
                    </a:cubicBezTo>
                    <a:cubicBezTo>
                      <a:pt x="61" y="595"/>
                      <a:pt x="79" y="872"/>
                      <a:pt x="105" y="989"/>
                    </a:cubicBezTo>
                    <a:cubicBezTo>
                      <a:pt x="113" y="1028"/>
                      <a:pt x="179" y="1024"/>
                      <a:pt x="196" y="1020"/>
                    </a:cubicBezTo>
                    <a:cubicBezTo>
                      <a:pt x="300" y="1011"/>
                      <a:pt x="443" y="916"/>
                      <a:pt x="443" y="777"/>
                    </a:cubicBezTo>
                    <a:cubicBezTo>
                      <a:pt x="443" y="530"/>
                      <a:pt x="560" y="48"/>
                      <a:pt x="569" y="27"/>
                    </a:cubicBezTo>
                    <a:cubicBezTo>
                      <a:pt x="573" y="9"/>
                      <a:pt x="590" y="1"/>
                      <a:pt x="608" y="5"/>
                    </a:cubicBezTo>
                    <a:cubicBezTo>
                      <a:pt x="625" y="9"/>
                      <a:pt x="638" y="27"/>
                      <a:pt x="634" y="44"/>
                    </a:cubicBezTo>
                    <a:cubicBezTo>
                      <a:pt x="629" y="48"/>
                      <a:pt x="508" y="538"/>
                      <a:pt x="508" y="777"/>
                    </a:cubicBezTo>
                    <a:cubicBezTo>
                      <a:pt x="508" y="963"/>
                      <a:pt x="326" y="1072"/>
                      <a:pt x="205" y="1089"/>
                    </a:cubicBezTo>
                    <a:cubicBezTo>
                      <a:pt x="196" y="1089"/>
                      <a:pt x="183" y="1089"/>
                      <a:pt x="174" y="1089"/>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919;p43"/>
              <p:cNvSpPr/>
              <p:nvPr/>
            </p:nvSpPr>
            <p:spPr>
              <a:xfrm>
                <a:off x="2761365" y="3419360"/>
                <a:ext cx="20981" cy="115329"/>
              </a:xfrm>
              <a:custGeom>
                <a:avLst/>
                <a:gdLst/>
                <a:ahLst/>
                <a:cxnLst/>
                <a:rect l="l" t="t" r="r" b="b"/>
                <a:pathLst>
                  <a:path w="161" h="885" extrusionOk="0">
                    <a:moveTo>
                      <a:pt x="121" y="885"/>
                    </a:moveTo>
                    <a:cubicBezTo>
                      <a:pt x="108" y="885"/>
                      <a:pt x="95" y="876"/>
                      <a:pt x="91" y="859"/>
                    </a:cubicBezTo>
                    <a:cubicBezTo>
                      <a:pt x="0" y="568"/>
                      <a:pt x="87" y="52"/>
                      <a:pt x="91" y="31"/>
                    </a:cubicBezTo>
                    <a:cubicBezTo>
                      <a:pt x="91" y="13"/>
                      <a:pt x="108" y="0"/>
                      <a:pt x="130" y="0"/>
                    </a:cubicBezTo>
                    <a:cubicBezTo>
                      <a:pt x="147" y="5"/>
                      <a:pt x="160" y="22"/>
                      <a:pt x="156" y="39"/>
                    </a:cubicBezTo>
                    <a:cubicBezTo>
                      <a:pt x="156" y="44"/>
                      <a:pt x="69" y="564"/>
                      <a:pt x="156" y="842"/>
                    </a:cubicBezTo>
                    <a:cubicBezTo>
                      <a:pt x="160" y="859"/>
                      <a:pt x="152" y="876"/>
                      <a:pt x="134" y="881"/>
                    </a:cubicBezTo>
                    <a:cubicBezTo>
                      <a:pt x="130" y="885"/>
                      <a:pt x="126" y="885"/>
                      <a:pt x="121" y="885"/>
                    </a:cubicBezTo>
                    <a:close/>
                  </a:path>
                </a:pathLst>
              </a:custGeom>
              <a:solidFill>
                <a:srgbClr val="DB9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920;p43"/>
              <p:cNvSpPr/>
              <p:nvPr/>
            </p:nvSpPr>
            <p:spPr>
              <a:xfrm>
                <a:off x="1397890" y="4563525"/>
                <a:ext cx="643756" cy="184917"/>
              </a:xfrm>
              <a:custGeom>
                <a:avLst/>
                <a:gdLst/>
                <a:ahLst/>
                <a:cxnLst/>
                <a:rect l="l" t="t" r="r" b="b"/>
                <a:pathLst>
                  <a:path w="4940" h="1419" extrusionOk="0">
                    <a:moveTo>
                      <a:pt x="4939" y="1418"/>
                    </a:moveTo>
                    <a:lnTo>
                      <a:pt x="1" y="1418"/>
                    </a:lnTo>
                    <a:cubicBezTo>
                      <a:pt x="370" y="893"/>
                      <a:pt x="1115" y="0"/>
                      <a:pt x="1952" y="0"/>
                    </a:cubicBezTo>
                    <a:cubicBezTo>
                      <a:pt x="2997" y="0"/>
                      <a:pt x="4285" y="850"/>
                      <a:pt x="4939" y="14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921;p43"/>
              <p:cNvSpPr/>
              <p:nvPr/>
            </p:nvSpPr>
            <p:spPr>
              <a:xfrm>
                <a:off x="1672550" y="1267788"/>
                <a:ext cx="489900" cy="489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922;p43"/>
              <p:cNvSpPr/>
              <p:nvPr/>
            </p:nvSpPr>
            <p:spPr>
              <a:xfrm>
                <a:off x="2801888" y="2845700"/>
                <a:ext cx="489900" cy="489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923;p43"/>
              <p:cNvSpPr/>
              <p:nvPr/>
            </p:nvSpPr>
            <p:spPr>
              <a:xfrm>
                <a:off x="2311988" y="1587075"/>
                <a:ext cx="489900" cy="489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924;p43"/>
              <p:cNvSpPr/>
              <p:nvPr/>
            </p:nvSpPr>
            <p:spPr>
              <a:xfrm>
                <a:off x="2686174" y="3254381"/>
                <a:ext cx="792836" cy="366185"/>
              </a:xfrm>
              <a:custGeom>
                <a:avLst/>
                <a:gdLst/>
                <a:ahLst/>
                <a:cxnLst/>
                <a:rect l="l" t="t" r="r" b="b"/>
                <a:pathLst>
                  <a:path w="6084" h="2810" extrusionOk="0">
                    <a:moveTo>
                      <a:pt x="5680" y="1336"/>
                    </a:moveTo>
                    <a:cubicBezTo>
                      <a:pt x="5511" y="1405"/>
                      <a:pt x="4991" y="1496"/>
                      <a:pt x="4722" y="1561"/>
                    </a:cubicBezTo>
                    <a:cubicBezTo>
                      <a:pt x="4596" y="1596"/>
                      <a:pt x="4440" y="1605"/>
                      <a:pt x="4310" y="1609"/>
                    </a:cubicBezTo>
                    <a:lnTo>
                      <a:pt x="4297" y="1609"/>
                    </a:lnTo>
                    <a:cubicBezTo>
                      <a:pt x="4271" y="1687"/>
                      <a:pt x="4241" y="1761"/>
                      <a:pt x="4206" y="1830"/>
                    </a:cubicBezTo>
                    <a:cubicBezTo>
                      <a:pt x="4206" y="1830"/>
                      <a:pt x="4206" y="1834"/>
                      <a:pt x="4206" y="1834"/>
                    </a:cubicBezTo>
                    <a:lnTo>
                      <a:pt x="4206" y="1834"/>
                    </a:lnTo>
                    <a:cubicBezTo>
                      <a:pt x="4158" y="1930"/>
                      <a:pt x="4111" y="2017"/>
                      <a:pt x="4063" y="2086"/>
                    </a:cubicBezTo>
                    <a:cubicBezTo>
                      <a:pt x="3816" y="2441"/>
                      <a:pt x="3278" y="2459"/>
                      <a:pt x="3109" y="2459"/>
                    </a:cubicBezTo>
                    <a:cubicBezTo>
                      <a:pt x="2940" y="2459"/>
                      <a:pt x="2493" y="2472"/>
                      <a:pt x="2225" y="2593"/>
                    </a:cubicBezTo>
                    <a:cubicBezTo>
                      <a:pt x="1956" y="2719"/>
                      <a:pt x="1271" y="2810"/>
                      <a:pt x="798" y="2697"/>
                    </a:cubicBezTo>
                    <a:cubicBezTo>
                      <a:pt x="326" y="2584"/>
                      <a:pt x="0" y="2324"/>
                      <a:pt x="0" y="2077"/>
                    </a:cubicBezTo>
                    <a:cubicBezTo>
                      <a:pt x="0" y="2051"/>
                      <a:pt x="5" y="2025"/>
                      <a:pt x="13" y="1999"/>
                    </a:cubicBezTo>
                    <a:cubicBezTo>
                      <a:pt x="57" y="1852"/>
                      <a:pt x="196" y="1678"/>
                      <a:pt x="300" y="1561"/>
                    </a:cubicBezTo>
                    <a:cubicBezTo>
                      <a:pt x="373" y="1479"/>
                      <a:pt x="464" y="1410"/>
                      <a:pt x="564" y="1362"/>
                    </a:cubicBezTo>
                    <a:cubicBezTo>
                      <a:pt x="581" y="1357"/>
                      <a:pt x="599" y="1349"/>
                      <a:pt x="616" y="1340"/>
                    </a:cubicBezTo>
                    <a:cubicBezTo>
                      <a:pt x="642" y="1327"/>
                      <a:pt x="668" y="1314"/>
                      <a:pt x="698" y="1301"/>
                    </a:cubicBezTo>
                    <a:cubicBezTo>
                      <a:pt x="781" y="772"/>
                      <a:pt x="941" y="516"/>
                      <a:pt x="1102" y="529"/>
                    </a:cubicBezTo>
                    <a:cubicBezTo>
                      <a:pt x="1227" y="538"/>
                      <a:pt x="1357" y="625"/>
                      <a:pt x="1370" y="855"/>
                    </a:cubicBezTo>
                    <a:lnTo>
                      <a:pt x="1370" y="855"/>
                    </a:lnTo>
                    <a:cubicBezTo>
                      <a:pt x="1375" y="894"/>
                      <a:pt x="1370" y="937"/>
                      <a:pt x="1366" y="985"/>
                    </a:cubicBezTo>
                    <a:cubicBezTo>
                      <a:pt x="1514" y="915"/>
                      <a:pt x="1670" y="846"/>
                      <a:pt x="1826" y="768"/>
                    </a:cubicBezTo>
                    <a:cubicBezTo>
                      <a:pt x="1826" y="768"/>
                      <a:pt x="1830" y="763"/>
                      <a:pt x="1830" y="763"/>
                    </a:cubicBezTo>
                    <a:cubicBezTo>
                      <a:pt x="1999" y="100"/>
                      <a:pt x="2225" y="0"/>
                      <a:pt x="2368" y="57"/>
                    </a:cubicBezTo>
                    <a:cubicBezTo>
                      <a:pt x="2515" y="113"/>
                      <a:pt x="2593" y="226"/>
                      <a:pt x="2628" y="430"/>
                    </a:cubicBezTo>
                    <a:cubicBezTo>
                      <a:pt x="2628" y="430"/>
                      <a:pt x="2628" y="434"/>
                      <a:pt x="2628" y="438"/>
                    </a:cubicBezTo>
                    <a:cubicBezTo>
                      <a:pt x="2632" y="438"/>
                      <a:pt x="2637" y="438"/>
                      <a:pt x="2637" y="438"/>
                    </a:cubicBezTo>
                    <a:cubicBezTo>
                      <a:pt x="2702" y="430"/>
                      <a:pt x="2762" y="430"/>
                      <a:pt x="2827" y="438"/>
                    </a:cubicBezTo>
                    <a:cubicBezTo>
                      <a:pt x="2832" y="438"/>
                      <a:pt x="2832" y="438"/>
                      <a:pt x="2836" y="438"/>
                    </a:cubicBezTo>
                    <a:cubicBezTo>
                      <a:pt x="2914" y="152"/>
                      <a:pt x="3404" y="22"/>
                      <a:pt x="3469" y="460"/>
                    </a:cubicBezTo>
                    <a:cubicBezTo>
                      <a:pt x="3478" y="512"/>
                      <a:pt x="3482" y="568"/>
                      <a:pt x="3482" y="625"/>
                    </a:cubicBezTo>
                    <a:lnTo>
                      <a:pt x="3482" y="655"/>
                    </a:lnTo>
                    <a:cubicBezTo>
                      <a:pt x="3616" y="703"/>
                      <a:pt x="3751" y="829"/>
                      <a:pt x="3872" y="855"/>
                    </a:cubicBezTo>
                    <a:cubicBezTo>
                      <a:pt x="3872" y="855"/>
                      <a:pt x="3877" y="855"/>
                      <a:pt x="3877" y="855"/>
                    </a:cubicBezTo>
                    <a:cubicBezTo>
                      <a:pt x="4007" y="573"/>
                      <a:pt x="4267" y="620"/>
                      <a:pt x="4401" y="755"/>
                    </a:cubicBezTo>
                    <a:cubicBezTo>
                      <a:pt x="4406" y="750"/>
                      <a:pt x="4410" y="750"/>
                      <a:pt x="4414" y="750"/>
                    </a:cubicBezTo>
                    <a:cubicBezTo>
                      <a:pt x="4653" y="651"/>
                      <a:pt x="5173" y="542"/>
                      <a:pt x="5624" y="720"/>
                    </a:cubicBezTo>
                    <a:cubicBezTo>
                      <a:pt x="6083" y="898"/>
                      <a:pt x="5849" y="1271"/>
                      <a:pt x="5680" y="1336"/>
                    </a:cubicBezTo>
                    <a:close/>
                  </a:path>
                </a:pathLst>
              </a:custGeom>
              <a:solidFill>
                <a:srgbClr val="FFC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925;p43"/>
              <p:cNvSpPr/>
              <p:nvPr/>
            </p:nvSpPr>
            <p:spPr>
              <a:xfrm>
                <a:off x="2686174" y="3254381"/>
                <a:ext cx="582117" cy="366185"/>
              </a:xfrm>
              <a:custGeom>
                <a:avLst/>
                <a:gdLst/>
                <a:ahLst/>
                <a:cxnLst/>
                <a:rect l="l" t="t" r="r" b="b"/>
                <a:pathLst>
                  <a:path w="4467" h="2810" extrusionOk="0">
                    <a:moveTo>
                      <a:pt x="4310" y="1609"/>
                    </a:moveTo>
                    <a:cubicBezTo>
                      <a:pt x="4262" y="1722"/>
                      <a:pt x="4219" y="1808"/>
                      <a:pt x="4206" y="1830"/>
                    </a:cubicBezTo>
                    <a:cubicBezTo>
                      <a:pt x="4206" y="1830"/>
                      <a:pt x="4206" y="1834"/>
                      <a:pt x="4206" y="1834"/>
                    </a:cubicBezTo>
                    <a:lnTo>
                      <a:pt x="4206" y="1834"/>
                    </a:lnTo>
                    <a:cubicBezTo>
                      <a:pt x="4158" y="1930"/>
                      <a:pt x="4111" y="2017"/>
                      <a:pt x="4063" y="2086"/>
                    </a:cubicBezTo>
                    <a:cubicBezTo>
                      <a:pt x="3816" y="2441"/>
                      <a:pt x="3278" y="2459"/>
                      <a:pt x="3109" y="2459"/>
                    </a:cubicBezTo>
                    <a:cubicBezTo>
                      <a:pt x="2940" y="2459"/>
                      <a:pt x="2493" y="2472"/>
                      <a:pt x="2225" y="2593"/>
                    </a:cubicBezTo>
                    <a:cubicBezTo>
                      <a:pt x="1956" y="2719"/>
                      <a:pt x="1271" y="2810"/>
                      <a:pt x="798" y="2697"/>
                    </a:cubicBezTo>
                    <a:cubicBezTo>
                      <a:pt x="326" y="2584"/>
                      <a:pt x="0" y="2324"/>
                      <a:pt x="0" y="2077"/>
                    </a:cubicBezTo>
                    <a:cubicBezTo>
                      <a:pt x="0" y="2051"/>
                      <a:pt x="5" y="2025"/>
                      <a:pt x="13" y="1999"/>
                    </a:cubicBezTo>
                    <a:cubicBezTo>
                      <a:pt x="226" y="2073"/>
                      <a:pt x="694" y="2225"/>
                      <a:pt x="681" y="2034"/>
                    </a:cubicBezTo>
                    <a:cubicBezTo>
                      <a:pt x="668" y="1912"/>
                      <a:pt x="668" y="1314"/>
                      <a:pt x="698" y="1301"/>
                    </a:cubicBezTo>
                    <a:cubicBezTo>
                      <a:pt x="781" y="772"/>
                      <a:pt x="941" y="516"/>
                      <a:pt x="1102" y="529"/>
                    </a:cubicBezTo>
                    <a:cubicBezTo>
                      <a:pt x="1227" y="538"/>
                      <a:pt x="1357" y="625"/>
                      <a:pt x="1370" y="855"/>
                    </a:cubicBezTo>
                    <a:lnTo>
                      <a:pt x="1370" y="855"/>
                    </a:lnTo>
                    <a:cubicBezTo>
                      <a:pt x="1366" y="885"/>
                      <a:pt x="1279" y="1388"/>
                      <a:pt x="1279" y="1483"/>
                    </a:cubicBezTo>
                    <a:cubicBezTo>
                      <a:pt x="1284" y="1583"/>
                      <a:pt x="1201" y="1804"/>
                      <a:pt x="1479" y="1787"/>
                    </a:cubicBezTo>
                    <a:cubicBezTo>
                      <a:pt x="1752" y="1765"/>
                      <a:pt x="1691" y="1483"/>
                      <a:pt x="1730" y="1275"/>
                    </a:cubicBezTo>
                    <a:cubicBezTo>
                      <a:pt x="1743" y="1193"/>
                      <a:pt x="1778" y="993"/>
                      <a:pt x="1826" y="768"/>
                    </a:cubicBezTo>
                    <a:cubicBezTo>
                      <a:pt x="1826" y="768"/>
                      <a:pt x="1830" y="763"/>
                      <a:pt x="1830" y="763"/>
                    </a:cubicBezTo>
                    <a:cubicBezTo>
                      <a:pt x="1999" y="100"/>
                      <a:pt x="2225" y="0"/>
                      <a:pt x="2368" y="57"/>
                    </a:cubicBezTo>
                    <a:cubicBezTo>
                      <a:pt x="2515" y="113"/>
                      <a:pt x="2593" y="226"/>
                      <a:pt x="2628" y="430"/>
                    </a:cubicBezTo>
                    <a:cubicBezTo>
                      <a:pt x="2628" y="430"/>
                      <a:pt x="2628" y="434"/>
                      <a:pt x="2628" y="438"/>
                    </a:cubicBezTo>
                    <a:cubicBezTo>
                      <a:pt x="2632" y="438"/>
                      <a:pt x="2637" y="438"/>
                      <a:pt x="2637" y="438"/>
                    </a:cubicBezTo>
                    <a:lnTo>
                      <a:pt x="2619" y="516"/>
                    </a:lnTo>
                    <a:lnTo>
                      <a:pt x="2450" y="1609"/>
                    </a:lnTo>
                    <a:cubicBezTo>
                      <a:pt x="2450" y="1609"/>
                      <a:pt x="2676" y="1357"/>
                      <a:pt x="2749" y="959"/>
                    </a:cubicBezTo>
                    <a:cubicBezTo>
                      <a:pt x="2780" y="790"/>
                      <a:pt x="2797" y="607"/>
                      <a:pt x="2827" y="438"/>
                    </a:cubicBezTo>
                    <a:cubicBezTo>
                      <a:pt x="2832" y="438"/>
                      <a:pt x="2832" y="438"/>
                      <a:pt x="2836" y="438"/>
                    </a:cubicBezTo>
                    <a:cubicBezTo>
                      <a:pt x="2914" y="152"/>
                      <a:pt x="3404" y="22"/>
                      <a:pt x="3469" y="460"/>
                    </a:cubicBezTo>
                    <a:cubicBezTo>
                      <a:pt x="3478" y="512"/>
                      <a:pt x="3482" y="568"/>
                      <a:pt x="3482" y="625"/>
                    </a:cubicBezTo>
                    <a:lnTo>
                      <a:pt x="3456" y="794"/>
                    </a:lnTo>
                    <a:lnTo>
                      <a:pt x="3283" y="1535"/>
                    </a:lnTo>
                    <a:cubicBezTo>
                      <a:pt x="3283" y="1535"/>
                      <a:pt x="3157" y="1873"/>
                      <a:pt x="3356" y="1674"/>
                    </a:cubicBezTo>
                    <a:cubicBezTo>
                      <a:pt x="3560" y="1475"/>
                      <a:pt x="3703" y="1310"/>
                      <a:pt x="3764" y="1167"/>
                    </a:cubicBezTo>
                    <a:cubicBezTo>
                      <a:pt x="3803" y="1084"/>
                      <a:pt x="3842" y="989"/>
                      <a:pt x="3872" y="855"/>
                    </a:cubicBezTo>
                    <a:cubicBezTo>
                      <a:pt x="3872" y="855"/>
                      <a:pt x="3877" y="855"/>
                      <a:pt x="3877" y="855"/>
                    </a:cubicBezTo>
                    <a:cubicBezTo>
                      <a:pt x="4007" y="573"/>
                      <a:pt x="4267" y="620"/>
                      <a:pt x="4401" y="755"/>
                    </a:cubicBezTo>
                    <a:cubicBezTo>
                      <a:pt x="4406" y="750"/>
                      <a:pt x="4410" y="750"/>
                      <a:pt x="4414" y="750"/>
                    </a:cubicBezTo>
                    <a:cubicBezTo>
                      <a:pt x="4419" y="820"/>
                      <a:pt x="4423" y="894"/>
                      <a:pt x="4436" y="959"/>
                    </a:cubicBezTo>
                    <a:cubicBezTo>
                      <a:pt x="4466" y="1158"/>
                      <a:pt x="4384" y="1423"/>
                      <a:pt x="4310" y="1609"/>
                    </a:cubicBezTo>
                    <a:close/>
                  </a:path>
                </a:pathLst>
              </a:custGeom>
              <a:solidFill>
                <a:srgbClr val="FFCA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2927;p43"/>
            <p:cNvGrpSpPr/>
            <p:nvPr/>
          </p:nvGrpSpPr>
          <p:grpSpPr>
            <a:xfrm>
              <a:off x="2845699" y="2274348"/>
              <a:ext cx="219631" cy="240821"/>
              <a:chOff x="4509774" y="3068186"/>
              <a:chExt cx="219631" cy="240821"/>
            </a:xfrm>
          </p:grpSpPr>
          <p:sp>
            <p:nvSpPr>
              <p:cNvPr id="146" name="Google Shape;2928;p43"/>
              <p:cNvSpPr/>
              <p:nvPr/>
            </p:nvSpPr>
            <p:spPr>
              <a:xfrm>
                <a:off x="4551234" y="3152535"/>
                <a:ext cx="15179" cy="8455"/>
              </a:xfrm>
              <a:custGeom>
                <a:avLst/>
                <a:gdLst/>
                <a:ahLst/>
                <a:cxnLst/>
                <a:rect l="l" t="t" r="r" b="b"/>
                <a:pathLst>
                  <a:path w="149" h="83" extrusionOk="0">
                    <a:moveTo>
                      <a:pt x="40" y="83"/>
                    </a:moveTo>
                    <a:cubicBezTo>
                      <a:pt x="23" y="83"/>
                      <a:pt x="5" y="70"/>
                      <a:pt x="5" y="52"/>
                    </a:cubicBezTo>
                    <a:cubicBezTo>
                      <a:pt x="1" y="31"/>
                      <a:pt x="14" y="13"/>
                      <a:pt x="36" y="9"/>
                    </a:cubicBezTo>
                    <a:lnTo>
                      <a:pt x="109" y="5"/>
                    </a:lnTo>
                    <a:cubicBezTo>
                      <a:pt x="127" y="0"/>
                      <a:pt x="144" y="13"/>
                      <a:pt x="148" y="35"/>
                    </a:cubicBezTo>
                    <a:cubicBezTo>
                      <a:pt x="148" y="57"/>
                      <a:pt x="135" y="74"/>
                      <a:pt x="118" y="74"/>
                    </a:cubicBezTo>
                    <a:lnTo>
                      <a:pt x="44" y="83"/>
                    </a:lnTo>
                    <a:cubicBezTo>
                      <a:pt x="44" y="83"/>
                      <a:pt x="40" y="83"/>
                      <a:pt x="40" y="83"/>
                    </a:cubicBez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929;p43"/>
              <p:cNvSpPr/>
              <p:nvPr/>
            </p:nvSpPr>
            <p:spPr>
              <a:xfrm>
                <a:off x="4509774" y="3122483"/>
                <a:ext cx="99018" cy="186524"/>
              </a:xfrm>
              <a:custGeom>
                <a:avLst/>
                <a:gdLst/>
                <a:ahLst/>
                <a:cxnLst/>
                <a:rect l="l" t="t" r="r" b="b"/>
                <a:pathLst>
                  <a:path w="972" h="1831" extrusionOk="0">
                    <a:moveTo>
                      <a:pt x="971" y="1"/>
                    </a:moveTo>
                    <a:lnTo>
                      <a:pt x="0" y="1"/>
                    </a:lnTo>
                    <a:lnTo>
                      <a:pt x="0" y="1830"/>
                    </a:lnTo>
                    <a:lnTo>
                      <a:pt x="971" y="183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930;p43"/>
              <p:cNvSpPr/>
              <p:nvPr/>
            </p:nvSpPr>
            <p:spPr>
              <a:xfrm>
                <a:off x="4630285" y="3122483"/>
                <a:ext cx="99120" cy="186524"/>
              </a:xfrm>
              <a:custGeom>
                <a:avLst/>
                <a:gdLst/>
                <a:ahLst/>
                <a:cxnLst/>
                <a:rect l="l" t="t" r="r" b="b"/>
                <a:pathLst>
                  <a:path w="973" h="1831" extrusionOk="0">
                    <a:moveTo>
                      <a:pt x="1" y="1830"/>
                    </a:moveTo>
                    <a:lnTo>
                      <a:pt x="972" y="1830"/>
                    </a:lnTo>
                    <a:lnTo>
                      <a:pt x="972"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931;p43"/>
              <p:cNvSpPr/>
              <p:nvPr/>
            </p:nvSpPr>
            <p:spPr>
              <a:xfrm>
                <a:off x="4520368" y="3068186"/>
                <a:ext cx="76504" cy="42480"/>
              </a:xfrm>
              <a:custGeom>
                <a:avLst/>
                <a:gdLst/>
                <a:ahLst/>
                <a:cxnLst/>
                <a:rect l="l" t="t" r="r" b="b"/>
                <a:pathLst>
                  <a:path w="751" h="417" extrusionOk="0">
                    <a:moveTo>
                      <a:pt x="750" y="330"/>
                    </a:moveTo>
                    <a:cubicBezTo>
                      <a:pt x="590" y="208"/>
                      <a:pt x="278" y="0"/>
                      <a:pt x="143" y="109"/>
                    </a:cubicBezTo>
                    <a:cubicBezTo>
                      <a:pt x="0" y="221"/>
                      <a:pt x="117" y="416"/>
                      <a:pt x="117" y="416"/>
                    </a:cubicBezTo>
                    <a:lnTo>
                      <a:pt x="724" y="416"/>
                    </a:lnTo>
                    <a:cubicBezTo>
                      <a:pt x="729" y="386"/>
                      <a:pt x="737" y="356"/>
                      <a:pt x="750" y="3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932;p43"/>
              <p:cNvSpPr/>
              <p:nvPr/>
            </p:nvSpPr>
            <p:spPr>
              <a:xfrm>
                <a:off x="4642204" y="3068186"/>
                <a:ext cx="76606" cy="42480"/>
              </a:xfrm>
              <a:custGeom>
                <a:avLst/>
                <a:gdLst/>
                <a:ahLst/>
                <a:cxnLst/>
                <a:rect l="l" t="t" r="r" b="b"/>
                <a:pathLst>
                  <a:path w="752" h="417" extrusionOk="0">
                    <a:moveTo>
                      <a:pt x="612" y="109"/>
                    </a:moveTo>
                    <a:cubicBezTo>
                      <a:pt x="474" y="0"/>
                      <a:pt x="161" y="208"/>
                      <a:pt x="1" y="330"/>
                    </a:cubicBezTo>
                    <a:cubicBezTo>
                      <a:pt x="14" y="356"/>
                      <a:pt x="23" y="386"/>
                      <a:pt x="27" y="416"/>
                    </a:cubicBezTo>
                    <a:lnTo>
                      <a:pt x="634" y="416"/>
                    </a:lnTo>
                    <a:cubicBezTo>
                      <a:pt x="634" y="416"/>
                      <a:pt x="751" y="221"/>
                      <a:pt x="612" y="1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933;p43"/>
              <p:cNvSpPr/>
              <p:nvPr/>
            </p:nvSpPr>
            <p:spPr>
              <a:xfrm>
                <a:off x="4599011" y="3094672"/>
                <a:ext cx="41155" cy="15994"/>
              </a:xfrm>
              <a:custGeom>
                <a:avLst/>
                <a:gdLst/>
                <a:ahLst/>
                <a:cxnLst/>
                <a:rect l="l" t="t" r="r" b="b"/>
                <a:pathLst>
                  <a:path w="404" h="157" extrusionOk="0">
                    <a:moveTo>
                      <a:pt x="403" y="156"/>
                    </a:moveTo>
                    <a:lnTo>
                      <a:pt x="0" y="156"/>
                    </a:lnTo>
                    <a:cubicBezTo>
                      <a:pt x="0" y="70"/>
                      <a:pt x="69" y="0"/>
                      <a:pt x="152" y="0"/>
                    </a:cubicBezTo>
                    <a:lnTo>
                      <a:pt x="252" y="0"/>
                    </a:lnTo>
                    <a:cubicBezTo>
                      <a:pt x="334" y="0"/>
                      <a:pt x="403" y="70"/>
                      <a:pt x="403" y="15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2934;p43"/>
            <p:cNvGrpSpPr/>
            <p:nvPr/>
          </p:nvGrpSpPr>
          <p:grpSpPr>
            <a:xfrm>
              <a:off x="1780795" y="1394966"/>
              <a:ext cx="273528" cy="263286"/>
              <a:chOff x="4659827" y="2475253"/>
              <a:chExt cx="249683" cy="240312"/>
            </a:xfrm>
          </p:grpSpPr>
          <p:sp>
            <p:nvSpPr>
              <p:cNvPr id="153" name="Google Shape;2935;p43"/>
              <p:cNvSpPr/>
              <p:nvPr/>
            </p:nvSpPr>
            <p:spPr>
              <a:xfrm>
                <a:off x="4743767" y="2622354"/>
                <a:ext cx="15179" cy="10187"/>
              </a:xfrm>
              <a:custGeom>
                <a:avLst/>
                <a:gdLst/>
                <a:ahLst/>
                <a:cxnLst/>
                <a:rect l="l" t="t" r="r" b="b"/>
                <a:pathLst>
                  <a:path w="149" h="100" extrusionOk="0">
                    <a:moveTo>
                      <a:pt x="109" y="100"/>
                    </a:moveTo>
                    <a:cubicBezTo>
                      <a:pt x="105" y="100"/>
                      <a:pt x="100" y="100"/>
                      <a:pt x="100" y="100"/>
                    </a:cubicBezTo>
                    <a:lnTo>
                      <a:pt x="31" y="74"/>
                    </a:lnTo>
                    <a:cubicBezTo>
                      <a:pt x="9" y="69"/>
                      <a:pt x="1" y="48"/>
                      <a:pt x="5" y="30"/>
                    </a:cubicBezTo>
                    <a:cubicBezTo>
                      <a:pt x="14" y="13"/>
                      <a:pt x="35" y="0"/>
                      <a:pt x="53" y="9"/>
                    </a:cubicBezTo>
                    <a:lnTo>
                      <a:pt x="122" y="30"/>
                    </a:lnTo>
                    <a:cubicBezTo>
                      <a:pt x="139" y="35"/>
                      <a:pt x="148" y="56"/>
                      <a:pt x="144" y="74"/>
                    </a:cubicBezTo>
                    <a:cubicBezTo>
                      <a:pt x="139" y="91"/>
                      <a:pt x="126" y="100"/>
                      <a:pt x="109" y="100"/>
                    </a:cubicBez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936;p43"/>
              <p:cNvSpPr/>
              <p:nvPr/>
            </p:nvSpPr>
            <p:spPr>
              <a:xfrm>
                <a:off x="4772087" y="2631624"/>
                <a:ext cx="22615" cy="12428"/>
              </a:xfrm>
              <a:custGeom>
                <a:avLst/>
                <a:gdLst/>
                <a:ahLst/>
                <a:cxnLst/>
                <a:rect l="l" t="t" r="r" b="b"/>
                <a:pathLst>
                  <a:path w="222" h="122" extrusionOk="0">
                    <a:moveTo>
                      <a:pt x="182" y="121"/>
                    </a:moveTo>
                    <a:cubicBezTo>
                      <a:pt x="178" y="121"/>
                      <a:pt x="174" y="121"/>
                      <a:pt x="169" y="117"/>
                    </a:cubicBezTo>
                    <a:cubicBezTo>
                      <a:pt x="122" y="104"/>
                      <a:pt x="78" y="91"/>
                      <a:pt x="31" y="74"/>
                    </a:cubicBezTo>
                    <a:cubicBezTo>
                      <a:pt x="9" y="69"/>
                      <a:pt x="0" y="48"/>
                      <a:pt x="5" y="30"/>
                    </a:cubicBezTo>
                    <a:cubicBezTo>
                      <a:pt x="13" y="9"/>
                      <a:pt x="31" y="0"/>
                      <a:pt x="52" y="4"/>
                    </a:cubicBezTo>
                    <a:cubicBezTo>
                      <a:pt x="100" y="22"/>
                      <a:pt x="143" y="35"/>
                      <a:pt x="191" y="48"/>
                    </a:cubicBezTo>
                    <a:cubicBezTo>
                      <a:pt x="208" y="56"/>
                      <a:pt x="221" y="74"/>
                      <a:pt x="217" y="95"/>
                    </a:cubicBezTo>
                    <a:cubicBezTo>
                      <a:pt x="208" y="108"/>
                      <a:pt x="195" y="121"/>
                      <a:pt x="182" y="121"/>
                    </a:cubicBezTo>
                    <a:close/>
                  </a:path>
                </a:pathLst>
              </a:custGeom>
              <a:solidFill>
                <a:srgbClr val="F79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937;p43"/>
              <p:cNvSpPr/>
              <p:nvPr/>
            </p:nvSpPr>
            <p:spPr>
              <a:xfrm>
                <a:off x="4659827" y="2475253"/>
                <a:ext cx="249683" cy="118475"/>
              </a:xfrm>
              <a:custGeom>
                <a:avLst/>
                <a:gdLst/>
                <a:ahLst/>
                <a:cxnLst/>
                <a:rect l="l" t="t" r="r" b="b"/>
                <a:pathLst>
                  <a:path w="2451" h="1163" extrusionOk="0">
                    <a:moveTo>
                      <a:pt x="1844" y="0"/>
                    </a:moveTo>
                    <a:lnTo>
                      <a:pt x="1531" y="0"/>
                    </a:lnTo>
                    <a:cubicBezTo>
                      <a:pt x="1484" y="117"/>
                      <a:pt x="1362" y="200"/>
                      <a:pt x="1228" y="200"/>
                    </a:cubicBezTo>
                    <a:cubicBezTo>
                      <a:pt x="1089" y="200"/>
                      <a:pt x="972" y="117"/>
                      <a:pt x="920" y="0"/>
                    </a:cubicBezTo>
                    <a:lnTo>
                      <a:pt x="612" y="0"/>
                    </a:lnTo>
                    <a:lnTo>
                      <a:pt x="1" y="429"/>
                    </a:lnTo>
                    <a:lnTo>
                      <a:pt x="226" y="889"/>
                    </a:lnTo>
                    <a:lnTo>
                      <a:pt x="643" y="638"/>
                    </a:lnTo>
                    <a:lnTo>
                      <a:pt x="643" y="1162"/>
                    </a:lnTo>
                    <a:lnTo>
                      <a:pt x="1813" y="1162"/>
                    </a:lnTo>
                    <a:lnTo>
                      <a:pt x="1813" y="638"/>
                    </a:lnTo>
                    <a:lnTo>
                      <a:pt x="2225" y="889"/>
                    </a:lnTo>
                    <a:lnTo>
                      <a:pt x="2451" y="42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938;p43"/>
              <p:cNvSpPr/>
              <p:nvPr/>
            </p:nvSpPr>
            <p:spPr>
              <a:xfrm>
                <a:off x="4702714" y="2619196"/>
                <a:ext cx="164418" cy="96369"/>
              </a:xfrm>
              <a:custGeom>
                <a:avLst/>
                <a:gdLst/>
                <a:ahLst/>
                <a:cxnLst/>
                <a:rect l="l" t="t" r="r" b="b"/>
                <a:pathLst>
                  <a:path w="1614" h="946" extrusionOk="0">
                    <a:moveTo>
                      <a:pt x="1613" y="946"/>
                    </a:moveTo>
                    <a:lnTo>
                      <a:pt x="0" y="946"/>
                    </a:lnTo>
                    <a:lnTo>
                      <a:pt x="204" y="1"/>
                    </a:lnTo>
                    <a:lnTo>
                      <a:pt x="14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2939;p43"/>
            <p:cNvSpPr/>
            <p:nvPr/>
          </p:nvSpPr>
          <p:spPr>
            <a:xfrm>
              <a:off x="2918678" y="2960250"/>
              <a:ext cx="256317" cy="240825"/>
            </a:xfrm>
            <a:custGeom>
              <a:avLst/>
              <a:gdLst/>
              <a:ahLst/>
              <a:cxnLst/>
              <a:rect l="l" t="t" r="r" b="b"/>
              <a:pathLst>
                <a:path w="1228" h="1154" extrusionOk="0">
                  <a:moveTo>
                    <a:pt x="396" y="208"/>
                  </a:moveTo>
                  <a:cubicBezTo>
                    <a:pt x="422" y="109"/>
                    <a:pt x="508" y="39"/>
                    <a:pt x="612" y="39"/>
                  </a:cubicBezTo>
                  <a:cubicBezTo>
                    <a:pt x="716" y="39"/>
                    <a:pt x="807" y="109"/>
                    <a:pt x="833" y="208"/>
                  </a:cubicBezTo>
                  <a:lnTo>
                    <a:pt x="885" y="425"/>
                  </a:lnTo>
                  <a:cubicBezTo>
                    <a:pt x="881" y="425"/>
                    <a:pt x="881" y="425"/>
                    <a:pt x="877" y="425"/>
                  </a:cubicBezTo>
                  <a:lnTo>
                    <a:pt x="348" y="425"/>
                  </a:lnTo>
                  <a:cubicBezTo>
                    <a:pt x="348" y="425"/>
                    <a:pt x="344" y="425"/>
                    <a:pt x="344" y="425"/>
                  </a:cubicBezTo>
                  <a:close/>
                  <a:moveTo>
                    <a:pt x="1211" y="1019"/>
                  </a:moveTo>
                  <a:lnTo>
                    <a:pt x="1107" y="603"/>
                  </a:lnTo>
                  <a:cubicBezTo>
                    <a:pt x="1085" y="516"/>
                    <a:pt x="1016" y="447"/>
                    <a:pt x="929" y="429"/>
                  </a:cubicBezTo>
                  <a:lnTo>
                    <a:pt x="872" y="200"/>
                  </a:lnTo>
                  <a:cubicBezTo>
                    <a:pt x="842" y="83"/>
                    <a:pt x="738" y="0"/>
                    <a:pt x="612" y="0"/>
                  </a:cubicBezTo>
                  <a:cubicBezTo>
                    <a:pt x="491" y="0"/>
                    <a:pt x="387" y="83"/>
                    <a:pt x="357" y="200"/>
                  </a:cubicBezTo>
                  <a:lnTo>
                    <a:pt x="300" y="429"/>
                  </a:lnTo>
                  <a:cubicBezTo>
                    <a:pt x="213" y="447"/>
                    <a:pt x="140" y="516"/>
                    <a:pt x="118" y="603"/>
                  </a:cubicBezTo>
                  <a:lnTo>
                    <a:pt x="18" y="1019"/>
                  </a:lnTo>
                  <a:cubicBezTo>
                    <a:pt x="1" y="1088"/>
                    <a:pt x="53" y="1153"/>
                    <a:pt x="122" y="1153"/>
                  </a:cubicBezTo>
                  <a:lnTo>
                    <a:pt x="1107" y="1153"/>
                  </a:lnTo>
                  <a:cubicBezTo>
                    <a:pt x="1176" y="1153"/>
                    <a:pt x="1228" y="1088"/>
                    <a:pt x="1211" y="101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940;p43"/>
            <p:cNvSpPr/>
            <p:nvPr/>
          </p:nvSpPr>
          <p:spPr>
            <a:xfrm>
              <a:off x="2420175" y="1719692"/>
              <a:ext cx="273528" cy="206116"/>
            </a:xfrm>
            <a:custGeom>
              <a:avLst/>
              <a:gdLst/>
              <a:ahLst/>
              <a:cxnLst/>
              <a:rect l="l" t="t" r="r" b="b"/>
              <a:pathLst>
                <a:path w="3335" h="2513" extrusionOk="0">
                  <a:moveTo>
                    <a:pt x="2864" y="0"/>
                  </a:moveTo>
                  <a:cubicBezTo>
                    <a:pt x="2860" y="0"/>
                    <a:pt x="2856" y="2"/>
                    <a:pt x="2854" y="7"/>
                  </a:cubicBezTo>
                  <a:cubicBezTo>
                    <a:pt x="2732" y="163"/>
                    <a:pt x="1518" y="1723"/>
                    <a:pt x="1197" y="1836"/>
                  </a:cubicBezTo>
                  <a:cubicBezTo>
                    <a:pt x="1197" y="1836"/>
                    <a:pt x="1154" y="1862"/>
                    <a:pt x="1089" y="1880"/>
                  </a:cubicBezTo>
                  <a:cubicBezTo>
                    <a:pt x="1056" y="1891"/>
                    <a:pt x="1016" y="1899"/>
                    <a:pt x="972" y="1899"/>
                  </a:cubicBezTo>
                  <a:cubicBezTo>
                    <a:pt x="879" y="1899"/>
                    <a:pt x="773" y="1858"/>
                    <a:pt x="699" y="1710"/>
                  </a:cubicBezTo>
                  <a:cubicBezTo>
                    <a:pt x="687" y="1689"/>
                    <a:pt x="664" y="1677"/>
                    <a:pt x="640" y="1677"/>
                  </a:cubicBezTo>
                  <a:cubicBezTo>
                    <a:pt x="629" y="1677"/>
                    <a:pt x="618" y="1679"/>
                    <a:pt x="608" y="1684"/>
                  </a:cubicBezTo>
                  <a:cubicBezTo>
                    <a:pt x="443" y="1780"/>
                    <a:pt x="1" y="2062"/>
                    <a:pt x="1" y="2322"/>
                  </a:cubicBezTo>
                  <a:cubicBezTo>
                    <a:pt x="1" y="2322"/>
                    <a:pt x="123" y="2512"/>
                    <a:pt x="806" y="2512"/>
                  </a:cubicBezTo>
                  <a:cubicBezTo>
                    <a:pt x="1015" y="2512"/>
                    <a:pt x="1277" y="2494"/>
                    <a:pt x="1605" y="2448"/>
                  </a:cubicBezTo>
                  <a:cubicBezTo>
                    <a:pt x="2281" y="1563"/>
                    <a:pt x="2277" y="1563"/>
                    <a:pt x="2351" y="1489"/>
                  </a:cubicBezTo>
                  <a:cubicBezTo>
                    <a:pt x="2498" y="1378"/>
                    <a:pt x="2589" y="1342"/>
                    <a:pt x="2645" y="1342"/>
                  </a:cubicBezTo>
                  <a:cubicBezTo>
                    <a:pt x="2747" y="1342"/>
                    <a:pt x="2737" y="1459"/>
                    <a:pt x="2737" y="1459"/>
                  </a:cubicBezTo>
                  <a:lnTo>
                    <a:pt x="2750" y="2504"/>
                  </a:lnTo>
                  <a:lnTo>
                    <a:pt x="2936" y="2491"/>
                  </a:lnTo>
                  <a:cubicBezTo>
                    <a:pt x="2910" y="1715"/>
                    <a:pt x="3240" y="913"/>
                    <a:pt x="3248" y="908"/>
                  </a:cubicBezTo>
                  <a:cubicBezTo>
                    <a:pt x="3248" y="908"/>
                    <a:pt x="3335" y="731"/>
                    <a:pt x="3296" y="705"/>
                  </a:cubicBezTo>
                  <a:lnTo>
                    <a:pt x="3261" y="679"/>
                  </a:lnTo>
                  <a:cubicBezTo>
                    <a:pt x="3261" y="679"/>
                    <a:pt x="2702" y="969"/>
                    <a:pt x="2333" y="1268"/>
                  </a:cubicBezTo>
                  <a:cubicBezTo>
                    <a:pt x="2372" y="1103"/>
                    <a:pt x="2451" y="856"/>
                    <a:pt x="3001" y="241"/>
                  </a:cubicBezTo>
                  <a:cubicBezTo>
                    <a:pt x="3001" y="236"/>
                    <a:pt x="3005" y="232"/>
                    <a:pt x="3001" y="228"/>
                  </a:cubicBezTo>
                  <a:lnTo>
                    <a:pt x="2871" y="7"/>
                  </a:lnTo>
                  <a:cubicBezTo>
                    <a:pt x="2871" y="2"/>
                    <a:pt x="2868" y="0"/>
                    <a:pt x="2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941;p43"/>
            <p:cNvSpPr/>
            <p:nvPr/>
          </p:nvSpPr>
          <p:spPr>
            <a:xfrm>
              <a:off x="1232375" y="3539613"/>
              <a:ext cx="489900" cy="489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roup 159">
            <a:extLst>
              <a:ext uri="{FF2B5EF4-FFF2-40B4-BE49-F238E27FC236}">
                <a16:creationId xmlns:a16="http://schemas.microsoft.com/office/drawing/2014/main" id="{5CAFBF2F-35AB-E8EB-1D45-4652D8565869}"/>
              </a:ext>
            </a:extLst>
          </p:cNvPr>
          <p:cNvGrpSpPr/>
          <p:nvPr/>
        </p:nvGrpSpPr>
        <p:grpSpPr>
          <a:xfrm>
            <a:off x="553311" y="1147287"/>
            <a:ext cx="4378225" cy="3031677"/>
            <a:chOff x="1028698" y="2342608"/>
            <a:chExt cx="9783819" cy="6774750"/>
          </a:xfrm>
        </p:grpSpPr>
        <p:sp>
          <p:nvSpPr>
            <p:cNvPr id="161" name="Rectangle: Rounded Corners 4">
              <a:extLst>
                <a:ext uri="{FF2B5EF4-FFF2-40B4-BE49-F238E27FC236}">
                  <a16:creationId xmlns:a16="http://schemas.microsoft.com/office/drawing/2014/main" id="{E7353702-3830-CEB8-9973-D453981C9788}"/>
                </a:ext>
              </a:extLst>
            </p:cNvPr>
            <p:cNvSpPr/>
            <p:nvPr/>
          </p:nvSpPr>
          <p:spPr>
            <a:xfrm>
              <a:off x="1028698" y="3250054"/>
              <a:ext cx="9783819" cy="5867304"/>
            </a:xfrm>
            <a:prstGeom prst="roundRect">
              <a:avLst>
                <a:gd name="adj" fmla="val 10592"/>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a:extLst>
                <a:ext uri="{FF2B5EF4-FFF2-40B4-BE49-F238E27FC236}">
                  <a16:creationId xmlns:a16="http://schemas.microsoft.com/office/drawing/2014/main" id="{0BE89C69-1BA8-2F2F-01BF-6D0FE11A63EB}"/>
                </a:ext>
              </a:extLst>
            </p:cNvPr>
            <p:cNvSpPr txBox="1"/>
            <p:nvPr/>
          </p:nvSpPr>
          <p:spPr>
            <a:xfrm>
              <a:off x="1632126" y="4408854"/>
              <a:ext cx="8576958" cy="4332977"/>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Dựa vào hướng dẫn trên, em hãy nhận xét việc thực hiện các cách tiêu dùng thông minh của bản thân. Nêu ví dụ minh hoạ. </a:t>
              </a:r>
              <a:endParaRPr lang="en-US" sz="2000">
                <a:latin typeface="Arial" panose="020B0604020202020204" pitchFamily="34" charset="0"/>
                <a:cs typeface="Arial" panose="020B0604020202020204" pitchFamily="34" charset="0"/>
              </a:endParaRPr>
            </a:p>
          </p:txBody>
        </p:sp>
        <p:sp>
          <p:nvSpPr>
            <p:cNvPr id="163" name="Freeform 7">
              <a:extLst>
                <a:ext uri="{FF2B5EF4-FFF2-40B4-BE49-F238E27FC236}">
                  <a16:creationId xmlns:a16="http://schemas.microsoft.com/office/drawing/2014/main" id="{1586689A-E0BC-6C90-F818-199DFD9715A8}"/>
                </a:ext>
              </a:extLst>
            </p:cNvPr>
            <p:cNvSpPr/>
            <p:nvPr/>
          </p:nvSpPr>
          <p:spPr>
            <a:xfrm>
              <a:off x="4510198" y="2342608"/>
              <a:ext cx="2820813" cy="2066246"/>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txBody>
            <a:bodyPr/>
            <a:lstStyle/>
            <a:p>
              <a:endParaRPr lang="en-US"/>
            </a:p>
          </p:txBody>
        </p:sp>
      </p:grpSp>
      <p:pic>
        <p:nvPicPr>
          <p:cNvPr id="164" name="Google Shape;184;p2"/>
          <p:cNvPicPr preferRelativeResize="0"/>
          <p:nvPr/>
        </p:nvPicPr>
        <p:blipFill rotWithShape="1">
          <a:blip r:embed="rId6">
            <a:alphaModFix/>
          </a:blip>
          <a:srcRect/>
          <a:stretch/>
        </p:blipFill>
        <p:spPr>
          <a:xfrm>
            <a:off x="169940" y="4841627"/>
            <a:ext cx="766741" cy="184614"/>
          </a:xfrm>
          <a:prstGeom prst="rect">
            <a:avLst/>
          </a:prstGeom>
          <a:noFill/>
          <a:ln>
            <a:noFill/>
          </a:ln>
        </p:spPr>
      </p:pic>
    </p:spTree>
    <p:extLst>
      <p:ext uri="{BB962C8B-B14F-4D97-AF65-F5344CB8AC3E}">
        <p14:creationId xmlns:p14="http://schemas.microsoft.com/office/powerpoint/2010/main" val="10395194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p:cTn id="7" dur="500" fill="hold"/>
                                        <p:tgtEl>
                                          <p:spTgt spid="160"/>
                                        </p:tgtEl>
                                        <p:attrNameLst>
                                          <p:attrName>ppt_w</p:attrName>
                                        </p:attrNameLst>
                                      </p:cBhvr>
                                      <p:tavLst>
                                        <p:tav tm="0">
                                          <p:val>
                                            <p:fltVal val="0"/>
                                          </p:val>
                                        </p:tav>
                                        <p:tav tm="100000">
                                          <p:val>
                                            <p:strVal val="#ppt_w"/>
                                          </p:val>
                                        </p:tav>
                                      </p:tavLst>
                                    </p:anim>
                                    <p:anim calcmode="lin" valueType="num">
                                      <p:cBhvr>
                                        <p:cTn id="8" dur="500" fill="hold"/>
                                        <p:tgtEl>
                                          <p:spTgt spid="160"/>
                                        </p:tgtEl>
                                        <p:attrNameLst>
                                          <p:attrName>ppt_h</p:attrName>
                                        </p:attrNameLst>
                                      </p:cBhvr>
                                      <p:tavLst>
                                        <p:tav tm="0">
                                          <p:val>
                                            <p:fltVal val="0"/>
                                          </p:val>
                                        </p:tav>
                                        <p:tav tm="100000">
                                          <p:val>
                                            <p:strVal val="#ppt_h"/>
                                          </p:val>
                                        </p:tav>
                                      </p:tavLst>
                                    </p:anim>
                                    <p:animEffect transition="in" filter="fade">
                                      <p:cBhvr>
                                        <p:cTn id="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oogle Shape;896;p24"/>
          <p:cNvGrpSpPr/>
          <p:nvPr/>
        </p:nvGrpSpPr>
        <p:grpSpPr>
          <a:xfrm>
            <a:off x="296148" y="1432072"/>
            <a:ext cx="3657135" cy="3427486"/>
            <a:chOff x="435975" y="1257900"/>
            <a:chExt cx="3657135" cy="3427486"/>
          </a:xfrm>
        </p:grpSpPr>
        <p:sp>
          <p:nvSpPr>
            <p:cNvPr id="64" name="Google Shape;897;p24"/>
            <p:cNvSpPr/>
            <p:nvPr/>
          </p:nvSpPr>
          <p:spPr>
            <a:xfrm>
              <a:off x="435975" y="2695671"/>
              <a:ext cx="2214807" cy="1989716"/>
            </a:xfrm>
            <a:custGeom>
              <a:avLst/>
              <a:gdLst/>
              <a:ahLst/>
              <a:cxnLst/>
              <a:rect l="l" t="t" r="r" b="b"/>
              <a:pathLst>
                <a:path w="12757" h="11461" extrusionOk="0">
                  <a:moveTo>
                    <a:pt x="673" y="4601"/>
                  </a:moveTo>
                  <a:cubicBezTo>
                    <a:pt x="1345" y="5160"/>
                    <a:pt x="7801" y="10931"/>
                    <a:pt x="8312" y="11196"/>
                  </a:cubicBezTo>
                  <a:cubicBezTo>
                    <a:pt x="8824" y="11460"/>
                    <a:pt x="9140" y="11230"/>
                    <a:pt x="10034" y="10381"/>
                  </a:cubicBezTo>
                  <a:cubicBezTo>
                    <a:pt x="10550" y="9891"/>
                    <a:pt x="11447" y="9054"/>
                    <a:pt x="12041" y="8308"/>
                  </a:cubicBezTo>
                  <a:cubicBezTo>
                    <a:pt x="12483" y="7749"/>
                    <a:pt x="12756" y="7242"/>
                    <a:pt x="12583" y="6955"/>
                  </a:cubicBezTo>
                  <a:cubicBezTo>
                    <a:pt x="12175" y="6288"/>
                    <a:pt x="7194" y="2021"/>
                    <a:pt x="6387" y="1397"/>
                  </a:cubicBezTo>
                  <a:cubicBezTo>
                    <a:pt x="5923" y="1042"/>
                    <a:pt x="5312" y="578"/>
                    <a:pt x="4874" y="244"/>
                  </a:cubicBezTo>
                  <a:cubicBezTo>
                    <a:pt x="4553" y="1"/>
                    <a:pt x="4098" y="31"/>
                    <a:pt x="3812" y="313"/>
                  </a:cubicBezTo>
                  <a:lnTo>
                    <a:pt x="3703" y="417"/>
                  </a:lnTo>
                  <a:cubicBezTo>
                    <a:pt x="3703" y="417"/>
                    <a:pt x="3703" y="417"/>
                    <a:pt x="3703" y="417"/>
                  </a:cubicBezTo>
                  <a:lnTo>
                    <a:pt x="1445" y="2646"/>
                  </a:lnTo>
                  <a:cubicBezTo>
                    <a:pt x="1445" y="2646"/>
                    <a:pt x="1445" y="2646"/>
                    <a:pt x="1445" y="2646"/>
                  </a:cubicBezTo>
                  <a:lnTo>
                    <a:pt x="798" y="3287"/>
                  </a:lnTo>
                  <a:lnTo>
                    <a:pt x="452" y="3626"/>
                  </a:lnTo>
                  <a:cubicBezTo>
                    <a:pt x="452" y="3626"/>
                    <a:pt x="1" y="4038"/>
                    <a:pt x="673" y="460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98;p24"/>
            <p:cNvSpPr/>
            <p:nvPr/>
          </p:nvSpPr>
          <p:spPr>
            <a:xfrm>
              <a:off x="554910" y="2683551"/>
              <a:ext cx="2085984" cy="1894752"/>
            </a:xfrm>
            <a:custGeom>
              <a:avLst/>
              <a:gdLst/>
              <a:ahLst/>
              <a:cxnLst/>
              <a:rect l="l" t="t" r="r" b="b"/>
              <a:pathLst>
                <a:path w="12015" h="10914" extrusionOk="0">
                  <a:moveTo>
                    <a:pt x="399" y="4055"/>
                  </a:moveTo>
                  <a:cubicBezTo>
                    <a:pt x="1071" y="4614"/>
                    <a:pt x="7527" y="10385"/>
                    <a:pt x="8039" y="10649"/>
                  </a:cubicBezTo>
                  <a:cubicBezTo>
                    <a:pt x="8550" y="10914"/>
                    <a:pt x="8867" y="10684"/>
                    <a:pt x="9760" y="9834"/>
                  </a:cubicBezTo>
                  <a:cubicBezTo>
                    <a:pt x="10154" y="9462"/>
                    <a:pt x="10766" y="8889"/>
                    <a:pt x="11299" y="8308"/>
                  </a:cubicBezTo>
                  <a:cubicBezTo>
                    <a:pt x="11741" y="7749"/>
                    <a:pt x="12014" y="7242"/>
                    <a:pt x="11841" y="6955"/>
                  </a:cubicBezTo>
                  <a:cubicBezTo>
                    <a:pt x="11433" y="6288"/>
                    <a:pt x="6452" y="2021"/>
                    <a:pt x="5645" y="1397"/>
                  </a:cubicBezTo>
                  <a:cubicBezTo>
                    <a:pt x="5181" y="1042"/>
                    <a:pt x="4570" y="578"/>
                    <a:pt x="4132" y="244"/>
                  </a:cubicBezTo>
                  <a:cubicBezTo>
                    <a:pt x="3811" y="1"/>
                    <a:pt x="3356" y="31"/>
                    <a:pt x="3070" y="313"/>
                  </a:cubicBezTo>
                  <a:lnTo>
                    <a:pt x="56" y="3287"/>
                  </a:lnTo>
                  <a:cubicBezTo>
                    <a:pt x="0" y="3461"/>
                    <a:pt x="17" y="3734"/>
                    <a:pt x="399" y="40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99;p24"/>
            <p:cNvSpPr/>
            <p:nvPr/>
          </p:nvSpPr>
          <p:spPr>
            <a:xfrm>
              <a:off x="554910" y="2697266"/>
              <a:ext cx="2085984" cy="1853260"/>
            </a:xfrm>
            <a:custGeom>
              <a:avLst/>
              <a:gdLst/>
              <a:ahLst/>
              <a:cxnLst/>
              <a:rect l="l" t="t" r="r" b="b"/>
              <a:pathLst>
                <a:path w="12015" h="10675" extrusionOk="0">
                  <a:moveTo>
                    <a:pt x="3642" y="0"/>
                  </a:moveTo>
                  <a:cubicBezTo>
                    <a:pt x="3434" y="0"/>
                    <a:pt x="3226" y="78"/>
                    <a:pt x="3070" y="234"/>
                  </a:cubicBezTo>
                  <a:lnTo>
                    <a:pt x="56" y="3208"/>
                  </a:lnTo>
                  <a:cubicBezTo>
                    <a:pt x="0" y="3382"/>
                    <a:pt x="17" y="3655"/>
                    <a:pt x="399" y="3976"/>
                  </a:cubicBezTo>
                  <a:cubicBezTo>
                    <a:pt x="1071" y="4535"/>
                    <a:pt x="7527" y="10306"/>
                    <a:pt x="8039" y="10570"/>
                  </a:cubicBezTo>
                  <a:cubicBezTo>
                    <a:pt x="8169" y="10640"/>
                    <a:pt x="8290" y="10675"/>
                    <a:pt x="8407" y="10675"/>
                  </a:cubicBezTo>
                  <a:cubicBezTo>
                    <a:pt x="8750" y="10675"/>
                    <a:pt x="9096" y="10384"/>
                    <a:pt x="9760" y="9755"/>
                  </a:cubicBezTo>
                  <a:cubicBezTo>
                    <a:pt x="10154" y="9383"/>
                    <a:pt x="10766" y="8810"/>
                    <a:pt x="11299" y="8229"/>
                  </a:cubicBezTo>
                  <a:cubicBezTo>
                    <a:pt x="11741" y="7670"/>
                    <a:pt x="12014" y="7163"/>
                    <a:pt x="11841" y="6876"/>
                  </a:cubicBezTo>
                  <a:cubicBezTo>
                    <a:pt x="11433" y="6209"/>
                    <a:pt x="6452" y="1942"/>
                    <a:pt x="5645" y="1318"/>
                  </a:cubicBezTo>
                  <a:cubicBezTo>
                    <a:pt x="5181" y="963"/>
                    <a:pt x="4570" y="499"/>
                    <a:pt x="4132" y="165"/>
                  </a:cubicBezTo>
                  <a:cubicBezTo>
                    <a:pt x="3985" y="56"/>
                    <a:pt x="3811" y="0"/>
                    <a:pt x="3642" y="0"/>
                  </a:cubicBezTo>
                  <a:close/>
                  <a:moveTo>
                    <a:pt x="3642" y="104"/>
                  </a:moveTo>
                  <a:cubicBezTo>
                    <a:pt x="3798" y="104"/>
                    <a:pt x="3946" y="152"/>
                    <a:pt x="4071" y="247"/>
                  </a:cubicBezTo>
                  <a:cubicBezTo>
                    <a:pt x="4696" y="724"/>
                    <a:pt x="5220" y="1123"/>
                    <a:pt x="5580" y="1400"/>
                  </a:cubicBezTo>
                  <a:cubicBezTo>
                    <a:pt x="6495" y="2107"/>
                    <a:pt x="11368" y="6300"/>
                    <a:pt x="11754" y="6933"/>
                  </a:cubicBezTo>
                  <a:cubicBezTo>
                    <a:pt x="11841" y="7076"/>
                    <a:pt x="11819" y="7405"/>
                    <a:pt x="11221" y="8160"/>
                  </a:cubicBezTo>
                  <a:cubicBezTo>
                    <a:pt x="10744" y="8680"/>
                    <a:pt x="10211" y="9187"/>
                    <a:pt x="9816" y="9556"/>
                  </a:cubicBezTo>
                  <a:lnTo>
                    <a:pt x="9690" y="9677"/>
                  </a:lnTo>
                  <a:cubicBezTo>
                    <a:pt x="9027" y="10310"/>
                    <a:pt x="8702" y="10570"/>
                    <a:pt x="8407" y="10570"/>
                  </a:cubicBezTo>
                  <a:cubicBezTo>
                    <a:pt x="8307" y="10570"/>
                    <a:pt x="8208" y="10544"/>
                    <a:pt x="8086" y="10479"/>
                  </a:cubicBezTo>
                  <a:cubicBezTo>
                    <a:pt x="7735" y="10297"/>
                    <a:pt x="4292" y="7262"/>
                    <a:pt x="2237" y="5450"/>
                  </a:cubicBezTo>
                  <a:cubicBezTo>
                    <a:pt x="1357" y="4674"/>
                    <a:pt x="663" y="4058"/>
                    <a:pt x="464" y="3893"/>
                  </a:cubicBezTo>
                  <a:cubicBezTo>
                    <a:pt x="204" y="3677"/>
                    <a:pt x="96" y="3460"/>
                    <a:pt x="148" y="3260"/>
                  </a:cubicBezTo>
                  <a:lnTo>
                    <a:pt x="3139" y="308"/>
                  </a:lnTo>
                  <a:cubicBezTo>
                    <a:pt x="3274" y="178"/>
                    <a:pt x="3451" y="104"/>
                    <a:pt x="3642" y="104"/>
                  </a:cubicBezTo>
                  <a:close/>
                </a:path>
              </a:pathLst>
            </a:custGeom>
            <a:solidFill>
              <a:srgbClr val="28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00;p24"/>
            <p:cNvSpPr/>
            <p:nvPr/>
          </p:nvSpPr>
          <p:spPr>
            <a:xfrm>
              <a:off x="676784" y="2755945"/>
              <a:ext cx="474490" cy="456241"/>
            </a:xfrm>
            <a:custGeom>
              <a:avLst/>
              <a:gdLst/>
              <a:ahLst/>
              <a:cxnLst/>
              <a:rect l="l" t="t" r="r" b="b"/>
              <a:pathLst>
                <a:path w="2733" h="2628" extrusionOk="0">
                  <a:moveTo>
                    <a:pt x="1" y="2229"/>
                  </a:moveTo>
                  <a:cubicBezTo>
                    <a:pt x="295" y="2008"/>
                    <a:pt x="612" y="2628"/>
                    <a:pt x="772" y="2615"/>
                  </a:cubicBezTo>
                  <a:cubicBezTo>
                    <a:pt x="937" y="2606"/>
                    <a:pt x="1973" y="1591"/>
                    <a:pt x="2350" y="1171"/>
                  </a:cubicBezTo>
                  <a:cubicBezTo>
                    <a:pt x="2732" y="746"/>
                    <a:pt x="2637" y="616"/>
                    <a:pt x="2398" y="395"/>
                  </a:cubicBezTo>
                  <a:cubicBezTo>
                    <a:pt x="2164" y="178"/>
                    <a:pt x="2255" y="9"/>
                    <a:pt x="2259" y="0"/>
                  </a:cubicBezTo>
                  <a:close/>
                </a:path>
              </a:pathLst>
            </a:custGeom>
            <a:solidFill>
              <a:srgbClr val="28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01;p24"/>
            <p:cNvSpPr/>
            <p:nvPr/>
          </p:nvSpPr>
          <p:spPr>
            <a:xfrm>
              <a:off x="971052" y="2886844"/>
              <a:ext cx="77085" cy="76908"/>
            </a:xfrm>
            <a:custGeom>
              <a:avLst/>
              <a:gdLst/>
              <a:ahLst/>
              <a:cxnLst/>
              <a:rect l="l" t="t" r="r" b="b"/>
              <a:pathLst>
                <a:path w="444" h="443" extrusionOk="0">
                  <a:moveTo>
                    <a:pt x="48" y="304"/>
                  </a:moveTo>
                  <a:cubicBezTo>
                    <a:pt x="96" y="404"/>
                    <a:pt x="209" y="443"/>
                    <a:pt x="304" y="400"/>
                  </a:cubicBezTo>
                  <a:cubicBezTo>
                    <a:pt x="404" y="352"/>
                    <a:pt x="443" y="235"/>
                    <a:pt x="400" y="139"/>
                  </a:cubicBezTo>
                  <a:cubicBezTo>
                    <a:pt x="352" y="44"/>
                    <a:pt x="235" y="1"/>
                    <a:pt x="140" y="48"/>
                  </a:cubicBezTo>
                  <a:cubicBezTo>
                    <a:pt x="44" y="92"/>
                    <a:pt x="1" y="209"/>
                    <a:pt x="48" y="304"/>
                  </a:cubicBezTo>
                  <a:close/>
                </a:path>
              </a:pathLst>
            </a:custGeom>
            <a:solidFill>
              <a:srgbClr val="28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02;p24"/>
            <p:cNvSpPr/>
            <p:nvPr/>
          </p:nvSpPr>
          <p:spPr>
            <a:xfrm>
              <a:off x="827303" y="3035105"/>
              <a:ext cx="76911" cy="76908"/>
            </a:xfrm>
            <a:custGeom>
              <a:avLst/>
              <a:gdLst/>
              <a:ahLst/>
              <a:cxnLst/>
              <a:rect l="l" t="t" r="r" b="b"/>
              <a:pathLst>
                <a:path w="443" h="443" extrusionOk="0">
                  <a:moveTo>
                    <a:pt x="44" y="304"/>
                  </a:moveTo>
                  <a:cubicBezTo>
                    <a:pt x="92" y="404"/>
                    <a:pt x="209" y="443"/>
                    <a:pt x="304" y="395"/>
                  </a:cubicBezTo>
                  <a:cubicBezTo>
                    <a:pt x="400" y="352"/>
                    <a:pt x="443" y="235"/>
                    <a:pt x="395" y="140"/>
                  </a:cubicBezTo>
                  <a:cubicBezTo>
                    <a:pt x="352" y="44"/>
                    <a:pt x="235" y="1"/>
                    <a:pt x="139" y="48"/>
                  </a:cubicBezTo>
                  <a:cubicBezTo>
                    <a:pt x="40" y="92"/>
                    <a:pt x="1" y="209"/>
                    <a:pt x="44" y="304"/>
                  </a:cubicBezTo>
                  <a:close/>
                </a:path>
              </a:pathLst>
            </a:custGeom>
            <a:solidFill>
              <a:srgbClr val="283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03;p24"/>
            <p:cNvSpPr/>
            <p:nvPr/>
          </p:nvSpPr>
          <p:spPr>
            <a:xfrm>
              <a:off x="1185250" y="3436556"/>
              <a:ext cx="961159" cy="602796"/>
            </a:xfrm>
            <a:custGeom>
              <a:avLst/>
              <a:gdLst/>
              <a:ahLst/>
              <a:cxnLst/>
              <a:rect l="l" t="t" r="r" b="b"/>
              <a:pathLst>
                <a:path w="5386" h="3378" extrusionOk="0">
                  <a:moveTo>
                    <a:pt x="5273" y="3174"/>
                  </a:moveTo>
                  <a:cubicBezTo>
                    <a:pt x="5156" y="3378"/>
                    <a:pt x="3907" y="2875"/>
                    <a:pt x="2485" y="2051"/>
                  </a:cubicBezTo>
                  <a:cubicBezTo>
                    <a:pt x="1058" y="1232"/>
                    <a:pt x="1" y="399"/>
                    <a:pt x="118" y="200"/>
                  </a:cubicBezTo>
                  <a:cubicBezTo>
                    <a:pt x="235" y="0"/>
                    <a:pt x="1483" y="503"/>
                    <a:pt x="2905" y="1323"/>
                  </a:cubicBezTo>
                  <a:cubicBezTo>
                    <a:pt x="4328" y="2147"/>
                    <a:pt x="5385" y="2975"/>
                    <a:pt x="5273" y="3174"/>
                  </a:cubicBezTo>
                  <a:close/>
                </a:path>
              </a:pathLst>
            </a:custGeom>
            <a:solidFill>
              <a:srgbClr val="BAC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04;p24"/>
            <p:cNvSpPr/>
            <p:nvPr/>
          </p:nvSpPr>
          <p:spPr>
            <a:xfrm>
              <a:off x="1925631" y="2558420"/>
              <a:ext cx="1805429" cy="1001269"/>
            </a:xfrm>
            <a:custGeom>
              <a:avLst/>
              <a:gdLst/>
              <a:ahLst/>
              <a:cxnLst/>
              <a:rect l="l" t="t" r="r" b="b"/>
              <a:pathLst>
                <a:path w="10117" h="5611" extrusionOk="0">
                  <a:moveTo>
                    <a:pt x="1380" y="2094"/>
                  </a:moveTo>
                  <a:cubicBezTo>
                    <a:pt x="1380" y="2094"/>
                    <a:pt x="2099" y="3282"/>
                    <a:pt x="2693" y="3326"/>
                  </a:cubicBezTo>
                  <a:cubicBezTo>
                    <a:pt x="3287" y="3365"/>
                    <a:pt x="6400" y="2155"/>
                    <a:pt x="6400" y="2155"/>
                  </a:cubicBezTo>
                  <a:cubicBezTo>
                    <a:pt x="6400" y="2155"/>
                    <a:pt x="6947" y="243"/>
                    <a:pt x="7224" y="317"/>
                  </a:cubicBezTo>
                  <a:cubicBezTo>
                    <a:pt x="7502" y="386"/>
                    <a:pt x="7090" y="1448"/>
                    <a:pt x="7293" y="1527"/>
                  </a:cubicBezTo>
                  <a:cubicBezTo>
                    <a:pt x="7502" y="1605"/>
                    <a:pt x="9045" y="0"/>
                    <a:pt x="9232" y="130"/>
                  </a:cubicBezTo>
                  <a:cubicBezTo>
                    <a:pt x="9414" y="265"/>
                    <a:pt x="8429" y="1327"/>
                    <a:pt x="8429" y="1327"/>
                  </a:cubicBezTo>
                  <a:cubicBezTo>
                    <a:pt x="8429" y="1327"/>
                    <a:pt x="9813" y="347"/>
                    <a:pt x="9956" y="512"/>
                  </a:cubicBezTo>
                  <a:cubicBezTo>
                    <a:pt x="10099" y="672"/>
                    <a:pt x="8833" y="1605"/>
                    <a:pt x="8833" y="1605"/>
                  </a:cubicBezTo>
                  <a:cubicBezTo>
                    <a:pt x="8833" y="1605"/>
                    <a:pt x="9921" y="937"/>
                    <a:pt x="10016" y="1115"/>
                  </a:cubicBezTo>
                  <a:cubicBezTo>
                    <a:pt x="10116" y="1297"/>
                    <a:pt x="8954" y="2094"/>
                    <a:pt x="8954" y="2094"/>
                  </a:cubicBezTo>
                  <a:cubicBezTo>
                    <a:pt x="8954" y="2094"/>
                    <a:pt x="9834" y="1678"/>
                    <a:pt x="9947" y="1839"/>
                  </a:cubicBezTo>
                  <a:cubicBezTo>
                    <a:pt x="10060" y="2003"/>
                    <a:pt x="8880" y="2710"/>
                    <a:pt x="7111" y="3092"/>
                  </a:cubicBezTo>
                  <a:cubicBezTo>
                    <a:pt x="7111" y="3092"/>
                    <a:pt x="3188" y="5611"/>
                    <a:pt x="2082" y="5173"/>
                  </a:cubicBezTo>
                  <a:cubicBezTo>
                    <a:pt x="972" y="4731"/>
                    <a:pt x="1" y="3746"/>
                    <a:pt x="1" y="3746"/>
                  </a:cubicBezTo>
                  <a:close/>
                </a:path>
              </a:pathLst>
            </a:custGeom>
            <a:solidFill>
              <a:srgbClr val="E373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05;p24"/>
            <p:cNvSpPr/>
            <p:nvPr/>
          </p:nvSpPr>
          <p:spPr>
            <a:xfrm>
              <a:off x="1572839" y="2527370"/>
              <a:ext cx="650112" cy="776960"/>
            </a:xfrm>
            <a:custGeom>
              <a:avLst/>
              <a:gdLst/>
              <a:ahLst/>
              <a:cxnLst/>
              <a:rect l="l" t="t" r="r" b="b"/>
              <a:pathLst>
                <a:path w="3643" h="4354" extrusionOk="0">
                  <a:moveTo>
                    <a:pt x="3643" y="2416"/>
                  </a:moveTo>
                  <a:lnTo>
                    <a:pt x="2195" y="4354"/>
                  </a:lnTo>
                  <a:cubicBezTo>
                    <a:pt x="2195" y="4354"/>
                    <a:pt x="391" y="2767"/>
                    <a:pt x="217" y="2203"/>
                  </a:cubicBezTo>
                  <a:cubicBezTo>
                    <a:pt x="48" y="1640"/>
                    <a:pt x="1" y="573"/>
                    <a:pt x="751" y="339"/>
                  </a:cubicBezTo>
                  <a:cubicBezTo>
                    <a:pt x="1839" y="1"/>
                    <a:pt x="3643" y="2416"/>
                    <a:pt x="3643" y="24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06;p24"/>
            <p:cNvSpPr/>
            <p:nvPr/>
          </p:nvSpPr>
          <p:spPr>
            <a:xfrm>
              <a:off x="2827864" y="2176187"/>
              <a:ext cx="1265246" cy="1249668"/>
            </a:xfrm>
            <a:custGeom>
              <a:avLst/>
              <a:gdLst/>
              <a:ahLst/>
              <a:cxnLst/>
              <a:rect l="l" t="t" r="r" b="b"/>
              <a:pathLst>
                <a:path w="7090" h="7003" extrusionOk="0">
                  <a:moveTo>
                    <a:pt x="7089" y="5923"/>
                  </a:moveTo>
                  <a:lnTo>
                    <a:pt x="4336" y="6439"/>
                  </a:lnTo>
                  <a:lnTo>
                    <a:pt x="4336" y="6439"/>
                  </a:lnTo>
                  <a:lnTo>
                    <a:pt x="3508" y="6595"/>
                  </a:lnTo>
                  <a:lnTo>
                    <a:pt x="1331" y="7003"/>
                  </a:lnTo>
                  <a:lnTo>
                    <a:pt x="0" y="1457"/>
                  </a:lnTo>
                  <a:lnTo>
                    <a:pt x="2623" y="833"/>
                  </a:lnTo>
                  <a:lnTo>
                    <a:pt x="3447" y="638"/>
                  </a:lnTo>
                  <a:lnTo>
                    <a:pt x="61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07;p24"/>
            <p:cNvSpPr/>
            <p:nvPr/>
          </p:nvSpPr>
          <p:spPr>
            <a:xfrm>
              <a:off x="3295934" y="2289857"/>
              <a:ext cx="307300" cy="1063369"/>
            </a:xfrm>
            <a:custGeom>
              <a:avLst/>
              <a:gdLst/>
              <a:ahLst/>
              <a:cxnLst/>
              <a:rect l="l" t="t" r="r" b="b"/>
              <a:pathLst>
                <a:path w="1722" h="5959" extrusionOk="0">
                  <a:moveTo>
                    <a:pt x="1722" y="5867"/>
                  </a:moveTo>
                  <a:lnTo>
                    <a:pt x="1713" y="5802"/>
                  </a:lnTo>
                  <a:lnTo>
                    <a:pt x="885" y="5958"/>
                  </a:lnTo>
                  <a:lnTo>
                    <a:pt x="876" y="5902"/>
                  </a:lnTo>
                  <a:lnTo>
                    <a:pt x="815" y="5494"/>
                  </a:lnTo>
                  <a:lnTo>
                    <a:pt x="742" y="5009"/>
                  </a:lnTo>
                  <a:lnTo>
                    <a:pt x="677" y="4605"/>
                  </a:lnTo>
                  <a:lnTo>
                    <a:pt x="603" y="4120"/>
                  </a:lnTo>
                  <a:lnTo>
                    <a:pt x="542" y="3717"/>
                  </a:lnTo>
                  <a:lnTo>
                    <a:pt x="469" y="3231"/>
                  </a:lnTo>
                  <a:lnTo>
                    <a:pt x="404" y="2828"/>
                  </a:lnTo>
                  <a:lnTo>
                    <a:pt x="330" y="2342"/>
                  </a:lnTo>
                  <a:lnTo>
                    <a:pt x="269" y="1939"/>
                  </a:lnTo>
                  <a:lnTo>
                    <a:pt x="195" y="1453"/>
                  </a:lnTo>
                  <a:lnTo>
                    <a:pt x="130" y="1050"/>
                  </a:lnTo>
                  <a:lnTo>
                    <a:pt x="57" y="564"/>
                  </a:lnTo>
                  <a:lnTo>
                    <a:pt x="0" y="196"/>
                  </a:lnTo>
                  <a:lnTo>
                    <a:pt x="824" y="1"/>
                  </a:lnTo>
                  <a:lnTo>
                    <a:pt x="828" y="44"/>
                  </a:lnTo>
                  <a:lnTo>
                    <a:pt x="902" y="530"/>
                  </a:lnTo>
                  <a:lnTo>
                    <a:pt x="967" y="937"/>
                  </a:lnTo>
                  <a:lnTo>
                    <a:pt x="1041" y="1419"/>
                  </a:lnTo>
                  <a:lnTo>
                    <a:pt x="1102" y="1826"/>
                  </a:lnTo>
                  <a:lnTo>
                    <a:pt x="1175" y="2307"/>
                  </a:lnTo>
                  <a:lnTo>
                    <a:pt x="1240" y="2715"/>
                  </a:lnTo>
                  <a:lnTo>
                    <a:pt x="1314" y="3201"/>
                  </a:lnTo>
                  <a:lnTo>
                    <a:pt x="1375" y="3604"/>
                  </a:lnTo>
                  <a:lnTo>
                    <a:pt x="1448" y="4089"/>
                  </a:lnTo>
                  <a:lnTo>
                    <a:pt x="1514" y="4493"/>
                  </a:lnTo>
                  <a:lnTo>
                    <a:pt x="1587" y="4978"/>
                  </a:lnTo>
                  <a:lnTo>
                    <a:pt x="1713" y="580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08;p24"/>
            <p:cNvSpPr/>
            <p:nvPr/>
          </p:nvSpPr>
          <p:spPr>
            <a:xfrm>
              <a:off x="3305927" y="2298423"/>
              <a:ext cx="151151" cy="178983"/>
            </a:xfrm>
            <a:custGeom>
              <a:avLst/>
              <a:gdLst/>
              <a:ahLst/>
              <a:cxnLst/>
              <a:rect l="l" t="t" r="r" b="b"/>
              <a:pathLst>
                <a:path w="847" h="1003" extrusionOk="0">
                  <a:moveTo>
                    <a:pt x="74" y="1002"/>
                  </a:moveTo>
                  <a:lnTo>
                    <a:pt x="846" y="482"/>
                  </a:lnTo>
                  <a:lnTo>
                    <a:pt x="772" y="1"/>
                  </a:lnTo>
                  <a:lnTo>
                    <a:pt x="1" y="51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09;p24"/>
            <p:cNvSpPr/>
            <p:nvPr/>
          </p:nvSpPr>
          <p:spPr>
            <a:xfrm>
              <a:off x="3330731" y="2457062"/>
              <a:ext cx="150973" cy="178804"/>
            </a:xfrm>
            <a:custGeom>
              <a:avLst/>
              <a:gdLst/>
              <a:ahLst/>
              <a:cxnLst/>
              <a:rect l="l" t="t" r="r" b="b"/>
              <a:pathLst>
                <a:path w="846" h="1002" extrusionOk="0">
                  <a:moveTo>
                    <a:pt x="74" y="1002"/>
                  </a:moveTo>
                  <a:lnTo>
                    <a:pt x="846" y="482"/>
                  </a:lnTo>
                  <a:lnTo>
                    <a:pt x="772" y="0"/>
                  </a:lnTo>
                  <a:lnTo>
                    <a:pt x="0" y="51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10;p24"/>
            <p:cNvSpPr/>
            <p:nvPr/>
          </p:nvSpPr>
          <p:spPr>
            <a:xfrm>
              <a:off x="3354643" y="2615701"/>
              <a:ext cx="151151" cy="178804"/>
            </a:xfrm>
            <a:custGeom>
              <a:avLst/>
              <a:gdLst/>
              <a:ahLst/>
              <a:cxnLst/>
              <a:rect l="l" t="t" r="r" b="b"/>
              <a:pathLst>
                <a:path w="847" h="1002" extrusionOk="0">
                  <a:moveTo>
                    <a:pt x="75" y="1002"/>
                  </a:moveTo>
                  <a:lnTo>
                    <a:pt x="846" y="481"/>
                  </a:lnTo>
                  <a:lnTo>
                    <a:pt x="773" y="0"/>
                  </a:lnTo>
                  <a:lnTo>
                    <a:pt x="1" y="51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11;p24"/>
            <p:cNvSpPr/>
            <p:nvPr/>
          </p:nvSpPr>
          <p:spPr>
            <a:xfrm>
              <a:off x="3379447" y="2774340"/>
              <a:ext cx="151151" cy="178804"/>
            </a:xfrm>
            <a:custGeom>
              <a:avLst/>
              <a:gdLst/>
              <a:ahLst/>
              <a:cxnLst/>
              <a:rect l="l" t="t" r="r" b="b"/>
              <a:pathLst>
                <a:path w="847" h="1002" extrusionOk="0">
                  <a:moveTo>
                    <a:pt x="74" y="1002"/>
                  </a:moveTo>
                  <a:lnTo>
                    <a:pt x="846" y="486"/>
                  </a:lnTo>
                  <a:lnTo>
                    <a:pt x="772" y="0"/>
                  </a:lnTo>
                  <a:lnTo>
                    <a:pt x="1" y="51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12;p24"/>
            <p:cNvSpPr/>
            <p:nvPr/>
          </p:nvSpPr>
          <p:spPr>
            <a:xfrm>
              <a:off x="3403538" y="2932801"/>
              <a:ext cx="150973" cy="178983"/>
            </a:xfrm>
            <a:custGeom>
              <a:avLst/>
              <a:gdLst/>
              <a:ahLst/>
              <a:cxnLst/>
              <a:rect l="l" t="t" r="r" b="b"/>
              <a:pathLst>
                <a:path w="846" h="1003" extrusionOk="0">
                  <a:moveTo>
                    <a:pt x="74" y="1002"/>
                  </a:moveTo>
                  <a:lnTo>
                    <a:pt x="845" y="486"/>
                  </a:lnTo>
                  <a:lnTo>
                    <a:pt x="772" y="1"/>
                  </a:lnTo>
                  <a:lnTo>
                    <a:pt x="0" y="517"/>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13;p24"/>
            <p:cNvSpPr/>
            <p:nvPr/>
          </p:nvSpPr>
          <p:spPr>
            <a:xfrm>
              <a:off x="3428164" y="3091440"/>
              <a:ext cx="151151" cy="178983"/>
            </a:xfrm>
            <a:custGeom>
              <a:avLst/>
              <a:gdLst/>
              <a:ahLst/>
              <a:cxnLst/>
              <a:rect l="l" t="t" r="r" b="b"/>
              <a:pathLst>
                <a:path w="847" h="1003" extrusionOk="0">
                  <a:moveTo>
                    <a:pt x="74" y="1002"/>
                  </a:moveTo>
                  <a:lnTo>
                    <a:pt x="846" y="486"/>
                  </a:lnTo>
                  <a:lnTo>
                    <a:pt x="773" y="1"/>
                  </a:lnTo>
                  <a:lnTo>
                    <a:pt x="1" y="517"/>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14;p24"/>
            <p:cNvSpPr/>
            <p:nvPr/>
          </p:nvSpPr>
          <p:spPr>
            <a:xfrm>
              <a:off x="3452254" y="3250079"/>
              <a:ext cx="149367" cy="103143"/>
            </a:xfrm>
            <a:custGeom>
              <a:avLst/>
              <a:gdLst/>
              <a:ahLst/>
              <a:cxnLst/>
              <a:rect l="l" t="t" r="r" b="b"/>
              <a:pathLst>
                <a:path w="837" h="578" extrusionOk="0">
                  <a:moveTo>
                    <a:pt x="837" y="421"/>
                  </a:moveTo>
                  <a:lnTo>
                    <a:pt x="9" y="577"/>
                  </a:lnTo>
                  <a:lnTo>
                    <a:pt x="0" y="521"/>
                  </a:lnTo>
                  <a:lnTo>
                    <a:pt x="7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15;p24"/>
            <p:cNvSpPr/>
            <p:nvPr/>
          </p:nvSpPr>
          <p:spPr>
            <a:xfrm>
              <a:off x="2898173" y="2469375"/>
              <a:ext cx="114747" cy="114028"/>
            </a:xfrm>
            <a:custGeom>
              <a:avLst/>
              <a:gdLst/>
              <a:ahLst/>
              <a:cxnLst/>
              <a:rect l="l" t="t" r="r" b="b"/>
              <a:pathLst>
                <a:path w="643" h="639" extrusionOk="0">
                  <a:moveTo>
                    <a:pt x="543" y="551"/>
                  </a:moveTo>
                  <a:lnTo>
                    <a:pt x="226" y="625"/>
                  </a:lnTo>
                  <a:cubicBezTo>
                    <a:pt x="166" y="638"/>
                    <a:pt x="105" y="603"/>
                    <a:pt x="88" y="538"/>
                  </a:cubicBezTo>
                  <a:lnTo>
                    <a:pt x="18" y="222"/>
                  </a:lnTo>
                  <a:cubicBezTo>
                    <a:pt x="1" y="161"/>
                    <a:pt x="40" y="100"/>
                    <a:pt x="101" y="87"/>
                  </a:cubicBezTo>
                  <a:lnTo>
                    <a:pt x="421" y="14"/>
                  </a:lnTo>
                  <a:cubicBezTo>
                    <a:pt x="482" y="1"/>
                    <a:pt x="543" y="35"/>
                    <a:pt x="556" y="100"/>
                  </a:cubicBezTo>
                  <a:lnTo>
                    <a:pt x="629" y="417"/>
                  </a:lnTo>
                  <a:cubicBezTo>
                    <a:pt x="642" y="478"/>
                    <a:pt x="603" y="538"/>
                    <a:pt x="543" y="551"/>
                  </a:cubicBezTo>
                  <a:close/>
                </a:path>
              </a:pathLst>
            </a:custGeom>
            <a:solidFill>
              <a:srgbClr val="FEB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16;p24"/>
            <p:cNvSpPr/>
            <p:nvPr/>
          </p:nvSpPr>
          <p:spPr>
            <a:xfrm>
              <a:off x="2932256" y="2617129"/>
              <a:ext cx="114747" cy="114742"/>
            </a:xfrm>
            <a:custGeom>
              <a:avLst/>
              <a:gdLst/>
              <a:ahLst/>
              <a:cxnLst/>
              <a:rect l="l" t="t" r="r" b="b"/>
              <a:pathLst>
                <a:path w="643" h="643" extrusionOk="0">
                  <a:moveTo>
                    <a:pt x="543" y="556"/>
                  </a:moveTo>
                  <a:lnTo>
                    <a:pt x="226" y="625"/>
                  </a:lnTo>
                  <a:cubicBezTo>
                    <a:pt x="165" y="643"/>
                    <a:pt x="100" y="604"/>
                    <a:pt x="87" y="543"/>
                  </a:cubicBezTo>
                  <a:lnTo>
                    <a:pt x="14" y="222"/>
                  </a:lnTo>
                  <a:cubicBezTo>
                    <a:pt x="1" y="161"/>
                    <a:pt x="40" y="101"/>
                    <a:pt x="100" y="88"/>
                  </a:cubicBezTo>
                  <a:lnTo>
                    <a:pt x="417" y="14"/>
                  </a:lnTo>
                  <a:cubicBezTo>
                    <a:pt x="482" y="1"/>
                    <a:pt x="543" y="40"/>
                    <a:pt x="556" y="101"/>
                  </a:cubicBezTo>
                  <a:lnTo>
                    <a:pt x="629" y="417"/>
                  </a:lnTo>
                  <a:cubicBezTo>
                    <a:pt x="642" y="478"/>
                    <a:pt x="603" y="538"/>
                    <a:pt x="543" y="556"/>
                  </a:cubicBezTo>
                  <a:close/>
                </a:path>
              </a:pathLst>
            </a:custGeom>
            <a:solidFill>
              <a:srgbClr val="FEB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17;p24"/>
            <p:cNvSpPr/>
            <p:nvPr/>
          </p:nvSpPr>
          <p:spPr>
            <a:xfrm>
              <a:off x="2966340" y="2764169"/>
              <a:ext cx="114747" cy="114742"/>
            </a:xfrm>
            <a:custGeom>
              <a:avLst/>
              <a:gdLst/>
              <a:ahLst/>
              <a:cxnLst/>
              <a:rect l="l" t="t" r="r" b="b"/>
              <a:pathLst>
                <a:path w="643" h="643" extrusionOk="0">
                  <a:moveTo>
                    <a:pt x="538" y="556"/>
                  </a:moveTo>
                  <a:lnTo>
                    <a:pt x="221" y="629"/>
                  </a:lnTo>
                  <a:cubicBezTo>
                    <a:pt x="161" y="642"/>
                    <a:pt x="100" y="603"/>
                    <a:pt x="87" y="543"/>
                  </a:cubicBezTo>
                  <a:lnTo>
                    <a:pt x="13" y="226"/>
                  </a:lnTo>
                  <a:cubicBezTo>
                    <a:pt x="0" y="161"/>
                    <a:pt x="39" y="100"/>
                    <a:pt x="100" y="87"/>
                  </a:cubicBezTo>
                  <a:lnTo>
                    <a:pt x="417" y="14"/>
                  </a:lnTo>
                  <a:cubicBezTo>
                    <a:pt x="477" y="1"/>
                    <a:pt x="538" y="40"/>
                    <a:pt x="555" y="100"/>
                  </a:cubicBezTo>
                  <a:lnTo>
                    <a:pt x="625" y="417"/>
                  </a:lnTo>
                  <a:cubicBezTo>
                    <a:pt x="642" y="482"/>
                    <a:pt x="603" y="543"/>
                    <a:pt x="538" y="556"/>
                  </a:cubicBezTo>
                  <a:close/>
                </a:path>
              </a:pathLst>
            </a:custGeom>
            <a:solidFill>
              <a:srgbClr val="FEB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18;p24"/>
            <p:cNvSpPr/>
            <p:nvPr/>
          </p:nvSpPr>
          <p:spPr>
            <a:xfrm>
              <a:off x="1623161" y="1531637"/>
              <a:ext cx="841951" cy="1078001"/>
            </a:xfrm>
            <a:custGeom>
              <a:avLst/>
              <a:gdLst/>
              <a:ahLst/>
              <a:cxnLst/>
              <a:rect l="l" t="t" r="r" b="b"/>
              <a:pathLst>
                <a:path w="4718" h="6041" extrusionOk="0">
                  <a:moveTo>
                    <a:pt x="2892" y="1"/>
                  </a:moveTo>
                  <a:cubicBezTo>
                    <a:pt x="2892" y="1"/>
                    <a:pt x="3443" y="31"/>
                    <a:pt x="3721" y="868"/>
                  </a:cubicBezTo>
                  <a:cubicBezTo>
                    <a:pt x="3994" y="1705"/>
                    <a:pt x="3881" y="1800"/>
                    <a:pt x="4215" y="1969"/>
                  </a:cubicBezTo>
                  <a:cubicBezTo>
                    <a:pt x="4549" y="2143"/>
                    <a:pt x="4718" y="2429"/>
                    <a:pt x="4622" y="2845"/>
                  </a:cubicBezTo>
                  <a:cubicBezTo>
                    <a:pt x="4527" y="3261"/>
                    <a:pt x="4280" y="4679"/>
                    <a:pt x="2684" y="4735"/>
                  </a:cubicBezTo>
                  <a:lnTo>
                    <a:pt x="2407" y="6040"/>
                  </a:lnTo>
                  <a:lnTo>
                    <a:pt x="764" y="5546"/>
                  </a:lnTo>
                  <a:lnTo>
                    <a:pt x="1050" y="3864"/>
                  </a:lnTo>
                  <a:lnTo>
                    <a:pt x="1" y="3309"/>
                  </a:lnTo>
                  <a:lnTo>
                    <a:pt x="1" y="2273"/>
                  </a:lnTo>
                  <a:lnTo>
                    <a:pt x="668" y="1631"/>
                  </a:lnTo>
                  <a:lnTo>
                    <a:pt x="2086" y="127"/>
                  </a:lnTo>
                  <a:close/>
                </a:path>
              </a:pathLst>
            </a:custGeom>
            <a:solidFill>
              <a:srgbClr val="F79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19;p24"/>
            <p:cNvSpPr/>
            <p:nvPr/>
          </p:nvSpPr>
          <p:spPr>
            <a:xfrm>
              <a:off x="1760923" y="1941708"/>
              <a:ext cx="103861" cy="98503"/>
            </a:xfrm>
            <a:custGeom>
              <a:avLst/>
              <a:gdLst/>
              <a:ahLst/>
              <a:cxnLst/>
              <a:rect l="l" t="t" r="r" b="b"/>
              <a:pathLst>
                <a:path w="582" h="552" extrusionOk="0">
                  <a:moveTo>
                    <a:pt x="581" y="486"/>
                  </a:moveTo>
                  <a:cubicBezTo>
                    <a:pt x="581" y="499"/>
                    <a:pt x="581" y="508"/>
                    <a:pt x="581" y="517"/>
                  </a:cubicBezTo>
                  <a:cubicBezTo>
                    <a:pt x="581" y="525"/>
                    <a:pt x="577" y="534"/>
                    <a:pt x="577" y="543"/>
                  </a:cubicBezTo>
                  <a:cubicBezTo>
                    <a:pt x="573" y="547"/>
                    <a:pt x="568" y="551"/>
                    <a:pt x="564" y="551"/>
                  </a:cubicBezTo>
                  <a:cubicBezTo>
                    <a:pt x="560" y="551"/>
                    <a:pt x="555" y="551"/>
                    <a:pt x="551" y="551"/>
                  </a:cubicBezTo>
                  <a:cubicBezTo>
                    <a:pt x="547" y="551"/>
                    <a:pt x="547" y="547"/>
                    <a:pt x="542" y="543"/>
                  </a:cubicBezTo>
                  <a:cubicBezTo>
                    <a:pt x="542" y="543"/>
                    <a:pt x="538" y="538"/>
                    <a:pt x="538" y="534"/>
                  </a:cubicBezTo>
                  <a:cubicBezTo>
                    <a:pt x="538" y="530"/>
                    <a:pt x="534" y="521"/>
                    <a:pt x="534" y="517"/>
                  </a:cubicBezTo>
                  <a:cubicBezTo>
                    <a:pt x="534" y="508"/>
                    <a:pt x="529" y="495"/>
                    <a:pt x="521" y="469"/>
                  </a:cubicBezTo>
                  <a:cubicBezTo>
                    <a:pt x="512" y="447"/>
                    <a:pt x="499" y="417"/>
                    <a:pt x="482" y="382"/>
                  </a:cubicBezTo>
                  <a:cubicBezTo>
                    <a:pt x="469" y="352"/>
                    <a:pt x="447" y="317"/>
                    <a:pt x="417" y="278"/>
                  </a:cubicBezTo>
                  <a:cubicBezTo>
                    <a:pt x="391" y="244"/>
                    <a:pt x="360" y="209"/>
                    <a:pt x="325" y="179"/>
                  </a:cubicBezTo>
                  <a:cubicBezTo>
                    <a:pt x="291" y="148"/>
                    <a:pt x="252" y="122"/>
                    <a:pt x="213" y="101"/>
                  </a:cubicBezTo>
                  <a:cubicBezTo>
                    <a:pt x="178" y="79"/>
                    <a:pt x="139" y="61"/>
                    <a:pt x="109" y="48"/>
                  </a:cubicBezTo>
                  <a:cubicBezTo>
                    <a:pt x="78" y="40"/>
                    <a:pt x="52" y="27"/>
                    <a:pt x="31" y="22"/>
                  </a:cubicBezTo>
                  <a:cubicBezTo>
                    <a:pt x="9" y="14"/>
                    <a:pt x="0" y="9"/>
                    <a:pt x="0" y="5"/>
                  </a:cubicBezTo>
                  <a:cubicBezTo>
                    <a:pt x="0" y="1"/>
                    <a:pt x="13" y="1"/>
                    <a:pt x="35" y="1"/>
                  </a:cubicBezTo>
                  <a:cubicBezTo>
                    <a:pt x="57" y="5"/>
                    <a:pt x="83" y="9"/>
                    <a:pt x="117" y="18"/>
                  </a:cubicBezTo>
                  <a:cubicBezTo>
                    <a:pt x="152" y="27"/>
                    <a:pt x="191" y="40"/>
                    <a:pt x="230" y="61"/>
                  </a:cubicBezTo>
                  <a:cubicBezTo>
                    <a:pt x="269" y="79"/>
                    <a:pt x="312" y="105"/>
                    <a:pt x="347" y="135"/>
                  </a:cubicBezTo>
                  <a:cubicBezTo>
                    <a:pt x="386" y="166"/>
                    <a:pt x="421" y="196"/>
                    <a:pt x="451" y="235"/>
                  </a:cubicBezTo>
                  <a:cubicBezTo>
                    <a:pt x="482" y="270"/>
                    <a:pt x="503" y="304"/>
                    <a:pt x="521" y="339"/>
                  </a:cubicBezTo>
                  <a:cubicBezTo>
                    <a:pt x="538" y="369"/>
                    <a:pt x="551" y="400"/>
                    <a:pt x="560" y="421"/>
                  </a:cubicBezTo>
                  <a:cubicBezTo>
                    <a:pt x="568" y="443"/>
                    <a:pt x="573" y="456"/>
                    <a:pt x="573" y="460"/>
                  </a:cubicBezTo>
                  <a:cubicBezTo>
                    <a:pt x="577" y="469"/>
                    <a:pt x="577" y="478"/>
                    <a:pt x="581" y="486"/>
                  </a:cubicBezTo>
                  <a:close/>
                </a:path>
              </a:pathLst>
            </a:custGeom>
            <a:solidFill>
              <a:srgbClr val="A3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20;p24"/>
            <p:cNvSpPr/>
            <p:nvPr/>
          </p:nvSpPr>
          <p:spPr>
            <a:xfrm>
              <a:off x="2160112" y="1833391"/>
              <a:ext cx="86015" cy="127055"/>
            </a:xfrm>
            <a:custGeom>
              <a:avLst/>
              <a:gdLst/>
              <a:ahLst/>
              <a:cxnLst/>
              <a:rect l="l" t="t" r="r" b="b"/>
              <a:pathLst>
                <a:path w="482" h="712" extrusionOk="0">
                  <a:moveTo>
                    <a:pt x="434" y="304"/>
                  </a:moveTo>
                  <a:cubicBezTo>
                    <a:pt x="482" y="486"/>
                    <a:pt x="438" y="655"/>
                    <a:pt x="330" y="686"/>
                  </a:cubicBezTo>
                  <a:cubicBezTo>
                    <a:pt x="226" y="712"/>
                    <a:pt x="100" y="590"/>
                    <a:pt x="48" y="408"/>
                  </a:cubicBezTo>
                  <a:cubicBezTo>
                    <a:pt x="1" y="231"/>
                    <a:pt x="44" y="61"/>
                    <a:pt x="152" y="31"/>
                  </a:cubicBezTo>
                  <a:cubicBezTo>
                    <a:pt x="256" y="1"/>
                    <a:pt x="382" y="122"/>
                    <a:pt x="434" y="304"/>
                  </a:cubicBezTo>
                  <a:close/>
                </a:path>
              </a:pathLst>
            </a:custGeom>
            <a:solidFill>
              <a:srgbClr val="442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21;p24"/>
            <p:cNvSpPr/>
            <p:nvPr/>
          </p:nvSpPr>
          <p:spPr>
            <a:xfrm>
              <a:off x="1980593" y="1916190"/>
              <a:ext cx="216823" cy="216100"/>
            </a:xfrm>
            <a:custGeom>
              <a:avLst/>
              <a:gdLst/>
              <a:ahLst/>
              <a:cxnLst/>
              <a:rect l="l" t="t" r="r" b="b"/>
              <a:pathLst>
                <a:path w="1215" h="1211" extrusionOk="0">
                  <a:moveTo>
                    <a:pt x="1215" y="603"/>
                  </a:moveTo>
                  <a:cubicBezTo>
                    <a:pt x="1215" y="942"/>
                    <a:pt x="941" y="1210"/>
                    <a:pt x="608" y="1210"/>
                  </a:cubicBezTo>
                  <a:cubicBezTo>
                    <a:pt x="274" y="1210"/>
                    <a:pt x="1" y="942"/>
                    <a:pt x="1" y="603"/>
                  </a:cubicBezTo>
                  <a:cubicBezTo>
                    <a:pt x="1" y="270"/>
                    <a:pt x="274" y="1"/>
                    <a:pt x="608" y="1"/>
                  </a:cubicBezTo>
                  <a:cubicBezTo>
                    <a:pt x="941" y="1"/>
                    <a:pt x="1215" y="270"/>
                    <a:pt x="1215" y="603"/>
                  </a:cubicBezTo>
                  <a:close/>
                </a:path>
              </a:pathLst>
            </a:custGeom>
            <a:solidFill>
              <a:srgbClr val="F78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22;p24"/>
            <p:cNvSpPr/>
            <p:nvPr/>
          </p:nvSpPr>
          <p:spPr>
            <a:xfrm>
              <a:off x="2182596" y="2129791"/>
              <a:ext cx="130808" cy="53534"/>
            </a:xfrm>
            <a:custGeom>
              <a:avLst/>
              <a:gdLst/>
              <a:ahLst/>
              <a:cxnLst/>
              <a:rect l="l" t="t" r="r" b="b"/>
              <a:pathLst>
                <a:path w="733" h="300" extrusionOk="0">
                  <a:moveTo>
                    <a:pt x="685" y="243"/>
                  </a:moveTo>
                  <a:cubicBezTo>
                    <a:pt x="694" y="243"/>
                    <a:pt x="698" y="247"/>
                    <a:pt x="707" y="252"/>
                  </a:cubicBezTo>
                  <a:cubicBezTo>
                    <a:pt x="716" y="256"/>
                    <a:pt x="720" y="261"/>
                    <a:pt x="724" y="265"/>
                  </a:cubicBezTo>
                  <a:cubicBezTo>
                    <a:pt x="729" y="269"/>
                    <a:pt x="733" y="274"/>
                    <a:pt x="733" y="282"/>
                  </a:cubicBezTo>
                  <a:cubicBezTo>
                    <a:pt x="733" y="287"/>
                    <a:pt x="729" y="291"/>
                    <a:pt x="729" y="291"/>
                  </a:cubicBezTo>
                  <a:cubicBezTo>
                    <a:pt x="724" y="295"/>
                    <a:pt x="724" y="295"/>
                    <a:pt x="720" y="295"/>
                  </a:cubicBezTo>
                  <a:cubicBezTo>
                    <a:pt x="716" y="300"/>
                    <a:pt x="711" y="300"/>
                    <a:pt x="707" y="295"/>
                  </a:cubicBezTo>
                  <a:cubicBezTo>
                    <a:pt x="703" y="295"/>
                    <a:pt x="698" y="295"/>
                    <a:pt x="690" y="295"/>
                  </a:cubicBezTo>
                  <a:cubicBezTo>
                    <a:pt x="685" y="295"/>
                    <a:pt x="668" y="291"/>
                    <a:pt x="642" y="287"/>
                  </a:cubicBezTo>
                  <a:cubicBezTo>
                    <a:pt x="620" y="282"/>
                    <a:pt x="590" y="278"/>
                    <a:pt x="551" y="269"/>
                  </a:cubicBezTo>
                  <a:cubicBezTo>
                    <a:pt x="516" y="261"/>
                    <a:pt x="477" y="252"/>
                    <a:pt x="434" y="239"/>
                  </a:cubicBezTo>
                  <a:cubicBezTo>
                    <a:pt x="395" y="221"/>
                    <a:pt x="351" y="208"/>
                    <a:pt x="308" y="191"/>
                  </a:cubicBezTo>
                  <a:cubicBezTo>
                    <a:pt x="265" y="174"/>
                    <a:pt x="226" y="156"/>
                    <a:pt x="187" y="135"/>
                  </a:cubicBezTo>
                  <a:cubicBezTo>
                    <a:pt x="148" y="117"/>
                    <a:pt x="117" y="96"/>
                    <a:pt x="87" y="78"/>
                  </a:cubicBezTo>
                  <a:cubicBezTo>
                    <a:pt x="61" y="61"/>
                    <a:pt x="39" y="44"/>
                    <a:pt x="22" y="31"/>
                  </a:cubicBezTo>
                  <a:cubicBezTo>
                    <a:pt x="9" y="18"/>
                    <a:pt x="0" y="9"/>
                    <a:pt x="5" y="5"/>
                  </a:cubicBezTo>
                  <a:cubicBezTo>
                    <a:pt x="5" y="0"/>
                    <a:pt x="18" y="5"/>
                    <a:pt x="35" y="13"/>
                  </a:cubicBezTo>
                  <a:cubicBezTo>
                    <a:pt x="52" y="22"/>
                    <a:pt x="74" y="35"/>
                    <a:pt x="104" y="48"/>
                  </a:cubicBezTo>
                  <a:cubicBezTo>
                    <a:pt x="130" y="61"/>
                    <a:pt x="165" y="78"/>
                    <a:pt x="200" y="91"/>
                  </a:cubicBezTo>
                  <a:cubicBezTo>
                    <a:pt x="239" y="109"/>
                    <a:pt x="278" y="126"/>
                    <a:pt x="317" y="139"/>
                  </a:cubicBezTo>
                  <a:cubicBezTo>
                    <a:pt x="356" y="156"/>
                    <a:pt x="399" y="169"/>
                    <a:pt x="438" y="182"/>
                  </a:cubicBezTo>
                  <a:cubicBezTo>
                    <a:pt x="477" y="191"/>
                    <a:pt x="512" y="204"/>
                    <a:pt x="542" y="208"/>
                  </a:cubicBezTo>
                  <a:cubicBezTo>
                    <a:pt x="577" y="217"/>
                    <a:pt x="603" y="221"/>
                    <a:pt x="625" y="226"/>
                  </a:cubicBezTo>
                  <a:cubicBezTo>
                    <a:pt x="646" y="230"/>
                    <a:pt x="655" y="234"/>
                    <a:pt x="659" y="234"/>
                  </a:cubicBezTo>
                  <a:cubicBezTo>
                    <a:pt x="668" y="234"/>
                    <a:pt x="672" y="239"/>
                    <a:pt x="685" y="243"/>
                  </a:cubicBezTo>
                  <a:close/>
                </a:path>
              </a:pathLst>
            </a:custGeom>
            <a:solidFill>
              <a:srgbClr val="A35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23;p24"/>
            <p:cNvSpPr/>
            <p:nvPr/>
          </p:nvSpPr>
          <p:spPr>
            <a:xfrm>
              <a:off x="1950435" y="2351065"/>
              <a:ext cx="151865" cy="106890"/>
            </a:xfrm>
            <a:custGeom>
              <a:avLst/>
              <a:gdLst/>
              <a:ahLst/>
              <a:cxnLst/>
              <a:rect l="l" t="t" r="r" b="b"/>
              <a:pathLst>
                <a:path w="851" h="599" extrusionOk="0">
                  <a:moveTo>
                    <a:pt x="850" y="143"/>
                  </a:moveTo>
                  <a:cubicBezTo>
                    <a:pt x="850" y="143"/>
                    <a:pt x="352" y="96"/>
                    <a:pt x="1" y="0"/>
                  </a:cubicBezTo>
                  <a:lnTo>
                    <a:pt x="755" y="599"/>
                  </a:lnTo>
                  <a:close/>
                </a:path>
              </a:pathLst>
            </a:custGeom>
            <a:solidFill>
              <a:srgbClr val="E373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24;p24"/>
            <p:cNvSpPr/>
            <p:nvPr/>
          </p:nvSpPr>
          <p:spPr>
            <a:xfrm>
              <a:off x="2072672" y="1685637"/>
              <a:ext cx="154185" cy="82264"/>
            </a:xfrm>
            <a:custGeom>
              <a:avLst/>
              <a:gdLst/>
              <a:ahLst/>
              <a:cxnLst/>
              <a:rect l="l" t="t" r="r" b="b"/>
              <a:pathLst>
                <a:path w="864" h="461" extrusionOk="0">
                  <a:moveTo>
                    <a:pt x="746" y="1"/>
                  </a:moveTo>
                  <a:cubicBezTo>
                    <a:pt x="759" y="5"/>
                    <a:pt x="772" y="9"/>
                    <a:pt x="785" y="18"/>
                  </a:cubicBezTo>
                  <a:cubicBezTo>
                    <a:pt x="798" y="27"/>
                    <a:pt x="811" y="35"/>
                    <a:pt x="820" y="48"/>
                  </a:cubicBezTo>
                  <a:cubicBezTo>
                    <a:pt x="833" y="61"/>
                    <a:pt x="842" y="79"/>
                    <a:pt x="850" y="100"/>
                  </a:cubicBezTo>
                  <a:cubicBezTo>
                    <a:pt x="855" y="118"/>
                    <a:pt x="859" y="135"/>
                    <a:pt x="859" y="144"/>
                  </a:cubicBezTo>
                  <a:cubicBezTo>
                    <a:pt x="863" y="157"/>
                    <a:pt x="863" y="165"/>
                    <a:pt x="863" y="174"/>
                  </a:cubicBezTo>
                  <a:cubicBezTo>
                    <a:pt x="859" y="178"/>
                    <a:pt x="855" y="183"/>
                    <a:pt x="850" y="187"/>
                  </a:cubicBezTo>
                  <a:cubicBezTo>
                    <a:pt x="846" y="187"/>
                    <a:pt x="842" y="191"/>
                    <a:pt x="833" y="191"/>
                  </a:cubicBezTo>
                  <a:cubicBezTo>
                    <a:pt x="829" y="196"/>
                    <a:pt x="811" y="204"/>
                    <a:pt x="785" y="213"/>
                  </a:cubicBezTo>
                  <a:cubicBezTo>
                    <a:pt x="759" y="222"/>
                    <a:pt x="725" y="235"/>
                    <a:pt x="690" y="252"/>
                  </a:cubicBezTo>
                  <a:cubicBezTo>
                    <a:pt x="651" y="265"/>
                    <a:pt x="608" y="282"/>
                    <a:pt x="560" y="300"/>
                  </a:cubicBezTo>
                  <a:cubicBezTo>
                    <a:pt x="517" y="322"/>
                    <a:pt x="469" y="339"/>
                    <a:pt x="421" y="356"/>
                  </a:cubicBezTo>
                  <a:cubicBezTo>
                    <a:pt x="373" y="378"/>
                    <a:pt x="326" y="395"/>
                    <a:pt x="278" y="408"/>
                  </a:cubicBezTo>
                  <a:cubicBezTo>
                    <a:pt x="235" y="426"/>
                    <a:pt x="191" y="439"/>
                    <a:pt x="157" y="447"/>
                  </a:cubicBezTo>
                  <a:cubicBezTo>
                    <a:pt x="118" y="456"/>
                    <a:pt x="83" y="460"/>
                    <a:pt x="57" y="456"/>
                  </a:cubicBezTo>
                  <a:cubicBezTo>
                    <a:pt x="31" y="456"/>
                    <a:pt x="14" y="447"/>
                    <a:pt x="5" y="430"/>
                  </a:cubicBezTo>
                  <a:cubicBezTo>
                    <a:pt x="1" y="417"/>
                    <a:pt x="5" y="404"/>
                    <a:pt x="22" y="387"/>
                  </a:cubicBezTo>
                  <a:cubicBezTo>
                    <a:pt x="40" y="369"/>
                    <a:pt x="61" y="348"/>
                    <a:pt x="92" y="322"/>
                  </a:cubicBezTo>
                  <a:cubicBezTo>
                    <a:pt x="122" y="300"/>
                    <a:pt x="161" y="274"/>
                    <a:pt x="200" y="252"/>
                  </a:cubicBezTo>
                  <a:cubicBezTo>
                    <a:pt x="243" y="226"/>
                    <a:pt x="287" y="200"/>
                    <a:pt x="330" y="178"/>
                  </a:cubicBezTo>
                  <a:cubicBezTo>
                    <a:pt x="373" y="152"/>
                    <a:pt x="421" y="131"/>
                    <a:pt x="465" y="109"/>
                  </a:cubicBezTo>
                  <a:cubicBezTo>
                    <a:pt x="508" y="87"/>
                    <a:pt x="547" y="70"/>
                    <a:pt x="586" y="57"/>
                  </a:cubicBezTo>
                  <a:cubicBezTo>
                    <a:pt x="621" y="40"/>
                    <a:pt x="651" y="27"/>
                    <a:pt x="677" y="18"/>
                  </a:cubicBezTo>
                  <a:cubicBezTo>
                    <a:pt x="699" y="9"/>
                    <a:pt x="712" y="5"/>
                    <a:pt x="716" y="5"/>
                  </a:cubicBezTo>
                  <a:cubicBezTo>
                    <a:pt x="725" y="1"/>
                    <a:pt x="733" y="1"/>
                    <a:pt x="746" y="1"/>
                  </a:cubicBezTo>
                  <a:close/>
                </a:path>
              </a:pathLst>
            </a:custGeom>
            <a:solidFill>
              <a:srgbClr val="A951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5;p24"/>
            <p:cNvSpPr/>
            <p:nvPr/>
          </p:nvSpPr>
          <p:spPr>
            <a:xfrm>
              <a:off x="1478440" y="1468289"/>
              <a:ext cx="995957" cy="1014474"/>
            </a:xfrm>
            <a:custGeom>
              <a:avLst/>
              <a:gdLst/>
              <a:ahLst/>
              <a:cxnLst/>
              <a:rect l="l" t="t" r="r" b="b"/>
              <a:pathLst>
                <a:path w="5581" h="5685" extrusionOk="0">
                  <a:moveTo>
                    <a:pt x="2407" y="2823"/>
                  </a:moveTo>
                  <a:cubicBezTo>
                    <a:pt x="2407" y="2823"/>
                    <a:pt x="3101" y="2255"/>
                    <a:pt x="2897" y="1136"/>
                  </a:cubicBezTo>
                  <a:cubicBezTo>
                    <a:pt x="2897" y="1136"/>
                    <a:pt x="3673" y="1787"/>
                    <a:pt x="4016" y="1557"/>
                  </a:cubicBezTo>
                  <a:cubicBezTo>
                    <a:pt x="4354" y="1327"/>
                    <a:pt x="3716" y="789"/>
                    <a:pt x="3716" y="789"/>
                  </a:cubicBezTo>
                  <a:cubicBezTo>
                    <a:pt x="3716" y="789"/>
                    <a:pt x="5082" y="1180"/>
                    <a:pt x="5334" y="920"/>
                  </a:cubicBezTo>
                  <a:cubicBezTo>
                    <a:pt x="5581" y="659"/>
                    <a:pt x="5173" y="0"/>
                    <a:pt x="3868" y="130"/>
                  </a:cubicBezTo>
                  <a:cubicBezTo>
                    <a:pt x="2567" y="260"/>
                    <a:pt x="512" y="1470"/>
                    <a:pt x="512" y="1470"/>
                  </a:cubicBezTo>
                  <a:lnTo>
                    <a:pt x="1" y="2910"/>
                  </a:lnTo>
                  <a:cubicBezTo>
                    <a:pt x="1" y="2910"/>
                    <a:pt x="291" y="3681"/>
                    <a:pt x="859" y="4323"/>
                  </a:cubicBezTo>
                  <a:cubicBezTo>
                    <a:pt x="1427" y="4960"/>
                    <a:pt x="1583" y="5381"/>
                    <a:pt x="1609" y="5684"/>
                  </a:cubicBezTo>
                  <a:cubicBezTo>
                    <a:pt x="1609" y="5684"/>
                    <a:pt x="2117" y="4414"/>
                    <a:pt x="2169" y="3994"/>
                  </a:cubicBezTo>
                  <a:cubicBezTo>
                    <a:pt x="2169" y="3994"/>
                    <a:pt x="1193" y="3907"/>
                    <a:pt x="1089" y="3183"/>
                  </a:cubicBezTo>
                  <a:cubicBezTo>
                    <a:pt x="985" y="2463"/>
                    <a:pt x="1900" y="1579"/>
                    <a:pt x="2407" y="2823"/>
                  </a:cubicBezTo>
                  <a:close/>
                </a:path>
              </a:pathLst>
            </a:custGeom>
            <a:solidFill>
              <a:srgbClr val="8B3C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26;p24"/>
            <p:cNvSpPr/>
            <p:nvPr/>
          </p:nvSpPr>
          <p:spPr>
            <a:xfrm>
              <a:off x="1374048" y="1257900"/>
              <a:ext cx="1231875" cy="729672"/>
            </a:xfrm>
            <a:custGeom>
              <a:avLst/>
              <a:gdLst/>
              <a:ahLst/>
              <a:cxnLst/>
              <a:rect l="l" t="t" r="r" b="b"/>
              <a:pathLst>
                <a:path w="6903" h="4089" extrusionOk="0">
                  <a:moveTo>
                    <a:pt x="6903" y="108"/>
                  </a:moveTo>
                  <a:lnTo>
                    <a:pt x="5026" y="1309"/>
                  </a:lnTo>
                  <a:lnTo>
                    <a:pt x="586" y="4089"/>
                  </a:lnTo>
                  <a:cubicBezTo>
                    <a:pt x="586" y="4089"/>
                    <a:pt x="0" y="3187"/>
                    <a:pt x="65" y="2480"/>
                  </a:cubicBezTo>
                  <a:cubicBezTo>
                    <a:pt x="130" y="1769"/>
                    <a:pt x="1397" y="464"/>
                    <a:pt x="2563" y="351"/>
                  </a:cubicBezTo>
                  <a:cubicBezTo>
                    <a:pt x="2970" y="312"/>
                    <a:pt x="3339" y="382"/>
                    <a:pt x="3642" y="490"/>
                  </a:cubicBezTo>
                  <a:cubicBezTo>
                    <a:pt x="3777" y="538"/>
                    <a:pt x="3898" y="594"/>
                    <a:pt x="4007" y="650"/>
                  </a:cubicBezTo>
                  <a:cubicBezTo>
                    <a:pt x="4362" y="832"/>
                    <a:pt x="4570" y="1028"/>
                    <a:pt x="4570" y="1028"/>
                  </a:cubicBezTo>
                  <a:cubicBezTo>
                    <a:pt x="6482" y="0"/>
                    <a:pt x="6903" y="108"/>
                    <a:pt x="6903" y="10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27;p24"/>
            <p:cNvSpPr/>
            <p:nvPr/>
          </p:nvSpPr>
          <p:spPr>
            <a:xfrm>
              <a:off x="1890120" y="1345161"/>
              <a:ext cx="198977" cy="131873"/>
            </a:xfrm>
            <a:custGeom>
              <a:avLst/>
              <a:gdLst/>
              <a:ahLst/>
              <a:cxnLst/>
              <a:rect l="l" t="t" r="r" b="b"/>
              <a:pathLst>
                <a:path w="1115" h="739" extrusionOk="0">
                  <a:moveTo>
                    <a:pt x="1115" y="161"/>
                  </a:moveTo>
                  <a:lnTo>
                    <a:pt x="191" y="738"/>
                  </a:lnTo>
                  <a:lnTo>
                    <a:pt x="0" y="469"/>
                  </a:lnTo>
                  <a:lnTo>
                    <a:pt x="750" y="1"/>
                  </a:lnTo>
                  <a:cubicBezTo>
                    <a:pt x="885" y="49"/>
                    <a:pt x="1006" y="105"/>
                    <a:pt x="1115" y="16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28;p24"/>
            <p:cNvSpPr/>
            <p:nvPr/>
          </p:nvSpPr>
          <p:spPr>
            <a:xfrm>
              <a:off x="1502531" y="1363005"/>
              <a:ext cx="96009" cy="68345"/>
            </a:xfrm>
            <a:custGeom>
              <a:avLst/>
              <a:gdLst/>
              <a:ahLst/>
              <a:cxnLst/>
              <a:rect l="l" t="t" r="r" b="b"/>
              <a:pathLst>
                <a:path w="538" h="383" extrusionOk="0">
                  <a:moveTo>
                    <a:pt x="503" y="61"/>
                  </a:moveTo>
                  <a:cubicBezTo>
                    <a:pt x="538" y="122"/>
                    <a:pt x="460" y="230"/>
                    <a:pt x="330" y="300"/>
                  </a:cubicBezTo>
                  <a:cubicBezTo>
                    <a:pt x="200" y="374"/>
                    <a:pt x="70" y="382"/>
                    <a:pt x="35" y="326"/>
                  </a:cubicBezTo>
                  <a:cubicBezTo>
                    <a:pt x="0" y="265"/>
                    <a:pt x="78" y="157"/>
                    <a:pt x="208" y="83"/>
                  </a:cubicBezTo>
                  <a:cubicBezTo>
                    <a:pt x="334" y="9"/>
                    <a:pt x="468" y="1"/>
                    <a:pt x="503" y="61"/>
                  </a:cubicBezTo>
                  <a:close/>
                </a:path>
              </a:pathLst>
            </a:custGeom>
            <a:solidFill>
              <a:srgbClr val="D445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29;p24"/>
            <p:cNvSpPr/>
            <p:nvPr/>
          </p:nvSpPr>
          <p:spPr>
            <a:xfrm>
              <a:off x="1403492" y="2521303"/>
              <a:ext cx="873716" cy="1390463"/>
            </a:xfrm>
            <a:custGeom>
              <a:avLst/>
              <a:gdLst/>
              <a:ahLst/>
              <a:cxnLst/>
              <a:rect l="l" t="t" r="r" b="b"/>
              <a:pathLst>
                <a:path w="4896" h="7792" extrusionOk="0">
                  <a:moveTo>
                    <a:pt x="1995" y="0"/>
                  </a:moveTo>
                  <a:cubicBezTo>
                    <a:pt x="1995" y="0"/>
                    <a:pt x="672" y="481"/>
                    <a:pt x="421" y="1331"/>
                  </a:cubicBezTo>
                  <a:cubicBezTo>
                    <a:pt x="169" y="2185"/>
                    <a:pt x="230" y="3282"/>
                    <a:pt x="191" y="4249"/>
                  </a:cubicBezTo>
                  <a:cubicBezTo>
                    <a:pt x="148" y="5220"/>
                    <a:pt x="0" y="5918"/>
                    <a:pt x="0" y="5918"/>
                  </a:cubicBezTo>
                  <a:lnTo>
                    <a:pt x="3066" y="7791"/>
                  </a:lnTo>
                  <a:cubicBezTo>
                    <a:pt x="3066" y="7791"/>
                    <a:pt x="4895" y="3209"/>
                    <a:pt x="3638" y="4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30;p24"/>
            <p:cNvSpPr/>
            <p:nvPr/>
          </p:nvSpPr>
          <p:spPr>
            <a:xfrm>
              <a:off x="1593004" y="2544501"/>
              <a:ext cx="259295" cy="175771"/>
            </a:xfrm>
            <a:custGeom>
              <a:avLst/>
              <a:gdLst/>
              <a:ahLst/>
              <a:cxnLst/>
              <a:rect l="l" t="t" r="r" b="b"/>
              <a:pathLst>
                <a:path w="1453" h="985" extrusionOk="0">
                  <a:moveTo>
                    <a:pt x="1327" y="39"/>
                  </a:moveTo>
                  <a:cubicBezTo>
                    <a:pt x="1349" y="31"/>
                    <a:pt x="1366" y="22"/>
                    <a:pt x="1384" y="13"/>
                  </a:cubicBezTo>
                  <a:cubicBezTo>
                    <a:pt x="1401" y="9"/>
                    <a:pt x="1414" y="5"/>
                    <a:pt x="1427" y="0"/>
                  </a:cubicBezTo>
                  <a:cubicBezTo>
                    <a:pt x="1440" y="0"/>
                    <a:pt x="1444" y="0"/>
                    <a:pt x="1449" y="5"/>
                  </a:cubicBezTo>
                  <a:cubicBezTo>
                    <a:pt x="1453" y="9"/>
                    <a:pt x="1453" y="13"/>
                    <a:pt x="1449" y="18"/>
                  </a:cubicBezTo>
                  <a:cubicBezTo>
                    <a:pt x="1449" y="22"/>
                    <a:pt x="1444" y="26"/>
                    <a:pt x="1436" y="35"/>
                  </a:cubicBezTo>
                  <a:cubicBezTo>
                    <a:pt x="1431" y="39"/>
                    <a:pt x="1423" y="44"/>
                    <a:pt x="1414" y="48"/>
                  </a:cubicBezTo>
                  <a:cubicBezTo>
                    <a:pt x="1405" y="52"/>
                    <a:pt x="1397" y="61"/>
                    <a:pt x="1384" y="65"/>
                  </a:cubicBezTo>
                  <a:cubicBezTo>
                    <a:pt x="1371" y="74"/>
                    <a:pt x="1340" y="91"/>
                    <a:pt x="1297" y="122"/>
                  </a:cubicBezTo>
                  <a:cubicBezTo>
                    <a:pt x="1249" y="148"/>
                    <a:pt x="1188" y="182"/>
                    <a:pt x="1123" y="226"/>
                  </a:cubicBezTo>
                  <a:cubicBezTo>
                    <a:pt x="1054" y="269"/>
                    <a:pt x="980" y="317"/>
                    <a:pt x="898" y="369"/>
                  </a:cubicBezTo>
                  <a:cubicBezTo>
                    <a:pt x="816" y="421"/>
                    <a:pt x="733" y="477"/>
                    <a:pt x="651" y="534"/>
                  </a:cubicBezTo>
                  <a:cubicBezTo>
                    <a:pt x="568" y="590"/>
                    <a:pt x="486" y="646"/>
                    <a:pt x="412" y="698"/>
                  </a:cubicBezTo>
                  <a:cubicBezTo>
                    <a:pt x="334" y="755"/>
                    <a:pt x="265" y="802"/>
                    <a:pt x="204" y="846"/>
                  </a:cubicBezTo>
                  <a:cubicBezTo>
                    <a:pt x="148" y="889"/>
                    <a:pt x="100" y="924"/>
                    <a:pt x="61" y="950"/>
                  </a:cubicBezTo>
                  <a:cubicBezTo>
                    <a:pt x="22" y="971"/>
                    <a:pt x="5" y="985"/>
                    <a:pt x="0" y="980"/>
                  </a:cubicBezTo>
                  <a:cubicBezTo>
                    <a:pt x="0" y="980"/>
                    <a:pt x="13" y="963"/>
                    <a:pt x="48" y="932"/>
                  </a:cubicBezTo>
                  <a:cubicBezTo>
                    <a:pt x="78" y="906"/>
                    <a:pt x="126" y="867"/>
                    <a:pt x="178" y="824"/>
                  </a:cubicBezTo>
                  <a:cubicBezTo>
                    <a:pt x="235" y="776"/>
                    <a:pt x="300" y="729"/>
                    <a:pt x="373" y="672"/>
                  </a:cubicBezTo>
                  <a:cubicBezTo>
                    <a:pt x="447" y="616"/>
                    <a:pt x="525" y="560"/>
                    <a:pt x="603" y="503"/>
                  </a:cubicBezTo>
                  <a:cubicBezTo>
                    <a:pt x="681" y="447"/>
                    <a:pt x="759" y="395"/>
                    <a:pt x="837" y="343"/>
                  </a:cubicBezTo>
                  <a:cubicBezTo>
                    <a:pt x="915" y="291"/>
                    <a:pt x="985" y="247"/>
                    <a:pt x="1050" y="204"/>
                  </a:cubicBezTo>
                  <a:cubicBezTo>
                    <a:pt x="1115" y="165"/>
                    <a:pt x="1167" y="135"/>
                    <a:pt x="1206" y="109"/>
                  </a:cubicBezTo>
                  <a:cubicBezTo>
                    <a:pt x="1249" y="83"/>
                    <a:pt x="1271" y="70"/>
                    <a:pt x="1279" y="65"/>
                  </a:cubicBezTo>
                  <a:cubicBezTo>
                    <a:pt x="1292" y="57"/>
                    <a:pt x="1310" y="48"/>
                    <a:pt x="1327" y="39"/>
                  </a:cubicBezTo>
                  <a:close/>
                </a:path>
              </a:pathLst>
            </a:custGeom>
            <a:solidFill>
              <a:srgbClr val="BAC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31;p24"/>
            <p:cNvSpPr/>
            <p:nvPr/>
          </p:nvSpPr>
          <p:spPr>
            <a:xfrm>
              <a:off x="1540362" y="3035051"/>
              <a:ext cx="57463" cy="627600"/>
            </a:xfrm>
            <a:custGeom>
              <a:avLst/>
              <a:gdLst/>
              <a:ahLst/>
              <a:cxnLst/>
              <a:rect l="l" t="t" r="r" b="b"/>
              <a:pathLst>
                <a:path w="322" h="3517" extrusionOk="0">
                  <a:moveTo>
                    <a:pt x="239" y="247"/>
                  </a:moveTo>
                  <a:cubicBezTo>
                    <a:pt x="239" y="208"/>
                    <a:pt x="239" y="169"/>
                    <a:pt x="239" y="130"/>
                  </a:cubicBezTo>
                  <a:cubicBezTo>
                    <a:pt x="239" y="91"/>
                    <a:pt x="239" y="61"/>
                    <a:pt x="243" y="39"/>
                  </a:cubicBezTo>
                  <a:cubicBezTo>
                    <a:pt x="243" y="13"/>
                    <a:pt x="248" y="4"/>
                    <a:pt x="252" y="0"/>
                  </a:cubicBezTo>
                  <a:cubicBezTo>
                    <a:pt x="261" y="0"/>
                    <a:pt x="265" y="4"/>
                    <a:pt x="265" y="13"/>
                  </a:cubicBezTo>
                  <a:cubicBezTo>
                    <a:pt x="269" y="22"/>
                    <a:pt x="274" y="35"/>
                    <a:pt x="278" y="48"/>
                  </a:cubicBezTo>
                  <a:cubicBezTo>
                    <a:pt x="278" y="65"/>
                    <a:pt x="282" y="83"/>
                    <a:pt x="282" y="104"/>
                  </a:cubicBezTo>
                  <a:cubicBezTo>
                    <a:pt x="282" y="122"/>
                    <a:pt x="287" y="148"/>
                    <a:pt x="287" y="174"/>
                  </a:cubicBezTo>
                  <a:cubicBezTo>
                    <a:pt x="291" y="204"/>
                    <a:pt x="295" y="273"/>
                    <a:pt x="300" y="386"/>
                  </a:cubicBezTo>
                  <a:cubicBezTo>
                    <a:pt x="308" y="499"/>
                    <a:pt x="313" y="637"/>
                    <a:pt x="317" y="798"/>
                  </a:cubicBezTo>
                  <a:cubicBezTo>
                    <a:pt x="321" y="963"/>
                    <a:pt x="317" y="1140"/>
                    <a:pt x="313" y="1340"/>
                  </a:cubicBezTo>
                  <a:cubicBezTo>
                    <a:pt x="304" y="1539"/>
                    <a:pt x="295" y="1739"/>
                    <a:pt x="278" y="1943"/>
                  </a:cubicBezTo>
                  <a:cubicBezTo>
                    <a:pt x="261" y="2146"/>
                    <a:pt x="239" y="2341"/>
                    <a:pt x="209" y="2532"/>
                  </a:cubicBezTo>
                  <a:cubicBezTo>
                    <a:pt x="183" y="2719"/>
                    <a:pt x="152" y="2888"/>
                    <a:pt x="122" y="3035"/>
                  </a:cubicBezTo>
                  <a:cubicBezTo>
                    <a:pt x="96" y="3178"/>
                    <a:pt x="70" y="3295"/>
                    <a:pt x="44" y="3382"/>
                  </a:cubicBezTo>
                  <a:cubicBezTo>
                    <a:pt x="22" y="3473"/>
                    <a:pt x="9" y="3516"/>
                    <a:pt x="5" y="3512"/>
                  </a:cubicBezTo>
                  <a:cubicBezTo>
                    <a:pt x="1" y="3512"/>
                    <a:pt x="9" y="3469"/>
                    <a:pt x="27" y="3382"/>
                  </a:cubicBezTo>
                  <a:cubicBezTo>
                    <a:pt x="44" y="3295"/>
                    <a:pt x="61" y="3183"/>
                    <a:pt x="87" y="3039"/>
                  </a:cubicBezTo>
                  <a:cubicBezTo>
                    <a:pt x="113" y="2896"/>
                    <a:pt x="139" y="2736"/>
                    <a:pt x="161" y="2550"/>
                  </a:cubicBezTo>
                  <a:cubicBezTo>
                    <a:pt x="187" y="2367"/>
                    <a:pt x="204" y="2177"/>
                    <a:pt x="222" y="1982"/>
                  </a:cubicBezTo>
                  <a:cubicBezTo>
                    <a:pt x="239" y="1786"/>
                    <a:pt x="252" y="1596"/>
                    <a:pt x="256" y="1409"/>
                  </a:cubicBezTo>
                  <a:cubicBezTo>
                    <a:pt x="265" y="1223"/>
                    <a:pt x="265" y="1054"/>
                    <a:pt x="261" y="902"/>
                  </a:cubicBezTo>
                  <a:cubicBezTo>
                    <a:pt x="261" y="750"/>
                    <a:pt x="256" y="624"/>
                    <a:pt x="252" y="529"/>
                  </a:cubicBezTo>
                  <a:cubicBezTo>
                    <a:pt x="252" y="429"/>
                    <a:pt x="248" y="377"/>
                    <a:pt x="243" y="364"/>
                  </a:cubicBezTo>
                  <a:cubicBezTo>
                    <a:pt x="243" y="330"/>
                    <a:pt x="243" y="291"/>
                    <a:pt x="239" y="247"/>
                  </a:cubicBezTo>
                  <a:close/>
                </a:path>
              </a:pathLst>
            </a:custGeom>
            <a:solidFill>
              <a:srgbClr val="BAC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32;p24"/>
            <p:cNvSpPr/>
            <p:nvPr/>
          </p:nvSpPr>
          <p:spPr>
            <a:xfrm>
              <a:off x="1792687" y="2679942"/>
              <a:ext cx="1804359" cy="1001983"/>
            </a:xfrm>
            <a:custGeom>
              <a:avLst/>
              <a:gdLst/>
              <a:ahLst/>
              <a:cxnLst/>
              <a:rect l="l" t="t" r="r" b="b"/>
              <a:pathLst>
                <a:path w="10111" h="5615" extrusionOk="0">
                  <a:moveTo>
                    <a:pt x="1374" y="2094"/>
                  </a:moveTo>
                  <a:cubicBezTo>
                    <a:pt x="1374" y="2094"/>
                    <a:pt x="2094" y="3287"/>
                    <a:pt x="2688" y="3326"/>
                  </a:cubicBezTo>
                  <a:cubicBezTo>
                    <a:pt x="3287" y="3369"/>
                    <a:pt x="6400" y="2159"/>
                    <a:pt x="6400" y="2159"/>
                  </a:cubicBezTo>
                  <a:cubicBezTo>
                    <a:pt x="6400" y="2159"/>
                    <a:pt x="6946" y="247"/>
                    <a:pt x="7219" y="317"/>
                  </a:cubicBezTo>
                  <a:cubicBezTo>
                    <a:pt x="7497" y="390"/>
                    <a:pt x="7089" y="1453"/>
                    <a:pt x="7293" y="1531"/>
                  </a:cubicBezTo>
                  <a:cubicBezTo>
                    <a:pt x="7497" y="1609"/>
                    <a:pt x="9044" y="0"/>
                    <a:pt x="9226" y="134"/>
                  </a:cubicBezTo>
                  <a:cubicBezTo>
                    <a:pt x="9413" y="269"/>
                    <a:pt x="8429" y="1331"/>
                    <a:pt x="8429" y="1331"/>
                  </a:cubicBezTo>
                  <a:cubicBezTo>
                    <a:pt x="8429" y="1331"/>
                    <a:pt x="9812" y="351"/>
                    <a:pt x="9955" y="512"/>
                  </a:cubicBezTo>
                  <a:cubicBezTo>
                    <a:pt x="10098" y="676"/>
                    <a:pt x="8828" y="1609"/>
                    <a:pt x="8828" y="1609"/>
                  </a:cubicBezTo>
                  <a:cubicBezTo>
                    <a:pt x="8828" y="1609"/>
                    <a:pt x="9920" y="937"/>
                    <a:pt x="10016" y="1119"/>
                  </a:cubicBezTo>
                  <a:cubicBezTo>
                    <a:pt x="10111" y="1301"/>
                    <a:pt x="8949" y="2094"/>
                    <a:pt x="8949" y="2094"/>
                  </a:cubicBezTo>
                  <a:cubicBezTo>
                    <a:pt x="8949" y="2094"/>
                    <a:pt x="9829" y="1678"/>
                    <a:pt x="9942" y="1843"/>
                  </a:cubicBezTo>
                  <a:cubicBezTo>
                    <a:pt x="10055" y="2007"/>
                    <a:pt x="8880" y="2714"/>
                    <a:pt x="7106" y="3091"/>
                  </a:cubicBezTo>
                  <a:cubicBezTo>
                    <a:pt x="7106" y="3091"/>
                    <a:pt x="3182" y="5615"/>
                    <a:pt x="2077" y="5173"/>
                  </a:cubicBezTo>
                  <a:cubicBezTo>
                    <a:pt x="971" y="4735"/>
                    <a:pt x="0" y="3746"/>
                    <a:pt x="0" y="3746"/>
                  </a:cubicBezTo>
                  <a:close/>
                </a:path>
              </a:pathLst>
            </a:custGeom>
            <a:solidFill>
              <a:srgbClr val="F799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33;p24"/>
            <p:cNvSpPr/>
            <p:nvPr/>
          </p:nvSpPr>
          <p:spPr>
            <a:xfrm>
              <a:off x="1439003" y="2649606"/>
              <a:ext cx="650825" cy="776247"/>
            </a:xfrm>
            <a:custGeom>
              <a:avLst/>
              <a:gdLst/>
              <a:ahLst/>
              <a:cxnLst/>
              <a:rect l="l" t="t" r="r" b="b"/>
              <a:pathLst>
                <a:path w="3647" h="4350" extrusionOk="0">
                  <a:moveTo>
                    <a:pt x="3647" y="2416"/>
                  </a:moveTo>
                  <a:lnTo>
                    <a:pt x="2199" y="4350"/>
                  </a:lnTo>
                  <a:cubicBezTo>
                    <a:pt x="2199" y="4350"/>
                    <a:pt x="391" y="2763"/>
                    <a:pt x="222" y="2203"/>
                  </a:cubicBezTo>
                  <a:cubicBezTo>
                    <a:pt x="48" y="1640"/>
                    <a:pt x="1" y="569"/>
                    <a:pt x="751" y="339"/>
                  </a:cubicBezTo>
                  <a:cubicBezTo>
                    <a:pt x="1839" y="1"/>
                    <a:pt x="3647" y="2416"/>
                    <a:pt x="3647" y="24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TextBox 101"/>
          <p:cNvSpPr txBox="1"/>
          <p:nvPr/>
        </p:nvSpPr>
        <p:spPr>
          <a:xfrm>
            <a:off x="4236297" y="806458"/>
            <a:ext cx="4496645" cy="4247317"/>
          </a:xfrm>
          <a:prstGeom prst="rect">
            <a:avLst/>
          </a:prstGeom>
          <a:noFill/>
        </p:spPr>
        <p:txBody>
          <a:bodyPr wrap="square" rtlCol="0">
            <a:spAutoFit/>
          </a:bodyPr>
          <a:lstStyle/>
          <a:p>
            <a:pPr algn="just">
              <a:lnSpc>
                <a:spcPct val="150000"/>
              </a:lnSpc>
            </a:pPr>
            <a:r>
              <a:rPr lang="vi-VN" sz="2000" b="1"/>
              <a:t>Lựa chọn phương thức thanh toán phù hợp: </a:t>
            </a:r>
            <a:endParaRPr lang="en-US" sz="2000" b="1" smtClean="0"/>
          </a:p>
          <a:p>
            <a:pPr marL="342900" indent="-342900" algn="just">
              <a:lnSpc>
                <a:spcPct val="150000"/>
              </a:lnSpc>
              <a:buFont typeface="Arial" panose="020B0604020202020204" pitchFamily="34" charset="0"/>
              <a:buChar char="•"/>
            </a:pPr>
            <a:r>
              <a:rPr lang="en-US" sz="2000"/>
              <a:t>T</a:t>
            </a:r>
            <a:r>
              <a:rPr lang="vi-VN" sz="2000" smtClean="0"/>
              <a:t>hanh </a:t>
            </a:r>
            <a:r>
              <a:rPr lang="vi-VN" sz="2000"/>
              <a:t>toán bằng tiền mặt hoặc </a:t>
            </a:r>
            <a:r>
              <a:rPr lang="vi-VN" sz="2000" smtClean="0"/>
              <a:t>trực </a:t>
            </a:r>
            <a:r>
              <a:rPr lang="vi-VN" sz="2000"/>
              <a:t>tuyến tuỳ vào tình hình thực tế và điều kiện của bản thân.</a:t>
            </a:r>
          </a:p>
          <a:p>
            <a:pPr marL="342900" indent="-342900" algn="just">
              <a:lnSpc>
                <a:spcPct val="150000"/>
              </a:lnSpc>
              <a:buFont typeface="Arial" panose="020B0604020202020204" pitchFamily="34" charset="0"/>
              <a:buChar char="•"/>
            </a:pPr>
            <a:r>
              <a:rPr lang="en-US" sz="2000" smtClean="0"/>
              <a:t>K</a:t>
            </a:r>
            <a:r>
              <a:rPr lang="vi-VN" sz="2000" smtClean="0"/>
              <a:t>iểm </a:t>
            </a:r>
            <a:r>
              <a:rPr lang="vi-VN" sz="2000"/>
              <a:t>tra kĩ sản phẩm, hoá đơn trước khi thanh toán.</a:t>
            </a:r>
          </a:p>
          <a:p>
            <a:pPr marL="342900" indent="-342900" algn="just">
              <a:lnSpc>
                <a:spcPct val="150000"/>
              </a:lnSpc>
              <a:buFont typeface="Arial" panose="020B0604020202020204" pitchFamily="34" charset="0"/>
              <a:buChar char="•"/>
            </a:pPr>
            <a:r>
              <a:rPr lang="en-US" sz="2000" smtClean="0"/>
              <a:t>L</a:t>
            </a:r>
            <a:r>
              <a:rPr lang="vi-VN" sz="2000" smtClean="0"/>
              <a:t>ưu </a:t>
            </a:r>
            <a:r>
              <a:rPr lang="vi-VN" sz="2000"/>
              <a:t>giữ chứng từ giao dịch để xử lí khi cần thiết.</a:t>
            </a:r>
          </a:p>
        </p:txBody>
      </p:sp>
      <p:sp>
        <p:nvSpPr>
          <p:cNvPr id="103" name="TextBox 102"/>
          <p:cNvSpPr txBox="1"/>
          <p:nvPr/>
        </p:nvSpPr>
        <p:spPr>
          <a:xfrm>
            <a:off x="0" y="119533"/>
            <a:ext cx="9144000" cy="658835"/>
          </a:xfrm>
          <a:prstGeom prst="rect">
            <a:avLst/>
          </a:prstGeom>
          <a:noFill/>
        </p:spPr>
        <p:txBody>
          <a:bodyPr wrap="square" rtlCol="0">
            <a:spAutoFit/>
          </a:bodyPr>
          <a:lstStyle/>
          <a:p>
            <a:pPr algn="ctr">
              <a:lnSpc>
                <a:spcPct val="150000"/>
              </a:lnSpc>
            </a:pPr>
            <a:r>
              <a:rPr lang="vi-VN" sz="2700" b="1" smtClean="0">
                <a:solidFill>
                  <a:srgbClr val="165C7F"/>
                </a:solidFill>
              </a:rPr>
              <a:t>2. CÁCH TIÊU DÙNG THÔNG MINH</a:t>
            </a:r>
            <a:endParaRPr lang="en-US" sz="2700" b="1">
              <a:solidFill>
                <a:srgbClr val="165C7F"/>
              </a:solidFill>
            </a:endParaRPr>
          </a:p>
        </p:txBody>
      </p:sp>
    </p:spTree>
    <p:extLst>
      <p:ext uri="{BB962C8B-B14F-4D97-AF65-F5344CB8AC3E}">
        <p14:creationId xmlns:p14="http://schemas.microsoft.com/office/powerpoint/2010/main" val="25273127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ppt_x"/>
                                          </p:val>
                                        </p:tav>
                                        <p:tav tm="100000">
                                          <p:val>
                                            <p:strVal val="#ppt_x"/>
                                          </p:val>
                                        </p:tav>
                                      </p:tavLst>
                                    </p:anim>
                                    <p:anim calcmode="lin" valueType="num">
                                      <p:cBhvr additive="base">
                                        <p:cTn id="1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s://redfernent.com/cdn/shop/articles/Online_shopping.jpg?v=1695064364"/>
          <p:cNvPicPr>
            <a:picLocks noChangeAspect="1" noChangeArrowheads="1"/>
          </p:cNvPicPr>
          <p:nvPr/>
        </p:nvPicPr>
        <p:blipFill rotWithShape="1">
          <a:blip r:embed="rId2">
            <a:extLst>
              <a:ext uri="{28A0092B-C50C-407E-A947-70E740481C1C}">
                <a14:useLocalDpi xmlns:a14="http://schemas.microsoft.com/office/drawing/2010/main" val="0"/>
              </a:ext>
            </a:extLst>
          </a:blip>
          <a:srcRect l="8288" r="26450"/>
          <a:stretch/>
        </p:blipFill>
        <p:spPr bwMode="auto">
          <a:xfrm>
            <a:off x="1" y="0"/>
            <a:ext cx="5029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908834" y="1727198"/>
            <a:ext cx="2355533" cy="856345"/>
          </a:xfrm>
          <a:prstGeom prst="roundRect">
            <a:avLst>
              <a:gd name="adj" fmla="val 12521"/>
            </a:avLst>
          </a:prstGeom>
          <a:solidFill>
            <a:srgbClr val="EBF6F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000000"/>
                </a:solidFill>
              </a:rPr>
              <a:t>LUYỆN TẬP</a:t>
            </a:r>
            <a:endParaRPr lang="vi-VN" sz="2500">
              <a:solidFill>
                <a:srgbClr val="000000"/>
              </a:solidFill>
            </a:endParaRPr>
          </a:p>
        </p:txBody>
      </p:sp>
      <p:sp>
        <p:nvSpPr>
          <p:cNvPr id="6" name="TextBox 5"/>
          <p:cNvSpPr txBox="1"/>
          <p:nvPr/>
        </p:nvSpPr>
        <p:spPr>
          <a:xfrm>
            <a:off x="5029201" y="2791976"/>
            <a:ext cx="4114799" cy="669414"/>
          </a:xfrm>
          <a:prstGeom prst="rect">
            <a:avLst/>
          </a:prstGeom>
          <a:noFill/>
        </p:spPr>
        <p:txBody>
          <a:bodyPr wrap="square" rtlCol="0">
            <a:spAutoFit/>
          </a:bodyPr>
          <a:lstStyle/>
          <a:p>
            <a:pPr algn="ctr">
              <a:lnSpc>
                <a:spcPct val="150000"/>
              </a:lnSpc>
            </a:pPr>
            <a:r>
              <a:rPr lang="en-US" sz="2500" smtClean="0"/>
              <a:t>(Câu hỏi trắc nghiệm)</a:t>
            </a:r>
            <a:endParaRPr lang="en-US" sz="2500"/>
          </a:p>
        </p:txBody>
      </p:sp>
    </p:spTree>
    <p:extLst>
      <p:ext uri="{BB962C8B-B14F-4D97-AF65-F5344CB8AC3E}">
        <p14:creationId xmlns:p14="http://schemas.microsoft.com/office/powerpoint/2010/main" val="400802883"/>
      </p:ext>
    </p:extLst>
  </p:cSld>
  <p:clrMapOvr>
    <a:masterClrMapping/>
  </p:clrMapOvr>
  <p:transition spd="med">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3C0741D8-3B4F-57C7-E3A3-34D1BC13E8EA}"/>
              </a:ext>
            </a:extLst>
          </p:cNvPr>
          <p:cNvSpPr/>
          <p:nvPr/>
        </p:nvSpPr>
        <p:spPr>
          <a:xfrm>
            <a:off x="185053" y="1306286"/>
            <a:ext cx="4296231" cy="1890911"/>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A. Là việc sử dụng những của cải vật chất được sáng tạo và sản xuất ra trong quá trình sản xuất nhằm thỏa mãn các nhu cầu của xã hội.</a:t>
            </a:r>
            <a:endParaRPr lang="en-US" sz="2000">
              <a:solidFill>
                <a:srgbClr val="000000"/>
              </a:solidFill>
            </a:endParaRPr>
          </a:p>
        </p:txBody>
      </p:sp>
      <p:sp>
        <p:nvSpPr>
          <p:cNvPr id="4" name="Rectangle: Rounded Corners 9">
            <a:extLst>
              <a:ext uri="{FF2B5EF4-FFF2-40B4-BE49-F238E27FC236}">
                <a16:creationId xmlns:a16="http://schemas.microsoft.com/office/drawing/2014/main" id="{160BD5D1-8551-C183-133F-2374C2F98E51}"/>
              </a:ext>
            </a:extLst>
          </p:cNvPr>
          <p:cNvSpPr/>
          <p:nvPr/>
        </p:nvSpPr>
        <p:spPr>
          <a:xfrm>
            <a:off x="4662714" y="1306286"/>
            <a:ext cx="4267200" cy="1890911"/>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B. Là hoạt động con người đem sức lao động của mình để lao động nhằm tạo ra của cải vật chất đáp ứng cho các nhu cầu của xã hội.</a:t>
            </a:r>
            <a:endParaRPr lang="en-US" sz="2000">
              <a:solidFill>
                <a:srgbClr val="000000"/>
              </a:solidFill>
            </a:endParaRPr>
          </a:p>
        </p:txBody>
      </p:sp>
      <p:sp>
        <p:nvSpPr>
          <p:cNvPr id="5" name="Rectangle: Rounded Corners 10">
            <a:extLst>
              <a:ext uri="{FF2B5EF4-FFF2-40B4-BE49-F238E27FC236}">
                <a16:creationId xmlns:a16="http://schemas.microsoft.com/office/drawing/2014/main" id="{1EB99F78-A1A8-A713-97B8-C78AFA5A655B}"/>
              </a:ext>
            </a:extLst>
          </p:cNvPr>
          <p:cNvSpPr/>
          <p:nvPr/>
        </p:nvSpPr>
        <p:spPr>
          <a:xfrm>
            <a:off x="185053" y="3434983"/>
            <a:ext cx="4296231" cy="1376503"/>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C. Là các hoạt động tự phát </a:t>
            </a:r>
            <a:endParaRPr lang="en-US" sz="2000" smtClean="0">
              <a:solidFill>
                <a:srgbClr val="000000"/>
              </a:solidFill>
            </a:endParaRPr>
          </a:p>
          <a:p>
            <a:pPr algn="ctr">
              <a:lnSpc>
                <a:spcPct val="150000"/>
              </a:lnSpc>
            </a:pPr>
            <a:r>
              <a:rPr lang="vi-VN" sz="2000" smtClean="0">
                <a:solidFill>
                  <a:srgbClr val="000000"/>
                </a:solidFill>
              </a:rPr>
              <a:t>dựa </a:t>
            </a:r>
            <a:r>
              <a:rPr lang="vi-VN" sz="2000">
                <a:solidFill>
                  <a:srgbClr val="000000"/>
                </a:solidFill>
              </a:rPr>
              <a:t>vào khả năng phán đoán </a:t>
            </a:r>
            <a:endParaRPr lang="en-US" sz="2000" smtClean="0">
              <a:solidFill>
                <a:srgbClr val="000000"/>
              </a:solidFill>
            </a:endParaRPr>
          </a:p>
          <a:p>
            <a:pPr algn="ctr">
              <a:lnSpc>
                <a:spcPct val="150000"/>
              </a:lnSpc>
            </a:pPr>
            <a:r>
              <a:rPr lang="vi-VN" sz="2000" smtClean="0">
                <a:solidFill>
                  <a:srgbClr val="000000"/>
                </a:solidFill>
              </a:rPr>
              <a:t>của </a:t>
            </a:r>
            <a:r>
              <a:rPr lang="vi-VN" sz="2000">
                <a:solidFill>
                  <a:srgbClr val="000000"/>
                </a:solidFill>
              </a:rPr>
              <a:t>con người.</a:t>
            </a:r>
            <a:endParaRPr lang="en-US" sz="2000">
              <a:solidFill>
                <a:srgbClr val="000000"/>
              </a:solidFill>
            </a:endParaRPr>
          </a:p>
        </p:txBody>
      </p:sp>
      <p:sp>
        <p:nvSpPr>
          <p:cNvPr id="6" name="Rectangle: Rounded Corners 11">
            <a:extLst>
              <a:ext uri="{FF2B5EF4-FFF2-40B4-BE49-F238E27FC236}">
                <a16:creationId xmlns:a16="http://schemas.microsoft.com/office/drawing/2014/main" id="{292FF08E-EF20-330F-4F5A-40692D047633}"/>
              </a:ext>
            </a:extLst>
          </p:cNvPr>
          <p:cNvSpPr/>
          <p:nvPr/>
        </p:nvSpPr>
        <p:spPr>
          <a:xfrm>
            <a:off x="4662714" y="3434983"/>
            <a:ext cx="4267200" cy="1376503"/>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D. Là hoạt động sử dụng các </a:t>
            </a:r>
            <a:endParaRPr lang="en-US" sz="2000" smtClean="0">
              <a:solidFill>
                <a:srgbClr val="000000"/>
              </a:solidFill>
            </a:endParaRPr>
          </a:p>
          <a:p>
            <a:pPr algn="ctr">
              <a:lnSpc>
                <a:spcPct val="150000"/>
              </a:lnSpc>
            </a:pPr>
            <a:r>
              <a:rPr lang="vi-VN" sz="2000" smtClean="0">
                <a:solidFill>
                  <a:srgbClr val="000000"/>
                </a:solidFill>
              </a:rPr>
              <a:t>sản </a:t>
            </a:r>
            <a:r>
              <a:rPr lang="vi-VN" sz="2000">
                <a:solidFill>
                  <a:srgbClr val="000000"/>
                </a:solidFill>
              </a:rPr>
              <a:t>phẩm do chính bản thân mình tạo ra.</a:t>
            </a:r>
            <a:endParaRPr lang="en-US" sz="2000">
              <a:solidFill>
                <a:srgbClr val="000000"/>
              </a:solidFill>
            </a:endParaRPr>
          </a:p>
        </p:txBody>
      </p:sp>
      <p:sp>
        <p:nvSpPr>
          <p:cNvPr id="7" name="Rectangle: Rounded Corners 12">
            <a:extLst>
              <a:ext uri="{FF2B5EF4-FFF2-40B4-BE49-F238E27FC236}">
                <a16:creationId xmlns:a16="http://schemas.microsoft.com/office/drawing/2014/main" id="{F5B9DC6F-203F-5C12-03FE-092C91BE9F18}"/>
              </a:ext>
            </a:extLst>
          </p:cNvPr>
          <p:cNvSpPr/>
          <p:nvPr/>
        </p:nvSpPr>
        <p:spPr>
          <a:xfrm>
            <a:off x="185053" y="1306286"/>
            <a:ext cx="4296231" cy="1890911"/>
          </a:xfrm>
          <a:prstGeom prst="roundRect">
            <a:avLst>
              <a:gd name="adj" fmla="val 9421"/>
            </a:avLst>
          </a:prstGeom>
          <a:solidFill>
            <a:srgbClr val="FCCC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A. Là việc sử dụng những của cải vật chất được sáng tạo và sản xuất ra trong quá trình sản xuất nhằm thỏa mãn các nhu cầu của xã hội.</a:t>
            </a:r>
          </a:p>
        </p:txBody>
      </p:sp>
      <p:sp>
        <p:nvSpPr>
          <p:cNvPr id="8" name="Rectangle: Rounded Corners 8">
            <a:extLst>
              <a:ext uri="{FF2B5EF4-FFF2-40B4-BE49-F238E27FC236}">
                <a16:creationId xmlns:a16="http://schemas.microsoft.com/office/drawing/2014/main" id="{3C0741D8-3B4F-57C7-E3A3-34D1BC13E8EA}"/>
              </a:ext>
            </a:extLst>
          </p:cNvPr>
          <p:cNvSpPr/>
          <p:nvPr/>
        </p:nvSpPr>
        <p:spPr>
          <a:xfrm>
            <a:off x="290283" y="261257"/>
            <a:ext cx="8563431" cy="807243"/>
          </a:xfrm>
          <a:prstGeom prst="roundRect">
            <a:avLst>
              <a:gd name="adj" fmla="val 7212"/>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C00000"/>
                </a:solidFill>
              </a:rPr>
              <a:t>Câu 1: Theo em, tiêu dùng là gì? </a:t>
            </a:r>
            <a:endParaRPr lang="en-US" sz="2000" b="1">
              <a:solidFill>
                <a:srgbClr val="C00000"/>
              </a:solidFill>
            </a:endParaRPr>
          </a:p>
        </p:txBody>
      </p:sp>
    </p:spTree>
    <p:extLst>
      <p:ext uri="{BB962C8B-B14F-4D97-AF65-F5344CB8AC3E}">
        <p14:creationId xmlns:p14="http://schemas.microsoft.com/office/powerpoint/2010/main" val="36131463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3C0741D8-3B4F-57C7-E3A3-34D1BC13E8EA}"/>
              </a:ext>
            </a:extLst>
          </p:cNvPr>
          <p:cNvSpPr/>
          <p:nvPr/>
        </p:nvSpPr>
        <p:spPr>
          <a:xfrm>
            <a:off x="290283" y="2032000"/>
            <a:ext cx="3759201"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A. Hai cách.</a:t>
            </a:r>
            <a:endParaRPr lang="en-US" sz="2200">
              <a:solidFill>
                <a:srgbClr val="000000"/>
              </a:solidFill>
            </a:endParaRPr>
          </a:p>
        </p:txBody>
      </p:sp>
      <p:sp>
        <p:nvSpPr>
          <p:cNvPr id="4" name="Rectangle: Rounded Corners 9">
            <a:extLst>
              <a:ext uri="{FF2B5EF4-FFF2-40B4-BE49-F238E27FC236}">
                <a16:creationId xmlns:a16="http://schemas.microsoft.com/office/drawing/2014/main" id="{160BD5D1-8551-C183-133F-2374C2F98E51}"/>
              </a:ext>
            </a:extLst>
          </p:cNvPr>
          <p:cNvSpPr/>
          <p:nvPr/>
        </p:nvSpPr>
        <p:spPr>
          <a:xfrm>
            <a:off x="4441371" y="2032000"/>
            <a:ext cx="4412343"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B. Ba cách.</a:t>
            </a:r>
            <a:endParaRPr lang="en-US" sz="2200">
              <a:solidFill>
                <a:srgbClr val="000000"/>
              </a:solidFill>
            </a:endParaRPr>
          </a:p>
        </p:txBody>
      </p:sp>
      <p:sp>
        <p:nvSpPr>
          <p:cNvPr id="5" name="Rectangle: Rounded Corners 10">
            <a:extLst>
              <a:ext uri="{FF2B5EF4-FFF2-40B4-BE49-F238E27FC236}">
                <a16:creationId xmlns:a16="http://schemas.microsoft.com/office/drawing/2014/main" id="{1EB99F78-A1A8-A713-97B8-C78AFA5A655B}"/>
              </a:ext>
            </a:extLst>
          </p:cNvPr>
          <p:cNvSpPr/>
          <p:nvPr/>
        </p:nvSpPr>
        <p:spPr>
          <a:xfrm>
            <a:off x="290283" y="3573718"/>
            <a:ext cx="3759201"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C. Bốn cách.</a:t>
            </a:r>
            <a:endParaRPr lang="en-US" sz="2200">
              <a:solidFill>
                <a:srgbClr val="000000"/>
              </a:solidFill>
            </a:endParaRPr>
          </a:p>
        </p:txBody>
      </p:sp>
      <p:sp>
        <p:nvSpPr>
          <p:cNvPr id="6" name="Rectangle: Rounded Corners 11">
            <a:extLst>
              <a:ext uri="{FF2B5EF4-FFF2-40B4-BE49-F238E27FC236}">
                <a16:creationId xmlns:a16="http://schemas.microsoft.com/office/drawing/2014/main" id="{292FF08E-EF20-330F-4F5A-40692D047633}"/>
              </a:ext>
            </a:extLst>
          </p:cNvPr>
          <p:cNvSpPr/>
          <p:nvPr/>
        </p:nvSpPr>
        <p:spPr>
          <a:xfrm>
            <a:off x="4441371" y="3573718"/>
            <a:ext cx="4412343"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D. Năm cách. </a:t>
            </a:r>
            <a:endParaRPr lang="en-US" sz="2200">
              <a:solidFill>
                <a:srgbClr val="000000"/>
              </a:solidFill>
            </a:endParaRPr>
          </a:p>
        </p:txBody>
      </p:sp>
      <p:sp>
        <p:nvSpPr>
          <p:cNvPr id="7" name="Rectangle: Rounded Corners 12">
            <a:extLst>
              <a:ext uri="{FF2B5EF4-FFF2-40B4-BE49-F238E27FC236}">
                <a16:creationId xmlns:a16="http://schemas.microsoft.com/office/drawing/2014/main" id="{F5B9DC6F-203F-5C12-03FE-092C91BE9F18}"/>
              </a:ext>
            </a:extLst>
          </p:cNvPr>
          <p:cNvSpPr/>
          <p:nvPr/>
        </p:nvSpPr>
        <p:spPr>
          <a:xfrm>
            <a:off x="290283" y="3573718"/>
            <a:ext cx="3759201" cy="1186968"/>
          </a:xfrm>
          <a:prstGeom prst="roundRect">
            <a:avLst>
              <a:gd name="adj" fmla="val 9421"/>
            </a:avLst>
          </a:prstGeom>
          <a:solidFill>
            <a:srgbClr val="FCCC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C. Bốn cách.</a:t>
            </a:r>
          </a:p>
        </p:txBody>
      </p:sp>
      <p:sp>
        <p:nvSpPr>
          <p:cNvPr id="8" name="Rectangle: Rounded Corners 8">
            <a:extLst>
              <a:ext uri="{FF2B5EF4-FFF2-40B4-BE49-F238E27FC236}">
                <a16:creationId xmlns:a16="http://schemas.microsoft.com/office/drawing/2014/main" id="{3C0741D8-3B4F-57C7-E3A3-34D1BC13E8EA}"/>
              </a:ext>
            </a:extLst>
          </p:cNvPr>
          <p:cNvSpPr/>
          <p:nvPr/>
        </p:nvSpPr>
        <p:spPr>
          <a:xfrm>
            <a:off x="290283" y="362857"/>
            <a:ext cx="8563431" cy="1314393"/>
          </a:xfrm>
          <a:prstGeom prst="roundRect">
            <a:avLst>
              <a:gd name="adj" fmla="val 7212"/>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a:solidFill>
                  <a:srgbClr val="C00000"/>
                </a:solidFill>
              </a:rPr>
              <a:t>Câu 2: Có bao nhiêu cách để tiêu dùng thông minh?</a:t>
            </a:r>
            <a:endParaRPr lang="en-US" sz="2200" b="1">
              <a:solidFill>
                <a:srgbClr val="C00000"/>
              </a:solidFill>
            </a:endParaRPr>
          </a:p>
        </p:txBody>
      </p:sp>
    </p:spTree>
    <p:extLst>
      <p:ext uri="{BB962C8B-B14F-4D97-AF65-F5344CB8AC3E}">
        <p14:creationId xmlns:p14="http://schemas.microsoft.com/office/powerpoint/2010/main" val="36905008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3C0741D8-3B4F-57C7-E3A3-34D1BC13E8EA}"/>
              </a:ext>
            </a:extLst>
          </p:cNvPr>
          <p:cNvSpPr/>
          <p:nvPr/>
        </p:nvSpPr>
        <p:spPr>
          <a:xfrm>
            <a:off x="290283" y="2032000"/>
            <a:ext cx="3686631"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smtClean="0">
                <a:solidFill>
                  <a:srgbClr val="000000"/>
                </a:solidFill>
              </a:rPr>
              <a:t>A. Là </a:t>
            </a:r>
            <a:r>
              <a:rPr lang="vi-VN" sz="2000">
                <a:solidFill>
                  <a:srgbClr val="000000"/>
                </a:solidFill>
              </a:rPr>
              <a:t>hành vi mua sắm </a:t>
            </a:r>
            <a:endParaRPr lang="en-US" sz="2000" smtClean="0">
              <a:solidFill>
                <a:srgbClr val="000000"/>
              </a:solidFill>
            </a:endParaRPr>
          </a:p>
          <a:p>
            <a:pPr algn="ctr">
              <a:lnSpc>
                <a:spcPct val="150000"/>
              </a:lnSpc>
            </a:pPr>
            <a:r>
              <a:rPr lang="vi-VN" sz="2000" smtClean="0">
                <a:solidFill>
                  <a:srgbClr val="000000"/>
                </a:solidFill>
              </a:rPr>
              <a:t>đồ </a:t>
            </a:r>
            <a:r>
              <a:rPr lang="vi-VN" sz="2000">
                <a:solidFill>
                  <a:srgbClr val="000000"/>
                </a:solidFill>
              </a:rPr>
              <a:t>dùng tùy thích.</a:t>
            </a:r>
            <a:endParaRPr lang="en-US" sz="2000">
              <a:solidFill>
                <a:srgbClr val="000000"/>
              </a:solidFill>
            </a:endParaRPr>
          </a:p>
        </p:txBody>
      </p:sp>
      <p:sp>
        <p:nvSpPr>
          <p:cNvPr id="4" name="Rectangle: Rounded Corners 9">
            <a:extLst>
              <a:ext uri="{FF2B5EF4-FFF2-40B4-BE49-F238E27FC236}">
                <a16:creationId xmlns:a16="http://schemas.microsoft.com/office/drawing/2014/main" id="{160BD5D1-8551-C183-133F-2374C2F98E51}"/>
              </a:ext>
            </a:extLst>
          </p:cNvPr>
          <p:cNvSpPr/>
          <p:nvPr/>
        </p:nvSpPr>
        <p:spPr>
          <a:xfrm>
            <a:off x="4180115" y="2032000"/>
            <a:ext cx="4673600"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B. Là việc biết chi tiêu có kế hoạch, tiết kiệm, hiệu quả, phù hợp với bản thân. </a:t>
            </a:r>
            <a:endParaRPr lang="en-US" sz="2000">
              <a:solidFill>
                <a:srgbClr val="000000"/>
              </a:solidFill>
            </a:endParaRPr>
          </a:p>
        </p:txBody>
      </p:sp>
      <p:sp>
        <p:nvSpPr>
          <p:cNvPr id="5" name="Rectangle: Rounded Corners 10">
            <a:extLst>
              <a:ext uri="{FF2B5EF4-FFF2-40B4-BE49-F238E27FC236}">
                <a16:creationId xmlns:a16="http://schemas.microsoft.com/office/drawing/2014/main" id="{1EB99F78-A1A8-A713-97B8-C78AFA5A655B}"/>
              </a:ext>
            </a:extLst>
          </p:cNvPr>
          <p:cNvSpPr/>
          <p:nvPr/>
        </p:nvSpPr>
        <p:spPr>
          <a:xfrm>
            <a:off x="290283" y="3573718"/>
            <a:ext cx="3686631"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C. Là các hành vi mua sắm đồ dùng trong các dịp giảm giá.</a:t>
            </a:r>
            <a:endParaRPr lang="en-US" sz="2000">
              <a:solidFill>
                <a:srgbClr val="000000"/>
              </a:solidFill>
            </a:endParaRPr>
          </a:p>
        </p:txBody>
      </p:sp>
      <p:sp>
        <p:nvSpPr>
          <p:cNvPr id="6" name="Rectangle: Rounded Corners 11">
            <a:extLst>
              <a:ext uri="{FF2B5EF4-FFF2-40B4-BE49-F238E27FC236}">
                <a16:creationId xmlns:a16="http://schemas.microsoft.com/office/drawing/2014/main" id="{292FF08E-EF20-330F-4F5A-40692D047633}"/>
              </a:ext>
            </a:extLst>
          </p:cNvPr>
          <p:cNvSpPr/>
          <p:nvPr/>
        </p:nvSpPr>
        <p:spPr>
          <a:xfrm>
            <a:off x="4180115" y="3573718"/>
            <a:ext cx="4673600"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D. Là hành vi tự cung cấp các </a:t>
            </a:r>
            <a:endParaRPr lang="en-US" sz="2000" smtClean="0">
              <a:solidFill>
                <a:srgbClr val="000000"/>
              </a:solidFill>
            </a:endParaRPr>
          </a:p>
          <a:p>
            <a:pPr algn="ctr">
              <a:lnSpc>
                <a:spcPct val="150000"/>
              </a:lnSpc>
            </a:pPr>
            <a:r>
              <a:rPr lang="vi-VN" sz="2000" smtClean="0">
                <a:solidFill>
                  <a:srgbClr val="000000"/>
                </a:solidFill>
              </a:rPr>
              <a:t>nguyên </a:t>
            </a:r>
            <a:r>
              <a:rPr lang="vi-VN" sz="2000">
                <a:solidFill>
                  <a:srgbClr val="000000"/>
                </a:solidFill>
              </a:rPr>
              <a:t>liệu cần thiết cho gia đình.</a:t>
            </a:r>
            <a:endParaRPr lang="en-US" sz="2000">
              <a:solidFill>
                <a:srgbClr val="000000"/>
              </a:solidFill>
            </a:endParaRPr>
          </a:p>
        </p:txBody>
      </p:sp>
      <p:sp>
        <p:nvSpPr>
          <p:cNvPr id="7" name="Rectangle: Rounded Corners 12">
            <a:extLst>
              <a:ext uri="{FF2B5EF4-FFF2-40B4-BE49-F238E27FC236}">
                <a16:creationId xmlns:a16="http://schemas.microsoft.com/office/drawing/2014/main" id="{F5B9DC6F-203F-5C12-03FE-092C91BE9F18}"/>
              </a:ext>
            </a:extLst>
          </p:cNvPr>
          <p:cNvSpPr/>
          <p:nvPr/>
        </p:nvSpPr>
        <p:spPr>
          <a:xfrm>
            <a:off x="4180115" y="2032000"/>
            <a:ext cx="4673599" cy="1186968"/>
          </a:xfrm>
          <a:prstGeom prst="roundRect">
            <a:avLst>
              <a:gd name="adj" fmla="val 9421"/>
            </a:avLst>
          </a:prstGeom>
          <a:solidFill>
            <a:srgbClr val="FCCC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B. Là việc biết chi tiêu có kế hoạch, tiết kiệm, hiệu quả, phù hợp với bản thân. </a:t>
            </a:r>
          </a:p>
        </p:txBody>
      </p:sp>
      <p:sp>
        <p:nvSpPr>
          <p:cNvPr id="8" name="Rectangle: Rounded Corners 8">
            <a:extLst>
              <a:ext uri="{FF2B5EF4-FFF2-40B4-BE49-F238E27FC236}">
                <a16:creationId xmlns:a16="http://schemas.microsoft.com/office/drawing/2014/main" id="{3C0741D8-3B4F-57C7-E3A3-34D1BC13E8EA}"/>
              </a:ext>
            </a:extLst>
          </p:cNvPr>
          <p:cNvSpPr/>
          <p:nvPr/>
        </p:nvSpPr>
        <p:spPr>
          <a:xfrm>
            <a:off x="290283" y="362857"/>
            <a:ext cx="8563431" cy="1314393"/>
          </a:xfrm>
          <a:prstGeom prst="roundRect">
            <a:avLst>
              <a:gd name="adj" fmla="val 7212"/>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C00000"/>
                </a:solidFill>
              </a:rPr>
              <a:t>Câu 3: Em hãy cho biết tiêu dùng hợp lí, tiêu dùng thông minh </a:t>
            </a:r>
            <a:endParaRPr lang="en-US" sz="2000" b="1" smtClean="0">
              <a:solidFill>
                <a:srgbClr val="C00000"/>
              </a:solidFill>
            </a:endParaRPr>
          </a:p>
          <a:p>
            <a:pPr algn="ctr">
              <a:lnSpc>
                <a:spcPct val="150000"/>
              </a:lnSpc>
            </a:pPr>
            <a:r>
              <a:rPr lang="vi-VN" sz="2000" b="1" smtClean="0">
                <a:solidFill>
                  <a:srgbClr val="C00000"/>
                </a:solidFill>
              </a:rPr>
              <a:t>là </a:t>
            </a:r>
            <a:r>
              <a:rPr lang="vi-VN" sz="2000" b="1">
                <a:solidFill>
                  <a:srgbClr val="C00000"/>
                </a:solidFill>
              </a:rPr>
              <a:t>như thế nào?</a:t>
            </a:r>
            <a:endParaRPr lang="en-US" sz="2000" b="1">
              <a:solidFill>
                <a:srgbClr val="C00000"/>
              </a:solidFill>
            </a:endParaRPr>
          </a:p>
        </p:txBody>
      </p:sp>
    </p:spTree>
    <p:extLst>
      <p:ext uri="{BB962C8B-B14F-4D97-AF65-F5344CB8AC3E}">
        <p14:creationId xmlns:p14="http://schemas.microsoft.com/office/powerpoint/2010/main" val="26298621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3C0741D8-3B4F-57C7-E3A3-34D1BC13E8EA}"/>
              </a:ext>
            </a:extLst>
          </p:cNvPr>
          <p:cNvSpPr/>
          <p:nvPr/>
        </p:nvSpPr>
        <p:spPr>
          <a:xfrm>
            <a:off x="290284" y="1175657"/>
            <a:ext cx="3599546" cy="2043311"/>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smtClean="0">
                <a:solidFill>
                  <a:srgbClr val="000000"/>
                </a:solidFill>
              </a:rPr>
              <a:t>A. Là </a:t>
            </a:r>
            <a:r>
              <a:rPr lang="vi-VN" sz="2000">
                <a:solidFill>
                  <a:srgbClr val="000000"/>
                </a:solidFill>
              </a:rPr>
              <a:t>chỉ mua bán các </a:t>
            </a:r>
            <a:endParaRPr lang="en-US" sz="2000" smtClean="0">
              <a:solidFill>
                <a:srgbClr val="000000"/>
              </a:solidFill>
            </a:endParaRPr>
          </a:p>
          <a:p>
            <a:pPr algn="ctr">
              <a:lnSpc>
                <a:spcPct val="150000"/>
              </a:lnSpc>
            </a:pPr>
            <a:r>
              <a:rPr lang="vi-VN" sz="2000" smtClean="0">
                <a:solidFill>
                  <a:srgbClr val="000000"/>
                </a:solidFill>
              </a:rPr>
              <a:t>sản </a:t>
            </a:r>
            <a:r>
              <a:rPr lang="vi-VN" sz="2000">
                <a:solidFill>
                  <a:srgbClr val="000000"/>
                </a:solidFill>
              </a:rPr>
              <a:t>phẩm biến đổi gen.</a:t>
            </a:r>
            <a:endParaRPr lang="en-US" sz="2000">
              <a:solidFill>
                <a:srgbClr val="000000"/>
              </a:solidFill>
            </a:endParaRPr>
          </a:p>
        </p:txBody>
      </p:sp>
      <p:sp>
        <p:nvSpPr>
          <p:cNvPr id="4" name="Rectangle: Rounded Corners 9">
            <a:extLst>
              <a:ext uri="{FF2B5EF4-FFF2-40B4-BE49-F238E27FC236}">
                <a16:creationId xmlns:a16="http://schemas.microsoft.com/office/drawing/2014/main" id="{160BD5D1-8551-C183-133F-2374C2F98E51}"/>
              </a:ext>
            </a:extLst>
          </p:cNvPr>
          <p:cNvSpPr/>
          <p:nvPr/>
        </p:nvSpPr>
        <p:spPr>
          <a:xfrm>
            <a:off x="4049485" y="1175657"/>
            <a:ext cx="4804230" cy="2043311"/>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B. Là việc mua và sử dụng các sản phẩm thân thiện với môi trường, không gây hại cho sức khỏe con người và không đe dọa đến hệ sinh thái tự nhiên.</a:t>
            </a:r>
            <a:endParaRPr lang="en-US" sz="2000">
              <a:solidFill>
                <a:srgbClr val="000000"/>
              </a:solidFill>
            </a:endParaRPr>
          </a:p>
        </p:txBody>
      </p:sp>
      <p:sp>
        <p:nvSpPr>
          <p:cNvPr id="5" name="Rectangle: Rounded Corners 10">
            <a:extLst>
              <a:ext uri="{FF2B5EF4-FFF2-40B4-BE49-F238E27FC236}">
                <a16:creationId xmlns:a16="http://schemas.microsoft.com/office/drawing/2014/main" id="{1EB99F78-A1A8-A713-97B8-C78AFA5A655B}"/>
              </a:ext>
            </a:extLst>
          </p:cNvPr>
          <p:cNvSpPr/>
          <p:nvPr/>
        </p:nvSpPr>
        <p:spPr>
          <a:xfrm>
            <a:off x="290284" y="3451195"/>
            <a:ext cx="3599546" cy="1353033"/>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C. Là hành vi mua sắm có tiết chế, không mua hàng hóa vô độ, thừa thãi các đồ dùng.</a:t>
            </a:r>
            <a:endParaRPr lang="en-US" sz="2000">
              <a:solidFill>
                <a:srgbClr val="000000"/>
              </a:solidFill>
            </a:endParaRPr>
          </a:p>
        </p:txBody>
      </p:sp>
      <p:sp>
        <p:nvSpPr>
          <p:cNvPr id="6" name="Rectangle: Rounded Corners 11">
            <a:extLst>
              <a:ext uri="{FF2B5EF4-FFF2-40B4-BE49-F238E27FC236}">
                <a16:creationId xmlns:a16="http://schemas.microsoft.com/office/drawing/2014/main" id="{292FF08E-EF20-330F-4F5A-40692D047633}"/>
              </a:ext>
            </a:extLst>
          </p:cNvPr>
          <p:cNvSpPr/>
          <p:nvPr/>
        </p:nvSpPr>
        <p:spPr>
          <a:xfrm>
            <a:off x="4049485" y="3451195"/>
            <a:ext cx="4804230" cy="1353033"/>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D. Là các hành vi mua và bán các </a:t>
            </a:r>
            <a:endParaRPr lang="en-US" sz="2000" smtClean="0">
              <a:solidFill>
                <a:srgbClr val="000000"/>
              </a:solidFill>
            </a:endParaRPr>
          </a:p>
          <a:p>
            <a:pPr algn="ctr">
              <a:lnSpc>
                <a:spcPct val="150000"/>
              </a:lnSpc>
            </a:pPr>
            <a:r>
              <a:rPr lang="vi-VN" sz="2000" smtClean="0">
                <a:solidFill>
                  <a:srgbClr val="000000"/>
                </a:solidFill>
              </a:rPr>
              <a:t>sản </a:t>
            </a:r>
            <a:r>
              <a:rPr lang="vi-VN" sz="2000">
                <a:solidFill>
                  <a:srgbClr val="000000"/>
                </a:solidFill>
              </a:rPr>
              <a:t>phẩm có bao bì màu xanh, </a:t>
            </a:r>
            <a:endParaRPr lang="en-US" sz="2000" smtClean="0">
              <a:solidFill>
                <a:srgbClr val="000000"/>
              </a:solidFill>
            </a:endParaRPr>
          </a:p>
          <a:p>
            <a:pPr algn="ctr">
              <a:lnSpc>
                <a:spcPct val="150000"/>
              </a:lnSpc>
            </a:pPr>
            <a:r>
              <a:rPr lang="vi-VN" sz="2000" smtClean="0">
                <a:solidFill>
                  <a:srgbClr val="000000"/>
                </a:solidFill>
              </a:rPr>
              <a:t>thân </a:t>
            </a:r>
            <a:r>
              <a:rPr lang="vi-VN" sz="2000">
                <a:solidFill>
                  <a:srgbClr val="000000"/>
                </a:solidFill>
              </a:rPr>
              <a:t>thiện với môi trường.</a:t>
            </a:r>
            <a:endParaRPr lang="en-US" sz="2000">
              <a:solidFill>
                <a:srgbClr val="000000"/>
              </a:solidFill>
            </a:endParaRPr>
          </a:p>
        </p:txBody>
      </p:sp>
      <p:sp>
        <p:nvSpPr>
          <p:cNvPr id="7" name="Rectangle: Rounded Corners 12">
            <a:extLst>
              <a:ext uri="{FF2B5EF4-FFF2-40B4-BE49-F238E27FC236}">
                <a16:creationId xmlns:a16="http://schemas.microsoft.com/office/drawing/2014/main" id="{F5B9DC6F-203F-5C12-03FE-092C91BE9F18}"/>
              </a:ext>
            </a:extLst>
          </p:cNvPr>
          <p:cNvSpPr/>
          <p:nvPr/>
        </p:nvSpPr>
        <p:spPr>
          <a:xfrm>
            <a:off x="4049484" y="1175656"/>
            <a:ext cx="4804229" cy="2043311"/>
          </a:xfrm>
          <a:prstGeom prst="roundRect">
            <a:avLst>
              <a:gd name="adj" fmla="val 9421"/>
            </a:avLst>
          </a:prstGeom>
          <a:solidFill>
            <a:srgbClr val="FCCC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B. Là việc mua và sử dụng các sản phẩm thân thiện với môi trường, không gây hại cho sức khỏe con người và không đe dọa đến hệ sinh thái tự nhiên.</a:t>
            </a:r>
          </a:p>
        </p:txBody>
      </p:sp>
      <p:sp>
        <p:nvSpPr>
          <p:cNvPr id="8" name="Rectangle: Rounded Corners 8">
            <a:extLst>
              <a:ext uri="{FF2B5EF4-FFF2-40B4-BE49-F238E27FC236}">
                <a16:creationId xmlns:a16="http://schemas.microsoft.com/office/drawing/2014/main" id="{3C0741D8-3B4F-57C7-E3A3-34D1BC13E8EA}"/>
              </a:ext>
            </a:extLst>
          </p:cNvPr>
          <p:cNvSpPr/>
          <p:nvPr/>
        </p:nvSpPr>
        <p:spPr>
          <a:xfrm>
            <a:off x="290283" y="290286"/>
            <a:ext cx="8563431" cy="653143"/>
          </a:xfrm>
          <a:prstGeom prst="roundRect">
            <a:avLst>
              <a:gd name="adj" fmla="val 7212"/>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C00000"/>
                </a:solidFill>
              </a:rPr>
              <a:t>Câu 4: Xu hướng tiêu dùng xanh là gì?</a:t>
            </a:r>
            <a:endParaRPr lang="en-US" sz="2000" b="1">
              <a:solidFill>
                <a:srgbClr val="C00000"/>
              </a:solidFill>
            </a:endParaRPr>
          </a:p>
        </p:txBody>
      </p:sp>
    </p:spTree>
    <p:extLst>
      <p:ext uri="{BB962C8B-B14F-4D97-AF65-F5344CB8AC3E}">
        <p14:creationId xmlns:p14="http://schemas.microsoft.com/office/powerpoint/2010/main" val="4147257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84973513"/>
              </p:ext>
            </p:extLst>
          </p:nvPr>
        </p:nvGraphicFramePr>
        <p:xfrm>
          <a:off x="0" y="1500992"/>
          <a:ext cx="9144000" cy="3642508"/>
        </p:xfrm>
        <a:graphic>
          <a:graphicData uri="http://schemas.openxmlformats.org/drawingml/2006/table">
            <a:tbl>
              <a:tblPr firstRow="1" firstCol="1" bandRow="1">
                <a:tableStyleId>{2AA4BE9F-D2D2-4A10-8166-BDB6B85E781A}</a:tableStyleId>
              </a:tblPr>
              <a:tblGrid>
                <a:gridCol w="3966358">
                  <a:extLst>
                    <a:ext uri="{9D8B030D-6E8A-4147-A177-3AD203B41FA5}">
                      <a16:colId xmlns:a16="http://schemas.microsoft.com/office/drawing/2014/main" val="4074620775"/>
                    </a:ext>
                  </a:extLst>
                </a:gridCol>
                <a:gridCol w="2493819">
                  <a:extLst>
                    <a:ext uri="{9D8B030D-6E8A-4147-A177-3AD203B41FA5}">
                      <a16:colId xmlns:a16="http://schemas.microsoft.com/office/drawing/2014/main" val="4214040978"/>
                    </a:ext>
                  </a:extLst>
                </a:gridCol>
                <a:gridCol w="2683823">
                  <a:extLst>
                    <a:ext uri="{9D8B030D-6E8A-4147-A177-3AD203B41FA5}">
                      <a16:colId xmlns:a16="http://schemas.microsoft.com/office/drawing/2014/main" val="487762885"/>
                    </a:ext>
                  </a:extLst>
                </a:gridCol>
              </a:tblGrid>
              <a:tr h="467137">
                <a:tc rowSpan="2">
                  <a:txBody>
                    <a:bodyPr/>
                    <a:lstStyle/>
                    <a:p>
                      <a:pPr marL="0" marR="0" algn="ctr">
                        <a:lnSpc>
                          <a:spcPct val="100000"/>
                        </a:lnSpc>
                        <a:spcBef>
                          <a:spcPts val="100"/>
                        </a:spcBef>
                        <a:spcAft>
                          <a:spcPts val="100"/>
                        </a:spcAft>
                      </a:pPr>
                      <a:r>
                        <a:rPr lang="en-US" sz="2000" b="1">
                          <a:effectLst/>
                          <a:latin typeface="+mj-lt"/>
                        </a:rPr>
                        <a:t>Thói quen tiêu dùng</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algn="ctr">
                        <a:lnSpc>
                          <a:spcPct val="100000"/>
                        </a:lnSpc>
                        <a:spcBef>
                          <a:spcPts val="100"/>
                        </a:spcBef>
                        <a:spcAft>
                          <a:spcPts val="100"/>
                        </a:spcAft>
                      </a:pPr>
                      <a:r>
                        <a:rPr lang="en-US" sz="2000" b="1">
                          <a:effectLst/>
                          <a:latin typeface="+mj-lt"/>
                        </a:rPr>
                        <a:t>Kết quả</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3020030270"/>
                  </a:ext>
                </a:extLst>
              </a:tr>
              <a:tr h="467137">
                <a:tc vMerge="1">
                  <a:txBody>
                    <a:bodyPr/>
                    <a:lstStyle/>
                    <a:p>
                      <a:endParaRPr lang="en-US"/>
                    </a:p>
                  </a:txBody>
                  <a:tcPr/>
                </a:tc>
                <a:tc>
                  <a:txBody>
                    <a:bodyPr/>
                    <a:lstStyle/>
                    <a:p>
                      <a:pPr marL="0" marR="0" algn="ctr">
                        <a:lnSpc>
                          <a:spcPct val="100000"/>
                        </a:lnSpc>
                        <a:spcBef>
                          <a:spcPts val="100"/>
                        </a:spcBef>
                        <a:spcAft>
                          <a:spcPts val="100"/>
                        </a:spcAft>
                      </a:pPr>
                      <a:r>
                        <a:rPr lang="en-US" sz="2000" b="1">
                          <a:effectLst/>
                          <a:latin typeface="+mj-lt"/>
                        </a:rPr>
                        <a:t>Ưu điểm</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0000"/>
                        </a:lnSpc>
                        <a:spcBef>
                          <a:spcPts val="100"/>
                        </a:spcBef>
                        <a:spcAft>
                          <a:spcPts val="100"/>
                        </a:spcAft>
                      </a:pPr>
                      <a:r>
                        <a:rPr lang="en-US" sz="2000" b="1">
                          <a:effectLst/>
                          <a:latin typeface="+mj-lt"/>
                        </a:rPr>
                        <a:t>Nhược điểm</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34662030"/>
                  </a:ext>
                </a:extLst>
              </a:tr>
              <a:tr h="2708234">
                <a:tc>
                  <a:txBody>
                    <a:bodyPr/>
                    <a:lstStyle/>
                    <a:p>
                      <a:pPr marL="0" marR="0" algn="ctr">
                        <a:lnSpc>
                          <a:spcPct val="100000"/>
                        </a:lnSpc>
                        <a:spcBef>
                          <a:spcPts val="100"/>
                        </a:spcBef>
                        <a:spcAft>
                          <a:spcPts val="100"/>
                        </a:spcAft>
                      </a:pP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DE"/>
                    </a:solidFill>
                  </a:tcPr>
                </a:tc>
                <a:tc>
                  <a:txBody>
                    <a:bodyPr/>
                    <a:lstStyle/>
                    <a:p>
                      <a:pPr marL="0" marR="0" algn="ctr">
                        <a:lnSpc>
                          <a:spcPct val="100000"/>
                        </a:lnSpc>
                        <a:spcBef>
                          <a:spcPts val="100"/>
                        </a:spcBef>
                        <a:spcAft>
                          <a:spcPts val="100"/>
                        </a:spcAft>
                      </a:pPr>
                      <a:r>
                        <a:rPr lang="en-US" sz="2000" b="1">
                          <a:effectLst/>
                          <a:latin typeface="+mj-lt"/>
                        </a:rPr>
                        <a:t> </a:t>
                      </a:r>
                      <a:endParaRPr lang="en-US" sz="2000" b="1" smtClean="0">
                        <a:effectLst/>
                        <a:latin typeface="+mj-lt"/>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DE"/>
                    </a:solidFill>
                  </a:tcPr>
                </a:tc>
                <a:tc>
                  <a:txBody>
                    <a:bodyPr/>
                    <a:lstStyle/>
                    <a:p>
                      <a:pPr marL="0" marR="0" algn="ctr">
                        <a:lnSpc>
                          <a:spcPct val="100000"/>
                        </a:lnSpc>
                        <a:spcBef>
                          <a:spcPts val="100"/>
                        </a:spcBef>
                        <a:spcAft>
                          <a:spcPts val="100"/>
                        </a:spcAft>
                      </a:pP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DE"/>
                    </a:solidFill>
                  </a:tcPr>
                </a:tc>
                <a:extLst>
                  <a:ext uri="{0D108BD9-81ED-4DB2-BD59-A6C34878D82A}">
                    <a16:rowId xmlns:a16="http://schemas.microsoft.com/office/drawing/2014/main" val="4060821845"/>
                  </a:ext>
                </a:extLst>
              </a:tr>
            </a:tbl>
          </a:graphicData>
        </a:graphic>
      </p:graphicFrame>
      <p:sp>
        <p:nvSpPr>
          <p:cNvPr id="5" name="TextBox 4">
            <a:extLst>
              <a:ext uri="{FF2B5EF4-FFF2-40B4-BE49-F238E27FC236}">
                <a16:creationId xmlns:a16="http://schemas.microsoft.com/office/drawing/2014/main" id="{CDC43038-46C3-9F58-E08A-F4D8E522DB97}"/>
              </a:ext>
            </a:extLst>
          </p:cNvPr>
          <p:cNvSpPr txBox="1"/>
          <p:nvPr/>
        </p:nvSpPr>
        <p:spPr>
          <a:xfrm>
            <a:off x="155615" y="2577343"/>
            <a:ext cx="3693227" cy="2400657"/>
          </a:xfrm>
          <a:prstGeom prst="rect">
            <a:avLst/>
          </a:prstGeom>
          <a:noFill/>
        </p:spPr>
        <p:txBody>
          <a:bodyPr wrap="square">
            <a:spAutoFit/>
          </a:bodyPr>
          <a:lstStyle/>
          <a:p>
            <a:pPr algn="just">
              <a:lnSpc>
                <a:spcPct val="150000"/>
              </a:lnSpc>
            </a:pPr>
            <a:r>
              <a:rPr lang="vi-VN" sz="2000" b="1">
                <a:latin typeface="Arial" panose="020B0604020202020204" pitchFamily="34" charset="0"/>
                <a:cs typeface="Arial" panose="020B0604020202020204" pitchFamily="34" charset="0"/>
              </a:rPr>
              <a:t>1. Mua sắm theo danh sách: </a:t>
            </a:r>
            <a:r>
              <a:rPr lang="en-US" sz="2000">
                <a:latin typeface="Arial" panose="020B0604020202020204" pitchFamily="34" charset="0"/>
                <a:cs typeface="Arial" panose="020B0604020202020204" pitchFamily="34" charset="0"/>
              </a:rPr>
              <a:t>L</a:t>
            </a:r>
            <a:r>
              <a:rPr lang="vi-VN" sz="2000" smtClean="0">
                <a:latin typeface="Arial" panose="020B0604020202020204" pitchFamily="34" charset="0"/>
                <a:cs typeface="Arial" panose="020B0604020202020204" pitchFamily="34" charset="0"/>
              </a:rPr>
              <a:t>ập </a:t>
            </a:r>
            <a:r>
              <a:rPr lang="vi-VN" sz="2000">
                <a:latin typeface="Arial" panose="020B0604020202020204" pitchFamily="34" charset="0"/>
                <a:cs typeface="Arial" panose="020B0604020202020204" pitchFamily="34" charset="0"/>
              </a:rPr>
              <a:t>danh sách những thứ cần mua </a:t>
            </a:r>
            <a:r>
              <a:rPr lang="en-US" sz="2000" smtClean="0">
                <a:latin typeface="Arial" panose="020B0604020202020204" pitchFamily="34" charset="0"/>
                <a:cs typeface="Arial" panose="020B0604020202020204" pitchFamily="34" charset="0"/>
              </a:rPr>
              <a:t>trước khi đi mua sắm </a:t>
            </a:r>
            <a:r>
              <a:rPr lang="vi-VN" sz="2000" smtClean="0">
                <a:latin typeface="Arial" panose="020B0604020202020204" pitchFamily="34" charset="0"/>
                <a:cs typeface="Arial" panose="020B0604020202020204" pitchFamily="34" charset="0"/>
              </a:rPr>
              <a:t>để </a:t>
            </a:r>
            <a:r>
              <a:rPr lang="vi-VN" sz="2000">
                <a:latin typeface="Arial" panose="020B0604020202020204" pitchFamily="34" charset="0"/>
                <a:cs typeface="Arial" panose="020B0604020202020204" pitchFamily="34" charset="0"/>
              </a:rPr>
              <a:t>tránh mua những thứ không cần thiết.</a:t>
            </a:r>
          </a:p>
        </p:txBody>
      </p:sp>
      <p:sp>
        <p:nvSpPr>
          <p:cNvPr id="6" name="TextBox 5">
            <a:extLst>
              <a:ext uri="{FF2B5EF4-FFF2-40B4-BE49-F238E27FC236}">
                <a16:creationId xmlns:a16="http://schemas.microsoft.com/office/drawing/2014/main" id="{CDC43038-46C3-9F58-E08A-F4D8E522DB97}"/>
              </a:ext>
            </a:extLst>
          </p:cNvPr>
          <p:cNvSpPr txBox="1"/>
          <p:nvPr/>
        </p:nvSpPr>
        <p:spPr>
          <a:xfrm>
            <a:off x="4004456" y="2577344"/>
            <a:ext cx="2448297" cy="1015663"/>
          </a:xfrm>
          <a:prstGeom prst="rect">
            <a:avLst/>
          </a:prstGeom>
          <a:noFill/>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Tiết kiệm được </a:t>
            </a:r>
            <a:r>
              <a:rPr lang="vi-VN" sz="2000" smtClean="0">
                <a:latin typeface="Arial" panose="020B0604020202020204" pitchFamily="34" charset="0"/>
                <a:cs typeface="Arial" panose="020B0604020202020204" pitchFamily="34" charset="0"/>
              </a:rPr>
              <a:t>tiền</a:t>
            </a:r>
            <a:r>
              <a:rPr lang="en-US" sz="2000" smtClean="0">
                <a:latin typeface="Arial" panose="020B0604020202020204" pitchFamily="34" charset="0"/>
                <a:cs typeface="Arial" panose="020B0604020202020204" pitchFamily="34" charset="0"/>
              </a:rPr>
              <a:t>, </a:t>
            </a:r>
            <a:r>
              <a:rPr lang="vi-VN" sz="2000" smtClean="0">
                <a:latin typeface="Arial" panose="020B0604020202020204" pitchFamily="34" charset="0"/>
                <a:cs typeface="Arial" panose="020B0604020202020204" pitchFamily="34" charset="0"/>
              </a:rPr>
              <a:t>tránh </a:t>
            </a:r>
            <a:r>
              <a:rPr lang="vi-VN" sz="2000">
                <a:latin typeface="Arial" panose="020B0604020202020204" pitchFamily="34" charset="0"/>
                <a:cs typeface="Arial" panose="020B0604020202020204" pitchFamily="34" charset="0"/>
              </a:rPr>
              <a:t>lãng phí.</a:t>
            </a:r>
          </a:p>
        </p:txBody>
      </p:sp>
      <p:sp>
        <p:nvSpPr>
          <p:cNvPr id="7" name="TextBox 6">
            <a:extLst>
              <a:ext uri="{FF2B5EF4-FFF2-40B4-BE49-F238E27FC236}">
                <a16:creationId xmlns:a16="http://schemas.microsoft.com/office/drawing/2014/main" id="{CDC43038-46C3-9F58-E08A-F4D8E522DB97}"/>
              </a:ext>
            </a:extLst>
          </p:cNvPr>
          <p:cNvSpPr txBox="1"/>
          <p:nvPr/>
        </p:nvSpPr>
        <p:spPr>
          <a:xfrm>
            <a:off x="6589814" y="2577344"/>
            <a:ext cx="2460173" cy="2400657"/>
          </a:xfrm>
          <a:prstGeom prst="rect">
            <a:avLst/>
          </a:prstGeom>
          <a:noFill/>
        </p:spPr>
        <p:txBody>
          <a:bodyPr wrap="square">
            <a:spAutoFit/>
          </a:bodyPr>
          <a:lstStyle/>
          <a:p>
            <a:pPr algn="just">
              <a:lnSpc>
                <a:spcPct val="150000"/>
              </a:lnSpc>
            </a:pPr>
            <a:r>
              <a:rPr lang="en-US" sz="2000" smtClean="0">
                <a:latin typeface="Arial" panose="020B0604020202020204" pitchFamily="34" charset="0"/>
                <a:cs typeface="Arial" panose="020B0604020202020204" pitchFamily="34" charset="0"/>
              </a:rPr>
              <a:t>Đ</a:t>
            </a:r>
            <a:r>
              <a:rPr lang="vi-VN" sz="2000" smtClean="0">
                <a:latin typeface="Arial" panose="020B0604020202020204" pitchFamily="34" charset="0"/>
                <a:cs typeface="Arial" panose="020B0604020202020204" pitchFamily="34" charset="0"/>
              </a:rPr>
              <a:t>ôi </a:t>
            </a:r>
            <a:r>
              <a:rPr lang="vi-VN" sz="2000">
                <a:latin typeface="Arial" panose="020B0604020202020204" pitchFamily="34" charset="0"/>
                <a:cs typeface="Arial" panose="020B0604020202020204" pitchFamily="34" charset="0"/>
              </a:rPr>
              <a:t>khi </a:t>
            </a:r>
            <a:r>
              <a:rPr lang="vi-VN" sz="2000" smtClean="0">
                <a:latin typeface="Arial" panose="020B0604020202020204" pitchFamily="34" charset="0"/>
                <a:cs typeface="Arial" panose="020B0604020202020204" pitchFamily="34" charset="0"/>
              </a:rPr>
              <a:t>vẫn </a:t>
            </a:r>
            <a:r>
              <a:rPr lang="vi-VN" sz="2000">
                <a:latin typeface="Arial" panose="020B0604020202020204" pitchFamily="34" charset="0"/>
                <a:cs typeface="Arial" panose="020B0604020202020204" pitchFamily="34" charset="0"/>
              </a:rPr>
              <a:t>mua thêm một số đồ ngoài danh sách khi thấy khuyến mãi hấp dẫn.</a:t>
            </a:r>
          </a:p>
        </p:txBody>
      </p:sp>
      <p:grpSp>
        <p:nvGrpSpPr>
          <p:cNvPr id="9" name="Group 8"/>
          <p:cNvGrpSpPr/>
          <p:nvPr/>
        </p:nvGrpSpPr>
        <p:grpSpPr>
          <a:xfrm>
            <a:off x="1494838" y="834619"/>
            <a:ext cx="6154323" cy="553998"/>
            <a:chOff x="605200" y="2456835"/>
            <a:chExt cx="6154323" cy="553998"/>
          </a:xfrm>
        </p:grpSpPr>
        <p:sp>
          <p:nvSpPr>
            <p:cNvPr id="10" name="TextBox 9"/>
            <p:cNvSpPr txBox="1"/>
            <p:nvPr/>
          </p:nvSpPr>
          <p:spPr>
            <a:xfrm>
              <a:off x="605200" y="2456835"/>
              <a:ext cx="6154323" cy="553998"/>
            </a:xfrm>
            <a:prstGeom prst="rect">
              <a:avLst/>
            </a:prstGeom>
            <a:noFill/>
          </p:spPr>
          <p:txBody>
            <a:bodyPr wrap="square" rtlCol="0">
              <a:spAutoFit/>
            </a:bodyPr>
            <a:lstStyle/>
            <a:p>
              <a:pPr lvl="1" algn="just">
                <a:lnSpc>
                  <a:spcPct val="150000"/>
                </a:lnSpc>
              </a:pPr>
              <a:r>
                <a:rPr lang="en-US" sz="2000" b="1" smtClean="0"/>
                <a:t>    </a:t>
              </a:r>
              <a:r>
                <a:rPr lang="vi-VN" sz="2000" b="1" smtClean="0"/>
                <a:t>Những </a:t>
              </a:r>
              <a:r>
                <a:rPr lang="vi-VN" sz="2000" b="1"/>
                <a:t>thói quen tiêu dùng của HS và gia đình:</a:t>
              </a:r>
              <a:endParaRPr lang="en-US" sz="2000" b="1"/>
            </a:p>
          </p:txBody>
        </p:sp>
        <p:pic>
          <p:nvPicPr>
            <p:cNvPr id="11"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0" y="203677"/>
            <a:ext cx="9144000" cy="630942"/>
          </a:xfrm>
          <a:prstGeom prst="rect">
            <a:avLst/>
          </a:prstGeom>
          <a:noFill/>
        </p:spPr>
        <p:txBody>
          <a:bodyPr wrap="square" rtlCol="0">
            <a:spAutoFit/>
          </a:bodyPr>
          <a:lstStyle/>
          <a:p>
            <a:pPr algn="ctr"/>
            <a:r>
              <a:rPr lang="en-US" sz="3500" b="1" smtClean="0">
                <a:solidFill>
                  <a:schemeClr val="accent1">
                    <a:lumMod val="50000"/>
                  </a:schemeClr>
                </a:solidFill>
              </a:rPr>
              <a:t>KHỞI ĐỘNG</a:t>
            </a:r>
            <a:endParaRPr lang="en-US" sz="3500" b="1">
              <a:solidFill>
                <a:schemeClr val="accent1">
                  <a:lumMod val="50000"/>
                </a:schemeClr>
              </a:solidFill>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52932" b="54665"/>
          <a:stretch/>
        </p:blipFill>
        <p:spPr>
          <a:xfrm>
            <a:off x="5025853" y="3777671"/>
            <a:ext cx="1292007" cy="1244442"/>
          </a:xfrm>
          <a:prstGeom prst="rect">
            <a:avLst/>
          </a:prstGeom>
        </p:spPr>
      </p:pic>
    </p:spTree>
    <p:extLst>
      <p:ext uri="{BB962C8B-B14F-4D97-AF65-F5344CB8AC3E}">
        <p14:creationId xmlns:p14="http://schemas.microsoft.com/office/powerpoint/2010/main" val="6638781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3C0741D8-3B4F-57C7-E3A3-34D1BC13E8EA}"/>
              </a:ext>
            </a:extLst>
          </p:cNvPr>
          <p:cNvSpPr/>
          <p:nvPr/>
        </p:nvSpPr>
        <p:spPr>
          <a:xfrm>
            <a:off x="290283" y="2032000"/>
            <a:ext cx="3759201"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smtClean="0">
                <a:solidFill>
                  <a:srgbClr val="000000"/>
                </a:solidFill>
              </a:rPr>
              <a:t>A. Sử </a:t>
            </a:r>
            <a:r>
              <a:rPr lang="vi-VN" sz="2200">
                <a:solidFill>
                  <a:srgbClr val="000000"/>
                </a:solidFill>
              </a:rPr>
              <a:t>dụng tiền để mua </a:t>
            </a:r>
            <a:endParaRPr lang="en-US" sz="2200" smtClean="0">
              <a:solidFill>
                <a:srgbClr val="000000"/>
              </a:solidFill>
            </a:endParaRPr>
          </a:p>
          <a:p>
            <a:pPr algn="ctr">
              <a:lnSpc>
                <a:spcPct val="150000"/>
              </a:lnSpc>
            </a:pPr>
            <a:r>
              <a:rPr lang="vi-VN" sz="2200" smtClean="0">
                <a:solidFill>
                  <a:srgbClr val="000000"/>
                </a:solidFill>
              </a:rPr>
              <a:t>sản </a:t>
            </a:r>
            <a:r>
              <a:rPr lang="vi-VN" sz="2200">
                <a:solidFill>
                  <a:srgbClr val="000000"/>
                </a:solidFill>
              </a:rPr>
              <a:t>phẩm đắt tiền.</a:t>
            </a:r>
            <a:endParaRPr lang="en-US" sz="2200">
              <a:solidFill>
                <a:srgbClr val="000000"/>
              </a:solidFill>
            </a:endParaRPr>
          </a:p>
        </p:txBody>
      </p:sp>
      <p:sp>
        <p:nvSpPr>
          <p:cNvPr id="4" name="Rectangle: Rounded Corners 9">
            <a:extLst>
              <a:ext uri="{FF2B5EF4-FFF2-40B4-BE49-F238E27FC236}">
                <a16:creationId xmlns:a16="http://schemas.microsoft.com/office/drawing/2014/main" id="{160BD5D1-8551-C183-133F-2374C2F98E51}"/>
              </a:ext>
            </a:extLst>
          </p:cNvPr>
          <p:cNvSpPr/>
          <p:nvPr/>
        </p:nvSpPr>
        <p:spPr>
          <a:xfrm>
            <a:off x="4441371" y="2032000"/>
            <a:ext cx="4412343"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B. Sử dụng kế hoạch chi tiêu </a:t>
            </a:r>
            <a:endParaRPr lang="en-US" sz="2200" smtClean="0">
              <a:solidFill>
                <a:srgbClr val="000000"/>
              </a:solidFill>
            </a:endParaRPr>
          </a:p>
          <a:p>
            <a:pPr algn="ctr">
              <a:lnSpc>
                <a:spcPct val="150000"/>
              </a:lnSpc>
            </a:pPr>
            <a:r>
              <a:rPr lang="vi-VN" sz="2200" smtClean="0">
                <a:solidFill>
                  <a:srgbClr val="000000"/>
                </a:solidFill>
              </a:rPr>
              <a:t>và </a:t>
            </a:r>
            <a:r>
              <a:rPr lang="vi-VN" sz="2200">
                <a:solidFill>
                  <a:srgbClr val="000000"/>
                </a:solidFill>
              </a:rPr>
              <a:t>mua đồ dùng thiết yếu.</a:t>
            </a:r>
            <a:endParaRPr lang="en-US" sz="2200">
              <a:solidFill>
                <a:srgbClr val="000000"/>
              </a:solidFill>
            </a:endParaRPr>
          </a:p>
        </p:txBody>
      </p:sp>
      <p:sp>
        <p:nvSpPr>
          <p:cNvPr id="5" name="Rectangle: Rounded Corners 10">
            <a:extLst>
              <a:ext uri="{FF2B5EF4-FFF2-40B4-BE49-F238E27FC236}">
                <a16:creationId xmlns:a16="http://schemas.microsoft.com/office/drawing/2014/main" id="{1EB99F78-A1A8-A713-97B8-C78AFA5A655B}"/>
              </a:ext>
            </a:extLst>
          </p:cNvPr>
          <p:cNvSpPr/>
          <p:nvPr/>
        </p:nvSpPr>
        <p:spPr>
          <a:xfrm>
            <a:off x="290283" y="3573718"/>
            <a:ext cx="3759201"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C. Sử dụng đồ ngoại quốc có chất lượng cao.</a:t>
            </a:r>
            <a:endParaRPr lang="en-US" sz="2200">
              <a:solidFill>
                <a:srgbClr val="000000"/>
              </a:solidFill>
            </a:endParaRPr>
          </a:p>
        </p:txBody>
      </p:sp>
      <p:sp>
        <p:nvSpPr>
          <p:cNvPr id="6" name="Rectangle: Rounded Corners 11">
            <a:extLst>
              <a:ext uri="{FF2B5EF4-FFF2-40B4-BE49-F238E27FC236}">
                <a16:creationId xmlns:a16="http://schemas.microsoft.com/office/drawing/2014/main" id="{292FF08E-EF20-330F-4F5A-40692D047633}"/>
              </a:ext>
            </a:extLst>
          </p:cNvPr>
          <p:cNvSpPr/>
          <p:nvPr/>
        </p:nvSpPr>
        <p:spPr>
          <a:xfrm>
            <a:off x="4441371" y="3573718"/>
            <a:ext cx="4412343"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D. Sử dụng đúng cách, đảm bảo chất lượng, an toàn sức khỏe.</a:t>
            </a:r>
            <a:endParaRPr lang="en-US" sz="2200">
              <a:solidFill>
                <a:srgbClr val="000000"/>
              </a:solidFill>
            </a:endParaRPr>
          </a:p>
        </p:txBody>
      </p:sp>
      <p:sp>
        <p:nvSpPr>
          <p:cNvPr id="7" name="Rectangle: Rounded Corners 12">
            <a:extLst>
              <a:ext uri="{FF2B5EF4-FFF2-40B4-BE49-F238E27FC236}">
                <a16:creationId xmlns:a16="http://schemas.microsoft.com/office/drawing/2014/main" id="{F5B9DC6F-203F-5C12-03FE-092C91BE9F18}"/>
              </a:ext>
            </a:extLst>
          </p:cNvPr>
          <p:cNvSpPr/>
          <p:nvPr/>
        </p:nvSpPr>
        <p:spPr>
          <a:xfrm>
            <a:off x="4441371" y="3573718"/>
            <a:ext cx="4412343" cy="1186968"/>
          </a:xfrm>
          <a:prstGeom prst="roundRect">
            <a:avLst>
              <a:gd name="adj" fmla="val 9421"/>
            </a:avLst>
          </a:prstGeom>
          <a:solidFill>
            <a:srgbClr val="FCCC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D. Sử dụng đúng cách, đảm bảo chất lượng, an toàn sức khỏe.</a:t>
            </a:r>
          </a:p>
        </p:txBody>
      </p:sp>
      <p:sp>
        <p:nvSpPr>
          <p:cNvPr id="8" name="Rectangle: Rounded Corners 8">
            <a:extLst>
              <a:ext uri="{FF2B5EF4-FFF2-40B4-BE49-F238E27FC236}">
                <a16:creationId xmlns:a16="http://schemas.microsoft.com/office/drawing/2014/main" id="{3C0741D8-3B4F-57C7-E3A3-34D1BC13E8EA}"/>
              </a:ext>
            </a:extLst>
          </p:cNvPr>
          <p:cNvSpPr/>
          <p:nvPr/>
        </p:nvSpPr>
        <p:spPr>
          <a:xfrm>
            <a:off x="290283" y="362857"/>
            <a:ext cx="8563431" cy="1314393"/>
          </a:xfrm>
          <a:prstGeom prst="roundRect">
            <a:avLst>
              <a:gd name="adj" fmla="val 7212"/>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a:solidFill>
                  <a:srgbClr val="C00000"/>
                </a:solidFill>
              </a:rPr>
              <a:t>Câu 5: Sử dụng sản phẩm an toàn có nghĩa là gì?</a:t>
            </a:r>
            <a:endParaRPr lang="en-US" sz="2200" b="1">
              <a:solidFill>
                <a:srgbClr val="C00000"/>
              </a:solidFill>
            </a:endParaRPr>
          </a:p>
        </p:txBody>
      </p:sp>
    </p:spTree>
    <p:extLst>
      <p:ext uri="{BB962C8B-B14F-4D97-AF65-F5344CB8AC3E}">
        <p14:creationId xmlns:p14="http://schemas.microsoft.com/office/powerpoint/2010/main" val="3487324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3C0741D8-3B4F-57C7-E3A3-34D1BC13E8EA}"/>
              </a:ext>
            </a:extLst>
          </p:cNvPr>
          <p:cNvSpPr/>
          <p:nvPr/>
        </p:nvSpPr>
        <p:spPr>
          <a:xfrm>
            <a:off x="290283" y="2032000"/>
            <a:ext cx="3759201"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A. Mua được đồ dùng cần thiết phù hợp nhu cầu.</a:t>
            </a:r>
            <a:endParaRPr lang="en-US" sz="2200">
              <a:solidFill>
                <a:srgbClr val="000000"/>
              </a:solidFill>
            </a:endParaRPr>
          </a:p>
        </p:txBody>
      </p:sp>
      <p:sp>
        <p:nvSpPr>
          <p:cNvPr id="4" name="Rectangle: Rounded Corners 9">
            <a:extLst>
              <a:ext uri="{FF2B5EF4-FFF2-40B4-BE49-F238E27FC236}">
                <a16:creationId xmlns:a16="http://schemas.microsoft.com/office/drawing/2014/main" id="{160BD5D1-8551-C183-133F-2374C2F98E51}"/>
              </a:ext>
            </a:extLst>
          </p:cNvPr>
          <p:cNvSpPr/>
          <p:nvPr/>
        </p:nvSpPr>
        <p:spPr>
          <a:xfrm>
            <a:off x="4441371" y="2032000"/>
            <a:ext cx="4412343"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B. Bảo vệ sức khỏe và quyền lợi người tiêu dùng.</a:t>
            </a:r>
            <a:endParaRPr lang="en-US" sz="2200">
              <a:solidFill>
                <a:srgbClr val="000000"/>
              </a:solidFill>
            </a:endParaRPr>
          </a:p>
        </p:txBody>
      </p:sp>
      <p:sp>
        <p:nvSpPr>
          <p:cNvPr id="5" name="Rectangle: Rounded Corners 10">
            <a:extLst>
              <a:ext uri="{FF2B5EF4-FFF2-40B4-BE49-F238E27FC236}">
                <a16:creationId xmlns:a16="http://schemas.microsoft.com/office/drawing/2014/main" id="{1EB99F78-A1A8-A713-97B8-C78AFA5A655B}"/>
              </a:ext>
            </a:extLst>
          </p:cNvPr>
          <p:cNvSpPr/>
          <p:nvPr/>
        </p:nvSpPr>
        <p:spPr>
          <a:xfrm>
            <a:off x="290283" y="3573718"/>
            <a:ext cx="3759201"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C. Sử dụng đúng cách </a:t>
            </a:r>
            <a:endParaRPr lang="en-US" sz="2200" smtClean="0">
              <a:solidFill>
                <a:srgbClr val="000000"/>
              </a:solidFill>
            </a:endParaRPr>
          </a:p>
          <a:p>
            <a:pPr algn="ctr">
              <a:lnSpc>
                <a:spcPct val="150000"/>
              </a:lnSpc>
            </a:pPr>
            <a:r>
              <a:rPr lang="vi-VN" sz="2200" smtClean="0">
                <a:solidFill>
                  <a:srgbClr val="000000"/>
                </a:solidFill>
              </a:rPr>
              <a:t>sản </a:t>
            </a:r>
            <a:r>
              <a:rPr lang="vi-VN" sz="2200">
                <a:solidFill>
                  <a:srgbClr val="000000"/>
                </a:solidFill>
              </a:rPr>
              <a:t>phẩm.</a:t>
            </a:r>
            <a:endParaRPr lang="en-US" sz="2200">
              <a:solidFill>
                <a:srgbClr val="000000"/>
              </a:solidFill>
            </a:endParaRPr>
          </a:p>
        </p:txBody>
      </p:sp>
      <p:sp>
        <p:nvSpPr>
          <p:cNvPr id="6" name="Rectangle: Rounded Corners 11">
            <a:extLst>
              <a:ext uri="{FF2B5EF4-FFF2-40B4-BE49-F238E27FC236}">
                <a16:creationId xmlns:a16="http://schemas.microsoft.com/office/drawing/2014/main" id="{292FF08E-EF20-330F-4F5A-40692D047633}"/>
              </a:ext>
            </a:extLst>
          </p:cNvPr>
          <p:cNvSpPr/>
          <p:nvPr/>
        </p:nvSpPr>
        <p:spPr>
          <a:xfrm>
            <a:off x="4441371" y="3573718"/>
            <a:ext cx="4412343"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D. Chọn lọc thông tin chính xác.</a:t>
            </a:r>
            <a:endParaRPr lang="en-US" sz="2200">
              <a:solidFill>
                <a:srgbClr val="000000"/>
              </a:solidFill>
            </a:endParaRPr>
          </a:p>
        </p:txBody>
      </p:sp>
      <p:sp>
        <p:nvSpPr>
          <p:cNvPr id="7" name="Rectangle: Rounded Corners 12">
            <a:extLst>
              <a:ext uri="{FF2B5EF4-FFF2-40B4-BE49-F238E27FC236}">
                <a16:creationId xmlns:a16="http://schemas.microsoft.com/office/drawing/2014/main" id="{F5B9DC6F-203F-5C12-03FE-092C91BE9F18}"/>
              </a:ext>
            </a:extLst>
          </p:cNvPr>
          <p:cNvSpPr/>
          <p:nvPr/>
        </p:nvSpPr>
        <p:spPr>
          <a:xfrm>
            <a:off x="290283" y="2032000"/>
            <a:ext cx="3759201" cy="1186968"/>
          </a:xfrm>
          <a:prstGeom prst="roundRect">
            <a:avLst>
              <a:gd name="adj" fmla="val 9421"/>
            </a:avLst>
          </a:prstGeom>
          <a:solidFill>
            <a:srgbClr val="FCCC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A. Mua được đồ dùng cần thiết phù hợp nhu cầu.</a:t>
            </a:r>
          </a:p>
        </p:txBody>
      </p:sp>
      <p:sp>
        <p:nvSpPr>
          <p:cNvPr id="8" name="Rectangle: Rounded Corners 8">
            <a:extLst>
              <a:ext uri="{FF2B5EF4-FFF2-40B4-BE49-F238E27FC236}">
                <a16:creationId xmlns:a16="http://schemas.microsoft.com/office/drawing/2014/main" id="{3C0741D8-3B4F-57C7-E3A3-34D1BC13E8EA}"/>
              </a:ext>
            </a:extLst>
          </p:cNvPr>
          <p:cNvSpPr/>
          <p:nvPr/>
        </p:nvSpPr>
        <p:spPr>
          <a:xfrm>
            <a:off x="290283" y="362857"/>
            <a:ext cx="8563431" cy="1314393"/>
          </a:xfrm>
          <a:prstGeom prst="roundRect">
            <a:avLst>
              <a:gd name="adj" fmla="val 7212"/>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a:solidFill>
                  <a:srgbClr val="C00000"/>
                </a:solidFill>
              </a:rPr>
              <a:t>Câu 6: Tại sao phải xác định nhu cầu chính đáng?</a:t>
            </a:r>
            <a:endParaRPr lang="en-US" sz="2200" b="1">
              <a:solidFill>
                <a:srgbClr val="C00000"/>
              </a:solidFill>
            </a:endParaRPr>
          </a:p>
        </p:txBody>
      </p:sp>
    </p:spTree>
    <p:extLst>
      <p:ext uri="{BB962C8B-B14F-4D97-AF65-F5344CB8AC3E}">
        <p14:creationId xmlns:p14="http://schemas.microsoft.com/office/powerpoint/2010/main" val="35871285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8">
            <a:extLst>
              <a:ext uri="{FF2B5EF4-FFF2-40B4-BE49-F238E27FC236}">
                <a16:creationId xmlns:a16="http://schemas.microsoft.com/office/drawing/2014/main" id="{3C0741D8-3B4F-57C7-E3A3-34D1BC13E8EA}"/>
              </a:ext>
            </a:extLst>
          </p:cNvPr>
          <p:cNvSpPr/>
          <p:nvPr/>
        </p:nvSpPr>
        <p:spPr>
          <a:xfrm>
            <a:off x="290283" y="2032000"/>
            <a:ext cx="3759201"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A. Tuân thủ cách tiêu dùng thông minh.</a:t>
            </a:r>
            <a:endParaRPr lang="en-US" sz="2200">
              <a:solidFill>
                <a:srgbClr val="000000"/>
              </a:solidFill>
            </a:endParaRPr>
          </a:p>
        </p:txBody>
      </p:sp>
      <p:sp>
        <p:nvSpPr>
          <p:cNvPr id="4" name="Rectangle: Rounded Corners 9">
            <a:extLst>
              <a:ext uri="{FF2B5EF4-FFF2-40B4-BE49-F238E27FC236}">
                <a16:creationId xmlns:a16="http://schemas.microsoft.com/office/drawing/2014/main" id="{160BD5D1-8551-C183-133F-2374C2F98E51}"/>
              </a:ext>
            </a:extLst>
          </p:cNvPr>
          <p:cNvSpPr/>
          <p:nvPr/>
        </p:nvSpPr>
        <p:spPr>
          <a:xfrm>
            <a:off x="4441371" y="2032000"/>
            <a:ext cx="4412343"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B. Mua những đồ dùng </a:t>
            </a:r>
            <a:endParaRPr lang="en-US" sz="2200" smtClean="0">
              <a:solidFill>
                <a:srgbClr val="000000"/>
              </a:solidFill>
            </a:endParaRPr>
          </a:p>
          <a:p>
            <a:pPr algn="ctr">
              <a:lnSpc>
                <a:spcPct val="150000"/>
              </a:lnSpc>
            </a:pPr>
            <a:r>
              <a:rPr lang="vi-VN" sz="2200" smtClean="0">
                <a:solidFill>
                  <a:srgbClr val="000000"/>
                </a:solidFill>
              </a:rPr>
              <a:t>mình </a:t>
            </a:r>
            <a:r>
              <a:rPr lang="vi-VN" sz="2200">
                <a:solidFill>
                  <a:srgbClr val="000000"/>
                </a:solidFill>
              </a:rPr>
              <a:t>thích.</a:t>
            </a:r>
            <a:endParaRPr lang="en-US" sz="2200">
              <a:solidFill>
                <a:srgbClr val="000000"/>
              </a:solidFill>
            </a:endParaRPr>
          </a:p>
        </p:txBody>
      </p:sp>
      <p:sp>
        <p:nvSpPr>
          <p:cNvPr id="5" name="Rectangle: Rounded Corners 10">
            <a:extLst>
              <a:ext uri="{FF2B5EF4-FFF2-40B4-BE49-F238E27FC236}">
                <a16:creationId xmlns:a16="http://schemas.microsoft.com/office/drawing/2014/main" id="{1EB99F78-A1A8-A713-97B8-C78AFA5A655B}"/>
              </a:ext>
            </a:extLst>
          </p:cNvPr>
          <p:cNvSpPr/>
          <p:nvPr/>
        </p:nvSpPr>
        <p:spPr>
          <a:xfrm>
            <a:off x="290283" y="3573718"/>
            <a:ext cx="3759201"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C. Khích lệ người thân </a:t>
            </a:r>
            <a:endParaRPr lang="en-US" sz="2200" smtClean="0">
              <a:solidFill>
                <a:srgbClr val="000000"/>
              </a:solidFill>
            </a:endParaRPr>
          </a:p>
          <a:p>
            <a:pPr algn="ctr">
              <a:lnSpc>
                <a:spcPct val="150000"/>
              </a:lnSpc>
            </a:pPr>
            <a:r>
              <a:rPr lang="vi-VN" sz="2200" smtClean="0">
                <a:solidFill>
                  <a:srgbClr val="000000"/>
                </a:solidFill>
              </a:rPr>
              <a:t>tiêu </a:t>
            </a:r>
            <a:r>
              <a:rPr lang="vi-VN" sz="2200">
                <a:solidFill>
                  <a:srgbClr val="000000"/>
                </a:solidFill>
              </a:rPr>
              <a:t>dùng thông minh.</a:t>
            </a:r>
            <a:endParaRPr lang="en-US" sz="2200">
              <a:solidFill>
                <a:srgbClr val="000000"/>
              </a:solidFill>
            </a:endParaRPr>
          </a:p>
        </p:txBody>
      </p:sp>
      <p:sp>
        <p:nvSpPr>
          <p:cNvPr id="6" name="Rectangle: Rounded Corners 11">
            <a:extLst>
              <a:ext uri="{FF2B5EF4-FFF2-40B4-BE49-F238E27FC236}">
                <a16:creationId xmlns:a16="http://schemas.microsoft.com/office/drawing/2014/main" id="{292FF08E-EF20-330F-4F5A-40692D047633}"/>
              </a:ext>
            </a:extLst>
          </p:cNvPr>
          <p:cNvSpPr/>
          <p:nvPr/>
        </p:nvSpPr>
        <p:spPr>
          <a:xfrm>
            <a:off x="4441371" y="3573718"/>
            <a:ext cx="4412343" cy="1186968"/>
          </a:xfrm>
          <a:prstGeom prst="roundRect">
            <a:avLst>
              <a:gd name="adj" fmla="val 9421"/>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D. Rèn luyện thói quen tiêu dùng thông minh.</a:t>
            </a:r>
            <a:endParaRPr lang="en-US" sz="2200">
              <a:solidFill>
                <a:srgbClr val="000000"/>
              </a:solidFill>
            </a:endParaRPr>
          </a:p>
        </p:txBody>
      </p:sp>
      <p:sp>
        <p:nvSpPr>
          <p:cNvPr id="7" name="Rectangle: Rounded Corners 12">
            <a:extLst>
              <a:ext uri="{FF2B5EF4-FFF2-40B4-BE49-F238E27FC236}">
                <a16:creationId xmlns:a16="http://schemas.microsoft.com/office/drawing/2014/main" id="{F5B9DC6F-203F-5C12-03FE-092C91BE9F18}"/>
              </a:ext>
            </a:extLst>
          </p:cNvPr>
          <p:cNvSpPr/>
          <p:nvPr/>
        </p:nvSpPr>
        <p:spPr>
          <a:xfrm>
            <a:off x="4441371" y="2032000"/>
            <a:ext cx="4412343" cy="1186968"/>
          </a:xfrm>
          <a:prstGeom prst="roundRect">
            <a:avLst>
              <a:gd name="adj" fmla="val 9421"/>
            </a:avLst>
          </a:prstGeom>
          <a:solidFill>
            <a:srgbClr val="FCCCCC"/>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rgbClr val="000000"/>
                </a:solidFill>
              </a:rPr>
              <a:t>B. Mua những đồ dùng </a:t>
            </a:r>
          </a:p>
          <a:p>
            <a:pPr algn="ctr">
              <a:lnSpc>
                <a:spcPct val="150000"/>
              </a:lnSpc>
            </a:pPr>
            <a:r>
              <a:rPr lang="vi-VN" sz="2200">
                <a:solidFill>
                  <a:srgbClr val="000000"/>
                </a:solidFill>
              </a:rPr>
              <a:t>mình thích.</a:t>
            </a:r>
          </a:p>
        </p:txBody>
      </p:sp>
      <p:sp>
        <p:nvSpPr>
          <p:cNvPr id="8" name="Rectangle: Rounded Corners 8">
            <a:extLst>
              <a:ext uri="{FF2B5EF4-FFF2-40B4-BE49-F238E27FC236}">
                <a16:creationId xmlns:a16="http://schemas.microsoft.com/office/drawing/2014/main" id="{3C0741D8-3B4F-57C7-E3A3-34D1BC13E8EA}"/>
              </a:ext>
            </a:extLst>
          </p:cNvPr>
          <p:cNvSpPr/>
          <p:nvPr/>
        </p:nvSpPr>
        <p:spPr>
          <a:xfrm>
            <a:off x="290283" y="362857"/>
            <a:ext cx="8563431" cy="1314393"/>
          </a:xfrm>
          <a:prstGeom prst="roundRect">
            <a:avLst>
              <a:gd name="adj" fmla="val 7212"/>
            </a:avLst>
          </a:prstGeom>
          <a:solidFill>
            <a:srgbClr val="FEF8E6"/>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a:solidFill>
                  <a:srgbClr val="C00000"/>
                </a:solidFill>
              </a:rPr>
              <a:t>Câu 7: Là học sinh, chúng ta không nên làm gì </a:t>
            </a:r>
            <a:endParaRPr lang="en-US" sz="2200" b="1" smtClean="0">
              <a:solidFill>
                <a:srgbClr val="C00000"/>
              </a:solidFill>
            </a:endParaRPr>
          </a:p>
          <a:p>
            <a:pPr algn="ctr">
              <a:lnSpc>
                <a:spcPct val="150000"/>
              </a:lnSpc>
            </a:pPr>
            <a:r>
              <a:rPr lang="vi-VN" sz="2200" b="1" smtClean="0">
                <a:solidFill>
                  <a:srgbClr val="C00000"/>
                </a:solidFill>
              </a:rPr>
              <a:t>để </a:t>
            </a:r>
            <a:r>
              <a:rPr lang="vi-VN" sz="2200" b="1">
                <a:solidFill>
                  <a:srgbClr val="C00000"/>
                </a:solidFill>
              </a:rPr>
              <a:t>có thói quen tiêu dùng thông minh?</a:t>
            </a:r>
            <a:endParaRPr lang="en-US" sz="2200" b="1">
              <a:solidFill>
                <a:srgbClr val="C00000"/>
              </a:solidFill>
            </a:endParaRPr>
          </a:p>
        </p:txBody>
      </p:sp>
    </p:spTree>
    <p:extLst>
      <p:ext uri="{BB962C8B-B14F-4D97-AF65-F5344CB8AC3E}">
        <p14:creationId xmlns:p14="http://schemas.microsoft.com/office/powerpoint/2010/main" val="15332430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27933" y="1689098"/>
            <a:ext cx="2355533" cy="856345"/>
          </a:xfrm>
          <a:prstGeom prst="roundRect">
            <a:avLst>
              <a:gd name="adj" fmla="val 12521"/>
            </a:avLst>
          </a:prstGeom>
          <a:solidFill>
            <a:srgbClr val="EBF6F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000000"/>
                </a:solidFill>
              </a:rPr>
              <a:t>LUYỆN TẬP</a:t>
            </a:r>
            <a:endParaRPr lang="vi-VN" sz="2500">
              <a:solidFill>
                <a:srgbClr val="000000"/>
              </a:solidFill>
            </a:endParaRPr>
          </a:p>
        </p:txBody>
      </p:sp>
      <p:sp>
        <p:nvSpPr>
          <p:cNvPr id="6" name="TextBox 5"/>
          <p:cNvSpPr txBox="1"/>
          <p:nvPr/>
        </p:nvSpPr>
        <p:spPr>
          <a:xfrm>
            <a:off x="5867400" y="2811026"/>
            <a:ext cx="3276600" cy="669414"/>
          </a:xfrm>
          <a:prstGeom prst="rect">
            <a:avLst/>
          </a:prstGeom>
          <a:noFill/>
        </p:spPr>
        <p:txBody>
          <a:bodyPr wrap="square" rtlCol="0">
            <a:spAutoFit/>
          </a:bodyPr>
          <a:lstStyle/>
          <a:p>
            <a:pPr algn="ctr">
              <a:lnSpc>
                <a:spcPct val="150000"/>
              </a:lnSpc>
            </a:pPr>
            <a:r>
              <a:rPr lang="en-US" sz="2500" smtClean="0"/>
              <a:t>(Câu hỏi tự luận)</a:t>
            </a:r>
            <a:endParaRPr lang="en-US" sz="2500"/>
          </a:p>
        </p:txBody>
      </p:sp>
      <p:pic>
        <p:nvPicPr>
          <p:cNvPr id="23554" name="Picture 2" descr="https://vjst.vn/Images/editor/images/2023/Thang%2011/S%E1%BB%ADa%20%C4%91%E1%BB%95i%20b%E1%BB%95%20sung%20Lu%E1%BA%ADt%20Ch%E1%BA%A5t%20l%C6%B0%E1%BB%A3ng%20s%E1%BA%A3n%20ph%E1%BA%A9m%20h%C3%A0ng%20h%C3%B3a.jpg"/>
          <p:cNvPicPr>
            <a:picLocks noChangeAspect="1" noChangeArrowheads="1"/>
          </p:cNvPicPr>
          <p:nvPr/>
        </p:nvPicPr>
        <p:blipFill rotWithShape="1">
          <a:blip r:embed="rId2">
            <a:extLst>
              <a:ext uri="{28A0092B-C50C-407E-A947-70E740481C1C}">
                <a14:useLocalDpi xmlns:a14="http://schemas.microsoft.com/office/drawing/2010/main" val="0"/>
              </a:ext>
            </a:extLst>
          </a:blip>
          <a:srcRect l="24124"/>
          <a:stretch/>
        </p:blipFill>
        <p:spPr bwMode="auto">
          <a:xfrm>
            <a:off x="0" y="-8531"/>
            <a:ext cx="5867400" cy="515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422248"/>
      </p:ext>
    </p:extLst>
  </p:cSld>
  <p:clrMapOvr>
    <a:masterClrMapping/>
  </p:clrMapOvr>
  <p:transition spd="med">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3200"/>
            <a:ext cx="9144000" cy="446276"/>
          </a:xfrm>
          <a:prstGeom prst="rect">
            <a:avLst/>
          </a:prstGeom>
          <a:noFill/>
        </p:spPr>
        <p:txBody>
          <a:bodyPr wrap="square" rtlCol="0">
            <a:spAutoFit/>
          </a:bodyPr>
          <a:lstStyle/>
          <a:p>
            <a:pPr algn="ctr"/>
            <a:r>
              <a:rPr lang="en-US" sz="2300" b="1" smtClean="0">
                <a:solidFill>
                  <a:srgbClr val="C00000"/>
                </a:solidFill>
              </a:rPr>
              <a:t>Nhiệm vụ </a:t>
            </a:r>
            <a:r>
              <a:rPr lang="vi-VN" sz="2300" b="1" smtClean="0">
                <a:solidFill>
                  <a:srgbClr val="C00000"/>
                </a:solidFill>
              </a:rPr>
              <a:t>1</a:t>
            </a:r>
            <a:r>
              <a:rPr lang="vi-VN" sz="2300" b="1">
                <a:solidFill>
                  <a:srgbClr val="C00000"/>
                </a:solidFill>
              </a:rPr>
              <a:t>: Bày tỏ quan điểm về các trường hợp</a:t>
            </a:r>
            <a:endParaRPr lang="en-US" sz="2300" b="1">
              <a:solidFill>
                <a:srgbClr val="C00000"/>
              </a:solidFill>
            </a:endParaRPr>
          </a:p>
        </p:txBody>
      </p:sp>
      <p:sp>
        <p:nvSpPr>
          <p:cNvPr id="4" name="TextBox 3"/>
          <p:cNvSpPr txBox="1"/>
          <p:nvPr/>
        </p:nvSpPr>
        <p:spPr>
          <a:xfrm>
            <a:off x="736827" y="751077"/>
            <a:ext cx="7670346" cy="1477328"/>
          </a:xfrm>
          <a:prstGeom prst="rect">
            <a:avLst/>
          </a:prstGeom>
          <a:noFill/>
        </p:spPr>
        <p:txBody>
          <a:bodyPr wrap="square" rtlCol="0">
            <a:spAutoFit/>
          </a:bodyPr>
          <a:lstStyle/>
          <a:p>
            <a:pPr algn="just">
              <a:lnSpc>
                <a:spcPct val="150000"/>
              </a:lnSpc>
            </a:pPr>
            <a:r>
              <a:rPr lang="en-US" sz="2000" i="1" smtClean="0"/>
              <a:t>Hoạt động nhóm</a:t>
            </a:r>
            <a:r>
              <a:rPr lang="vi-VN" sz="2000" i="1" smtClean="0"/>
              <a:t>, đọc </a:t>
            </a:r>
            <a:r>
              <a:rPr lang="vi-VN" sz="2000" i="1"/>
              <a:t>bài tập 1 trong SGK tr.41 và </a:t>
            </a:r>
            <a:r>
              <a:rPr lang="en-US" sz="2000" i="1" smtClean="0"/>
              <a:t>trả lời câu hỏi</a:t>
            </a:r>
            <a:r>
              <a:rPr lang="vi-VN" sz="2000" i="1" smtClean="0"/>
              <a:t>: </a:t>
            </a:r>
            <a:r>
              <a:rPr lang="vi-VN" sz="2000"/>
              <a:t>Trong các trường hợp dưới đây, ai là người tiêu dùng thông minh, ai là người tiêu dùng kém thông minh? Vì sao? </a:t>
            </a:r>
            <a:endParaRPr lang="en-US" sz="2000"/>
          </a:p>
        </p:txBody>
      </p:sp>
      <p:grpSp>
        <p:nvGrpSpPr>
          <p:cNvPr id="9" name="Group 8"/>
          <p:cNvGrpSpPr/>
          <p:nvPr/>
        </p:nvGrpSpPr>
        <p:grpSpPr>
          <a:xfrm>
            <a:off x="736827" y="2438401"/>
            <a:ext cx="7670346" cy="2264228"/>
            <a:chOff x="736827" y="2438401"/>
            <a:chExt cx="7670346" cy="2264228"/>
          </a:xfrm>
        </p:grpSpPr>
        <p:sp>
          <p:nvSpPr>
            <p:cNvPr id="5" name="Rounded Rectangle 4"/>
            <p:cNvSpPr/>
            <p:nvPr/>
          </p:nvSpPr>
          <p:spPr>
            <a:xfrm>
              <a:off x="736827" y="2438401"/>
              <a:ext cx="3693954" cy="2264228"/>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6" name="TextBox 5"/>
            <p:cNvSpPr txBox="1"/>
            <p:nvPr/>
          </p:nvSpPr>
          <p:spPr>
            <a:xfrm>
              <a:off x="940288" y="2606880"/>
              <a:ext cx="3287032" cy="1477328"/>
            </a:xfrm>
            <a:prstGeom prst="rect">
              <a:avLst/>
            </a:prstGeom>
            <a:noFill/>
          </p:spPr>
          <p:txBody>
            <a:bodyPr wrap="square" rtlCol="0">
              <a:spAutoFit/>
            </a:bodyPr>
            <a:lstStyle/>
            <a:p>
              <a:pPr algn="just">
                <a:lnSpc>
                  <a:spcPct val="150000"/>
                </a:lnSpc>
              </a:pPr>
              <a:r>
                <a:rPr lang="vi-VN" sz="2000" b="1"/>
                <a:t>Nhóm 1: </a:t>
              </a:r>
              <a:r>
                <a:rPr lang="vi-VN" sz="2000" smtClean="0"/>
                <a:t>a</a:t>
              </a:r>
              <a:r>
                <a:rPr lang="vi-VN" sz="2000"/>
                <a:t>. Khi mua hàng, chị A luôn quan tâm đến chất lượng sản phẩm.</a:t>
              </a:r>
            </a:p>
          </p:txBody>
        </p:sp>
        <p:sp>
          <p:nvSpPr>
            <p:cNvPr id="7" name="Rounded Rectangle 6"/>
            <p:cNvSpPr/>
            <p:nvPr/>
          </p:nvSpPr>
          <p:spPr>
            <a:xfrm>
              <a:off x="4713219" y="2438401"/>
              <a:ext cx="3693954" cy="2264228"/>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8" name="TextBox 7"/>
            <p:cNvSpPr txBox="1"/>
            <p:nvPr/>
          </p:nvSpPr>
          <p:spPr>
            <a:xfrm>
              <a:off x="4916680" y="2606880"/>
              <a:ext cx="3287032" cy="1881990"/>
            </a:xfrm>
            <a:prstGeom prst="rect">
              <a:avLst/>
            </a:prstGeom>
            <a:noFill/>
          </p:spPr>
          <p:txBody>
            <a:bodyPr wrap="square" rtlCol="0">
              <a:spAutoFit/>
            </a:bodyPr>
            <a:lstStyle/>
            <a:p>
              <a:pPr algn="just">
                <a:lnSpc>
                  <a:spcPct val="150000"/>
                </a:lnSpc>
              </a:pPr>
              <a:r>
                <a:rPr lang="vi-VN" sz="2000" b="1"/>
                <a:t>Nhóm 2: </a:t>
              </a:r>
              <a:r>
                <a:rPr lang="vi-VN" sz="2000" smtClean="0"/>
                <a:t>b</a:t>
              </a:r>
              <a:r>
                <a:rPr lang="vi-VN" sz="2000"/>
                <a:t>. Anh C có thói quen chỉ mua sắm những sản phẩm của nước ngoài nhập khẩu vào Việt Nam.</a:t>
              </a:r>
            </a:p>
          </p:txBody>
        </p:sp>
      </p:grpSp>
    </p:spTree>
    <p:extLst>
      <p:ext uri="{BB962C8B-B14F-4D97-AF65-F5344CB8AC3E}">
        <p14:creationId xmlns:p14="http://schemas.microsoft.com/office/powerpoint/2010/main" val="27651741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6827" y="189778"/>
            <a:ext cx="7670346" cy="1477328"/>
          </a:xfrm>
          <a:prstGeom prst="rect">
            <a:avLst/>
          </a:prstGeom>
          <a:noFill/>
        </p:spPr>
        <p:txBody>
          <a:bodyPr wrap="square" rtlCol="0">
            <a:spAutoFit/>
          </a:bodyPr>
          <a:lstStyle/>
          <a:p>
            <a:pPr algn="just">
              <a:lnSpc>
                <a:spcPct val="150000"/>
              </a:lnSpc>
            </a:pPr>
            <a:r>
              <a:rPr lang="en-US" sz="2000" i="1" smtClean="0"/>
              <a:t>Hoạt động nhóm</a:t>
            </a:r>
            <a:r>
              <a:rPr lang="vi-VN" sz="2000" i="1" smtClean="0"/>
              <a:t>, đọc </a:t>
            </a:r>
            <a:r>
              <a:rPr lang="vi-VN" sz="2000" i="1"/>
              <a:t>bài tập 1 trong SGK tr.41 và </a:t>
            </a:r>
            <a:r>
              <a:rPr lang="en-US" sz="2000" i="1" smtClean="0"/>
              <a:t>trả lời câu hỏi</a:t>
            </a:r>
            <a:r>
              <a:rPr lang="vi-VN" sz="2000" i="1" smtClean="0"/>
              <a:t>: </a:t>
            </a:r>
            <a:r>
              <a:rPr lang="vi-VN" sz="2000"/>
              <a:t>Trong các trường hợp dưới đây, ai là người tiêu dùng thông minh, ai là người tiêu dùng kém thông minh? Vì sao? </a:t>
            </a:r>
            <a:endParaRPr lang="en-US" sz="2000"/>
          </a:p>
        </p:txBody>
      </p:sp>
      <p:grpSp>
        <p:nvGrpSpPr>
          <p:cNvPr id="2" name="Group 1"/>
          <p:cNvGrpSpPr/>
          <p:nvPr/>
        </p:nvGrpSpPr>
        <p:grpSpPr>
          <a:xfrm>
            <a:off x="736827" y="1872342"/>
            <a:ext cx="7670346" cy="2902857"/>
            <a:chOff x="736827" y="1872342"/>
            <a:chExt cx="7670346" cy="2902857"/>
          </a:xfrm>
        </p:grpSpPr>
        <p:sp>
          <p:nvSpPr>
            <p:cNvPr id="5" name="Rounded Rectangle 4"/>
            <p:cNvSpPr/>
            <p:nvPr/>
          </p:nvSpPr>
          <p:spPr>
            <a:xfrm>
              <a:off x="736827" y="1872342"/>
              <a:ext cx="3182030" cy="2902857"/>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6" name="TextBox 5"/>
            <p:cNvSpPr txBox="1"/>
            <p:nvPr/>
          </p:nvSpPr>
          <p:spPr>
            <a:xfrm>
              <a:off x="838557" y="2101671"/>
              <a:ext cx="2978569" cy="2400657"/>
            </a:xfrm>
            <a:prstGeom prst="rect">
              <a:avLst/>
            </a:prstGeom>
            <a:noFill/>
          </p:spPr>
          <p:txBody>
            <a:bodyPr wrap="square" rtlCol="0">
              <a:spAutoFit/>
            </a:bodyPr>
            <a:lstStyle/>
            <a:p>
              <a:pPr algn="just">
                <a:lnSpc>
                  <a:spcPct val="150000"/>
                </a:lnSpc>
              </a:pPr>
              <a:r>
                <a:rPr lang="vi-VN" sz="2000" b="1"/>
                <a:t>Nhóm 3: </a:t>
              </a:r>
              <a:r>
                <a:rPr lang="vi-VN" sz="2000" smtClean="0"/>
                <a:t>c</a:t>
              </a:r>
              <a:r>
                <a:rPr lang="vi-VN" sz="2000"/>
                <a:t>. Khi mua rau, củ, quả, bạn Q tìm mua sản phẩm có nguồn gốc, xuất xứ rõ ràng ở các địa chỉ tin cậy.</a:t>
              </a:r>
            </a:p>
          </p:txBody>
        </p:sp>
        <p:sp>
          <p:nvSpPr>
            <p:cNvPr id="7" name="Rounded Rectangle 6"/>
            <p:cNvSpPr/>
            <p:nvPr/>
          </p:nvSpPr>
          <p:spPr>
            <a:xfrm>
              <a:off x="4194629" y="1872342"/>
              <a:ext cx="4212544" cy="2902857"/>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8" name="TextBox 7"/>
            <p:cNvSpPr txBox="1"/>
            <p:nvPr/>
          </p:nvSpPr>
          <p:spPr>
            <a:xfrm>
              <a:off x="4346898" y="2101670"/>
              <a:ext cx="3908006" cy="2400657"/>
            </a:xfrm>
            <a:prstGeom prst="rect">
              <a:avLst/>
            </a:prstGeom>
            <a:noFill/>
          </p:spPr>
          <p:txBody>
            <a:bodyPr wrap="square" rtlCol="0">
              <a:spAutoFit/>
            </a:bodyPr>
            <a:lstStyle/>
            <a:p>
              <a:pPr algn="just">
                <a:lnSpc>
                  <a:spcPct val="150000"/>
                </a:lnSpc>
              </a:pPr>
              <a:r>
                <a:rPr lang="vi-VN" sz="2000" b="1"/>
                <a:t>Nhóm 4: </a:t>
              </a:r>
              <a:r>
                <a:rPr lang="vi-VN" sz="2000" smtClean="0"/>
                <a:t>d</a:t>
              </a:r>
              <a:r>
                <a:rPr lang="vi-VN" sz="2000"/>
                <a:t>. Khi mua hàng trực tuyến, bạn B thường tham khảo thêm các ý kiến của khách hàng đã sử dụng sản phẩm ở cơ sở định mua để ra quyết định. </a:t>
              </a:r>
            </a:p>
          </p:txBody>
        </p:sp>
      </p:grpSp>
    </p:spTree>
    <p:extLst>
      <p:ext uri="{BB962C8B-B14F-4D97-AF65-F5344CB8AC3E}">
        <p14:creationId xmlns:p14="http://schemas.microsoft.com/office/powerpoint/2010/main" val="16716113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1329" y="227670"/>
            <a:ext cx="1886786" cy="546705"/>
            <a:chOff x="9220199" y="2324100"/>
            <a:chExt cx="1886786" cy="546705"/>
          </a:xfrm>
        </p:grpSpPr>
        <p:sp>
          <p:nvSpPr>
            <p:cNvPr id="4" name="TextBox 3"/>
            <p:cNvSpPr txBox="1"/>
            <p:nvPr/>
          </p:nvSpPr>
          <p:spPr>
            <a:xfrm>
              <a:off x="9220199" y="2324100"/>
              <a:ext cx="1886786" cy="496996"/>
            </a:xfrm>
            <a:prstGeom prst="rect">
              <a:avLst/>
            </a:prstGeom>
            <a:noFill/>
          </p:spPr>
          <p:txBody>
            <a:bodyPr wrap="square" rtlCol="0">
              <a:spAutoFit/>
            </a:bodyPr>
            <a:lstStyle/>
            <a:p>
              <a:pPr algn="just">
                <a:lnSpc>
                  <a:spcPct val="150000"/>
                </a:lnSpc>
              </a:pPr>
              <a:r>
                <a:rPr lang="en-US" sz="2000" smtClean="0">
                  <a:solidFill>
                    <a:srgbClr val="C00000"/>
                  </a:solidFill>
                  <a:latin typeface="Arial" panose="020B0604020202020204" pitchFamily="34" charset="0"/>
                  <a:cs typeface="Arial" panose="020B0604020202020204" pitchFamily="34" charset="0"/>
                </a:rPr>
                <a:t>        </a:t>
              </a:r>
              <a:r>
                <a:rPr lang="en-US" sz="2000" b="1" u="sng" smtClean="0">
                  <a:solidFill>
                    <a:srgbClr val="C00000"/>
                  </a:solidFill>
                  <a:latin typeface="Arial" panose="020B0604020202020204" pitchFamily="34" charset="0"/>
                  <a:cs typeface="Arial" panose="020B0604020202020204" pitchFamily="34" charset="0"/>
                </a:rPr>
                <a:t>TRẢ LỜI:</a:t>
              </a:r>
              <a:endParaRPr lang="en-US" sz="2000" b="1" u="sng">
                <a:solidFill>
                  <a:srgbClr val="C00000"/>
                </a:solidFill>
                <a:latin typeface="Arial" panose="020B0604020202020204" pitchFamily="34" charset="0"/>
                <a:cs typeface="Arial" panose="020B0604020202020204" pitchFamily="34" charset="0"/>
              </a:endParaRPr>
            </a:p>
          </p:txBody>
        </p:sp>
        <p:pic>
          <p:nvPicPr>
            <p:cNvPr id="5" name="Picture 2" descr="https://cdn-icons-png.flaticon.com/128/4151/41514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533627" y="1138016"/>
            <a:ext cx="4830015" cy="1094305"/>
            <a:chOff x="359456" y="917362"/>
            <a:chExt cx="4830015" cy="1094305"/>
          </a:xfrm>
        </p:grpSpPr>
        <p:sp>
          <p:nvSpPr>
            <p:cNvPr id="6" name="Rounded Rectangle 5"/>
            <p:cNvSpPr/>
            <p:nvPr/>
          </p:nvSpPr>
          <p:spPr>
            <a:xfrm>
              <a:off x="359456" y="917362"/>
              <a:ext cx="4830015" cy="1094305"/>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7" name="TextBox 6"/>
            <p:cNvSpPr txBox="1"/>
            <p:nvPr/>
          </p:nvSpPr>
          <p:spPr>
            <a:xfrm>
              <a:off x="507919" y="956682"/>
              <a:ext cx="4533087" cy="1015663"/>
            </a:xfrm>
            <a:prstGeom prst="rect">
              <a:avLst/>
            </a:prstGeom>
            <a:noFill/>
          </p:spPr>
          <p:txBody>
            <a:bodyPr wrap="square" rtlCol="0">
              <a:spAutoFit/>
            </a:bodyPr>
            <a:lstStyle/>
            <a:p>
              <a:pPr algn="just">
                <a:lnSpc>
                  <a:spcPct val="150000"/>
                </a:lnSpc>
              </a:pPr>
              <a:r>
                <a:rPr lang="vi-VN" sz="2000" b="1"/>
                <a:t>Nhóm 1: </a:t>
              </a:r>
              <a:r>
                <a:rPr lang="vi-VN" sz="2000" smtClean="0"/>
                <a:t>a</a:t>
              </a:r>
              <a:r>
                <a:rPr lang="vi-VN" sz="2000"/>
                <a:t>. Khi mua hàng, chị A luôn quan tâm đến chất lượng sản phẩm.</a:t>
              </a:r>
            </a:p>
          </p:txBody>
        </p:sp>
      </p:grpSp>
      <p:grpSp>
        <p:nvGrpSpPr>
          <p:cNvPr id="11" name="Group 10"/>
          <p:cNvGrpSpPr/>
          <p:nvPr/>
        </p:nvGrpSpPr>
        <p:grpSpPr>
          <a:xfrm>
            <a:off x="533628" y="2170174"/>
            <a:ext cx="4830015" cy="2314740"/>
            <a:chOff x="-4346641" y="1622700"/>
            <a:chExt cx="8301921" cy="2314740"/>
          </a:xfrm>
        </p:grpSpPr>
        <p:sp>
          <p:nvSpPr>
            <p:cNvPr id="12" name="Rounded Rectangle 11"/>
            <p:cNvSpPr/>
            <p:nvPr/>
          </p:nvSpPr>
          <p:spPr>
            <a:xfrm>
              <a:off x="-4346641" y="2374652"/>
              <a:ext cx="8301921" cy="1562788"/>
            </a:xfrm>
            <a:prstGeom prst="roundRect">
              <a:avLst>
                <a:gd name="adj" fmla="val 11183"/>
              </a:avLst>
            </a:prstGeom>
            <a:solidFill>
              <a:srgbClr val="E7FFF5"/>
            </a:solidFill>
            <a:ln w="28575">
              <a:solidFill>
                <a:schemeClr val="accent4">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2000" smtClean="0">
                  <a:solidFill>
                    <a:schemeClr val="tx1"/>
                  </a:solidFill>
                  <a:latin typeface="Arial (Body)"/>
                </a:rPr>
                <a:t>B</a:t>
              </a:r>
              <a:r>
                <a:rPr lang="vi-VN" sz="2000" smtClean="0">
                  <a:solidFill>
                    <a:schemeClr val="tx1"/>
                  </a:solidFill>
                  <a:latin typeface="Arial (Body)"/>
                </a:rPr>
                <a:t>iết </a:t>
              </a:r>
              <a:r>
                <a:rPr lang="vi-VN" sz="2000">
                  <a:solidFill>
                    <a:schemeClr val="tx1"/>
                  </a:solidFill>
                  <a:latin typeface="Arial (Body)"/>
                </a:rPr>
                <a:t>chọn </a:t>
              </a:r>
              <a:r>
                <a:rPr lang="vi-VN" sz="2000" smtClean="0">
                  <a:solidFill>
                    <a:schemeClr val="tx1"/>
                  </a:solidFill>
                  <a:latin typeface="Arial (Body)"/>
                </a:rPr>
                <a:t>sản </a:t>
              </a:r>
              <a:r>
                <a:rPr lang="vi-VN" sz="2000">
                  <a:solidFill>
                    <a:schemeClr val="tx1"/>
                  </a:solidFill>
                  <a:latin typeface="Arial (Body)"/>
                </a:rPr>
                <a:t>phẩm có chất lượng để việc tiêu dùng đạt hiệu quả, đảm bảo sức khỏe, an toàn khi tiêu dùng.</a:t>
              </a:r>
            </a:p>
          </p:txBody>
        </p:sp>
        <p:pic>
          <p:nvPicPr>
            <p:cNvPr id="13" name="Picture 12">
              <a:extLst>
                <a:ext uri="{FF2B5EF4-FFF2-40B4-BE49-F238E27FC236}">
                  <a16:creationId xmlns:a16="http://schemas.microsoft.com/office/drawing/2014/main" id="{E204B257-CA69-63D6-9E33-2695CAA6E0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rcRect/>
            <a:stretch>
              <a:fillRect/>
            </a:stretch>
          </p:blipFill>
          <p:spPr>
            <a:xfrm rot="18880423" flipH="1">
              <a:off x="2893900" y="1434560"/>
              <a:ext cx="767928" cy="1144207"/>
            </a:xfrm>
            <a:prstGeom prst="rect">
              <a:avLst/>
            </a:prstGeom>
          </p:spPr>
        </p:pic>
      </p:grpSp>
      <p:pic>
        <p:nvPicPr>
          <p:cNvPr id="14" name="Picture 5"/>
          <p:cNvPicPr>
            <a:picLocks noChangeAspect="1"/>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462878" y="3751003"/>
            <a:ext cx="1179406" cy="1026558"/>
          </a:xfrm>
          <a:prstGeom prst="rect">
            <a:avLst/>
          </a:prstGeom>
        </p:spPr>
      </p:pic>
      <p:pic>
        <p:nvPicPr>
          <p:cNvPr id="24578" name="Picture 2" descr="https://clv.vn/wp-content/uploads/2021/07/tieu-chuan-an-toan-thuc-pham-1.jpg"/>
          <p:cNvPicPr>
            <a:picLocks noChangeAspect="1" noChangeArrowheads="1"/>
          </p:cNvPicPr>
          <p:nvPr/>
        </p:nvPicPr>
        <p:blipFill rotWithShape="1">
          <a:blip r:embed="rId58">
            <a:extLst>
              <a:ext uri="{28A0092B-C50C-407E-A947-70E740481C1C}">
                <a14:useLocalDpi xmlns:a14="http://schemas.microsoft.com/office/drawing/2010/main" val="0"/>
              </a:ext>
            </a:extLst>
          </a:blip>
          <a:srcRect l="12444" r="11691"/>
          <a:stretch/>
        </p:blipFill>
        <p:spPr bwMode="auto">
          <a:xfrm>
            <a:off x="6396679" y="2407817"/>
            <a:ext cx="1992578" cy="1570916"/>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sutech.vn/wp-content/uploads/2022/05/cac-tieu-chuan-thuc-pham-2.jpg"/>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396679" y="302555"/>
            <a:ext cx="1992578" cy="193678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341125" y="4069415"/>
            <a:ext cx="2103685" cy="830997"/>
          </a:xfrm>
          <a:prstGeom prst="rect">
            <a:avLst/>
          </a:prstGeom>
          <a:noFill/>
        </p:spPr>
        <p:txBody>
          <a:bodyPr wrap="square" rtlCol="0">
            <a:spAutoFit/>
          </a:bodyPr>
          <a:lstStyle/>
          <a:p>
            <a:pPr algn="ctr">
              <a:lnSpc>
                <a:spcPct val="150000"/>
              </a:lnSpc>
            </a:pPr>
            <a:r>
              <a:rPr lang="en-US" sz="1600" i="1" smtClean="0"/>
              <a:t>Tiêu chuẩn vệ sinh an toàn thực phẩm</a:t>
            </a:r>
            <a:endParaRPr lang="en-US" sz="1600"/>
          </a:p>
        </p:txBody>
      </p:sp>
    </p:spTree>
    <p:extLst>
      <p:ext uri="{BB962C8B-B14F-4D97-AF65-F5344CB8AC3E}">
        <p14:creationId xmlns:p14="http://schemas.microsoft.com/office/powerpoint/2010/main" val="33159193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4580"/>
                                        </p:tgtEl>
                                        <p:attrNameLst>
                                          <p:attrName>style.visibility</p:attrName>
                                        </p:attrNameLst>
                                      </p:cBhvr>
                                      <p:to>
                                        <p:strVal val="visible"/>
                                      </p:to>
                                    </p:set>
                                    <p:anim calcmode="lin" valueType="num">
                                      <p:cBhvr>
                                        <p:cTn id="22" dur="500" fill="hold"/>
                                        <p:tgtEl>
                                          <p:spTgt spid="24580"/>
                                        </p:tgtEl>
                                        <p:attrNameLst>
                                          <p:attrName>ppt_w</p:attrName>
                                        </p:attrNameLst>
                                      </p:cBhvr>
                                      <p:tavLst>
                                        <p:tav tm="0">
                                          <p:val>
                                            <p:fltVal val="0"/>
                                          </p:val>
                                        </p:tav>
                                        <p:tav tm="100000">
                                          <p:val>
                                            <p:strVal val="#ppt_w"/>
                                          </p:val>
                                        </p:tav>
                                      </p:tavLst>
                                    </p:anim>
                                    <p:anim calcmode="lin" valueType="num">
                                      <p:cBhvr>
                                        <p:cTn id="23" dur="500" fill="hold"/>
                                        <p:tgtEl>
                                          <p:spTgt spid="24580"/>
                                        </p:tgtEl>
                                        <p:attrNameLst>
                                          <p:attrName>ppt_h</p:attrName>
                                        </p:attrNameLst>
                                      </p:cBhvr>
                                      <p:tavLst>
                                        <p:tav tm="0">
                                          <p:val>
                                            <p:fltVal val="0"/>
                                          </p:val>
                                        </p:tav>
                                        <p:tav tm="100000">
                                          <p:val>
                                            <p:strVal val="#ppt_h"/>
                                          </p:val>
                                        </p:tav>
                                      </p:tavLst>
                                    </p:anim>
                                    <p:animEffect transition="in" filter="fade">
                                      <p:cBhvr>
                                        <p:cTn id="24" dur="500"/>
                                        <p:tgtEl>
                                          <p:spTgt spid="24580"/>
                                        </p:tgtEl>
                                      </p:cBhvr>
                                    </p:animEffect>
                                  </p:childTnLst>
                                </p:cTn>
                              </p:par>
                              <p:par>
                                <p:cTn id="25" presetID="53" presetClass="entr" presetSubtype="16" fill="hold" nodeType="withEffect">
                                  <p:stCondLst>
                                    <p:cond delay="0"/>
                                  </p:stCondLst>
                                  <p:childTnLst>
                                    <p:set>
                                      <p:cBhvr>
                                        <p:cTn id="26" dur="1" fill="hold">
                                          <p:stCondLst>
                                            <p:cond delay="0"/>
                                          </p:stCondLst>
                                        </p:cTn>
                                        <p:tgtEl>
                                          <p:spTgt spid="24578"/>
                                        </p:tgtEl>
                                        <p:attrNameLst>
                                          <p:attrName>style.visibility</p:attrName>
                                        </p:attrNameLst>
                                      </p:cBhvr>
                                      <p:to>
                                        <p:strVal val="visible"/>
                                      </p:to>
                                    </p:set>
                                    <p:anim calcmode="lin" valueType="num">
                                      <p:cBhvr>
                                        <p:cTn id="27" dur="500" fill="hold"/>
                                        <p:tgtEl>
                                          <p:spTgt spid="24578"/>
                                        </p:tgtEl>
                                        <p:attrNameLst>
                                          <p:attrName>ppt_w</p:attrName>
                                        </p:attrNameLst>
                                      </p:cBhvr>
                                      <p:tavLst>
                                        <p:tav tm="0">
                                          <p:val>
                                            <p:fltVal val="0"/>
                                          </p:val>
                                        </p:tav>
                                        <p:tav tm="100000">
                                          <p:val>
                                            <p:strVal val="#ppt_w"/>
                                          </p:val>
                                        </p:tav>
                                      </p:tavLst>
                                    </p:anim>
                                    <p:anim calcmode="lin" valueType="num">
                                      <p:cBhvr>
                                        <p:cTn id="28" dur="500" fill="hold"/>
                                        <p:tgtEl>
                                          <p:spTgt spid="24578"/>
                                        </p:tgtEl>
                                        <p:attrNameLst>
                                          <p:attrName>ppt_h</p:attrName>
                                        </p:attrNameLst>
                                      </p:cBhvr>
                                      <p:tavLst>
                                        <p:tav tm="0">
                                          <p:val>
                                            <p:fltVal val="0"/>
                                          </p:val>
                                        </p:tav>
                                        <p:tav tm="100000">
                                          <p:val>
                                            <p:strVal val="#ppt_h"/>
                                          </p:val>
                                        </p:tav>
                                      </p:tavLst>
                                    </p:anim>
                                    <p:animEffect transition="in" filter="fade">
                                      <p:cBhvr>
                                        <p:cTn id="29" dur="500"/>
                                        <p:tgtEl>
                                          <p:spTgt spid="2457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1329" y="227670"/>
            <a:ext cx="1886786" cy="546705"/>
            <a:chOff x="9220199" y="2324100"/>
            <a:chExt cx="1886786" cy="546705"/>
          </a:xfrm>
        </p:grpSpPr>
        <p:sp>
          <p:nvSpPr>
            <p:cNvPr id="4" name="TextBox 3"/>
            <p:cNvSpPr txBox="1"/>
            <p:nvPr/>
          </p:nvSpPr>
          <p:spPr>
            <a:xfrm>
              <a:off x="9220199" y="2324100"/>
              <a:ext cx="1886786" cy="496996"/>
            </a:xfrm>
            <a:prstGeom prst="rect">
              <a:avLst/>
            </a:prstGeom>
            <a:noFill/>
          </p:spPr>
          <p:txBody>
            <a:bodyPr wrap="square" rtlCol="0">
              <a:spAutoFit/>
            </a:bodyPr>
            <a:lstStyle/>
            <a:p>
              <a:pPr algn="just">
                <a:lnSpc>
                  <a:spcPct val="150000"/>
                </a:lnSpc>
              </a:pPr>
              <a:r>
                <a:rPr lang="en-US" sz="2000" smtClean="0">
                  <a:solidFill>
                    <a:srgbClr val="C00000"/>
                  </a:solidFill>
                  <a:latin typeface="Arial" panose="020B0604020202020204" pitchFamily="34" charset="0"/>
                  <a:cs typeface="Arial" panose="020B0604020202020204" pitchFamily="34" charset="0"/>
                </a:rPr>
                <a:t>        </a:t>
              </a:r>
              <a:r>
                <a:rPr lang="en-US" sz="2000" b="1" u="sng" smtClean="0">
                  <a:solidFill>
                    <a:srgbClr val="C00000"/>
                  </a:solidFill>
                  <a:latin typeface="Arial" panose="020B0604020202020204" pitchFamily="34" charset="0"/>
                  <a:cs typeface="Arial" panose="020B0604020202020204" pitchFamily="34" charset="0"/>
                </a:rPr>
                <a:t>TRẢ LỜI:</a:t>
              </a:r>
              <a:endParaRPr lang="en-US" sz="2000" b="1" u="sng">
                <a:solidFill>
                  <a:srgbClr val="C00000"/>
                </a:solidFill>
                <a:latin typeface="Arial" panose="020B0604020202020204" pitchFamily="34" charset="0"/>
                <a:cs typeface="Arial" panose="020B0604020202020204" pitchFamily="34" charset="0"/>
              </a:endParaRPr>
            </a:p>
          </p:txBody>
        </p:sp>
        <p:pic>
          <p:nvPicPr>
            <p:cNvPr id="5" name="Picture 2" descr="https://cdn-icons-png.flaticon.com/128/4151/41514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2306199" y="227222"/>
            <a:ext cx="6525912" cy="1094305"/>
            <a:chOff x="359457" y="917362"/>
            <a:chExt cx="6525912" cy="1094305"/>
          </a:xfrm>
        </p:grpSpPr>
        <p:sp>
          <p:nvSpPr>
            <p:cNvPr id="6" name="Rounded Rectangle 5"/>
            <p:cNvSpPr/>
            <p:nvPr/>
          </p:nvSpPr>
          <p:spPr>
            <a:xfrm>
              <a:off x="359457" y="917362"/>
              <a:ext cx="6525912" cy="1094305"/>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7" name="TextBox 6"/>
            <p:cNvSpPr txBox="1"/>
            <p:nvPr/>
          </p:nvSpPr>
          <p:spPr>
            <a:xfrm>
              <a:off x="429229" y="952470"/>
              <a:ext cx="6386367" cy="1015663"/>
            </a:xfrm>
            <a:prstGeom prst="rect">
              <a:avLst/>
            </a:prstGeom>
            <a:noFill/>
          </p:spPr>
          <p:txBody>
            <a:bodyPr wrap="square" rtlCol="0">
              <a:spAutoFit/>
            </a:bodyPr>
            <a:lstStyle/>
            <a:p>
              <a:pPr algn="just">
                <a:lnSpc>
                  <a:spcPct val="150000"/>
                </a:lnSpc>
              </a:pPr>
              <a:r>
                <a:rPr lang="vi-VN" sz="2000" b="1"/>
                <a:t>Nhóm 2: </a:t>
              </a:r>
              <a:r>
                <a:rPr lang="vi-VN" sz="2000"/>
                <a:t>b. Anh C có thói quen chỉ mua sắm những sản phẩm của nước ngoài nhập khẩu vào Việt Nam.</a:t>
              </a:r>
            </a:p>
          </p:txBody>
        </p:sp>
      </p:grpSp>
      <p:grpSp>
        <p:nvGrpSpPr>
          <p:cNvPr id="16" name="Group 15"/>
          <p:cNvGrpSpPr/>
          <p:nvPr/>
        </p:nvGrpSpPr>
        <p:grpSpPr>
          <a:xfrm>
            <a:off x="2854008" y="1321527"/>
            <a:ext cx="5908330" cy="3165900"/>
            <a:chOff x="348210" y="1769212"/>
            <a:chExt cx="10155349" cy="3165900"/>
          </a:xfrm>
        </p:grpSpPr>
        <p:sp>
          <p:nvSpPr>
            <p:cNvPr id="17" name="Rounded Rectangle 16"/>
            <p:cNvSpPr/>
            <p:nvPr/>
          </p:nvSpPr>
          <p:spPr>
            <a:xfrm>
              <a:off x="348210" y="2374652"/>
              <a:ext cx="9458188" cy="2560460"/>
            </a:xfrm>
            <a:prstGeom prst="roundRect">
              <a:avLst>
                <a:gd name="adj" fmla="val 7782"/>
              </a:avLst>
            </a:prstGeom>
            <a:solidFill>
              <a:srgbClr val="FFF1EB"/>
            </a:solidFill>
            <a:ln w="28575">
              <a:solidFill>
                <a:schemeClr val="accent2">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a:solidFill>
                    <a:schemeClr val="tx1"/>
                  </a:solidFill>
                  <a:latin typeface="Arial (Body)"/>
                </a:rPr>
                <a:t>Nhiều sản phẩm do doanh nghiệp Việt Nam sản xuất trong nước hiện nay có chất lượng không thua kém sản phẩm nhập khẩu, giá cả phải chăng, tính năng/công dụng phù hợp với đặc điểm tiêu dùng của người Việt.</a:t>
              </a:r>
            </a:p>
          </p:txBody>
        </p:sp>
        <p:pic>
          <p:nvPicPr>
            <p:cNvPr id="19" name="Picture 12">
              <a:extLst>
                <a:ext uri="{FF2B5EF4-FFF2-40B4-BE49-F238E27FC236}">
                  <a16:creationId xmlns:a16="http://schemas.microsoft.com/office/drawing/2014/main" id="{E204B257-CA69-63D6-9E33-2695CAA6E0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rcRect/>
            <a:stretch>
              <a:fillRect/>
            </a:stretch>
          </p:blipFill>
          <p:spPr>
            <a:xfrm rot="19569176" flipH="1">
              <a:off x="9183630" y="1769212"/>
              <a:ext cx="1319929" cy="665694"/>
            </a:xfrm>
            <a:prstGeom prst="rect">
              <a:avLst/>
            </a:prstGeom>
          </p:spPr>
        </p:pic>
      </p:grpSp>
      <p:pic>
        <p:nvPicPr>
          <p:cNvPr id="20" name="Picture 19"/>
          <p:cNvPicPr>
            <a:picLocks noChangeAspect="1"/>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rcRect/>
          <a:stretch>
            <a:fillRect/>
          </a:stretch>
        </p:blipFill>
        <p:spPr>
          <a:xfrm>
            <a:off x="7282579" y="4197955"/>
            <a:ext cx="591513" cy="578943"/>
          </a:xfrm>
          <a:prstGeom prst="rect">
            <a:avLst/>
          </a:prstGeom>
        </p:spPr>
      </p:pic>
      <p:pic>
        <p:nvPicPr>
          <p:cNvPr id="35842" name="Picture 2" descr="https://sokhdt.soctrang.gov.vn/SiteFolders/skhdt/TinTuc/2019/thang11/11508_HVNCLC.jpg"/>
          <p:cNvPicPr>
            <a:picLocks noChangeAspect="1" noChangeArrowheads="1"/>
          </p:cNvPicPr>
          <p:nvPr/>
        </p:nvPicPr>
        <p:blipFill rotWithShape="1">
          <a:blip r:embed="rId58">
            <a:extLst>
              <a:ext uri="{28A0092B-C50C-407E-A947-70E740481C1C}">
                <a14:useLocalDpi xmlns:a14="http://schemas.microsoft.com/office/drawing/2010/main" val="0"/>
              </a:ext>
            </a:extLst>
          </a:blip>
          <a:srcRect l="17421" r="10516"/>
          <a:stretch/>
        </p:blipFill>
        <p:spPr bwMode="auto">
          <a:xfrm>
            <a:off x="344678" y="2176260"/>
            <a:ext cx="2220687" cy="2311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4482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35842"/>
                                        </p:tgtEl>
                                        <p:attrNameLst>
                                          <p:attrName>style.visibility</p:attrName>
                                        </p:attrNameLst>
                                      </p:cBhvr>
                                      <p:to>
                                        <p:strVal val="visible"/>
                                      </p:to>
                                    </p:set>
                                    <p:anim calcmode="lin" valueType="num">
                                      <p:cBhvr additive="base">
                                        <p:cTn id="22" dur="500" fill="hold"/>
                                        <p:tgtEl>
                                          <p:spTgt spid="35842"/>
                                        </p:tgtEl>
                                        <p:attrNameLst>
                                          <p:attrName>ppt_x</p:attrName>
                                        </p:attrNameLst>
                                      </p:cBhvr>
                                      <p:tavLst>
                                        <p:tav tm="0">
                                          <p:val>
                                            <p:strVal val="#ppt_x"/>
                                          </p:val>
                                        </p:tav>
                                        <p:tav tm="100000">
                                          <p:val>
                                            <p:strVal val="#ppt_x"/>
                                          </p:val>
                                        </p:tav>
                                      </p:tavLst>
                                    </p:anim>
                                    <p:anim calcmode="lin" valueType="num">
                                      <p:cBhvr additive="base">
                                        <p:cTn id="23"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1329" y="227670"/>
            <a:ext cx="1886786" cy="546705"/>
            <a:chOff x="9220199" y="2324100"/>
            <a:chExt cx="1886786" cy="546705"/>
          </a:xfrm>
        </p:grpSpPr>
        <p:sp>
          <p:nvSpPr>
            <p:cNvPr id="4" name="TextBox 3"/>
            <p:cNvSpPr txBox="1"/>
            <p:nvPr/>
          </p:nvSpPr>
          <p:spPr>
            <a:xfrm>
              <a:off x="9220199" y="2324100"/>
              <a:ext cx="1886786" cy="496996"/>
            </a:xfrm>
            <a:prstGeom prst="rect">
              <a:avLst/>
            </a:prstGeom>
            <a:noFill/>
          </p:spPr>
          <p:txBody>
            <a:bodyPr wrap="square" rtlCol="0">
              <a:spAutoFit/>
            </a:bodyPr>
            <a:lstStyle/>
            <a:p>
              <a:pPr algn="just">
                <a:lnSpc>
                  <a:spcPct val="150000"/>
                </a:lnSpc>
              </a:pPr>
              <a:r>
                <a:rPr lang="en-US" sz="2000" smtClean="0">
                  <a:solidFill>
                    <a:srgbClr val="C00000"/>
                  </a:solidFill>
                  <a:latin typeface="Arial" panose="020B0604020202020204" pitchFamily="34" charset="0"/>
                  <a:cs typeface="Arial" panose="020B0604020202020204" pitchFamily="34" charset="0"/>
                </a:rPr>
                <a:t>        </a:t>
              </a:r>
              <a:r>
                <a:rPr lang="en-US" sz="2000" b="1" u="sng" smtClean="0">
                  <a:solidFill>
                    <a:srgbClr val="C00000"/>
                  </a:solidFill>
                  <a:latin typeface="Arial" panose="020B0604020202020204" pitchFamily="34" charset="0"/>
                  <a:cs typeface="Arial" panose="020B0604020202020204" pitchFamily="34" charset="0"/>
                </a:rPr>
                <a:t>TRẢ LỜI:</a:t>
              </a:r>
              <a:endParaRPr lang="en-US" sz="2000" b="1" u="sng">
                <a:solidFill>
                  <a:srgbClr val="C00000"/>
                </a:solidFill>
                <a:latin typeface="Arial" panose="020B0604020202020204" pitchFamily="34" charset="0"/>
                <a:cs typeface="Arial" panose="020B0604020202020204" pitchFamily="34" charset="0"/>
              </a:endParaRPr>
            </a:p>
          </p:txBody>
        </p:sp>
        <p:pic>
          <p:nvPicPr>
            <p:cNvPr id="5" name="Picture 2" descr="https://cdn-icons-png.flaticon.com/128/4151/41514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2148115" y="230643"/>
            <a:ext cx="6749084" cy="1094305"/>
            <a:chOff x="359456" y="917362"/>
            <a:chExt cx="6749084" cy="1094305"/>
          </a:xfrm>
        </p:grpSpPr>
        <p:sp>
          <p:nvSpPr>
            <p:cNvPr id="6" name="Rounded Rectangle 5"/>
            <p:cNvSpPr/>
            <p:nvPr/>
          </p:nvSpPr>
          <p:spPr>
            <a:xfrm>
              <a:off x="359456" y="917362"/>
              <a:ext cx="6749084" cy="1094305"/>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7" name="TextBox 6"/>
            <p:cNvSpPr txBox="1"/>
            <p:nvPr/>
          </p:nvSpPr>
          <p:spPr>
            <a:xfrm>
              <a:off x="402928" y="956682"/>
              <a:ext cx="6662139" cy="1015663"/>
            </a:xfrm>
            <a:prstGeom prst="rect">
              <a:avLst/>
            </a:prstGeom>
            <a:noFill/>
          </p:spPr>
          <p:txBody>
            <a:bodyPr wrap="square" rtlCol="0">
              <a:spAutoFit/>
            </a:bodyPr>
            <a:lstStyle/>
            <a:p>
              <a:pPr algn="just">
                <a:lnSpc>
                  <a:spcPct val="150000"/>
                </a:lnSpc>
              </a:pPr>
              <a:r>
                <a:rPr lang="vi-VN" sz="2000" b="1"/>
                <a:t>Nhóm 3: </a:t>
              </a:r>
              <a:r>
                <a:rPr lang="vi-VN" sz="2000"/>
                <a:t>c. Khi mua rau, củ, quả, bạn Q tìm mua sản phẩm có nguồn gốc, xuất xứ rõ ràng ở các địa chỉ tin cậy.</a:t>
              </a:r>
            </a:p>
          </p:txBody>
        </p:sp>
      </p:grpSp>
      <p:grpSp>
        <p:nvGrpSpPr>
          <p:cNvPr id="11" name="Group 10"/>
          <p:cNvGrpSpPr/>
          <p:nvPr/>
        </p:nvGrpSpPr>
        <p:grpSpPr>
          <a:xfrm>
            <a:off x="4152789" y="1364268"/>
            <a:ext cx="4376672" cy="2705147"/>
            <a:chOff x="-3567426" y="1622700"/>
            <a:chExt cx="7522706" cy="2705147"/>
          </a:xfrm>
        </p:grpSpPr>
        <p:sp>
          <p:nvSpPr>
            <p:cNvPr id="12" name="Rounded Rectangle 11"/>
            <p:cNvSpPr/>
            <p:nvPr/>
          </p:nvSpPr>
          <p:spPr>
            <a:xfrm>
              <a:off x="-3567426" y="2266819"/>
              <a:ext cx="7522706" cy="2061028"/>
            </a:xfrm>
            <a:prstGeom prst="roundRect">
              <a:avLst>
                <a:gd name="adj" fmla="val 11183"/>
              </a:avLst>
            </a:prstGeom>
            <a:solidFill>
              <a:srgbClr val="E7FFF5"/>
            </a:solidFill>
            <a:ln w="28575">
              <a:solidFill>
                <a:schemeClr val="accent4">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vi-VN" sz="2000">
                  <a:solidFill>
                    <a:schemeClr val="tx1"/>
                  </a:solidFill>
                  <a:latin typeface="Arial (Body)"/>
                </a:rPr>
                <a:t>Tìm hiểu thông tin về sản phẩm có nguồn gốc xuất xứ rõ ràng và mua ở các địa chỉ tin cậy sẽ đảm bảo chất lượng, an toàn thực phẩm.</a:t>
              </a:r>
            </a:p>
          </p:txBody>
        </p:sp>
        <p:pic>
          <p:nvPicPr>
            <p:cNvPr id="13" name="Picture 12">
              <a:extLst>
                <a:ext uri="{FF2B5EF4-FFF2-40B4-BE49-F238E27FC236}">
                  <a16:creationId xmlns:a16="http://schemas.microsoft.com/office/drawing/2014/main" id="{E204B257-CA69-63D6-9E33-2695CAA6E0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rcRect/>
            <a:stretch>
              <a:fillRect/>
            </a:stretch>
          </p:blipFill>
          <p:spPr>
            <a:xfrm rot="18880423" flipH="1">
              <a:off x="2893900" y="1434560"/>
              <a:ext cx="767928" cy="1144207"/>
            </a:xfrm>
            <a:prstGeom prst="rect">
              <a:avLst/>
            </a:prstGeom>
          </p:spPr>
        </p:pic>
      </p:grpSp>
      <p:pic>
        <p:nvPicPr>
          <p:cNvPr id="14" name="Picture 5"/>
          <p:cNvPicPr>
            <a:picLocks noChangeAspect="1"/>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674320" y="3450524"/>
            <a:ext cx="1179406" cy="1026558"/>
          </a:xfrm>
          <a:prstGeom prst="rect">
            <a:avLst/>
          </a:prstGeom>
        </p:spPr>
      </p:pic>
      <p:pic>
        <p:nvPicPr>
          <p:cNvPr id="36866" name="Picture 2" descr="https://file.hstatic.net/1000290337/file/xac-dinh-nguon-goc-xuat-xu-2_76524709644340ab9cfb69bd9c198ca3.png"/>
          <p:cNvPicPr>
            <a:picLocks noChangeAspect="1" noChangeArrowheads="1"/>
          </p:cNvPicPr>
          <p:nvPr/>
        </p:nvPicPr>
        <p:blipFill rotWithShape="1">
          <a:blip r:embed="rId58">
            <a:extLst>
              <a:ext uri="{28A0092B-C50C-407E-A947-70E740481C1C}">
                <a14:useLocalDpi xmlns:a14="http://schemas.microsoft.com/office/drawing/2010/main" val="0"/>
              </a:ext>
            </a:extLst>
          </a:blip>
          <a:srcRect r="12204"/>
          <a:stretch/>
        </p:blipFill>
        <p:spPr bwMode="auto">
          <a:xfrm>
            <a:off x="344678" y="1575827"/>
            <a:ext cx="3396271" cy="290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7213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000"/>
                            </p:stCondLst>
                            <p:childTnLst>
                              <p:par>
                                <p:cTn id="20" presetID="21" presetClass="entr" presetSubtype="1" fill="hold" nodeType="afterEffect">
                                  <p:stCondLst>
                                    <p:cond delay="0"/>
                                  </p:stCondLst>
                                  <p:childTnLst>
                                    <p:set>
                                      <p:cBhvr>
                                        <p:cTn id="21" dur="1" fill="hold">
                                          <p:stCondLst>
                                            <p:cond delay="0"/>
                                          </p:stCondLst>
                                        </p:cTn>
                                        <p:tgtEl>
                                          <p:spTgt spid="36866"/>
                                        </p:tgtEl>
                                        <p:attrNameLst>
                                          <p:attrName>style.visibility</p:attrName>
                                        </p:attrNameLst>
                                      </p:cBhvr>
                                      <p:to>
                                        <p:strVal val="visible"/>
                                      </p:to>
                                    </p:set>
                                    <p:animEffect transition="in" filter="wheel(1)">
                                      <p:cBhvr>
                                        <p:cTn id="22"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1329" y="227670"/>
            <a:ext cx="1886786" cy="546705"/>
            <a:chOff x="9220199" y="2324100"/>
            <a:chExt cx="1886786" cy="546705"/>
          </a:xfrm>
        </p:grpSpPr>
        <p:sp>
          <p:nvSpPr>
            <p:cNvPr id="4" name="TextBox 3"/>
            <p:cNvSpPr txBox="1"/>
            <p:nvPr/>
          </p:nvSpPr>
          <p:spPr>
            <a:xfrm>
              <a:off x="9220199" y="2324100"/>
              <a:ext cx="1886786" cy="496996"/>
            </a:xfrm>
            <a:prstGeom prst="rect">
              <a:avLst/>
            </a:prstGeom>
            <a:noFill/>
          </p:spPr>
          <p:txBody>
            <a:bodyPr wrap="square" rtlCol="0">
              <a:spAutoFit/>
            </a:bodyPr>
            <a:lstStyle/>
            <a:p>
              <a:pPr algn="just">
                <a:lnSpc>
                  <a:spcPct val="150000"/>
                </a:lnSpc>
              </a:pPr>
              <a:r>
                <a:rPr lang="en-US" sz="2000" smtClean="0">
                  <a:solidFill>
                    <a:srgbClr val="C00000"/>
                  </a:solidFill>
                  <a:latin typeface="Arial" panose="020B0604020202020204" pitchFamily="34" charset="0"/>
                  <a:cs typeface="Arial" panose="020B0604020202020204" pitchFamily="34" charset="0"/>
                </a:rPr>
                <a:t>        </a:t>
              </a:r>
              <a:r>
                <a:rPr lang="en-US" sz="2000" b="1" u="sng" smtClean="0">
                  <a:solidFill>
                    <a:srgbClr val="C00000"/>
                  </a:solidFill>
                  <a:latin typeface="Arial" panose="020B0604020202020204" pitchFamily="34" charset="0"/>
                  <a:cs typeface="Arial" panose="020B0604020202020204" pitchFamily="34" charset="0"/>
                </a:rPr>
                <a:t>TRẢ LỜI:</a:t>
              </a:r>
              <a:endParaRPr lang="en-US" sz="2000" b="1" u="sng">
                <a:solidFill>
                  <a:srgbClr val="C00000"/>
                </a:solidFill>
                <a:latin typeface="Arial" panose="020B0604020202020204" pitchFamily="34" charset="0"/>
                <a:cs typeface="Arial" panose="020B0604020202020204" pitchFamily="34" charset="0"/>
              </a:endParaRPr>
            </a:p>
          </p:txBody>
        </p:sp>
        <p:pic>
          <p:nvPicPr>
            <p:cNvPr id="5" name="Picture 2" descr="https://cdn-icons-png.flaticon.com/128/4151/41514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2423944" y="286362"/>
            <a:ext cx="6357198" cy="1630806"/>
            <a:chOff x="359456" y="917362"/>
            <a:chExt cx="6357198" cy="1630806"/>
          </a:xfrm>
        </p:grpSpPr>
        <p:sp>
          <p:nvSpPr>
            <p:cNvPr id="6" name="Rounded Rectangle 5"/>
            <p:cNvSpPr/>
            <p:nvPr/>
          </p:nvSpPr>
          <p:spPr>
            <a:xfrm>
              <a:off x="359456" y="917362"/>
              <a:ext cx="6357198" cy="1630806"/>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7" name="TextBox 6"/>
            <p:cNvSpPr txBox="1"/>
            <p:nvPr/>
          </p:nvSpPr>
          <p:spPr>
            <a:xfrm>
              <a:off x="511785" y="994101"/>
              <a:ext cx="6052539" cy="1477328"/>
            </a:xfrm>
            <a:prstGeom prst="rect">
              <a:avLst/>
            </a:prstGeom>
            <a:noFill/>
          </p:spPr>
          <p:txBody>
            <a:bodyPr wrap="square" rtlCol="0">
              <a:spAutoFit/>
            </a:bodyPr>
            <a:lstStyle/>
            <a:p>
              <a:pPr algn="just">
                <a:lnSpc>
                  <a:spcPct val="150000"/>
                </a:lnSpc>
              </a:pPr>
              <a:r>
                <a:rPr lang="vi-VN" sz="2000" b="1"/>
                <a:t>Nhóm 4: </a:t>
              </a:r>
              <a:r>
                <a:rPr lang="vi-VN" sz="2000"/>
                <a:t>d. Khi mua hàng trực tuyến, bạn B thường tham khảo thêm các ý kiến của khách hàng đã sử dụng sản phẩm ở cơ sở định mua để ra quyết định. </a:t>
              </a:r>
            </a:p>
          </p:txBody>
        </p:sp>
      </p:grpSp>
      <p:grpSp>
        <p:nvGrpSpPr>
          <p:cNvPr id="11" name="Group 10"/>
          <p:cNvGrpSpPr/>
          <p:nvPr/>
        </p:nvGrpSpPr>
        <p:grpSpPr>
          <a:xfrm>
            <a:off x="4357064" y="1840429"/>
            <a:ext cx="4271748" cy="3030723"/>
            <a:chOff x="-3387081" y="1886303"/>
            <a:chExt cx="7342361" cy="3030723"/>
          </a:xfrm>
        </p:grpSpPr>
        <p:sp>
          <p:nvSpPr>
            <p:cNvPr id="12" name="Rounded Rectangle 11"/>
            <p:cNvSpPr/>
            <p:nvPr/>
          </p:nvSpPr>
          <p:spPr>
            <a:xfrm>
              <a:off x="-3387081" y="2374651"/>
              <a:ext cx="7342361" cy="2542375"/>
            </a:xfrm>
            <a:prstGeom prst="roundRect">
              <a:avLst>
                <a:gd name="adj" fmla="val 7758"/>
              </a:avLst>
            </a:prstGeom>
            <a:solidFill>
              <a:srgbClr val="E7FFF5"/>
            </a:solidFill>
            <a:ln w="28575">
              <a:solidFill>
                <a:schemeClr val="accent4">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2000" smtClean="0">
                  <a:solidFill>
                    <a:schemeClr val="tx1"/>
                  </a:solidFill>
                  <a:latin typeface="Arial (Body)"/>
                </a:rPr>
                <a:t>T</a:t>
              </a:r>
              <a:r>
                <a:rPr lang="vi-VN" sz="2000" smtClean="0">
                  <a:solidFill>
                    <a:schemeClr val="tx1"/>
                  </a:solidFill>
                  <a:latin typeface="Arial (Body)"/>
                </a:rPr>
                <a:t>ham </a:t>
              </a:r>
              <a:r>
                <a:rPr lang="vi-VN" sz="2000">
                  <a:solidFill>
                    <a:schemeClr val="tx1"/>
                  </a:solidFill>
                  <a:latin typeface="Arial (Body)"/>
                </a:rPr>
                <a:t>khảo ý kiến của người đã sử dụng sản phẩm ở cơ sở định mua giúp có thêm thông tin chính xác hơn, thực tế hơn để mua được hàng hoá hiệu quả.</a:t>
              </a:r>
            </a:p>
          </p:txBody>
        </p:sp>
        <p:pic>
          <p:nvPicPr>
            <p:cNvPr id="13" name="Picture 12">
              <a:extLst>
                <a:ext uri="{FF2B5EF4-FFF2-40B4-BE49-F238E27FC236}">
                  <a16:creationId xmlns:a16="http://schemas.microsoft.com/office/drawing/2014/main" id="{E204B257-CA69-63D6-9E33-2695CAA6E0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rcRect/>
            <a:stretch>
              <a:fillRect/>
            </a:stretch>
          </p:blipFill>
          <p:spPr>
            <a:xfrm rot="18880423" flipH="1">
              <a:off x="3323932" y="1765296"/>
              <a:ext cx="493914" cy="735928"/>
            </a:xfrm>
            <a:prstGeom prst="rect">
              <a:avLst/>
            </a:prstGeom>
          </p:spPr>
        </p:pic>
      </p:grpSp>
      <p:pic>
        <p:nvPicPr>
          <p:cNvPr id="14" name="Picture 5"/>
          <p:cNvPicPr>
            <a:picLocks noChangeAspect="1"/>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160272" y="4115944"/>
            <a:ext cx="747279" cy="650434"/>
          </a:xfrm>
          <a:prstGeom prst="rect">
            <a:avLst/>
          </a:prstGeom>
        </p:spPr>
      </p:pic>
      <p:pic>
        <p:nvPicPr>
          <p:cNvPr id="37890" name="Picture 2" descr="https://media.istockphoto.com/id/1394811364/photo/young-two-women-in-a-cafe-shopping-online-with-credit-card.jpg?s=612x612&amp;w=0&amp;k=20&amp;c=8pxw28TOtUfWit-FKxbEMzSbS-dDZMSFsf1v2TPiWDw="/>
          <p:cNvPicPr>
            <a:picLocks noChangeAspect="1" noChangeArrowheads="1"/>
          </p:cNvPicPr>
          <p:nvPr/>
        </p:nvPicPr>
        <p:blipFill rotWithShape="1">
          <a:blip r:embed="rId58">
            <a:extLst>
              <a:ext uri="{28A0092B-C50C-407E-A947-70E740481C1C}">
                <a14:useLocalDpi xmlns:a14="http://schemas.microsoft.com/office/drawing/2010/main" val="0"/>
              </a:ext>
            </a:extLst>
          </a:blip>
          <a:srcRect l="4343" r="3030"/>
          <a:stretch/>
        </p:blipFill>
        <p:spPr bwMode="auto">
          <a:xfrm>
            <a:off x="401965" y="2252855"/>
            <a:ext cx="3492300" cy="251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8627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000"/>
                            </p:stCondLst>
                            <p:childTnLst>
                              <p:par>
                                <p:cTn id="20" presetID="21" presetClass="entr" presetSubtype="1" fill="hold" nodeType="afterEffect">
                                  <p:stCondLst>
                                    <p:cond delay="0"/>
                                  </p:stCondLst>
                                  <p:childTnLst>
                                    <p:set>
                                      <p:cBhvr>
                                        <p:cTn id="21" dur="1" fill="hold">
                                          <p:stCondLst>
                                            <p:cond delay="0"/>
                                          </p:stCondLst>
                                        </p:cTn>
                                        <p:tgtEl>
                                          <p:spTgt spid="37890"/>
                                        </p:tgtEl>
                                        <p:attrNameLst>
                                          <p:attrName>style.visibility</p:attrName>
                                        </p:attrNameLst>
                                      </p:cBhvr>
                                      <p:to>
                                        <p:strVal val="visible"/>
                                      </p:to>
                                    </p:set>
                                    <p:animEffect transition="in" filter="wheel(1)">
                                      <p:cBhvr>
                                        <p:cTn id="22"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39269123"/>
              </p:ext>
            </p:extLst>
          </p:nvPr>
        </p:nvGraphicFramePr>
        <p:xfrm>
          <a:off x="0" y="1500992"/>
          <a:ext cx="9144000" cy="3642508"/>
        </p:xfrm>
        <a:graphic>
          <a:graphicData uri="http://schemas.openxmlformats.org/drawingml/2006/table">
            <a:tbl>
              <a:tblPr firstRow="1" firstCol="1" bandRow="1">
                <a:tableStyleId>{2AA4BE9F-D2D2-4A10-8166-BDB6B85E781A}</a:tableStyleId>
              </a:tblPr>
              <a:tblGrid>
                <a:gridCol w="3313216">
                  <a:extLst>
                    <a:ext uri="{9D8B030D-6E8A-4147-A177-3AD203B41FA5}">
                      <a16:colId xmlns:a16="http://schemas.microsoft.com/office/drawing/2014/main" val="4074620775"/>
                    </a:ext>
                  </a:extLst>
                </a:gridCol>
                <a:gridCol w="2861953">
                  <a:extLst>
                    <a:ext uri="{9D8B030D-6E8A-4147-A177-3AD203B41FA5}">
                      <a16:colId xmlns:a16="http://schemas.microsoft.com/office/drawing/2014/main" val="4214040978"/>
                    </a:ext>
                  </a:extLst>
                </a:gridCol>
                <a:gridCol w="2968831">
                  <a:extLst>
                    <a:ext uri="{9D8B030D-6E8A-4147-A177-3AD203B41FA5}">
                      <a16:colId xmlns:a16="http://schemas.microsoft.com/office/drawing/2014/main" val="487762885"/>
                    </a:ext>
                  </a:extLst>
                </a:gridCol>
              </a:tblGrid>
              <a:tr h="467137">
                <a:tc rowSpan="2">
                  <a:txBody>
                    <a:bodyPr/>
                    <a:lstStyle/>
                    <a:p>
                      <a:pPr marL="0" marR="0" algn="ctr">
                        <a:lnSpc>
                          <a:spcPct val="100000"/>
                        </a:lnSpc>
                        <a:spcBef>
                          <a:spcPts val="100"/>
                        </a:spcBef>
                        <a:spcAft>
                          <a:spcPts val="100"/>
                        </a:spcAft>
                      </a:pPr>
                      <a:r>
                        <a:rPr lang="en-US" sz="2000" b="1">
                          <a:effectLst/>
                          <a:latin typeface="+mj-lt"/>
                        </a:rPr>
                        <a:t>Thói quen tiêu dùng</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algn="ctr">
                        <a:lnSpc>
                          <a:spcPct val="100000"/>
                        </a:lnSpc>
                        <a:spcBef>
                          <a:spcPts val="100"/>
                        </a:spcBef>
                        <a:spcAft>
                          <a:spcPts val="100"/>
                        </a:spcAft>
                      </a:pPr>
                      <a:r>
                        <a:rPr lang="en-US" sz="2000" b="1">
                          <a:effectLst/>
                          <a:latin typeface="+mj-lt"/>
                        </a:rPr>
                        <a:t>Kết quả</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3020030270"/>
                  </a:ext>
                </a:extLst>
              </a:tr>
              <a:tr h="467137">
                <a:tc vMerge="1">
                  <a:txBody>
                    <a:bodyPr/>
                    <a:lstStyle/>
                    <a:p>
                      <a:endParaRPr lang="en-US"/>
                    </a:p>
                  </a:txBody>
                  <a:tcPr/>
                </a:tc>
                <a:tc>
                  <a:txBody>
                    <a:bodyPr/>
                    <a:lstStyle/>
                    <a:p>
                      <a:pPr marL="0" marR="0" algn="ctr">
                        <a:lnSpc>
                          <a:spcPct val="100000"/>
                        </a:lnSpc>
                        <a:spcBef>
                          <a:spcPts val="100"/>
                        </a:spcBef>
                        <a:spcAft>
                          <a:spcPts val="100"/>
                        </a:spcAft>
                      </a:pPr>
                      <a:r>
                        <a:rPr lang="en-US" sz="2000" b="1">
                          <a:effectLst/>
                          <a:latin typeface="+mj-lt"/>
                        </a:rPr>
                        <a:t>Ưu điểm</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0000"/>
                        </a:lnSpc>
                        <a:spcBef>
                          <a:spcPts val="100"/>
                        </a:spcBef>
                        <a:spcAft>
                          <a:spcPts val="100"/>
                        </a:spcAft>
                      </a:pPr>
                      <a:r>
                        <a:rPr lang="en-US" sz="2000" b="1">
                          <a:effectLst/>
                          <a:latin typeface="+mj-lt"/>
                        </a:rPr>
                        <a:t>Nhược điểm</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34662030"/>
                  </a:ext>
                </a:extLst>
              </a:tr>
              <a:tr h="2708234">
                <a:tc>
                  <a:txBody>
                    <a:bodyPr/>
                    <a:lstStyle/>
                    <a:p>
                      <a:pPr marL="0" marR="0" algn="ctr">
                        <a:lnSpc>
                          <a:spcPct val="100000"/>
                        </a:lnSpc>
                        <a:spcBef>
                          <a:spcPts val="100"/>
                        </a:spcBef>
                        <a:spcAft>
                          <a:spcPts val="100"/>
                        </a:spcAft>
                      </a:pP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DE"/>
                    </a:solidFill>
                  </a:tcPr>
                </a:tc>
                <a:tc>
                  <a:txBody>
                    <a:bodyPr/>
                    <a:lstStyle/>
                    <a:p>
                      <a:pPr marL="0" marR="0" algn="ctr">
                        <a:lnSpc>
                          <a:spcPct val="100000"/>
                        </a:lnSpc>
                        <a:spcBef>
                          <a:spcPts val="100"/>
                        </a:spcBef>
                        <a:spcAft>
                          <a:spcPts val="100"/>
                        </a:spcAft>
                      </a:pPr>
                      <a:r>
                        <a:rPr lang="en-US" sz="2000" b="1">
                          <a:effectLst/>
                          <a:latin typeface="+mj-lt"/>
                        </a:rPr>
                        <a:t> </a:t>
                      </a:r>
                      <a:endParaRPr lang="en-US" sz="2000" b="1" smtClean="0">
                        <a:effectLst/>
                        <a:latin typeface="+mj-lt"/>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DE"/>
                    </a:solidFill>
                  </a:tcPr>
                </a:tc>
                <a:tc>
                  <a:txBody>
                    <a:bodyPr/>
                    <a:lstStyle/>
                    <a:p>
                      <a:pPr marL="0" marR="0" algn="ctr">
                        <a:lnSpc>
                          <a:spcPct val="100000"/>
                        </a:lnSpc>
                        <a:spcBef>
                          <a:spcPts val="100"/>
                        </a:spcBef>
                        <a:spcAft>
                          <a:spcPts val="100"/>
                        </a:spcAft>
                      </a:pP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DE"/>
                    </a:solidFill>
                  </a:tcPr>
                </a:tc>
                <a:extLst>
                  <a:ext uri="{0D108BD9-81ED-4DB2-BD59-A6C34878D82A}">
                    <a16:rowId xmlns:a16="http://schemas.microsoft.com/office/drawing/2014/main" val="4060821845"/>
                  </a:ext>
                </a:extLst>
              </a:tr>
            </a:tbl>
          </a:graphicData>
        </a:graphic>
      </p:graphicFrame>
      <p:sp>
        <p:nvSpPr>
          <p:cNvPr id="5" name="TextBox 4">
            <a:extLst>
              <a:ext uri="{FF2B5EF4-FFF2-40B4-BE49-F238E27FC236}">
                <a16:creationId xmlns:a16="http://schemas.microsoft.com/office/drawing/2014/main" id="{CDC43038-46C3-9F58-E08A-F4D8E522DB97}"/>
              </a:ext>
            </a:extLst>
          </p:cNvPr>
          <p:cNvSpPr txBox="1"/>
          <p:nvPr/>
        </p:nvSpPr>
        <p:spPr>
          <a:xfrm>
            <a:off x="100660" y="2458590"/>
            <a:ext cx="3107863" cy="1938992"/>
          </a:xfrm>
          <a:prstGeom prst="rect">
            <a:avLst/>
          </a:prstGeom>
          <a:noFill/>
        </p:spPr>
        <p:txBody>
          <a:bodyPr wrap="square">
            <a:spAutoFit/>
          </a:bodyPr>
          <a:lstStyle/>
          <a:p>
            <a:pPr algn="just">
              <a:lnSpc>
                <a:spcPct val="150000"/>
              </a:lnSpc>
            </a:pPr>
            <a:r>
              <a:rPr lang="vi-VN" sz="2000" b="1">
                <a:latin typeface="Arial" panose="020B0604020202020204" pitchFamily="34" charset="0"/>
                <a:cs typeface="Arial" panose="020B0604020202020204" pitchFamily="34" charset="0"/>
              </a:rPr>
              <a:t>2. Mua hàng trực tuyến: </a:t>
            </a:r>
            <a:r>
              <a:rPr lang="en-US" sz="2000">
                <a:latin typeface="Arial" panose="020B0604020202020204" pitchFamily="34" charset="0"/>
                <a:cs typeface="Arial" panose="020B0604020202020204" pitchFamily="34" charset="0"/>
              </a:rPr>
              <a:t>T</a:t>
            </a:r>
            <a:r>
              <a:rPr lang="vi-VN" sz="2000" smtClean="0">
                <a:latin typeface="Arial" panose="020B0604020202020204" pitchFamily="34" charset="0"/>
                <a:cs typeface="Arial" panose="020B0604020202020204" pitchFamily="34" charset="0"/>
              </a:rPr>
              <a:t>hường </a:t>
            </a:r>
            <a:r>
              <a:rPr lang="vi-VN" sz="2000">
                <a:latin typeface="Arial" panose="020B0604020202020204" pitchFamily="34" charset="0"/>
                <a:cs typeface="Arial" panose="020B0604020202020204" pitchFamily="34" charset="0"/>
              </a:rPr>
              <a:t>xuyên mua hàng trực tuyến vì tiện lợi và có nhiều sự lựa chọn.</a:t>
            </a:r>
          </a:p>
        </p:txBody>
      </p:sp>
      <p:sp>
        <p:nvSpPr>
          <p:cNvPr id="6" name="TextBox 5">
            <a:extLst>
              <a:ext uri="{FF2B5EF4-FFF2-40B4-BE49-F238E27FC236}">
                <a16:creationId xmlns:a16="http://schemas.microsoft.com/office/drawing/2014/main" id="{CDC43038-46C3-9F58-E08A-F4D8E522DB97}"/>
              </a:ext>
            </a:extLst>
          </p:cNvPr>
          <p:cNvSpPr txBox="1"/>
          <p:nvPr/>
        </p:nvSpPr>
        <p:spPr>
          <a:xfrm>
            <a:off x="3404474" y="2458590"/>
            <a:ext cx="2676400" cy="1477328"/>
          </a:xfrm>
          <a:prstGeom prst="rect">
            <a:avLst/>
          </a:prstGeom>
          <a:noFill/>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Tiết kiệm thời gian và có thể so sánh giá cả giữa các cửa hàng. </a:t>
            </a:r>
          </a:p>
        </p:txBody>
      </p:sp>
      <p:sp>
        <p:nvSpPr>
          <p:cNvPr id="7" name="TextBox 6">
            <a:extLst>
              <a:ext uri="{FF2B5EF4-FFF2-40B4-BE49-F238E27FC236}">
                <a16:creationId xmlns:a16="http://schemas.microsoft.com/office/drawing/2014/main" id="{CDC43038-46C3-9F58-E08A-F4D8E522DB97}"/>
              </a:ext>
            </a:extLst>
          </p:cNvPr>
          <p:cNvSpPr txBox="1"/>
          <p:nvPr/>
        </p:nvSpPr>
        <p:spPr>
          <a:xfrm>
            <a:off x="6276826" y="2458590"/>
            <a:ext cx="2744669" cy="1477328"/>
          </a:xfrm>
          <a:prstGeom prst="rect">
            <a:avLst/>
          </a:prstGeom>
          <a:noFill/>
        </p:spPr>
        <p:txBody>
          <a:bodyPr wrap="square">
            <a:spAutoFit/>
          </a:bodyPr>
          <a:lstStyle/>
          <a:p>
            <a:pPr algn="just">
              <a:lnSpc>
                <a:spcPct val="150000"/>
              </a:lnSpc>
            </a:pPr>
            <a:r>
              <a:rPr lang="en-US" sz="2000" smtClean="0">
                <a:latin typeface="Arial" panose="020B0604020202020204" pitchFamily="34" charset="0"/>
                <a:cs typeface="Arial" panose="020B0604020202020204" pitchFamily="34" charset="0"/>
              </a:rPr>
              <a:t>Đ</a:t>
            </a:r>
            <a:r>
              <a:rPr lang="vi-VN" sz="2000" smtClean="0">
                <a:latin typeface="Arial" panose="020B0604020202020204" pitchFamily="34" charset="0"/>
                <a:cs typeface="Arial" panose="020B0604020202020204" pitchFamily="34" charset="0"/>
              </a:rPr>
              <a:t>ôi </a:t>
            </a:r>
            <a:r>
              <a:rPr lang="vi-VN" sz="2000">
                <a:latin typeface="Arial" panose="020B0604020202020204" pitchFamily="34" charset="0"/>
                <a:cs typeface="Arial" panose="020B0604020202020204" pitchFamily="34" charset="0"/>
              </a:rPr>
              <a:t>khi </a:t>
            </a:r>
            <a:r>
              <a:rPr lang="vi-VN" sz="2000" smtClean="0">
                <a:latin typeface="Arial" panose="020B0604020202020204" pitchFamily="34" charset="0"/>
                <a:cs typeface="Arial" panose="020B0604020202020204" pitchFamily="34" charset="0"/>
              </a:rPr>
              <a:t>gặp </a:t>
            </a:r>
            <a:r>
              <a:rPr lang="vi-VN" sz="2000">
                <a:latin typeface="Arial" panose="020B0604020202020204" pitchFamily="34" charset="0"/>
                <a:cs typeface="Arial" panose="020B0604020202020204" pitchFamily="34" charset="0"/>
              </a:rPr>
              <a:t>phải hàng kém chất lượng hoặc không giống mô tả.</a:t>
            </a:r>
          </a:p>
        </p:txBody>
      </p:sp>
      <p:grpSp>
        <p:nvGrpSpPr>
          <p:cNvPr id="9" name="Group 8"/>
          <p:cNvGrpSpPr/>
          <p:nvPr/>
        </p:nvGrpSpPr>
        <p:grpSpPr>
          <a:xfrm>
            <a:off x="1494838" y="834619"/>
            <a:ext cx="6154323" cy="553998"/>
            <a:chOff x="605200" y="2456835"/>
            <a:chExt cx="6154323" cy="553998"/>
          </a:xfrm>
        </p:grpSpPr>
        <p:sp>
          <p:nvSpPr>
            <p:cNvPr id="10" name="TextBox 9"/>
            <p:cNvSpPr txBox="1"/>
            <p:nvPr/>
          </p:nvSpPr>
          <p:spPr>
            <a:xfrm>
              <a:off x="605200" y="2456835"/>
              <a:ext cx="6154323" cy="553998"/>
            </a:xfrm>
            <a:prstGeom prst="rect">
              <a:avLst/>
            </a:prstGeom>
            <a:noFill/>
          </p:spPr>
          <p:txBody>
            <a:bodyPr wrap="square" rtlCol="0">
              <a:spAutoFit/>
            </a:bodyPr>
            <a:lstStyle/>
            <a:p>
              <a:pPr lvl="1" algn="just">
                <a:lnSpc>
                  <a:spcPct val="150000"/>
                </a:lnSpc>
              </a:pPr>
              <a:r>
                <a:rPr lang="en-US" sz="2000" b="1" smtClean="0"/>
                <a:t>    </a:t>
              </a:r>
              <a:r>
                <a:rPr lang="vi-VN" sz="2000" b="1" smtClean="0"/>
                <a:t>Những </a:t>
              </a:r>
              <a:r>
                <a:rPr lang="vi-VN" sz="2000" b="1"/>
                <a:t>thói quen tiêu dùng của HS và gia đình:</a:t>
              </a:r>
              <a:endParaRPr lang="en-US" sz="2000" b="1"/>
            </a:p>
          </p:txBody>
        </p:sp>
        <p:pic>
          <p:nvPicPr>
            <p:cNvPr id="11"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0" y="203677"/>
            <a:ext cx="9144000" cy="630942"/>
          </a:xfrm>
          <a:prstGeom prst="rect">
            <a:avLst/>
          </a:prstGeom>
          <a:noFill/>
        </p:spPr>
        <p:txBody>
          <a:bodyPr wrap="square" rtlCol="0">
            <a:spAutoFit/>
          </a:bodyPr>
          <a:lstStyle/>
          <a:p>
            <a:pPr algn="ctr"/>
            <a:r>
              <a:rPr lang="en-US" sz="3500" b="1" smtClean="0">
                <a:solidFill>
                  <a:schemeClr val="accent1">
                    <a:lumMod val="50000"/>
                  </a:schemeClr>
                </a:solidFill>
              </a:rPr>
              <a:t>KHỞI ĐỘNG</a:t>
            </a:r>
            <a:endParaRPr lang="en-US" sz="3500" b="1">
              <a:solidFill>
                <a:schemeClr val="accent1">
                  <a:lumMod val="50000"/>
                </a:schemeClr>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8134" t="6147" b="51200"/>
          <a:stretch/>
        </p:blipFill>
        <p:spPr>
          <a:xfrm>
            <a:off x="4651631" y="3884361"/>
            <a:ext cx="1531116" cy="1259139"/>
          </a:xfrm>
          <a:prstGeom prst="rect">
            <a:avLst/>
          </a:prstGeom>
        </p:spPr>
      </p:pic>
    </p:spTree>
    <p:extLst>
      <p:ext uri="{BB962C8B-B14F-4D97-AF65-F5344CB8AC3E}">
        <p14:creationId xmlns:p14="http://schemas.microsoft.com/office/powerpoint/2010/main" val="2822215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6169"/>
            <a:ext cx="9144000" cy="446276"/>
          </a:xfrm>
          <a:prstGeom prst="rect">
            <a:avLst/>
          </a:prstGeom>
          <a:noFill/>
        </p:spPr>
        <p:txBody>
          <a:bodyPr wrap="square" rtlCol="0">
            <a:spAutoFit/>
          </a:bodyPr>
          <a:lstStyle/>
          <a:p>
            <a:pPr algn="ctr"/>
            <a:r>
              <a:rPr lang="en-US" sz="2300" b="1" smtClean="0">
                <a:solidFill>
                  <a:srgbClr val="C00000"/>
                </a:solidFill>
              </a:rPr>
              <a:t>Nhiệm vụ </a:t>
            </a:r>
            <a:r>
              <a:rPr lang="en-US" sz="2300" b="1">
                <a:solidFill>
                  <a:srgbClr val="C00000"/>
                </a:solidFill>
              </a:rPr>
              <a:t>2</a:t>
            </a:r>
            <a:r>
              <a:rPr lang="vi-VN" sz="2300" b="1" smtClean="0">
                <a:solidFill>
                  <a:srgbClr val="C00000"/>
                </a:solidFill>
              </a:rPr>
              <a:t>: </a:t>
            </a:r>
            <a:r>
              <a:rPr lang="vi-VN" sz="2300" b="1">
                <a:solidFill>
                  <a:srgbClr val="C00000"/>
                </a:solidFill>
              </a:rPr>
              <a:t>Nhận xét hành vi</a:t>
            </a:r>
            <a:endParaRPr lang="en-US" sz="2300" b="1">
              <a:solidFill>
                <a:srgbClr val="C00000"/>
              </a:solidFill>
            </a:endParaRPr>
          </a:p>
        </p:txBody>
      </p:sp>
      <p:sp>
        <p:nvSpPr>
          <p:cNvPr id="4" name="TextBox 3"/>
          <p:cNvSpPr txBox="1"/>
          <p:nvPr/>
        </p:nvSpPr>
        <p:spPr>
          <a:xfrm>
            <a:off x="577963" y="582445"/>
            <a:ext cx="7988073" cy="1477328"/>
          </a:xfrm>
          <a:prstGeom prst="rect">
            <a:avLst/>
          </a:prstGeom>
          <a:noFill/>
        </p:spPr>
        <p:txBody>
          <a:bodyPr wrap="square" rtlCol="0">
            <a:spAutoFit/>
          </a:bodyPr>
          <a:lstStyle/>
          <a:p>
            <a:pPr algn="just">
              <a:lnSpc>
                <a:spcPct val="150000"/>
              </a:lnSpc>
            </a:pPr>
            <a:r>
              <a:rPr lang="en-US" sz="2000" i="1" smtClean="0"/>
              <a:t>Hoạt động </a:t>
            </a:r>
            <a:r>
              <a:rPr lang="vi-VN" sz="2000" i="1" smtClean="0"/>
              <a:t>nhóm</a:t>
            </a:r>
            <a:r>
              <a:rPr lang="vi-VN" sz="2000" i="1"/>
              <a:t>, </a:t>
            </a:r>
            <a:r>
              <a:rPr lang="vi-VN" sz="2000" i="1" smtClean="0"/>
              <a:t>đọc </a:t>
            </a:r>
            <a:r>
              <a:rPr lang="vi-VN" sz="2000" i="1"/>
              <a:t>các trường hợp trong SGK tr.41 và thực hiện nhiệm vụ: </a:t>
            </a:r>
            <a:r>
              <a:rPr lang="vi-VN" sz="2000"/>
              <a:t>Vận dụng cách tiêu dùng thông minh để nhận xét hành vi mua sắm của các nhân vật trong những trường hợp dưới đây:</a:t>
            </a:r>
            <a:endParaRPr lang="en-US" sz="2000"/>
          </a:p>
        </p:txBody>
      </p:sp>
      <p:grpSp>
        <p:nvGrpSpPr>
          <p:cNvPr id="2" name="Group 1"/>
          <p:cNvGrpSpPr/>
          <p:nvPr/>
        </p:nvGrpSpPr>
        <p:grpSpPr>
          <a:xfrm>
            <a:off x="501762" y="2222501"/>
            <a:ext cx="8140473" cy="2569136"/>
            <a:chOff x="736826" y="2438401"/>
            <a:chExt cx="8140473" cy="2569136"/>
          </a:xfrm>
        </p:grpSpPr>
        <p:sp>
          <p:nvSpPr>
            <p:cNvPr id="5" name="Rounded Rectangle 4"/>
            <p:cNvSpPr/>
            <p:nvPr/>
          </p:nvSpPr>
          <p:spPr>
            <a:xfrm>
              <a:off x="736826" y="2438401"/>
              <a:ext cx="8140473" cy="2569136"/>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6" name="TextBox 5"/>
            <p:cNvSpPr txBox="1"/>
            <p:nvPr/>
          </p:nvSpPr>
          <p:spPr>
            <a:xfrm>
              <a:off x="908406" y="2522640"/>
              <a:ext cx="7797312" cy="2400657"/>
            </a:xfrm>
            <a:prstGeom prst="rect">
              <a:avLst/>
            </a:prstGeom>
            <a:noFill/>
          </p:spPr>
          <p:txBody>
            <a:bodyPr wrap="square" rtlCol="0">
              <a:spAutoFit/>
            </a:bodyPr>
            <a:lstStyle/>
            <a:p>
              <a:pPr algn="just">
                <a:lnSpc>
                  <a:spcPct val="150000"/>
                </a:lnSpc>
              </a:pPr>
              <a:r>
                <a:rPr lang="vi-VN" sz="2000" b="1" smtClean="0"/>
                <a:t>Nhóm </a:t>
              </a:r>
              <a:r>
                <a:rPr lang="vi-VN" sz="2000" b="1"/>
                <a:t>1 + 2: </a:t>
              </a:r>
              <a:r>
                <a:rPr lang="vi-VN" sz="2000" smtClean="0"/>
                <a:t>a</a:t>
              </a:r>
              <a:r>
                <a:rPr lang="vi-VN" sz="2000"/>
                <a:t>) Bạn H được mẹ giao nhiệm vụ cùng em gái 10 tuổi đi mua vở, đồ dùng học tập chuẩn bị cho năm học mới. Thấy hai anh em chuẩn bị đến cửa hàng văn phòng phẩm, mẹ nhắc H ghi ra những thứ cần mua nhưng H cho rằng cứ đến cửa hàng là sẽ mua được đầy đủ.</a:t>
              </a:r>
            </a:p>
          </p:txBody>
        </p:sp>
      </p:grpSp>
    </p:spTree>
    <p:extLst>
      <p:ext uri="{BB962C8B-B14F-4D97-AF65-F5344CB8AC3E}">
        <p14:creationId xmlns:p14="http://schemas.microsoft.com/office/powerpoint/2010/main" val="1279282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7429" y="321207"/>
            <a:ext cx="7969138" cy="2146299"/>
            <a:chOff x="736827" y="2438401"/>
            <a:chExt cx="7969138" cy="2146299"/>
          </a:xfrm>
        </p:grpSpPr>
        <p:sp>
          <p:nvSpPr>
            <p:cNvPr id="5" name="Rounded Rectangle 4"/>
            <p:cNvSpPr/>
            <p:nvPr/>
          </p:nvSpPr>
          <p:spPr>
            <a:xfrm>
              <a:off x="736827" y="2438401"/>
              <a:ext cx="7969138" cy="2146299"/>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6" name="TextBox 5"/>
            <p:cNvSpPr txBox="1"/>
            <p:nvPr/>
          </p:nvSpPr>
          <p:spPr>
            <a:xfrm>
              <a:off x="962317" y="2542054"/>
              <a:ext cx="7518158" cy="1938992"/>
            </a:xfrm>
            <a:prstGeom prst="rect">
              <a:avLst/>
            </a:prstGeom>
            <a:noFill/>
          </p:spPr>
          <p:txBody>
            <a:bodyPr wrap="square" rtlCol="0">
              <a:spAutoFit/>
            </a:bodyPr>
            <a:lstStyle/>
            <a:p>
              <a:pPr algn="just">
                <a:lnSpc>
                  <a:spcPct val="150000"/>
                </a:lnSpc>
              </a:pPr>
              <a:r>
                <a:rPr lang="vi-VN" sz="2000" b="1" smtClean="0"/>
                <a:t>Nhóm </a:t>
              </a:r>
              <a:r>
                <a:rPr lang="vi-VN" sz="2000" b="1"/>
                <a:t>3 + 4: </a:t>
              </a:r>
              <a:r>
                <a:rPr lang="vi-VN" sz="2000" smtClean="0"/>
                <a:t>b</a:t>
              </a:r>
              <a:r>
                <a:rPr lang="vi-VN" sz="2000"/>
                <a:t>) Bạn D rất thích các món ăn chế biến từ hải sản. Thấy ở chợ có người bán hộp thịt cua, ghẹ với giá rẻ hơn hẳn so với mua hàng tươi sống, D quyết định mua mặc dù không rõ nguồn gốc.</a:t>
              </a:r>
            </a:p>
          </p:txBody>
        </p:sp>
      </p:grpSp>
      <p:grpSp>
        <p:nvGrpSpPr>
          <p:cNvPr id="7" name="Group 6"/>
          <p:cNvGrpSpPr/>
          <p:nvPr/>
        </p:nvGrpSpPr>
        <p:grpSpPr>
          <a:xfrm>
            <a:off x="587429" y="2690644"/>
            <a:ext cx="7969138" cy="2146299"/>
            <a:chOff x="736827" y="2438401"/>
            <a:chExt cx="7969138" cy="2146299"/>
          </a:xfrm>
        </p:grpSpPr>
        <p:sp>
          <p:nvSpPr>
            <p:cNvPr id="8" name="Rounded Rectangle 7"/>
            <p:cNvSpPr/>
            <p:nvPr/>
          </p:nvSpPr>
          <p:spPr>
            <a:xfrm>
              <a:off x="736827" y="2438401"/>
              <a:ext cx="7969138" cy="2146299"/>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9" name="TextBox 8"/>
            <p:cNvSpPr txBox="1"/>
            <p:nvPr/>
          </p:nvSpPr>
          <p:spPr>
            <a:xfrm>
              <a:off x="906722" y="2542054"/>
              <a:ext cx="7629347" cy="1938992"/>
            </a:xfrm>
            <a:prstGeom prst="rect">
              <a:avLst/>
            </a:prstGeom>
            <a:noFill/>
          </p:spPr>
          <p:txBody>
            <a:bodyPr wrap="square" rtlCol="0">
              <a:spAutoFit/>
            </a:bodyPr>
            <a:lstStyle/>
            <a:p>
              <a:pPr algn="just">
                <a:lnSpc>
                  <a:spcPct val="150000"/>
                </a:lnSpc>
              </a:pPr>
              <a:r>
                <a:rPr lang="vi-VN" sz="2000" b="1" smtClean="0"/>
                <a:t>Nhóm </a:t>
              </a:r>
              <a:r>
                <a:rPr lang="vi-VN" sz="2000" b="1"/>
                <a:t>5 + 6: </a:t>
              </a:r>
              <a:r>
                <a:rPr lang="vi-VN" sz="2000" smtClean="0"/>
                <a:t>c</a:t>
              </a:r>
              <a:r>
                <a:rPr lang="vi-VN" sz="2000"/>
                <a:t>) Một người bạn thân trong lớp gửi thông tin về loại áo chống nắng rất hợp với tuổi học sinh, được giảm giá 20% nếu mua từ 2 áo trở lên và rủ C cùng mua để được hưởng khuyến mại. C cân nhắc và quyết định từ chối vì không có nhu cầu.</a:t>
              </a:r>
            </a:p>
          </p:txBody>
        </p:sp>
      </p:grpSp>
    </p:spTree>
    <p:extLst>
      <p:ext uri="{BB962C8B-B14F-4D97-AF65-F5344CB8AC3E}">
        <p14:creationId xmlns:p14="http://schemas.microsoft.com/office/powerpoint/2010/main" val="28206844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826" y="666400"/>
            <a:ext cx="7969138" cy="2506574"/>
            <a:chOff x="736827" y="2438402"/>
            <a:chExt cx="7969138" cy="2506574"/>
          </a:xfrm>
        </p:grpSpPr>
        <p:sp>
          <p:nvSpPr>
            <p:cNvPr id="5" name="Rounded Rectangle 4"/>
            <p:cNvSpPr/>
            <p:nvPr/>
          </p:nvSpPr>
          <p:spPr>
            <a:xfrm>
              <a:off x="736827" y="2438402"/>
              <a:ext cx="7969138" cy="2506574"/>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6" name="TextBox 5"/>
            <p:cNvSpPr txBox="1"/>
            <p:nvPr/>
          </p:nvSpPr>
          <p:spPr>
            <a:xfrm>
              <a:off x="849572" y="2491360"/>
              <a:ext cx="7743648" cy="2400657"/>
            </a:xfrm>
            <a:prstGeom prst="rect">
              <a:avLst/>
            </a:prstGeom>
            <a:noFill/>
          </p:spPr>
          <p:txBody>
            <a:bodyPr wrap="square" rtlCol="0">
              <a:spAutoFit/>
            </a:bodyPr>
            <a:lstStyle/>
            <a:p>
              <a:pPr algn="just">
                <a:lnSpc>
                  <a:spcPct val="150000"/>
                </a:lnSpc>
              </a:pPr>
              <a:r>
                <a:rPr lang="vi-VN" sz="2000" b="1"/>
                <a:t>Nhóm 1 + 2: </a:t>
              </a:r>
              <a:r>
                <a:rPr lang="vi-VN" sz="2000"/>
                <a:t>a) Bạn H được mẹ giao nhiệm vụ cùng em gái 10 tuổi đi mua vở, đồ dùng học tập chuẩn bị cho năm học mới. Thấy hai anh em chuẩn bị đến cửa hàng văn phòng phẩm, mẹ nhắc H ghi ra những thứ cần mua nhưng H cho rằng cứ đến cửa hàng là sẽ mua được đầy đủ.</a:t>
              </a:r>
            </a:p>
          </p:txBody>
        </p:sp>
      </p:grpSp>
      <p:grpSp>
        <p:nvGrpSpPr>
          <p:cNvPr id="10" name="Group 9"/>
          <p:cNvGrpSpPr/>
          <p:nvPr/>
        </p:nvGrpSpPr>
        <p:grpSpPr>
          <a:xfrm>
            <a:off x="185129" y="55473"/>
            <a:ext cx="1886786" cy="546705"/>
            <a:chOff x="9220199" y="2324100"/>
            <a:chExt cx="1886786" cy="546705"/>
          </a:xfrm>
        </p:grpSpPr>
        <p:sp>
          <p:nvSpPr>
            <p:cNvPr id="11" name="TextBox 10"/>
            <p:cNvSpPr txBox="1"/>
            <p:nvPr/>
          </p:nvSpPr>
          <p:spPr>
            <a:xfrm>
              <a:off x="9220199" y="2324100"/>
              <a:ext cx="1886786" cy="496996"/>
            </a:xfrm>
            <a:prstGeom prst="rect">
              <a:avLst/>
            </a:prstGeom>
            <a:noFill/>
          </p:spPr>
          <p:txBody>
            <a:bodyPr wrap="square" rtlCol="0">
              <a:spAutoFit/>
            </a:bodyPr>
            <a:lstStyle/>
            <a:p>
              <a:pPr algn="just">
                <a:lnSpc>
                  <a:spcPct val="150000"/>
                </a:lnSpc>
              </a:pPr>
              <a:r>
                <a:rPr lang="en-US" sz="2000" smtClean="0">
                  <a:solidFill>
                    <a:srgbClr val="C00000"/>
                  </a:solidFill>
                  <a:latin typeface="Arial" panose="020B0604020202020204" pitchFamily="34" charset="0"/>
                  <a:cs typeface="Arial" panose="020B0604020202020204" pitchFamily="34" charset="0"/>
                </a:rPr>
                <a:t>        </a:t>
              </a:r>
              <a:r>
                <a:rPr lang="en-US" sz="2000" b="1" u="sng" smtClean="0">
                  <a:solidFill>
                    <a:srgbClr val="C00000"/>
                  </a:solidFill>
                  <a:latin typeface="Arial" panose="020B0604020202020204" pitchFamily="34" charset="0"/>
                  <a:cs typeface="Arial" panose="020B0604020202020204" pitchFamily="34" charset="0"/>
                </a:rPr>
                <a:t>TRẢ LỜI:</a:t>
              </a:r>
              <a:endParaRPr lang="en-US" sz="2000" b="1" u="sng">
                <a:solidFill>
                  <a:srgbClr val="C00000"/>
                </a:solidFill>
                <a:latin typeface="Arial" panose="020B0604020202020204" pitchFamily="34" charset="0"/>
                <a:cs typeface="Arial" panose="020B0604020202020204" pitchFamily="34" charset="0"/>
              </a:endParaRPr>
            </a:p>
          </p:txBody>
        </p:sp>
        <p:pic>
          <p:nvPicPr>
            <p:cNvPr id="12" name="Picture 2" descr="https://cdn-icons-png.flaticon.com/128/4151/41514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625601" y="2874365"/>
            <a:ext cx="6640341" cy="2053235"/>
            <a:chOff x="-1440922" y="1844940"/>
            <a:chExt cx="11413543" cy="2053235"/>
          </a:xfrm>
        </p:grpSpPr>
        <p:sp>
          <p:nvSpPr>
            <p:cNvPr id="14" name="Rounded Rectangle 13"/>
            <p:cNvSpPr/>
            <p:nvPr/>
          </p:nvSpPr>
          <p:spPr>
            <a:xfrm>
              <a:off x="-1440922" y="2374652"/>
              <a:ext cx="11247321" cy="1523523"/>
            </a:xfrm>
            <a:prstGeom prst="roundRect">
              <a:avLst>
                <a:gd name="adj" fmla="val 7782"/>
              </a:avLst>
            </a:prstGeom>
            <a:solidFill>
              <a:srgbClr val="FFF1EB"/>
            </a:solidFill>
            <a:ln w="28575">
              <a:solidFill>
                <a:schemeClr val="accent2">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2000">
                  <a:solidFill>
                    <a:schemeClr val="tx1"/>
                  </a:solidFill>
                  <a:latin typeface="Arial (Body)"/>
                </a:rPr>
                <a:t>T</a:t>
              </a:r>
              <a:r>
                <a:rPr lang="vi-VN" sz="2000" smtClean="0">
                  <a:solidFill>
                    <a:schemeClr val="tx1"/>
                  </a:solidFill>
                  <a:latin typeface="Arial (Body)"/>
                </a:rPr>
                <a:t>iêu </a:t>
              </a:r>
              <a:r>
                <a:rPr lang="vi-VN" sz="2000">
                  <a:solidFill>
                    <a:schemeClr val="tx1"/>
                  </a:solidFill>
                  <a:latin typeface="Arial (Body)"/>
                </a:rPr>
                <a:t>dùng thông minh </a:t>
              </a:r>
              <a:r>
                <a:rPr lang="en-US" sz="2000" smtClean="0">
                  <a:solidFill>
                    <a:schemeClr val="tx1"/>
                  </a:solidFill>
                  <a:latin typeface="Arial (Body)"/>
                </a:rPr>
                <a:t>là </a:t>
              </a:r>
              <a:r>
                <a:rPr lang="vi-VN" sz="2000" smtClean="0">
                  <a:solidFill>
                    <a:schemeClr val="tx1"/>
                  </a:solidFill>
                  <a:latin typeface="Arial (Body)"/>
                </a:rPr>
                <a:t>phải </a:t>
              </a:r>
              <a:r>
                <a:rPr lang="vi-VN" sz="2000">
                  <a:solidFill>
                    <a:schemeClr val="tx1"/>
                  </a:solidFill>
                  <a:latin typeface="Arial (Body)"/>
                </a:rPr>
                <a:t>có kế hoạch, trước khi đi mua nhiều đồ dùng học tập cần liệt kê những thứ cần thiết để mua cho đủ, đúng, tránh mua thừa hoặc thiếu. </a:t>
              </a:r>
            </a:p>
          </p:txBody>
        </p:sp>
        <p:pic>
          <p:nvPicPr>
            <p:cNvPr id="15" name="Picture 12">
              <a:extLst>
                <a:ext uri="{FF2B5EF4-FFF2-40B4-BE49-F238E27FC236}">
                  <a16:creationId xmlns:a16="http://schemas.microsoft.com/office/drawing/2014/main" id="{E204B257-CA69-63D6-9E33-2695CAA6E0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rcRect/>
            <a:stretch>
              <a:fillRect/>
            </a:stretch>
          </p:blipFill>
          <p:spPr>
            <a:xfrm rot="19569176" flipH="1">
              <a:off x="8989917" y="1844940"/>
              <a:ext cx="982704" cy="495618"/>
            </a:xfrm>
            <a:prstGeom prst="rect">
              <a:avLst/>
            </a:prstGeom>
          </p:spPr>
        </p:pic>
      </p:grpSp>
      <p:pic>
        <p:nvPicPr>
          <p:cNvPr id="16" name="Picture 15"/>
          <p:cNvPicPr>
            <a:picLocks noChangeAspect="1"/>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rcRect/>
          <a:stretch>
            <a:fillRect/>
          </a:stretch>
        </p:blipFill>
        <p:spPr>
          <a:xfrm>
            <a:off x="1239165" y="3491619"/>
            <a:ext cx="591513" cy="578943"/>
          </a:xfrm>
          <a:prstGeom prst="rect">
            <a:avLst/>
          </a:prstGeom>
        </p:spPr>
      </p:pic>
    </p:spTree>
    <p:extLst>
      <p:ext uri="{BB962C8B-B14F-4D97-AF65-F5344CB8AC3E}">
        <p14:creationId xmlns:p14="http://schemas.microsoft.com/office/powerpoint/2010/main" val="31930110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826" y="689720"/>
            <a:ext cx="7969138" cy="2090740"/>
            <a:chOff x="736827" y="2438402"/>
            <a:chExt cx="7969138" cy="2090740"/>
          </a:xfrm>
        </p:grpSpPr>
        <p:sp>
          <p:nvSpPr>
            <p:cNvPr id="5" name="Rounded Rectangle 4"/>
            <p:cNvSpPr/>
            <p:nvPr/>
          </p:nvSpPr>
          <p:spPr>
            <a:xfrm>
              <a:off x="736827" y="2438402"/>
              <a:ext cx="7969138" cy="2090740"/>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6" name="TextBox 5"/>
            <p:cNvSpPr txBox="1"/>
            <p:nvPr/>
          </p:nvSpPr>
          <p:spPr>
            <a:xfrm>
              <a:off x="849572" y="2542777"/>
              <a:ext cx="7743648" cy="1881990"/>
            </a:xfrm>
            <a:prstGeom prst="rect">
              <a:avLst/>
            </a:prstGeom>
            <a:noFill/>
          </p:spPr>
          <p:txBody>
            <a:bodyPr wrap="square" rtlCol="0">
              <a:spAutoFit/>
            </a:bodyPr>
            <a:lstStyle/>
            <a:p>
              <a:pPr algn="just">
                <a:lnSpc>
                  <a:spcPct val="150000"/>
                </a:lnSpc>
              </a:pPr>
              <a:r>
                <a:rPr lang="vi-VN" sz="2000" b="1"/>
                <a:t>Nhóm 3 + 4: </a:t>
              </a:r>
              <a:r>
                <a:rPr lang="vi-VN" sz="2000"/>
                <a:t>b) Bạn D rất thích các món ăn chế biến từ hải sản. Thấy ở chợ có người bán hộp thịt cua, ghẹ với giá rẻ hơn hẳn so với mua hàng tươi sống, D quyết định mua mặc dù không rõ nguồn gốc.</a:t>
              </a:r>
            </a:p>
          </p:txBody>
        </p:sp>
      </p:grpSp>
      <p:grpSp>
        <p:nvGrpSpPr>
          <p:cNvPr id="10" name="Group 9"/>
          <p:cNvGrpSpPr/>
          <p:nvPr/>
        </p:nvGrpSpPr>
        <p:grpSpPr>
          <a:xfrm>
            <a:off x="185129" y="55473"/>
            <a:ext cx="1886786" cy="546705"/>
            <a:chOff x="9220199" y="2324100"/>
            <a:chExt cx="1886786" cy="546705"/>
          </a:xfrm>
        </p:grpSpPr>
        <p:sp>
          <p:nvSpPr>
            <p:cNvPr id="11" name="TextBox 10"/>
            <p:cNvSpPr txBox="1"/>
            <p:nvPr/>
          </p:nvSpPr>
          <p:spPr>
            <a:xfrm>
              <a:off x="9220199" y="2324100"/>
              <a:ext cx="1886786" cy="496996"/>
            </a:xfrm>
            <a:prstGeom prst="rect">
              <a:avLst/>
            </a:prstGeom>
            <a:noFill/>
          </p:spPr>
          <p:txBody>
            <a:bodyPr wrap="square" rtlCol="0">
              <a:spAutoFit/>
            </a:bodyPr>
            <a:lstStyle/>
            <a:p>
              <a:pPr algn="just">
                <a:lnSpc>
                  <a:spcPct val="150000"/>
                </a:lnSpc>
              </a:pPr>
              <a:r>
                <a:rPr lang="en-US" sz="2000" smtClean="0">
                  <a:solidFill>
                    <a:srgbClr val="C00000"/>
                  </a:solidFill>
                  <a:latin typeface="Arial" panose="020B0604020202020204" pitchFamily="34" charset="0"/>
                  <a:cs typeface="Arial" panose="020B0604020202020204" pitchFamily="34" charset="0"/>
                </a:rPr>
                <a:t>        </a:t>
              </a:r>
              <a:r>
                <a:rPr lang="en-US" sz="2000" b="1" u="sng" smtClean="0">
                  <a:solidFill>
                    <a:srgbClr val="C00000"/>
                  </a:solidFill>
                  <a:latin typeface="Arial" panose="020B0604020202020204" pitchFamily="34" charset="0"/>
                  <a:cs typeface="Arial" panose="020B0604020202020204" pitchFamily="34" charset="0"/>
                </a:rPr>
                <a:t>TRẢ LỜI:</a:t>
              </a:r>
              <a:endParaRPr lang="en-US" sz="2000" b="1" u="sng">
                <a:solidFill>
                  <a:srgbClr val="C00000"/>
                </a:solidFill>
                <a:latin typeface="Arial" panose="020B0604020202020204" pitchFamily="34" charset="0"/>
                <a:cs typeface="Arial" panose="020B0604020202020204" pitchFamily="34" charset="0"/>
              </a:endParaRPr>
            </a:p>
          </p:txBody>
        </p:sp>
        <p:pic>
          <p:nvPicPr>
            <p:cNvPr id="12" name="Picture 2" descr="https://cdn-icons-png.flaticon.com/128/4151/41514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128522" y="2649151"/>
            <a:ext cx="7199142" cy="1684935"/>
            <a:chOff x="-2401400" y="1844940"/>
            <a:chExt cx="12374021" cy="1684935"/>
          </a:xfrm>
        </p:grpSpPr>
        <p:sp>
          <p:nvSpPr>
            <p:cNvPr id="14" name="Rounded Rectangle 13"/>
            <p:cNvSpPr/>
            <p:nvPr/>
          </p:nvSpPr>
          <p:spPr>
            <a:xfrm>
              <a:off x="-2401400" y="2374652"/>
              <a:ext cx="12207799" cy="1155223"/>
            </a:xfrm>
            <a:prstGeom prst="roundRect">
              <a:avLst>
                <a:gd name="adj" fmla="val 7782"/>
              </a:avLst>
            </a:prstGeom>
            <a:solidFill>
              <a:srgbClr val="FFF1EB"/>
            </a:solidFill>
            <a:ln w="28575">
              <a:solidFill>
                <a:schemeClr val="accent2">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2000" smtClean="0">
                  <a:solidFill>
                    <a:schemeClr val="tx1"/>
                  </a:solidFill>
                  <a:latin typeface="Arial (Body)"/>
                </a:rPr>
                <a:t>M</a:t>
              </a:r>
              <a:r>
                <a:rPr lang="vi-VN" sz="2000" smtClean="0">
                  <a:solidFill>
                    <a:schemeClr val="tx1"/>
                  </a:solidFill>
                  <a:latin typeface="Arial (Body)"/>
                </a:rPr>
                <a:t>ua </a:t>
              </a:r>
              <a:r>
                <a:rPr lang="vi-VN" sz="2000">
                  <a:solidFill>
                    <a:schemeClr val="tx1"/>
                  </a:solidFill>
                  <a:latin typeface="Arial (Body)"/>
                </a:rPr>
                <a:t>hải sản không có xuất xứ nguồn gốc lại không đảm bảo chất lượng có thể nguy hại đến sức khoẻ.</a:t>
              </a:r>
            </a:p>
          </p:txBody>
        </p:sp>
        <p:pic>
          <p:nvPicPr>
            <p:cNvPr id="15" name="Picture 12">
              <a:extLst>
                <a:ext uri="{FF2B5EF4-FFF2-40B4-BE49-F238E27FC236}">
                  <a16:creationId xmlns:a16="http://schemas.microsoft.com/office/drawing/2014/main" id="{E204B257-CA69-63D6-9E33-2695CAA6E0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rcRect/>
            <a:stretch>
              <a:fillRect/>
            </a:stretch>
          </p:blipFill>
          <p:spPr>
            <a:xfrm rot="19569176" flipH="1">
              <a:off x="8989917" y="1844940"/>
              <a:ext cx="982704" cy="495618"/>
            </a:xfrm>
            <a:prstGeom prst="rect">
              <a:avLst/>
            </a:prstGeom>
          </p:spPr>
        </p:pic>
      </p:grpSp>
      <p:pic>
        <p:nvPicPr>
          <p:cNvPr id="16" name="Picture 15"/>
          <p:cNvPicPr>
            <a:picLocks noChangeAspect="1"/>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rcRect/>
          <a:stretch>
            <a:fillRect/>
          </a:stretch>
        </p:blipFill>
        <p:spPr>
          <a:xfrm>
            <a:off x="7074841" y="4044614"/>
            <a:ext cx="591513" cy="578943"/>
          </a:xfrm>
          <a:prstGeom prst="rect">
            <a:avLst/>
          </a:prstGeom>
        </p:spPr>
      </p:pic>
    </p:spTree>
    <p:extLst>
      <p:ext uri="{BB962C8B-B14F-4D97-AF65-F5344CB8AC3E}">
        <p14:creationId xmlns:p14="http://schemas.microsoft.com/office/powerpoint/2010/main" val="39400889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9826" y="689720"/>
            <a:ext cx="7969138" cy="2090740"/>
            <a:chOff x="736827" y="2438402"/>
            <a:chExt cx="7969138" cy="2090740"/>
          </a:xfrm>
        </p:grpSpPr>
        <p:sp>
          <p:nvSpPr>
            <p:cNvPr id="5" name="Rounded Rectangle 4"/>
            <p:cNvSpPr/>
            <p:nvPr/>
          </p:nvSpPr>
          <p:spPr>
            <a:xfrm>
              <a:off x="736827" y="2438402"/>
              <a:ext cx="7969138" cy="2090740"/>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6" name="TextBox 5"/>
            <p:cNvSpPr txBox="1"/>
            <p:nvPr/>
          </p:nvSpPr>
          <p:spPr>
            <a:xfrm>
              <a:off x="849572" y="2542777"/>
              <a:ext cx="7743648" cy="1881990"/>
            </a:xfrm>
            <a:prstGeom prst="rect">
              <a:avLst/>
            </a:prstGeom>
            <a:noFill/>
          </p:spPr>
          <p:txBody>
            <a:bodyPr wrap="square" rtlCol="0">
              <a:spAutoFit/>
            </a:bodyPr>
            <a:lstStyle/>
            <a:p>
              <a:pPr algn="just">
                <a:lnSpc>
                  <a:spcPct val="150000"/>
                </a:lnSpc>
              </a:pPr>
              <a:r>
                <a:rPr lang="vi-VN" sz="2000" b="1"/>
                <a:t>Nhóm 5 + 6: </a:t>
              </a:r>
              <a:r>
                <a:rPr lang="vi-VN" sz="2000"/>
                <a:t>c) Một người bạn thân trong lớp gửi thông tin về loại áo chống nắng rất hợp với tuổi học sinh, được giảm giá 20% nếu mua từ 2 áo trở lên và rủ C cùng mua để được hưởng khuyến mại. C cân nhắc và quyết định từ chối vì không có nhu cầu.</a:t>
              </a:r>
            </a:p>
          </p:txBody>
        </p:sp>
      </p:grpSp>
      <p:grpSp>
        <p:nvGrpSpPr>
          <p:cNvPr id="10" name="Group 9"/>
          <p:cNvGrpSpPr/>
          <p:nvPr/>
        </p:nvGrpSpPr>
        <p:grpSpPr>
          <a:xfrm>
            <a:off x="185129" y="55473"/>
            <a:ext cx="1886786" cy="546705"/>
            <a:chOff x="9220199" y="2324100"/>
            <a:chExt cx="1886786" cy="546705"/>
          </a:xfrm>
        </p:grpSpPr>
        <p:sp>
          <p:nvSpPr>
            <p:cNvPr id="11" name="TextBox 10"/>
            <p:cNvSpPr txBox="1"/>
            <p:nvPr/>
          </p:nvSpPr>
          <p:spPr>
            <a:xfrm>
              <a:off x="9220199" y="2324100"/>
              <a:ext cx="1886786" cy="496996"/>
            </a:xfrm>
            <a:prstGeom prst="rect">
              <a:avLst/>
            </a:prstGeom>
            <a:noFill/>
          </p:spPr>
          <p:txBody>
            <a:bodyPr wrap="square" rtlCol="0">
              <a:spAutoFit/>
            </a:bodyPr>
            <a:lstStyle/>
            <a:p>
              <a:pPr algn="just">
                <a:lnSpc>
                  <a:spcPct val="150000"/>
                </a:lnSpc>
              </a:pPr>
              <a:r>
                <a:rPr lang="en-US" sz="2000" smtClean="0">
                  <a:solidFill>
                    <a:srgbClr val="C00000"/>
                  </a:solidFill>
                  <a:latin typeface="Arial" panose="020B0604020202020204" pitchFamily="34" charset="0"/>
                  <a:cs typeface="Arial" panose="020B0604020202020204" pitchFamily="34" charset="0"/>
                </a:rPr>
                <a:t>        </a:t>
              </a:r>
              <a:r>
                <a:rPr lang="en-US" sz="2000" b="1" u="sng" smtClean="0">
                  <a:solidFill>
                    <a:srgbClr val="C00000"/>
                  </a:solidFill>
                  <a:latin typeface="Arial" panose="020B0604020202020204" pitchFamily="34" charset="0"/>
                  <a:cs typeface="Arial" panose="020B0604020202020204" pitchFamily="34" charset="0"/>
                </a:rPr>
                <a:t>TRẢ LỜI:</a:t>
              </a:r>
              <a:endParaRPr lang="en-US" sz="2000" b="1" u="sng">
                <a:solidFill>
                  <a:srgbClr val="C00000"/>
                </a:solidFill>
                <a:latin typeface="Arial" panose="020B0604020202020204" pitchFamily="34" charset="0"/>
                <a:cs typeface="Arial" panose="020B0604020202020204" pitchFamily="34" charset="0"/>
              </a:endParaRPr>
            </a:p>
          </p:txBody>
        </p:sp>
        <p:pic>
          <p:nvPicPr>
            <p:cNvPr id="12" name="Picture 2" descr="https://cdn-icons-png.flaticon.com/128/4151/415147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1761059" y="2543392"/>
            <a:ext cx="5913261" cy="2155607"/>
            <a:chOff x="-6208546" y="1614232"/>
            <a:chExt cx="10163824" cy="2155607"/>
          </a:xfrm>
        </p:grpSpPr>
        <p:sp>
          <p:nvSpPr>
            <p:cNvPr id="18" name="Rounded Rectangle 17"/>
            <p:cNvSpPr/>
            <p:nvPr/>
          </p:nvSpPr>
          <p:spPr>
            <a:xfrm>
              <a:off x="-6208546" y="2266818"/>
              <a:ext cx="10163824" cy="1503021"/>
            </a:xfrm>
            <a:prstGeom prst="roundRect">
              <a:avLst>
                <a:gd name="adj" fmla="val 11183"/>
              </a:avLst>
            </a:prstGeom>
            <a:solidFill>
              <a:srgbClr val="E7FFF5"/>
            </a:solidFill>
            <a:ln w="28575">
              <a:solidFill>
                <a:schemeClr val="accent4">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2000">
                  <a:solidFill>
                    <a:schemeClr val="tx1"/>
                  </a:solidFill>
                  <a:latin typeface="Arial (Body)"/>
                </a:rPr>
                <a:t>K</a:t>
              </a:r>
              <a:r>
                <a:rPr lang="vi-VN" sz="2000" smtClean="0">
                  <a:solidFill>
                    <a:schemeClr val="tx1"/>
                  </a:solidFill>
                  <a:latin typeface="Arial (Body)"/>
                </a:rPr>
                <a:t>hông </a:t>
              </a:r>
              <a:r>
                <a:rPr lang="vi-VN" sz="2000">
                  <a:solidFill>
                    <a:schemeClr val="tx1"/>
                  </a:solidFill>
                  <a:latin typeface="Arial (Body)"/>
                </a:rPr>
                <a:t>bị chi phối bởi các hình thức khuyến mại để quyết định không mua sản phẩm khi thấy không thật sự cần thiết. </a:t>
              </a:r>
            </a:p>
          </p:txBody>
        </p:sp>
        <p:pic>
          <p:nvPicPr>
            <p:cNvPr id="19" name="Picture 18">
              <a:extLst>
                <a:ext uri="{FF2B5EF4-FFF2-40B4-BE49-F238E27FC236}">
                  <a16:creationId xmlns:a16="http://schemas.microsoft.com/office/drawing/2014/main" id="{E204B257-CA69-63D6-9E33-2695CAA6E0F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6"/>
                </a:ext>
              </a:extLst>
            </a:blip>
            <a:srcRect/>
            <a:stretch>
              <a:fillRect/>
            </a:stretch>
          </p:blipFill>
          <p:spPr>
            <a:xfrm rot="18880423" flipH="1">
              <a:off x="2924245" y="1439035"/>
              <a:ext cx="715101" cy="1065496"/>
            </a:xfrm>
            <a:prstGeom prst="rect">
              <a:avLst/>
            </a:prstGeom>
          </p:spPr>
        </p:pic>
      </p:grpSp>
      <p:pic>
        <p:nvPicPr>
          <p:cNvPr id="20" name="Picture 5"/>
          <p:cNvPicPr>
            <a:picLocks noChangeAspect="1"/>
          </p:cNvPicPr>
          <p:nvPr/>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186813" y="3858402"/>
            <a:ext cx="1179406" cy="1026558"/>
          </a:xfrm>
          <a:prstGeom prst="rect">
            <a:avLst/>
          </a:prstGeom>
        </p:spPr>
      </p:pic>
    </p:spTree>
    <p:extLst>
      <p:ext uri="{BB962C8B-B14F-4D97-AF65-F5344CB8AC3E}">
        <p14:creationId xmlns:p14="http://schemas.microsoft.com/office/powerpoint/2010/main" val="10644967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5673"/>
            <a:ext cx="9144000" cy="446276"/>
          </a:xfrm>
          <a:prstGeom prst="rect">
            <a:avLst/>
          </a:prstGeom>
          <a:noFill/>
        </p:spPr>
        <p:txBody>
          <a:bodyPr wrap="square" rtlCol="0">
            <a:spAutoFit/>
          </a:bodyPr>
          <a:lstStyle/>
          <a:p>
            <a:pPr algn="ctr"/>
            <a:r>
              <a:rPr lang="en-US" sz="2300" b="1" smtClean="0">
                <a:solidFill>
                  <a:srgbClr val="C00000"/>
                </a:solidFill>
              </a:rPr>
              <a:t>Nhiệm vụ 3</a:t>
            </a:r>
            <a:r>
              <a:rPr lang="vi-VN" sz="2300" b="1" smtClean="0">
                <a:solidFill>
                  <a:srgbClr val="C00000"/>
                </a:solidFill>
              </a:rPr>
              <a:t>: </a:t>
            </a:r>
            <a:r>
              <a:rPr lang="vi-VN" sz="2300" b="1">
                <a:solidFill>
                  <a:srgbClr val="C00000"/>
                </a:solidFill>
              </a:rPr>
              <a:t>Tìm hiểu lợi ích của hành vi tiêu dùng thông minh</a:t>
            </a:r>
            <a:endParaRPr lang="en-US" sz="2300" b="1">
              <a:solidFill>
                <a:srgbClr val="C00000"/>
              </a:solidFill>
            </a:endParaRPr>
          </a:p>
        </p:txBody>
      </p:sp>
      <p:grpSp>
        <p:nvGrpSpPr>
          <p:cNvPr id="2" name="Group 1"/>
          <p:cNvGrpSpPr/>
          <p:nvPr/>
        </p:nvGrpSpPr>
        <p:grpSpPr>
          <a:xfrm>
            <a:off x="377881" y="850900"/>
            <a:ext cx="8388238" cy="3962399"/>
            <a:chOff x="736826" y="2438400"/>
            <a:chExt cx="8388238" cy="3962399"/>
          </a:xfrm>
        </p:grpSpPr>
        <p:sp>
          <p:nvSpPr>
            <p:cNvPr id="5" name="Rounded Rectangle 4"/>
            <p:cNvSpPr/>
            <p:nvPr/>
          </p:nvSpPr>
          <p:spPr>
            <a:xfrm>
              <a:off x="736826" y="2438400"/>
              <a:ext cx="8388238" cy="3962399"/>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6" name="TextBox 5"/>
            <p:cNvSpPr txBox="1"/>
            <p:nvPr/>
          </p:nvSpPr>
          <p:spPr>
            <a:xfrm>
              <a:off x="898816" y="2526773"/>
              <a:ext cx="8064258" cy="3785652"/>
            </a:xfrm>
            <a:prstGeom prst="rect">
              <a:avLst/>
            </a:prstGeom>
            <a:noFill/>
          </p:spPr>
          <p:txBody>
            <a:bodyPr wrap="square" rtlCol="0">
              <a:spAutoFit/>
            </a:bodyPr>
            <a:lstStyle/>
            <a:p>
              <a:pPr algn="just">
                <a:lnSpc>
                  <a:spcPct val="150000"/>
                </a:lnSpc>
              </a:pPr>
              <a:r>
                <a:rPr lang="vi-VN" sz="2000"/>
                <a:t>Hãy nêu lợi ích của những hành vi tiêu dùng thông minh dưới đây:</a:t>
              </a:r>
            </a:p>
            <a:p>
              <a:pPr algn="just">
                <a:lnSpc>
                  <a:spcPct val="150000"/>
                </a:lnSpc>
              </a:pPr>
              <a:r>
                <a:rPr lang="vi-VN" sz="2000"/>
                <a:t>a. Chị A thường tìm mua những đồ gia dụng có nhiều chức năng và nghiên cứu để sử dụng hiệu quả các chức năng đó.</a:t>
              </a:r>
            </a:p>
            <a:p>
              <a:pPr algn="just">
                <a:lnSpc>
                  <a:spcPct val="150000"/>
                </a:lnSpc>
              </a:pPr>
              <a:r>
                <a:rPr lang="vi-VN" sz="2000"/>
                <a:t>b. Đang chuẩn bị xây nhà, anh B chủ động tham khảo chất lượng và giá cả sản phẩm từ nhiều nguồn cung ứng vật liệu khác nhau để ra quyết định mua.</a:t>
              </a:r>
            </a:p>
            <a:p>
              <a:pPr algn="just">
                <a:lnSpc>
                  <a:spcPct val="150000"/>
                </a:lnSpc>
              </a:pPr>
              <a:r>
                <a:rPr lang="vi-VN" sz="2000"/>
                <a:t>c. Bạn H thường tìm những kênh bán hàng trực tuyến có uy tín để mua sắm. </a:t>
              </a:r>
            </a:p>
          </p:txBody>
        </p:sp>
      </p:grpSp>
    </p:spTree>
    <p:extLst>
      <p:ext uri="{BB962C8B-B14F-4D97-AF65-F5344CB8AC3E}">
        <p14:creationId xmlns:p14="http://schemas.microsoft.com/office/powerpoint/2010/main" val="3738985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5673"/>
            <a:ext cx="9144000" cy="446276"/>
          </a:xfrm>
          <a:prstGeom prst="rect">
            <a:avLst/>
          </a:prstGeom>
          <a:noFill/>
        </p:spPr>
        <p:txBody>
          <a:bodyPr wrap="square" rtlCol="0">
            <a:spAutoFit/>
          </a:bodyPr>
          <a:lstStyle/>
          <a:p>
            <a:pPr algn="ctr"/>
            <a:r>
              <a:rPr lang="en-US" sz="2300" b="1" smtClean="0">
                <a:solidFill>
                  <a:srgbClr val="C00000"/>
                </a:solidFill>
              </a:rPr>
              <a:t>Nhiệm vụ 3</a:t>
            </a:r>
            <a:r>
              <a:rPr lang="vi-VN" sz="2300" b="1" smtClean="0">
                <a:solidFill>
                  <a:srgbClr val="C00000"/>
                </a:solidFill>
              </a:rPr>
              <a:t>: </a:t>
            </a:r>
            <a:r>
              <a:rPr lang="vi-VN" sz="2300" b="1">
                <a:solidFill>
                  <a:srgbClr val="C00000"/>
                </a:solidFill>
              </a:rPr>
              <a:t>Tìm hiểu lợi ích của hành vi tiêu dùng thông minh</a:t>
            </a:r>
            <a:endParaRPr lang="en-US" sz="2300" b="1">
              <a:solidFill>
                <a:srgbClr val="C00000"/>
              </a:solidFill>
            </a:endParaRPr>
          </a:p>
        </p:txBody>
      </p:sp>
      <p:grpSp>
        <p:nvGrpSpPr>
          <p:cNvPr id="2" name="Group 1"/>
          <p:cNvGrpSpPr/>
          <p:nvPr/>
        </p:nvGrpSpPr>
        <p:grpSpPr>
          <a:xfrm>
            <a:off x="377881" y="838201"/>
            <a:ext cx="8388238" cy="1282700"/>
            <a:chOff x="736826" y="2438401"/>
            <a:chExt cx="8388238" cy="1282700"/>
          </a:xfrm>
        </p:grpSpPr>
        <p:sp>
          <p:nvSpPr>
            <p:cNvPr id="5" name="Rounded Rectangle 4"/>
            <p:cNvSpPr/>
            <p:nvPr/>
          </p:nvSpPr>
          <p:spPr>
            <a:xfrm>
              <a:off x="736826" y="2438401"/>
              <a:ext cx="8388238" cy="1282700"/>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6" name="TextBox 5"/>
            <p:cNvSpPr txBox="1"/>
            <p:nvPr/>
          </p:nvSpPr>
          <p:spPr>
            <a:xfrm>
              <a:off x="898816" y="2600421"/>
              <a:ext cx="8064258" cy="958660"/>
            </a:xfrm>
            <a:prstGeom prst="rect">
              <a:avLst/>
            </a:prstGeom>
            <a:noFill/>
          </p:spPr>
          <p:txBody>
            <a:bodyPr wrap="square" rtlCol="0">
              <a:spAutoFit/>
            </a:bodyPr>
            <a:lstStyle/>
            <a:p>
              <a:pPr algn="just">
                <a:lnSpc>
                  <a:spcPct val="150000"/>
                </a:lnSpc>
              </a:pPr>
              <a:r>
                <a:rPr lang="vi-VN" sz="2000" smtClean="0"/>
                <a:t>a</a:t>
              </a:r>
              <a:r>
                <a:rPr lang="vi-VN" sz="2000"/>
                <a:t>. Chị A thường tìm mua những đồ gia dụng có nhiều chức năng và nghiên cứu để sử dụng hiệu quả các chức năng đó</a:t>
              </a:r>
              <a:r>
                <a:rPr lang="vi-VN" sz="2000" smtClean="0"/>
                <a:t>.</a:t>
              </a:r>
              <a:endParaRPr lang="vi-VN" sz="2000"/>
            </a:p>
          </p:txBody>
        </p:sp>
      </p:grpSp>
      <p:grpSp>
        <p:nvGrpSpPr>
          <p:cNvPr id="7" name="Group 6"/>
          <p:cNvGrpSpPr/>
          <p:nvPr/>
        </p:nvGrpSpPr>
        <p:grpSpPr>
          <a:xfrm>
            <a:off x="603371" y="2035081"/>
            <a:ext cx="4139569" cy="2282917"/>
            <a:chOff x="6239664" y="25069"/>
            <a:chExt cx="4139569" cy="2282917"/>
          </a:xfrm>
        </p:grpSpPr>
        <p:sp>
          <p:nvSpPr>
            <p:cNvPr id="8" name="Rounded Rectangle 7"/>
            <p:cNvSpPr/>
            <p:nvPr/>
          </p:nvSpPr>
          <p:spPr>
            <a:xfrm>
              <a:off x="6239664" y="733730"/>
              <a:ext cx="4139569" cy="1574256"/>
            </a:xfrm>
            <a:prstGeom prst="roundRect">
              <a:avLst>
                <a:gd name="adj" fmla="val 12521"/>
              </a:avLst>
            </a:prstGeom>
            <a:solidFill>
              <a:srgbClr val="D8EDF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smtClean="0">
                  <a:solidFill>
                    <a:srgbClr val="000000"/>
                  </a:solidFill>
                </a:rPr>
                <a:t>Lợi ích: </a:t>
              </a:r>
              <a:r>
                <a:rPr lang="vi-VN" sz="2000" smtClean="0">
                  <a:solidFill>
                    <a:srgbClr val="000000"/>
                  </a:solidFill>
                </a:rPr>
                <a:t>không </a:t>
              </a:r>
              <a:r>
                <a:rPr lang="vi-VN" sz="2000">
                  <a:solidFill>
                    <a:srgbClr val="000000"/>
                  </a:solidFill>
                </a:rPr>
                <a:t>tốn tiền mua nhiều vật dụng khác nhau mà vẫn thoả mãn nhu cầu sử dụng.</a:t>
              </a:r>
            </a:p>
          </p:txBody>
        </p:sp>
        <p:sp>
          <p:nvSpPr>
            <p:cNvPr id="9" name="Right Arrow 8"/>
            <p:cNvSpPr/>
            <p:nvPr/>
          </p:nvSpPr>
          <p:spPr>
            <a:xfrm rot="5400000">
              <a:off x="7917455" y="243944"/>
              <a:ext cx="783985" cy="3462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914" name="Picture 2" descr="https://photo.znews.vn/w660/Uploaded/wyhktpu/2021_05_19/image001_7.jpg"/>
          <p:cNvPicPr>
            <a:picLocks noChangeAspect="1" noChangeArrowheads="1"/>
          </p:cNvPicPr>
          <p:nvPr/>
        </p:nvPicPr>
        <p:blipFill rotWithShape="1">
          <a:blip r:embed="rId2">
            <a:extLst>
              <a:ext uri="{28A0092B-C50C-407E-A947-70E740481C1C}">
                <a14:useLocalDpi xmlns:a14="http://schemas.microsoft.com/office/drawing/2010/main" val="0"/>
              </a:ext>
            </a:extLst>
          </a:blip>
          <a:srcRect t="10732" b="5312"/>
          <a:stretch/>
        </p:blipFill>
        <p:spPr bwMode="auto">
          <a:xfrm>
            <a:off x="5442273" y="2425970"/>
            <a:ext cx="2845643" cy="238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3848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38914"/>
                                        </p:tgtEl>
                                        <p:attrNameLst>
                                          <p:attrName>style.visibility</p:attrName>
                                        </p:attrNameLst>
                                      </p:cBhvr>
                                      <p:to>
                                        <p:strVal val="visible"/>
                                      </p:to>
                                    </p:set>
                                    <p:anim calcmode="lin" valueType="num">
                                      <p:cBhvr>
                                        <p:cTn id="17" dur="500" fill="hold"/>
                                        <p:tgtEl>
                                          <p:spTgt spid="38914"/>
                                        </p:tgtEl>
                                        <p:attrNameLst>
                                          <p:attrName>ppt_w</p:attrName>
                                        </p:attrNameLst>
                                      </p:cBhvr>
                                      <p:tavLst>
                                        <p:tav tm="0">
                                          <p:val>
                                            <p:fltVal val="0"/>
                                          </p:val>
                                        </p:tav>
                                        <p:tav tm="100000">
                                          <p:val>
                                            <p:strVal val="#ppt_w"/>
                                          </p:val>
                                        </p:tav>
                                      </p:tavLst>
                                    </p:anim>
                                    <p:anim calcmode="lin" valueType="num">
                                      <p:cBhvr>
                                        <p:cTn id="18" dur="500" fill="hold"/>
                                        <p:tgtEl>
                                          <p:spTgt spid="38914"/>
                                        </p:tgtEl>
                                        <p:attrNameLst>
                                          <p:attrName>ppt_h</p:attrName>
                                        </p:attrNameLst>
                                      </p:cBhvr>
                                      <p:tavLst>
                                        <p:tav tm="0">
                                          <p:val>
                                            <p:fltVal val="0"/>
                                          </p:val>
                                        </p:tav>
                                        <p:tav tm="100000">
                                          <p:val>
                                            <p:strVal val="#ppt_h"/>
                                          </p:val>
                                        </p:tav>
                                      </p:tavLst>
                                    </p:anim>
                                    <p:animEffect transition="in" filter="fade">
                                      <p:cBhvr>
                                        <p:cTn id="19"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5673"/>
            <a:ext cx="9144000" cy="446276"/>
          </a:xfrm>
          <a:prstGeom prst="rect">
            <a:avLst/>
          </a:prstGeom>
          <a:noFill/>
        </p:spPr>
        <p:txBody>
          <a:bodyPr wrap="square" rtlCol="0">
            <a:spAutoFit/>
          </a:bodyPr>
          <a:lstStyle/>
          <a:p>
            <a:pPr algn="ctr"/>
            <a:r>
              <a:rPr lang="en-US" sz="2300" b="1" smtClean="0">
                <a:solidFill>
                  <a:srgbClr val="C00000"/>
                </a:solidFill>
              </a:rPr>
              <a:t>Nhiệm vụ 3</a:t>
            </a:r>
            <a:r>
              <a:rPr lang="vi-VN" sz="2300" b="1" smtClean="0">
                <a:solidFill>
                  <a:srgbClr val="C00000"/>
                </a:solidFill>
              </a:rPr>
              <a:t>: </a:t>
            </a:r>
            <a:r>
              <a:rPr lang="vi-VN" sz="2300" b="1">
                <a:solidFill>
                  <a:srgbClr val="C00000"/>
                </a:solidFill>
              </a:rPr>
              <a:t>Tìm hiểu lợi ích của hành vi tiêu dùng thông minh</a:t>
            </a:r>
            <a:endParaRPr lang="en-US" sz="2300" b="1">
              <a:solidFill>
                <a:srgbClr val="C00000"/>
              </a:solidFill>
            </a:endParaRPr>
          </a:p>
        </p:txBody>
      </p:sp>
      <p:grpSp>
        <p:nvGrpSpPr>
          <p:cNvPr id="2" name="Group 1"/>
          <p:cNvGrpSpPr/>
          <p:nvPr/>
        </p:nvGrpSpPr>
        <p:grpSpPr>
          <a:xfrm>
            <a:off x="377881" y="838201"/>
            <a:ext cx="8388238" cy="1582345"/>
            <a:chOff x="736826" y="2438401"/>
            <a:chExt cx="8388238" cy="1582345"/>
          </a:xfrm>
        </p:grpSpPr>
        <p:sp>
          <p:nvSpPr>
            <p:cNvPr id="5" name="Rounded Rectangle 4"/>
            <p:cNvSpPr/>
            <p:nvPr/>
          </p:nvSpPr>
          <p:spPr>
            <a:xfrm>
              <a:off x="736826" y="2438401"/>
              <a:ext cx="8388238" cy="1582345"/>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6" name="TextBox 5"/>
            <p:cNvSpPr txBox="1"/>
            <p:nvPr/>
          </p:nvSpPr>
          <p:spPr>
            <a:xfrm>
              <a:off x="898816" y="2519410"/>
              <a:ext cx="8064258" cy="1420325"/>
            </a:xfrm>
            <a:prstGeom prst="rect">
              <a:avLst/>
            </a:prstGeom>
            <a:noFill/>
          </p:spPr>
          <p:txBody>
            <a:bodyPr wrap="square" rtlCol="0">
              <a:spAutoFit/>
            </a:bodyPr>
            <a:lstStyle/>
            <a:p>
              <a:pPr algn="just">
                <a:lnSpc>
                  <a:spcPct val="150000"/>
                </a:lnSpc>
              </a:pPr>
              <a:r>
                <a:rPr lang="vi-VN" sz="2000"/>
                <a:t>b. Đang chuẩn bị xây nhà, anh B chủ động tham khảo chất lượng và giá cả sản phẩm từ nhiều nguồn cung ứng vật liệu khác nhau để ra quyết định mua.</a:t>
              </a:r>
            </a:p>
          </p:txBody>
        </p:sp>
      </p:grpSp>
      <p:grpSp>
        <p:nvGrpSpPr>
          <p:cNvPr id="7" name="Group 6"/>
          <p:cNvGrpSpPr/>
          <p:nvPr/>
        </p:nvGrpSpPr>
        <p:grpSpPr>
          <a:xfrm>
            <a:off x="4327590" y="2270763"/>
            <a:ext cx="4438529" cy="2289563"/>
            <a:chOff x="6239664" y="18423"/>
            <a:chExt cx="4438529" cy="2289563"/>
          </a:xfrm>
        </p:grpSpPr>
        <p:sp>
          <p:nvSpPr>
            <p:cNvPr id="8" name="Rounded Rectangle 7"/>
            <p:cNvSpPr/>
            <p:nvPr/>
          </p:nvSpPr>
          <p:spPr>
            <a:xfrm>
              <a:off x="6239664" y="733730"/>
              <a:ext cx="4438529" cy="1574256"/>
            </a:xfrm>
            <a:prstGeom prst="roundRect">
              <a:avLst>
                <a:gd name="adj" fmla="val 12521"/>
              </a:avLst>
            </a:prstGeom>
            <a:solidFill>
              <a:srgbClr val="D8EDF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smtClean="0">
                  <a:solidFill>
                    <a:srgbClr val="000000"/>
                  </a:solidFill>
                </a:rPr>
                <a:t>Lợi ích: </a:t>
              </a:r>
              <a:r>
                <a:rPr lang="vi-VN" sz="2000" smtClean="0">
                  <a:solidFill>
                    <a:srgbClr val="000000"/>
                  </a:solidFill>
                </a:rPr>
                <a:t>mua </a:t>
              </a:r>
              <a:r>
                <a:rPr lang="vi-VN" sz="2000">
                  <a:solidFill>
                    <a:srgbClr val="000000"/>
                  </a:solidFill>
                </a:rPr>
                <a:t>được sản phẩm có chất lượng, giá cả tốt và chọn được nhà cung cấp có uy tín.</a:t>
              </a:r>
            </a:p>
          </p:txBody>
        </p:sp>
        <p:sp>
          <p:nvSpPr>
            <p:cNvPr id="9" name="Right Arrow 8"/>
            <p:cNvSpPr/>
            <p:nvPr/>
          </p:nvSpPr>
          <p:spPr>
            <a:xfrm rot="5400000">
              <a:off x="8066497" y="237736"/>
              <a:ext cx="784861" cy="3462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6082" name="Picture 2" descr="https://channel.mediacdn.vn/prupload/879/2018/09/img20180907185600930.jpg"/>
          <p:cNvPicPr>
            <a:picLocks noChangeAspect="1" noChangeArrowheads="1"/>
          </p:cNvPicPr>
          <p:nvPr/>
        </p:nvPicPr>
        <p:blipFill rotWithShape="1">
          <a:blip r:embed="rId2">
            <a:extLst>
              <a:ext uri="{28A0092B-C50C-407E-A947-70E740481C1C}">
                <a14:useLocalDpi xmlns:a14="http://schemas.microsoft.com/office/drawing/2010/main" val="0"/>
              </a:ext>
            </a:extLst>
          </a:blip>
          <a:srcRect l="10785" r="10254" b="10056"/>
          <a:stretch/>
        </p:blipFill>
        <p:spPr bwMode="auto">
          <a:xfrm>
            <a:off x="766274" y="2748118"/>
            <a:ext cx="3030337" cy="181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7017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46082"/>
                                        </p:tgtEl>
                                        <p:attrNameLst>
                                          <p:attrName>style.visibility</p:attrName>
                                        </p:attrNameLst>
                                      </p:cBhvr>
                                      <p:to>
                                        <p:strVal val="visible"/>
                                      </p:to>
                                    </p:set>
                                    <p:anim calcmode="lin" valueType="num">
                                      <p:cBhvr>
                                        <p:cTn id="17" dur="500" fill="hold"/>
                                        <p:tgtEl>
                                          <p:spTgt spid="46082"/>
                                        </p:tgtEl>
                                        <p:attrNameLst>
                                          <p:attrName>ppt_w</p:attrName>
                                        </p:attrNameLst>
                                      </p:cBhvr>
                                      <p:tavLst>
                                        <p:tav tm="0">
                                          <p:val>
                                            <p:fltVal val="0"/>
                                          </p:val>
                                        </p:tav>
                                        <p:tav tm="100000">
                                          <p:val>
                                            <p:strVal val="#ppt_w"/>
                                          </p:val>
                                        </p:tav>
                                      </p:tavLst>
                                    </p:anim>
                                    <p:anim calcmode="lin" valueType="num">
                                      <p:cBhvr>
                                        <p:cTn id="18" dur="500" fill="hold"/>
                                        <p:tgtEl>
                                          <p:spTgt spid="46082"/>
                                        </p:tgtEl>
                                        <p:attrNameLst>
                                          <p:attrName>ppt_h</p:attrName>
                                        </p:attrNameLst>
                                      </p:cBhvr>
                                      <p:tavLst>
                                        <p:tav tm="0">
                                          <p:val>
                                            <p:fltVal val="0"/>
                                          </p:val>
                                        </p:tav>
                                        <p:tav tm="100000">
                                          <p:val>
                                            <p:strVal val="#ppt_h"/>
                                          </p:val>
                                        </p:tav>
                                      </p:tavLst>
                                    </p:anim>
                                    <p:animEffect transition="in" filter="fade">
                                      <p:cBhvr>
                                        <p:cTn id="19" dur="500"/>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5673"/>
            <a:ext cx="9144000" cy="446276"/>
          </a:xfrm>
          <a:prstGeom prst="rect">
            <a:avLst/>
          </a:prstGeom>
          <a:noFill/>
        </p:spPr>
        <p:txBody>
          <a:bodyPr wrap="square" rtlCol="0">
            <a:spAutoFit/>
          </a:bodyPr>
          <a:lstStyle/>
          <a:p>
            <a:pPr algn="ctr"/>
            <a:r>
              <a:rPr lang="en-US" sz="2300" b="1" smtClean="0">
                <a:solidFill>
                  <a:srgbClr val="C00000"/>
                </a:solidFill>
              </a:rPr>
              <a:t>Nhiệm vụ 3</a:t>
            </a:r>
            <a:r>
              <a:rPr lang="vi-VN" sz="2300" b="1" smtClean="0">
                <a:solidFill>
                  <a:srgbClr val="C00000"/>
                </a:solidFill>
              </a:rPr>
              <a:t>: </a:t>
            </a:r>
            <a:r>
              <a:rPr lang="vi-VN" sz="2300" b="1">
                <a:solidFill>
                  <a:srgbClr val="C00000"/>
                </a:solidFill>
              </a:rPr>
              <a:t>Tìm hiểu lợi ích của hành vi tiêu dùng thông minh</a:t>
            </a:r>
            <a:endParaRPr lang="en-US" sz="2300" b="1">
              <a:solidFill>
                <a:srgbClr val="C00000"/>
              </a:solidFill>
            </a:endParaRPr>
          </a:p>
        </p:txBody>
      </p:sp>
      <p:grpSp>
        <p:nvGrpSpPr>
          <p:cNvPr id="2" name="Group 1"/>
          <p:cNvGrpSpPr/>
          <p:nvPr/>
        </p:nvGrpSpPr>
        <p:grpSpPr>
          <a:xfrm>
            <a:off x="377881" y="838201"/>
            <a:ext cx="8388238" cy="1282700"/>
            <a:chOff x="736826" y="2438401"/>
            <a:chExt cx="8388238" cy="1282700"/>
          </a:xfrm>
        </p:grpSpPr>
        <p:sp>
          <p:nvSpPr>
            <p:cNvPr id="5" name="Rounded Rectangle 4"/>
            <p:cNvSpPr/>
            <p:nvPr/>
          </p:nvSpPr>
          <p:spPr>
            <a:xfrm>
              <a:off x="736826" y="2438401"/>
              <a:ext cx="8388238" cy="1282700"/>
            </a:xfrm>
            <a:prstGeom prst="roundRect">
              <a:avLst>
                <a:gd name="adj" fmla="val 6937"/>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500">
                <a:solidFill>
                  <a:srgbClr val="000000"/>
                </a:solidFill>
              </a:endParaRPr>
            </a:p>
          </p:txBody>
        </p:sp>
        <p:sp>
          <p:nvSpPr>
            <p:cNvPr id="6" name="TextBox 5"/>
            <p:cNvSpPr txBox="1"/>
            <p:nvPr/>
          </p:nvSpPr>
          <p:spPr>
            <a:xfrm>
              <a:off x="898816" y="2600421"/>
              <a:ext cx="8064258" cy="958660"/>
            </a:xfrm>
            <a:prstGeom prst="rect">
              <a:avLst/>
            </a:prstGeom>
            <a:noFill/>
          </p:spPr>
          <p:txBody>
            <a:bodyPr wrap="square" rtlCol="0">
              <a:spAutoFit/>
            </a:bodyPr>
            <a:lstStyle/>
            <a:p>
              <a:pPr algn="just">
                <a:lnSpc>
                  <a:spcPct val="150000"/>
                </a:lnSpc>
              </a:pPr>
              <a:r>
                <a:rPr lang="vi-VN" sz="2000"/>
                <a:t>c. Bạn H thường tìm những kênh bán hàng trực tuyến có uy tín để mua sắm. </a:t>
              </a:r>
            </a:p>
          </p:txBody>
        </p:sp>
      </p:grpSp>
      <p:grpSp>
        <p:nvGrpSpPr>
          <p:cNvPr id="7" name="Group 6"/>
          <p:cNvGrpSpPr/>
          <p:nvPr/>
        </p:nvGrpSpPr>
        <p:grpSpPr>
          <a:xfrm>
            <a:off x="3847464" y="1958881"/>
            <a:ext cx="4918655" cy="2323163"/>
            <a:chOff x="6239664" y="25069"/>
            <a:chExt cx="4918655" cy="2323163"/>
          </a:xfrm>
        </p:grpSpPr>
        <p:sp>
          <p:nvSpPr>
            <p:cNvPr id="8" name="Rounded Rectangle 7"/>
            <p:cNvSpPr/>
            <p:nvPr/>
          </p:nvSpPr>
          <p:spPr>
            <a:xfrm>
              <a:off x="6239664" y="733730"/>
              <a:ext cx="4918655" cy="1614502"/>
            </a:xfrm>
            <a:prstGeom prst="roundRect">
              <a:avLst>
                <a:gd name="adj" fmla="val 12521"/>
              </a:avLst>
            </a:prstGeom>
            <a:solidFill>
              <a:srgbClr val="D8EDF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smtClean="0">
                  <a:solidFill>
                    <a:srgbClr val="000000"/>
                  </a:solidFill>
                </a:rPr>
                <a:t>Lợi ích: </a:t>
              </a:r>
              <a:r>
                <a:rPr lang="en-US" sz="2000" smtClean="0">
                  <a:solidFill>
                    <a:srgbClr val="000000"/>
                  </a:solidFill>
                </a:rPr>
                <a:t>được</a:t>
              </a:r>
              <a:r>
                <a:rPr lang="en-US" sz="2000" b="1" smtClean="0">
                  <a:solidFill>
                    <a:srgbClr val="000000"/>
                  </a:solidFill>
                </a:rPr>
                <a:t> </a:t>
              </a:r>
              <a:r>
                <a:rPr lang="vi-VN" sz="2000" smtClean="0">
                  <a:solidFill>
                    <a:srgbClr val="000000"/>
                  </a:solidFill>
                </a:rPr>
                <a:t>hưởng </a:t>
              </a:r>
              <a:r>
                <a:rPr lang="vi-VN" sz="2000">
                  <a:solidFill>
                    <a:srgbClr val="000000"/>
                  </a:solidFill>
                </a:rPr>
                <a:t>chất lượng dịch vụ tốt, mua được hàng hoá đảm bảo chất lượng, giá cả hợp </a:t>
              </a:r>
              <a:r>
                <a:rPr lang="vi-VN" sz="2000" smtClean="0">
                  <a:solidFill>
                    <a:srgbClr val="000000"/>
                  </a:solidFill>
                </a:rPr>
                <a:t>lí</a:t>
              </a:r>
              <a:r>
                <a:rPr lang="en-US" sz="2000" smtClean="0">
                  <a:solidFill>
                    <a:srgbClr val="000000"/>
                  </a:solidFill>
                </a:rPr>
                <a:t>, </a:t>
              </a:r>
              <a:r>
                <a:rPr lang="vi-VN" sz="2000" smtClean="0">
                  <a:solidFill>
                    <a:srgbClr val="000000"/>
                  </a:solidFill>
                </a:rPr>
                <a:t>nhiều </a:t>
              </a:r>
              <a:r>
                <a:rPr lang="vi-VN" sz="2000">
                  <a:solidFill>
                    <a:srgbClr val="000000"/>
                  </a:solidFill>
                </a:rPr>
                <a:t>ưu đãi khác. </a:t>
              </a:r>
            </a:p>
          </p:txBody>
        </p:sp>
        <p:sp>
          <p:nvSpPr>
            <p:cNvPr id="9" name="Right Arrow 8"/>
            <p:cNvSpPr/>
            <p:nvPr/>
          </p:nvSpPr>
          <p:spPr>
            <a:xfrm rot="5400000">
              <a:off x="8306998" y="243944"/>
              <a:ext cx="783985" cy="34623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7106" name="Picture 2" descr="https://friends.amintro.com/wp-content/uploads/2020/09/Depositphotos_66890813_s-2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81" y="2510639"/>
            <a:ext cx="3200797" cy="213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5003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47106"/>
                                        </p:tgtEl>
                                        <p:attrNameLst>
                                          <p:attrName>style.visibility</p:attrName>
                                        </p:attrNameLst>
                                      </p:cBhvr>
                                      <p:to>
                                        <p:strVal val="visible"/>
                                      </p:to>
                                    </p:set>
                                    <p:anim calcmode="lin" valueType="num">
                                      <p:cBhvr>
                                        <p:cTn id="17" dur="500" fill="hold"/>
                                        <p:tgtEl>
                                          <p:spTgt spid="47106"/>
                                        </p:tgtEl>
                                        <p:attrNameLst>
                                          <p:attrName>ppt_w</p:attrName>
                                        </p:attrNameLst>
                                      </p:cBhvr>
                                      <p:tavLst>
                                        <p:tav tm="0">
                                          <p:val>
                                            <p:fltVal val="0"/>
                                          </p:val>
                                        </p:tav>
                                        <p:tav tm="100000">
                                          <p:val>
                                            <p:strVal val="#ppt_w"/>
                                          </p:val>
                                        </p:tav>
                                      </p:tavLst>
                                    </p:anim>
                                    <p:anim calcmode="lin" valueType="num">
                                      <p:cBhvr>
                                        <p:cTn id="18" dur="500" fill="hold"/>
                                        <p:tgtEl>
                                          <p:spTgt spid="47106"/>
                                        </p:tgtEl>
                                        <p:attrNameLst>
                                          <p:attrName>ppt_h</p:attrName>
                                        </p:attrNameLst>
                                      </p:cBhvr>
                                      <p:tavLst>
                                        <p:tav tm="0">
                                          <p:val>
                                            <p:fltVal val="0"/>
                                          </p:val>
                                        </p:tav>
                                        <p:tav tm="100000">
                                          <p:val>
                                            <p:strVal val="#ppt_h"/>
                                          </p:val>
                                        </p:tav>
                                      </p:tavLst>
                                    </p:anim>
                                    <p:animEffect transition="in" filter="fade">
                                      <p:cBhvr>
                                        <p:cTn id="19"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8197"/>
            <a:ext cx="9144000" cy="446276"/>
          </a:xfrm>
          <a:prstGeom prst="rect">
            <a:avLst/>
          </a:prstGeom>
          <a:noFill/>
        </p:spPr>
        <p:txBody>
          <a:bodyPr wrap="square" rtlCol="0">
            <a:spAutoFit/>
          </a:bodyPr>
          <a:lstStyle/>
          <a:p>
            <a:pPr algn="ctr"/>
            <a:r>
              <a:rPr lang="en-US" sz="2300" b="1" smtClean="0">
                <a:solidFill>
                  <a:srgbClr val="C00000"/>
                </a:solidFill>
              </a:rPr>
              <a:t>Nhiệm vụ 4</a:t>
            </a:r>
            <a:r>
              <a:rPr lang="vi-VN" sz="2300" b="1" smtClean="0">
                <a:solidFill>
                  <a:srgbClr val="C00000"/>
                </a:solidFill>
              </a:rPr>
              <a:t>: </a:t>
            </a:r>
            <a:r>
              <a:rPr lang="vi-VN" sz="2300" b="1">
                <a:solidFill>
                  <a:srgbClr val="C00000"/>
                </a:solidFill>
              </a:rPr>
              <a:t>Đưa ra lời khuyên</a:t>
            </a:r>
            <a:endParaRPr lang="en-US" sz="2300" b="1">
              <a:solidFill>
                <a:srgbClr val="C00000"/>
              </a:solidFill>
            </a:endParaRPr>
          </a:p>
        </p:txBody>
      </p:sp>
      <p:sp>
        <p:nvSpPr>
          <p:cNvPr id="10" name="TextBox 9"/>
          <p:cNvSpPr txBox="1"/>
          <p:nvPr/>
        </p:nvSpPr>
        <p:spPr>
          <a:xfrm>
            <a:off x="574735" y="678016"/>
            <a:ext cx="7994529" cy="4247317"/>
          </a:xfrm>
          <a:prstGeom prst="rect">
            <a:avLst/>
          </a:prstGeom>
          <a:noFill/>
        </p:spPr>
        <p:txBody>
          <a:bodyPr wrap="square" rtlCol="0">
            <a:spAutoFit/>
          </a:bodyPr>
          <a:lstStyle/>
          <a:p>
            <a:pPr algn="just">
              <a:lnSpc>
                <a:spcPct val="150000"/>
              </a:lnSpc>
            </a:pPr>
            <a:r>
              <a:rPr lang="en-US" sz="2000" i="1" smtClean="0"/>
              <a:t>Hoạt động nhóm, d</a:t>
            </a:r>
            <a:r>
              <a:rPr lang="vi-VN" sz="2000" i="1" smtClean="0"/>
              <a:t>ựa </a:t>
            </a:r>
            <a:r>
              <a:rPr lang="vi-VN" sz="2000" i="1"/>
              <a:t>trên nội dung tình </a:t>
            </a:r>
            <a:r>
              <a:rPr lang="vi-VN" sz="2000" i="1" smtClean="0"/>
              <a:t>huống, </a:t>
            </a:r>
            <a:r>
              <a:rPr lang="vi-VN" sz="2000" i="1"/>
              <a:t>xây dựng kịch bản, đóng vai thể hiện vở kịch trên lớp: </a:t>
            </a:r>
            <a:r>
              <a:rPr lang="vi-VN" sz="2000"/>
              <a:t>Tư vấn cho nhân vật trong các trường hợp dưới đây thực hiện cách tiêu dùng thông minh:</a:t>
            </a:r>
          </a:p>
          <a:p>
            <a:pPr marL="342900" indent="-342900" algn="just">
              <a:lnSpc>
                <a:spcPct val="150000"/>
              </a:lnSpc>
              <a:buFont typeface="Arial" panose="020B0604020202020204" pitchFamily="34" charset="0"/>
              <a:buChar char="•"/>
            </a:pPr>
            <a:r>
              <a:rPr lang="vi-VN" sz="2000" b="1" smtClean="0"/>
              <a:t>Nhóm 1: </a:t>
            </a:r>
            <a:r>
              <a:rPr lang="vi-VN" sz="2000" smtClean="0"/>
              <a:t>a) Lên lớp 9, K được mua xe đạp mới để đi học. Em hãy gợi ý cho bạn K cách tìm hiểu thông tin sản phẩm để chọn được chiếc xe đạp phù hợp.</a:t>
            </a:r>
          </a:p>
          <a:p>
            <a:pPr marL="342900" indent="-342900" algn="just">
              <a:lnSpc>
                <a:spcPct val="150000"/>
              </a:lnSpc>
              <a:buFont typeface="Arial" panose="020B0604020202020204" pitchFamily="34" charset="0"/>
              <a:buChar char="•"/>
            </a:pPr>
            <a:r>
              <a:rPr lang="vi-VN" sz="2000" b="1" smtClean="0"/>
              <a:t>Nhóm 2: </a:t>
            </a:r>
            <a:r>
              <a:rPr lang="vi-VN" sz="2000" smtClean="0"/>
              <a:t>b) Y được mẹ giao nhiệm vụ đi chợ mua thức ăn cho cả nhà. Em hãy tư vấn giúp Y lập kế hoạch mua sắm và lựa chọn sản phẩm an toàn. </a:t>
            </a:r>
            <a:endParaRPr lang="vi-VN" sz="2000"/>
          </a:p>
        </p:txBody>
      </p:sp>
    </p:spTree>
    <p:extLst>
      <p:ext uri="{BB962C8B-B14F-4D97-AF65-F5344CB8AC3E}">
        <p14:creationId xmlns:p14="http://schemas.microsoft.com/office/powerpoint/2010/main" val="7276516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72949115"/>
              </p:ext>
            </p:extLst>
          </p:nvPr>
        </p:nvGraphicFramePr>
        <p:xfrm>
          <a:off x="0" y="1500992"/>
          <a:ext cx="9144000" cy="3642508"/>
        </p:xfrm>
        <a:graphic>
          <a:graphicData uri="http://schemas.openxmlformats.org/drawingml/2006/table">
            <a:tbl>
              <a:tblPr firstRow="1" firstCol="1" bandRow="1">
                <a:tableStyleId>{2AA4BE9F-D2D2-4A10-8166-BDB6B85E781A}</a:tableStyleId>
              </a:tblPr>
              <a:tblGrid>
                <a:gridCol w="4096987">
                  <a:extLst>
                    <a:ext uri="{9D8B030D-6E8A-4147-A177-3AD203B41FA5}">
                      <a16:colId xmlns:a16="http://schemas.microsoft.com/office/drawing/2014/main" val="4074620775"/>
                    </a:ext>
                  </a:extLst>
                </a:gridCol>
                <a:gridCol w="2553195">
                  <a:extLst>
                    <a:ext uri="{9D8B030D-6E8A-4147-A177-3AD203B41FA5}">
                      <a16:colId xmlns:a16="http://schemas.microsoft.com/office/drawing/2014/main" val="4214040978"/>
                    </a:ext>
                  </a:extLst>
                </a:gridCol>
                <a:gridCol w="2493818">
                  <a:extLst>
                    <a:ext uri="{9D8B030D-6E8A-4147-A177-3AD203B41FA5}">
                      <a16:colId xmlns:a16="http://schemas.microsoft.com/office/drawing/2014/main" val="487762885"/>
                    </a:ext>
                  </a:extLst>
                </a:gridCol>
              </a:tblGrid>
              <a:tr h="467137">
                <a:tc rowSpan="2">
                  <a:txBody>
                    <a:bodyPr/>
                    <a:lstStyle/>
                    <a:p>
                      <a:pPr marL="0" marR="0" algn="ctr">
                        <a:lnSpc>
                          <a:spcPct val="100000"/>
                        </a:lnSpc>
                        <a:spcBef>
                          <a:spcPts val="100"/>
                        </a:spcBef>
                        <a:spcAft>
                          <a:spcPts val="100"/>
                        </a:spcAft>
                      </a:pPr>
                      <a:r>
                        <a:rPr lang="en-US" sz="2000" b="1">
                          <a:effectLst/>
                          <a:latin typeface="+mj-lt"/>
                        </a:rPr>
                        <a:t>Thói quen tiêu dùng</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algn="ctr">
                        <a:lnSpc>
                          <a:spcPct val="100000"/>
                        </a:lnSpc>
                        <a:spcBef>
                          <a:spcPts val="100"/>
                        </a:spcBef>
                        <a:spcAft>
                          <a:spcPts val="100"/>
                        </a:spcAft>
                      </a:pPr>
                      <a:r>
                        <a:rPr lang="en-US" sz="2000" b="1">
                          <a:effectLst/>
                          <a:latin typeface="+mj-lt"/>
                        </a:rPr>
                        <a:t>Kết quả</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3020030270"/>
                  </a:ext>
                </a:extLst>
              </a:tr>
              <a:tr h="467137">
                <a:tc vMerge="1">
                  <a:txBody>
                    <a:bodyPr/>
                    <a:lstStyle/>
                    <a:p>
                      <a:endParaRPr lang="en-US"/>
                    </a:p>
                  </a:txBody>
                  <a:tcPr/>
                </a:tc>
                <a:tc>
                  <a:txBody>
                    <a:bodyPr/>
                    <a:lstStyle/>
                    <a:p>
                      <a:pPr marL="0" marR="0" algn="ctr">
                        <a:lnSpc>
                          <a:spcPct val="100000"/>
                        </a:lnSpc>
                        <a:spcBef>
                          <a:spcPts val="100"/>
                        </a:spcBef>
                        <a:spcAft>
                          <a:spcPts val="100"/>
                        </a:spcAft>
                      </a:pPr>
                      <a:r>
                        <a:rPr lang="en-US" sz="2000" b="1">
                          <a:effectLst/>
                          <a:latin typeface="+mj-lt"/>
                        </a:rPr>
                        <a:t>Ưu điểm</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0000"/>
                        </a:lnSpc>
                        <a:spcBef>
                          <a:spcPts val="100"/>
                        </a:spcBef>
                        <a:spcAft>
                          <a:spcPts val="100"/>
                        </a:spcAft>
                      </a:pPr>
                      <a:r>
                        <a:rPr lang="en-US" sz="2000" b="1">
                          <a:effectLst/>
                          <a:latin typeface="+mj-lt"/>
                        </a:rPr>
                        <a:t>Nhược điểm</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34662030"/>
                  </a:ext>
                </a:extLst>
              </a:tr>
              <a:tr h="2708234">
                <a:tc>
                  <a:txBody>
                    <a:bodyPr/>
                    <a:lstStyle/>
                    <a:p>
                      <a:pPr marL="0" marR="0" algn="ctr">
                        <a:lnSpc>
                          <a:spcPct val="100000"/>
                        </a:lnSpc>
                        <a:spcBef>
                          <a:spcPts val="100"/>
                        </a:spcBef>
                        <a:spcAft>
                          <a:spcPts val="100"/>
                        </a:spcAft>
                      </a:pP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DE"/>
                    </a:solidFill>
                  </a:tcPr>
                </a:tc>
                <a:tc>
                  <a:txBody>
                    <a:bodyPr/>
                    <a:lstStyle/>
                    <a:p>
                      <a:pPr marL="0" marR="0" algn="ctr">
                        <a:lnSpc>
                          <a:spcPct val="100000"/>
                        </a:lnSpc>
                        <a:spcBef>
                          <a:spcPts val="100"/>
                        </a:spcBef>
                        <a:spcAft>
                          <a:spcPts val="100"/>
                        </a:spcAft>
                      </a:pPr>
                      <a:r>
                        <a:rPr lang="en-US" sz="2000" b="1">
                          <a:effectLst/>
                          <a:latin typeface="+mj-lt"/>
                        </a:rPr>
                        <a:t> </a:t>
                      </a:r>
                      <a:endParaRPr lang="en-US" sz="2000" b="1" smtClean="0">
                        <a:effectLst/>
                        <a:latin typeface="+mj-lt"/>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DE"/>
                    </a:solidFill>
                  </a:tcPr>
                </a:tc>
                <a:tc>
                  <a:txBody>
                    <a:bodyPr/>
                    <a:lstStyle/>
                    <a:p>
                      <a:pPr marL="0" marR="0" algn="ctr">
                        <a:lnSpc>
                          <a:spcPct val="100000"/>
                        </a:lnSpc>
                        <a:spcBef>
                          <a:spcPts val="100"/>
                        </a:spcBef>
                        <a:spcAft>
                          <a:spcPts val="100"/>
                        </a:spcAft>
                      </a:pP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DE"/>
                    </a:solidFill>
                  </a:tcPr>
                </a:tc>
                <a:extLst>
                  <a:ext uri="{0D108BD9-81ED-4DB2-BD59-A6C34878D82A}">
                    <a16:rowId xmlns:a16="http://schemas.microsoft.com/office/drawing/2014/main" val="4060821845"/>
                  </a:ext>
                </a:extLst>
              </a:tr>
            </a:tbl>
          </a:graphicData>
        </a:graphic>
      </p:graphicFrame>
      <p:sp>
        <p:nvSpPr>
          <p:cNvPr id="5" name="TextBox 4">
            <a:extLst>
              <a:ext uri="{FF2B5EF4-FFF2-40B4-BE49-F238E27FC236}">
                <a16:creationId xmlns:a16="http://schemas.microsoft.com/office/drawing/2014/main" id="{CDC43038-46C3-9F58-E08A-F4D8E522DB97}"/>
              </a:ext>
            </a:extLst>
          </p:cNvPr>
          <p:cNvSpPr txBox="1"/>
          <p:nvPr/>
        </p:nvSpPr>
        <p:spPr>
          <a:xfrm>
            <a:off x="181602" y="2482341"/>
            <a:ext cx="3701629" cy="1938992"/>
          </a:xfrm>
          <a:prstGeom prst="rect">
            <a:avLst/>
          </a:prstGeom>
          <a:noFill/>
        </p:spPr>
        <p:txBody>
          <a:bodyPr wrap="square">
            <a:spAutoFit/>
          </a:bodyPr>
          <a:lstStyle/>
          <a:p>
            <a:pPr algn="just">
              <a:lnSpc>
                <a:spcPct val="150000"/>
              </a:lnSpc>
            </a:pPr>
            <a:r>
              <a:rPr lang="vi-VN" sz="2000" b="1">
                <a:latin typeface="Arial" panose="020B0604020202020204" pitchFamily="34" charset="0"/>
                <a:cs typeface="Arial" panose="020B0604020202020204" pitchFamily="34" charset="0"/>
              </a:rPr>
              <a:t>3. Mua sắm đồ ăn tươi sống: </a:t>
            </a:r>
            <a:r>
              <a:rPr lang="vi-VN" sz="2000">
                <a:latin typeface="Arial" panose="020B0604020202020204" pitchFamily="34" charset="0"/>
                <a:cs typeface="Arial" panose="020B0604020202020204" pitchFamily="34" charset="0"/>
              </a:rPr>
              <a:t>Mẹ em thường đi chợ hàng ngày để mua đồ ăn tươi sống thay vì mua nhiều và dự trữ.</a:t>
            </a:r>
          </a:p>
        </p:txBody>
      </p:sp>
      <p:sp>
        <p:nvSpPr>
          <p:cNvPr id="6" name="TextBox 5">
            <a:extLst>
              <a:ext uri="{FF2B5EF4-FFF2-40B4-BE49-F238E27FC236}">
                <a16:creationId xmlns:a16="http://schemas.microsoft.com/office/drawing/2014/main" id="{CDC43038-46C3-9F58-E08A-F4D8E522DB97}"/>
              </a:ext>
            </a:extLst>
          </p:cNvPr>
          <p:cNvSpPr txBox="1"/>
          <p:nvPr/>
        </p:nvSpPr>
        <p:spPr>
          <a:xfrm>
            <a:off x="4275850" y="2482341"/>
            <a:ext cx="2147966" cy="1477328"/>
          </a:xfrm>
          <a:prstGeom prst="rect">
            <a:avLst/>
          </a:prstGeom>
          <a:noFill/>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Đồ ăn luôn tươi ngon và đảm bảo sức khỏe. </a:t>
            </a:r>
          </a:p>
        </p:txBody>
      </p:sp>
      <p:sp>
        <p:nvSpPr>
          <p:cNvPr id="7" name="TextBox 6">
            <a:extLst>
              <a:ext uri="{FF2B5EF4-FFF2-40B4-BE49-F238E27FC236}">
                <a16:creationId xmlns:a16="http://schemas.microsoft.com/office/drawing/2014/main" id="{CDC43038-46C3-9F58-E08A-F4D8E522DB97}"/>
              </a:ext>
            </a:extLst>
          </p:cNvPr>
          <p:cNvSpPr txBox="1"/>
          <p:nvPr/>
        </p:nvSpPr>
        <p:spPr>
          <a:xfrm>
            <a:off x="6816435" y="2482341"/>
            <a:ext cx="2168699" cy="1477328"/>
          </a:xfrm>
          <a:prstGeom prst="rect">
            <a:avLst/>
          </a:prstGeom>
          <a:noFill/>
        </p:spPr>
        <p:txBody>
          <a:bodyPr wrap="square">
            <a:spAutoFit/>
          </a:bodyPr>
          <a:lstStyle/>
          <a:p>
            <a:pPr algn="just">
              <a:lnSpc>
                <a:spcPct val="150000"/>
              </a:lnSpc>
            </a:pPr>
            <a:r>
              <a:rPr lang="en-US" sz="2000">
                <a:latin typeface="Arial" panose="020B0604020202020204" pitchFamily="34" charset="0"/>
                <a:cs typeface="Arial" panose="020B0604020202020204" pitchFamily="34" charset="0"/>
              </a:rPr>
              <a:t>T</a:t>
            </a:r>
            <a:r>
              <a:rPr lang="en-US" sz="2000" smtClean="0">
                <a:latin typeface="Arial" panose="020B0604020202020204" pitchFamily="34" charset="0"/>
                <a:cs typeface="Arial" panose="020B0604020202020204" pitchFamily="34" charset="0"/>
              </a:rPr>
              <a:t>ốn </a:t>
            </a:r>
            <a:r>
              <a:rPr lang="en-US" sz="2000">
                <a:latin typeface="Arial" panose="020B0604020202020204" pitchFamily="34" charset="0"/>
                <a:cs typeface="Arial" panose="020B0604020202020204" pitchFamily="34" charset="0"/>
              </a:rPr>
              <a:t>nhiều thời gian và công sức đi chợ mỗi ngày.</a:t>
            </a:r>
            <a:endParaRPr lang="vi-VN" sz="2000">
              <a:latin typeface="Arial" panose="020B0604020202020204" pitchFamily="34" charset="0"/>
              <a:cs typeface="Arial" panose="020B0604020202020204" pitchFamily="34" charset="0"/>
            </a:endParaRPr>
          </a:p>
        </p:txBody>
      </p:sp>
      <p:grpSp>
        <p:nvGrpSpPr>
          <p:cNvPr id="9" name="Group 8"/>
          <p:cNvGrpSpPr/>
          <p:nvPr/>
        </p:nvGrpSpPr>
        <p:grpSpPr>
          <a:xfrm>
            <a:off x="1494838" y="834619"/>
            <a:ext cx="6154323" cy="553998"/>
            <a:chOff x="605200" y="2456835"/>
            <a:chExt cx="6154323" cy="553998"/>
          </a:xfrm>
        </p:grpSpPr>
        <p:sp>
          <p:nvSpPr>
            <p:cNvPr id="10" name="TextBox 9"/>
            <p:cNvSpPr txBox="1"/>
            <p:nvPr/>
          </p:nvSpPr>
          <p:spPr>
            <a:xfrm>
              <a:off x="605200" y="2456835"/>
              <a:ext cx="6154323" cy="553998"/>
            </a:xfrm>
            <a:prstGeom prst="rect">
              <a:avLst/>
            </a:prstGeom>
            <a:noFill/>
          </p:spPr>
          <p:txBody>
            <a:bodyPr wrap="square" rtlCol="0">
              <a:spAutoFit/>
            </a:bodyPr>
            <a:lstStyle/>
            <a:p>
              <a:pPr lvl="1" algn="just">
                <a:lnSpc>
                  <a:spcPct val="150000"/>
                </a:lnSpc>
              </a:pPr>
              <a:r>
                <a:rPr lang="en-US" sz="2000" b="1" smtClean="0"/>
                <a:t>    </a:t>
              </a:r>
              <a:r>
                <a:rPr lang="vi-VN" sz="2000" b="1" smtClean="0"/>
                <a:t>Những </a:t>
              </a:r>
              <a:r>
                <a:rPr lang="vi-VN" sz="2000" b="1"/>
                <a:t>thói quen tiêu dùng của HS và gia đình:</a:t>
              </a:r>
              <a:endParaRPr lang="en-US" sz="2000" b="1"/>
            </a:p>
          </p:txBody>
        </p:sp>
        <p:pic>
          <p:nvPicPr>
            <p:cNvPr id="11"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0" y="203677"/>
            <a:ext cx="9144000" cy="630942"/>
          </a:xfrm>
          <a:prstGeom prst="rect">
            <a:avLst/>
          </a:prstGeom>
          <a:noFill/>
        </p:spPr>
        <p:txBody>
          <a:bodyPr wrap="square" rtlCol="0">
            <a:spAutoFit/>
          </a:bodyPr>
          <a:lstStyle/>
          <a:p>
            <a:pPr algn="ctr"/>
            <a:r>
              <a:rPr lang="en-US" sz="3500" b="1" smtClean="0">
                <a:solidFill>
                  <a:schemeClr val="accent1">
                    <a:lumMod val="50000"/>
                  </a:schemeClr>
                </a:solidFill>
              </a:rPr>
              <a:t>KHỞI ĐỘNG</a:t>
            </a:r>
            <a:endParaRPr lang="en-US" sz="3500" b="1">
              <a:solidFill>
                <a:schemeClr val="accent1">
                  <a:lumMod val="50000"/>
                </a:schemeClr>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6532" r="53465" b="7480"/>
          <a:stretch/>
        </p:blipFill>
        <p:spPr>
          <a:xfrm>
            <a:off x="4775200" y="3799059"/>
            <a:ext cx="1738415" cy="1344441"/>
          </a:xfrm>
          <a:prstGeom prst="rect">
            <a:avLst/>
          </a:prstGeom>
        </p:spPr>
      </p:pic>
    </p:spTree>
    <p:extLst>
      <p:ext uri="{BB962C8B-B14F-4D97-AF65-F5344CB8AC3E}">
        <p14:creationId xmlns:p14="http://schemas.microsoft.com/office/powerpoint/2010/main" val="36500987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1533"/>
          <a:stretch/>
        </p:blipFill>
        <p:spPr>
          <a:xfrm>
            <a:off x="0" y="1485900"/>
            <a:ext cx="9144000" cy="3657600"/>
          </a:xfrm>
          <a:prstGeom prst="rect">
            <a:avLst/>
          </a:prstGeom>
        </p:spPr>
      </p:pic>
      <p:sp>
        <p:nvSpPr>
          <p:cNvPr id="4" name="Rounded Rectangle 3"/>
          <p:cNvSpPr/>
          <p:nvPr/>
        </p:nvSpPr>
        <p:spPr>
          <a:xfrm>
            <a:off x="3394233" y="279398"/>
            <a:ext cx="2355533" cy="856345"/>
          </a:xfrm>
          <a:prstGeom prst="roundRect">
            <a:avLst>
              <a:gd name="adj" fmla="val 12521"/>
            </a:avLst>
          </a:prstGeom>
          <a:solidFill>
            <a:srgbClr val="EBF6F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000000"/>
                </a:solidFill>
              </a:rPr>
              <a:t>VẬN DỤNG</a:t>
            </a:r>
            <a:endParaRPr lang="vi-VN" sz="2500">
              <a:solidFill>
                <a:srgbClr val="000000"/>
              </a:solidFill>
            </a:endParaRPr>
          </a:p>
        </p:txBody>
      </p:sp>
    </p:spTree>
    <p:extLst>
      <p:ext uri="{BB962C8B-B14F-4D97-AF65-F5344CB8AC3E}">
        <p14:creationId xmlns:p14="http://schemas.microsoft.com/office/powerpoint/2010/main" val="1451807779"/>
      </p:ext>
    </p:extLst>
  </p:cSld>
  <p:clrMapOvr>
    <a:masterClrMapping/>
  </p:clrMapOvr>
  <p:transition spd="med">
    <p:comb/>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15" name="Google Shape;2489;p39"/>
          <p:cNvGrpSpPr/>
          <p:nvPr/>
        </p:nvGrpSpPr>
        <p:grpSpPr>
          <a:xfrm>
            <a:off x="451559" y="2973348"/>
            <a:ext cx="2549728" cy="1693714"/>
            <a:chOff x="457200" y="2091120"/>
            <a:chExt cx="2549728" cy="1693714"/>
          </a:xfrm>
        </p:grpSpPr>
        <p:sp>
          <p:nvSpPr>
            <p:cNvPr id="116" name="Google Shape;2490;p39"/>
            <p:cNvSpPr/>
            <p:nvPr/>
          </p:nvSpPr>
          <p:spPr>
            <a:xfrm flipH="1">
              <a:off x="1422523" y="3556237"/>
              <a:ext cx="619068" cy="219834"/>
            </a:xfrm>
            <a:custGeom>
              <a:avLst/>
              <a:gdLst/>
              <a:ahLst/>
              <a:cxnLst/>
              <a:rect l="l" t="t" r="r" b="b"/>
              <a:pathLst>
                <a:path w="4593" h="1631" extrusionOk="0">
                  <a:moveTo>
                    <a:pt x="1" y="0"/>
                  </a:moveTo>
                  <a:lnTo>
                    <a:pt x="1" y="1631"/>
                  </a:lnTo>
                  <a:lnTo>
                    <a:pt x="4592" y="1631"/>
                  </a:lnTo>
                  <a:lnTo>
                    <a:pt x="45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491;p39"/>
            <p:cNvSpPr/>
            <p:nvPr/>
          </p:nvSpPr>
          <p:spPr>
            <a:xfrm flipH="1">
              <a:off x="1166029" y="3767177"/>
              <a:ext cx="1132733" cy="17657"/>
            </a:xfrm>
            <a:custGeom>
              <a:avLst/>
              <a:gdLst/>
              <a:ahLst/>
              <a:cxnLst/>
              <a:rect l="l" t="t" r="r" b="b"/>
              <a:pathLst>
                <a:path w="8404" h="131" extrusionOk="0">
                  <a:moveTo>
                    <a:pt x="1" y="1"/>
                  </a:moveTo>
                  <a:lnTo>
                    <a:pt x="1" y="131"/>
                  </a:lnTo>
                  <a:lnTo>
                    <a:pt x="8404" y="131"/>
                  </a:lnTo>
                  <a:lnTo>
                    <a:pt x="84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492;p39"/>
            <p:cNvSpPr/>
            <p:nvPr/>
          </p:nvSpPr>
          <p:spPr>
            <a:xfrm flipH="1">
              <a:off x="710190" y="3332359"/>
              <a:ext cx="2043745" cy="273074"/>
            </a:xfrm>
            <a:custGeom>
              <a:avLst/>
              <a:gdLst/>
              <a:ahLst/>
              <a:cxnLst/>
              <a:rect l="l" t="t" r="r" b="b"/>
              <a:pathLst>
                <a:path w="15163" h="2026" extrusionOk="0">
                  <a:moveTo>
                    <a:pt x="0" y="1"/>
                  </a:moveTo>
                  <a:lnTo>
                    <a:pt x="0" y="1341"/>
                  </a:lnTo>
                  <a:cubicBezTo>
                    <a:pt x="0" y="1718"/>
                    <a:pt x="308" y="2026"/>
                    <a:pt x="686" y="2026"/>
                  </a:cubicBezTo>
                  <a:lnTo>
                    <a:pt x="14477" y="2026"/>
                  </a:lnTo>
                  <a:cubicBezTo>
                    <a:pt x="14855" y="2026"/>
                    <a:pt x="15162" y="1718"/>
                    <a:pt x="15162" y="1341"/>
                  </a:cubicBezTo>
                  <a:lnTo>
                    <a:pt x="151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493;p39"/>
            <p:cNvSpPr/>
            <p:nvPr/>
          </p:nvSpPr>
          <p:spPr>
            <a:xfrm flipH="1">
              <a:off x="710190" y="2227388"/>
              <a:ext cx="2043745" cy="1104563"/>
            </a:xfrm>
            <a:custGeom>
              <a:avLst/>
              <a:gdLst/>
              <a:ahLst/>
              <a:cxnLst/>
              <a:rect l="l" t="t" r="r" b="b"/>
              <a:pathLst>
                <a:path w="15163" h="8195" extrusionOk="0">
                  <a:moveTo>
                    <a:pt x="0" y="0"/>
                  </a:moveTo>
                  <a:lnTo>
                    <a:pt x="0" y="8195"/>
                  </a:lnTo>
                  <a:lnTo>
                    <a:pt x="15162" y="8195"/>
                  </a:lnTo>
                  <a:lnTo>
                    <a:pt x="15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494;p39"/>
            <p:cNvSpPr/>
            <p:nvPr/>
          </p:nvSpPr>
          <p:spPr>
            <a:xfrm flipH="1">
              <a:off x="1476302" y="2091120"/>
              <a:ext cx="511509" cy="697378"/>
            </a:xfrm>
            <a:custGeom>
              <a:avLst/>
              <a:gdLst/>
              <a:ahLst/>
              <a:cxnLst/>
              <a:rect l="l" t="t" r="r" b="b"/>
              <a:pathLst>
                <a:path w="3795" h="5174" extrusionOk="0">
                  <a:moveTo>
                    <a:pt x="486" y="1"/>
                  </a:moveTo>
                  <a:lnTo>
                    <a:pt x="1" y="3192"/>
                  </a:lnTo>
                  <a:lnTo>
                    <a:pt x="9" y="3192"/>
                  </a:lnTo>
                  <a:lnTo>
                    <a:pt x="9" y="3409"/>
                  </a:lnTo>
                  <a:cubicBezTo>
                    <a:pt x="9" y="4384"/>
                    <a:pt x="798" y="5173"/>
                    <a:pt x="1770" y="5173"/>
                  </a:cubicBezTo>
                  <a:lnTo>
                    <a:pt x="2025" y="5173"/>
                  </a:lnTo>
                  <a:cubicBezTo>
                    <a:pt x="2997" y="5173"/>
                    <a:pt x="3786" y="4384"/>
                    <a:pt x="3786" y="3409"/>
                  </a:cubicBezTo>
                  <a:lnTo>
                    <a:pt x="3786" y="3192"/>
                  </a:lnTo>
                  <a:lnTo>
                    <a:pt x="3794" y="3192"/>
                  </a:lnTo>
                  <a:lnTo>
                    <a:pt x="3309"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495;p39"/>
            <p:cNvSpPr/>
            <p:nvPr/>
          </p:nvSpPr>
          <p:spPr>
            <a:xfrm flipH="1">
              <a:off x="459477" y="2091120"/>
              <a:ext cx="701960" cy="697378"/>
            </a:xfrm>
            <a:custGeom>
              <a:avLst/>
              <a:gdLst/>
              <a:ahLst/>
              <a:cxnLst/>
              <a:rect l="l" t="t" r="r" b="b"/>
              <a:pathLst>
                <a:path w="5208" h="5174" extrusionOk="0">
                  <a:moveTo>
                    <a:pt x="0" y="1"/>
                  </a:moveTo>
                  <a:lnTo>
                    <a:pt x="1461" y="3192"/>
                  </a:lnTo>
                  <a:lnTo>
                    <a:pt x="1431" y="3192"/>
                  </a:lnTo>
                  <a:lnTo>
                    <a:pt x="1431" y="3409"/>
                  </a:lnTo>
                  <a:cubicBezTo>
                    <a:pt x="1431" y="4384"/>
                    <a:pt x="2220" y="5173"/>
                    <a:pt x="3191" y="5173"/>
                  </a:cubicBezTo>
                  <a:lnTo>
                    <a:pt x="3447" y="5173"/>
                  </a:lnTo>
                  <a:cubicBezTo>
                    <a:pt x="4418" y="5173"/>
                    <a:pt x="5208" y="4384"/>
                    <a:pt x="5208" y="3409"/>
                  </a:cubicBezTo>
                  <a:lnTo>
                    <a:pt x="5208" y="3192"/>
                  </a:lnTo>
                  <a:lnTo>
                    <a:pt x="2819"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496;p39"/>
            <p:cNvSpPr/>
            <p:nvPr/>
          </p:nvSpPr>
          <p:spPr>
            <a:xfrm flipH="1">
              <a:off x="2302676" y="2091120"/>
              <a:ext cx="701960" cy="697378"/>
            </a:xfrm>
            <a:custGeom>
              <a:avLst/>
              <a:gdLst/>
              <a:ahLst/>
              <a:cxnLst/>
              <a:rect l="l" t="t" r="r" b="b"/>
              <a:pathLst>
                <a:path w="5208" h="5174" extrusionOk="0">
                  <a:moveTo>
                    <a:pt x="2385" y="1"/>
                  </a:moveTo>
                  <a:lnTo>
                    <a:pt x="0" y="3192"/>
                  </a:lnTo>
                  <a:lnTo>
                    <a:pt x="0" y="3409"/>
                  </a:lnTo>
                  <a:cubicBezTo>
                    <a:pt x="0" y="4384"/>
                    <a:pt x="790" y="5173"/>
                    <a:pt x="1761" y="5173"/>
                  </a:cubicBezTo>
                  <a:lnTo>
                    <a:pt x="2017" y="5173"/>
                  </a:lnTo>
                  <a:cubicBezTo>
                    <a:pt x="2988" y="5173"/>
                    <a:pt x="3777" y="4384"/>
                    <a:pt x="3777" y="3409"/>
                  </a:cubicBezTo>
                  <a:lnTo>
                    <a:pt x="3777" y="3192"/>
                  </a:lnTo>
                  <a:lnTo>
                    <a:pt x="3747" y="3192"/>
                  </a:lnTo>
                  <a:lnTo>
                    <a:pt x="5208"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497;p39"/>
            <p:cNvSpPr/>
            <p:nvPr/>
          </p:nvSpPr>
          <p:spPr>
            <a:xfrm flipH="1">
              <a:off x="968428" y="2091120"/>
              <a:ext cx="573510" cy="697378"/>
            </a:xfrm>
            <a:custGeom>
              <a:avLst/>
              <a:gdLst/>
              <a:ahLst/>
              <a:cxnLst/>
              <a:rect l="l" t="t" r="r" b="b"/>
              <a:pathLst>
                <a:path w="4255" h="5174" extrusionOk="0">
                  <a:moveTo>
                    <a:pt x="1" y="1"/>
                  </a:moveTo>
                  <a:lnTo>
                    <a:pt x="478" y="3192"/>
                  </a:lnTo>
                  <a:lnTo>
                    <a:pt x="478" y="3409"/>
                  </a:lnTo>
                  <a:cubicBezTo>
                    <a:pt x="478" y="4384"/>
                    <a:pt x="1267" y="5173"/>
                    <a:pt x="2238" y="5173"/>
                  </a:cubicBezTo>
                  <a:lnTo>
                    <a:pt x="2494" y="5173"/>
                  </a:lnTo>
                  <a:cubicBezTo>
                    <a:pt x="3465" y="5173"/>
                    <a:pt x="4254" y="4384"/>
                    <a:pt x="4254" y="3409"/>
                  </a:cubicBezTo>
                  <a:lnTo>
                    <a:pt x="4254" y="3192"/>
                  </a:lnTo>
                  <a:lnTo>
                    <a:pt x="2823"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498;p39"/>
            <p:cNvSpPr/>
            <p:nvPr/>
          </p:nvSpPr>
          <p:spPr>
            <a:xfrm flipH="1">
              <a:off x="1922174" y="2091120"/>
              <a:ext cx="573510" cy="697378"/>
            </a:xfrm>
            <a:custGeom>
              <a:avLst/>
              <a:gdLst/>
              <a:ahLst/>
              <a:cxnLst/>
              <a:rect l="l" t="t" r="r" b="b"/>
              <a:pathLst>
                <a:path w="4255" h="5174" extrusionOk="0">
                  <a:moveTo>
                    <a:pt x="1432" y="1"/>
                  </a:moveTo>
                  <a:lnTo>
                    <a:pt x="1" y="3192"/>
                  </a:lnTo>
                  <a:lnTo>
                    <a:pt x="1" y="3409"/>
                  </a:lnTo>
                  <a:cubicBezTo>
                    <a:pt x="1" y="4384"/>
                    <a:pt x="790" y="5173"/>
                    <a:pt x="1761" y="5173"/>
                  </a:cubicBezTo>
                  <a:lnTo>
                    <a:pt x="2017" y="5173"/>
                  </a:lnTo>
                  <a:cubicBezTo>
                    <a:pt x="2988" y="5173"/>
                    <a:pt x="3777" y="4384"/>
                    <a:pt x="3777" y="3409"/>
                  </a:cubicBezTo>
                  <a:lnTo>
                    <a:pt x="3777" y="3192"/>
                  </a:lnTo>
                  <a:lnTo>
                    <a:pt x="4254"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499;p39"/>
            <p:cNvSpPr/>
            <p:nvPr/>
          </p:nvSpPr>
          <p:spPr>
            <a:xfrm flipH="1">
              <a:off x="457200" y="2515424"/>
              <a:ext cx="2549728" cy="18196"/>
            </a:xfrm>
            <a:custGeom>
              <a:avLst/>
              <a:gdLst/>
              <a:ahLst/>
              <a:cxnLst/>
              <a:rect l="l" t="t" r="r" b="b"/>
              <a:pathLst>
                <a:path w="18917" h="135" extrusionOk="0">
                  <a:moveTo>
                    <a:pt x="0" y="1"/>
                  </a:moveTo>
                  <a:lnTo>
                    <a:pt x="0" y="135"/>
                  </a:lnTo>
                  <a:lnTo>
                    <a:pt x="18917" y="135"/>
                  </a:lnTo>
                  <a:lnTo>
                    <a:pt x="189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500;p39"/>
            <p:cNvSpPr/>
            <p:nvPr/>
          </p:nvSpPr>
          <p:spPr>
            <a:xfrm flipH="1">
              <a:off x="1051463" y="2873684"/>
              <a:ext cx="1361733" cy="367693"/>
            </a:xfrm>
            <a:custGeom>
              <a:avLst/>
              <a:gdLst/>
              <a:ahLst/>
              <a:cxnLst/>
              <a:rect l="l" t="t" r="r" b="b"/>
              <a:pathLst>
                <a:path w="10103" h="2728" extrusionOk="0">
                  <a:moveTo>
                    <a:pt x="1366" y="0"/>
                  </a:moveTo>
                  <a:cubicBezTo>
                    <a:pt x="612" y="0"/>
                    <a:pt x="0" y="612"/>
                    <a:pt x="0" y="1366"/>
                  </a:cubicBezTo>
                  <a:cubicBezTo>
                    <a:pt x="0" y="2116"/>
                    <a:pt x="612" y="2728"/>
                    <a:pt x="1366" y="2728"/>
                  </a:cubicBezTo>
                  <a:lnTo>
                    <a:pt x="8737" y="2728"/>
                  </a:lnTo>
                  <a:cubicBezTo>
                    <a:pt x="9491" y="2728"/>
                    <a:pt x="10102" y="2116"/>
                    <a:pt x="10102" y="1366"/>
                  </a:cubicBezTo>
                  <a:cubicBezTo>
                    <a:pt x="10102" y="612"/>
                    <a:pt x="9491" y="0"/>
                    <a:pt x="8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2501;p39"/>
            <p:cNvGrpSpPr/>
            <p:nvPr/>
          </p:nvGrpSpPr>
          <p:grpSpPr>
            <a:xfrm flipH="1">
              <a:off x="1549992" y="2978908"/>
              <a:ext cx="364104" cy="586316"/>
              <a:chOff x="1538300" y="2978817"/>
              <a:chExt cx="387509" cy="586316"/>
            </a:xfrm>
          </p:grpSpPr>
          <p:sp>
            <p:nvSpPr>
              <p:cNvPr id="128" name="Google Shape;2502;p39"/>
              <p:cNvSpPr/>
              <p:nvPr/>
            </p:nvSpPr>
            <p:spPr>
              <a:xfrm flipH="1">
                <a:off x="1599090" y="3474962"/>
                <a:ext cx="265931" cy="81410"/>
              </a:xfrm>
              <a:custGeom>
                <a:avLst/>
                <a:gdLst/>
                <a:ahLst/>
                <a:cxnLst/>
                <a:rect l="l" t="t" r="r" b="b"/>
                <a:pathLst>
                  <a:path w="1973" h="604" extrusionOk="0">
                    <a:moveTo>
                      <a:pt x="299" y="1"/>
                    </a:moveTo>
                    <a:cubicBezTo>
                      <a:pt x="135" y="1"/>
                      <a:pt x="0" y="135"/>
                      <a:pt x="0" y="300"/>
                    </a:cubicBezTo>
                    <a:cubicBezTo>
                      <a:pt x="0" y="465"/>
                      <a:pt x="135" y="603"/>
                      <a:pt x="299" y="603"/>
                    </a:cubicBezTo>
                    <a:lnTo>
                      <a:pt x="1669" y="603"/>
                    </a:lnTo>
                    <a:cubicBezTo>
                      <a:pt x="1838" y="603"/>
                      <a:pt x="1973" y="465"/>
                      <a:pt x="1973" y="300"/>
                    </a:cubicBezTo>
                    <a:cubicBezTo>
                      <a:pt x="1973" y="135"/>
                      <a:pt x="1838" y="1"/>
                      <a:pt x="16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03;p39"/>
              <p:cNvSpPr/>
              <p:nvPr/>
            </p:nvSpPr>
            <p:spPr>
              <a:xfrm flipH="1">
                <a:off x="1547602" y="2987578"/>
                <a:ext cx="368907" cy="487517"/>
              </a:xfrm>
              <a:custGeom>
                <a:avLst/>
                <a:gdLst/>
                <a:ahLst/>
                <a:cxnLst/>
                <a:rect l="l" t="t" r="r" b="b"/>
                <a:pathLst>
                  <a:path w="2737" h="3617" extrusionOk="0">
                    <a:moveTo>
                      <a:pt x="820" y="1"/>
                    </a:moveTo>
                    <a:cubicBezTo>
                      <a:pt x="668" y="1"/>
                      <a:pt x="547" y="122"/>
                      <a:pt x="547" y="274"/>
                    </a:cubicBezTo>
                    <a:lnTo>
                      <a:pt x="547" y="1974"/>
                    </a:lnTo>
                    <a:cubicBezTo>
                      <a:pt x="547" y="1822"/>
                      <a:pt x="425" y="1696"/>
                      <a:pt x="274" y="1696"/>
                    </a:cubicBezTo>
                    <a:cubicBezTo>
                      <a:pt x="122" y="1696"/>
                      <a:pt x="1" y="1822"/>
                      <a:pt x="1" y="1974"/>
                    </a:cubicBezTo>
                    <a:lnTo>
                      <a:pt x="1" y="2299"/>
                    </a:lnTo>
                    <a:lnTo>
                      <a:pt x="1" y="2949"/>
                    </a:lnTo>
                    <a:cubicBezTo>
                      <a:pt x="1" y="3318"/>
                      <a:pt x="295" y="3617"/>
                      <a:pt x="664" y="3617"/>
                    </a:cubicBezTo>
                    <a:lnTo>
                      <a:pt x="2069" y="3617"/>
                    </a:lnTo>
                    <a:cubicBezTo>
                      <a:pt x="2437" y="3617"/>
                      <a:pt x="2736" y="3318"/>
                      <a:pt x="2736" y="2949"/>
                    </a:cubicBezTo>
                    <a:lnTo>
                      <a:pt x="2736" y="2355"/>
                    </a:lnTo>
                    <a:lnTo>
                      <a:pt x="2736" y="2299"/>
                    </a:lnTo>
                    <a:lnTo>
                      <a:pt x="2736" y="1809"/>
                    </a:lnTo>
                    <a:cubicBezTo>
                      <a:pt x="2736" y="1657"/>
                      <a:pt x="2615" y="1536"/>
                      <a:pt x="2463" y="1536"/>
                    </a:cubicBezTo>
                    <a:cubicBezTo>
                      <a:pt x="2311" y="1536"/>
                      <a:pt x="2190" y="1657"/>
                      <a:pt x="2190" y="1809"/>
                    </a:cubicBezTo>
                    <a:lnTo>
                      <a:pt x="2190" y="1588"/>
                    </a:lnTo>
                    <a:cubicBezTo>
                      <a:pt x="2190" y="1436"/>
                      <a:pt x="2069" y="1315"/>
                      <a:pt x="1917" y="1315"/>
                    </a:cubicBezTo>
                    <a:cubicBezTo>
                      <a:pt x="1765" y="1315"/>
                      <a:pt x="1644" y="1436"/>
                      <a:pt x="1644" y="1588"/>
                    </a:cubicBezTo>
                    <a:lnTo>
                      <a:pt x="1644" y="1423"/>
                    </a:lnTo>
                    <a:cubicBezTo>
                      <a:pt x="1644" y="1271"/>
                      <a:pt x="1518" y="1150"/>
                      <a:pt x="1366" y="1150"/>
                    </a:cubicBezTo>
                    <a:cubicBezTo>
                      <a:pt x="1219" y="1150"/>
                      <a:pt x="1093" y="1271"/>
                      <a:pt x="1093" y="1423"/>
                    </a:cubicBezTo>
                    <a:lnTo>
                      <a:pt x="1093" y="274"/>
                    </a:lnTo>
                    <a:cubicBezTo>
                      <a:pt x="1093" y="122"/>
                      <a:pt x="972" y="1"/>
                      <a:pt x="8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04;p39"/>
              <p:cNvSpPr/>
              <p:nvPr/>
            </p:nvSpPr>
            <p:spPr>
              <a:xfrm flipH="1">
                <a:off x="1590329" y="3465662"/>
                <a:ext cx="283453" cy="99471"/>
              </a:xfrm>
              <a:custGeom>
                <a:avLst/>
                <a:gdLst/>
                <a:ahLst/>
                <a:cxnLst/>
                <a:rect l="l" t="t" r="r" b="b"/>
                <a:pathLst>
                  <a:path w="2103" h="738" extrusionOk="0">
                    <a:moveTo>
                      <a:pt x="1734" y="135"/>
                    </a:moveTo>
                    <a:cubicBezTo>
                      <a:pt x="1864" y="135"/>
                      <a:pt x="1968" y="239"/>
                      <a:pt x="1968" y="369"/>
                    </a:cubicBezTo>
                    <a:cubicBezTo>
                      <a:pt x="1968" y="499"/>
                      <a:pt x="1864" y="603"/>
                      <a:pt x="1734" y="603"/>
                    </a:cubicBezTo>
                    <a:lnTo>
                      <a:pt x="369" y="603"/>
                    </a:lnTo>
                    <a:cubicBezTo>
                      <a:pt x="239" y="603"/>
                      <a:pt x="130" y="499"/>
                      <a:pt x="130" y="369"/>
                    </a:cubicBezTo>
                    <a:cubicBezTo>
                      <a:pt x="130" y="239"/>
                      <a:pt x="239" y="135"/>
                      <a:pt x="369" y="135"/>
                    </a:cubicBezTo>
                    <a:close/>
                    <a:moveTo>
                      <a:pt x="369" y="0"/>
                    </a:moveTo>
                    <a:cubicBezTo>
                      <a:pt x="165" y="0"/>
                      <a:pt x="0" y="165"/>
                      <a:pt x="0" y="369"/>
                    </a:cubicBezTo>
                    <a:cubicBezTo>
                      <a:pt x="0" y="573"/>
                      <a:pt x="165" y="738"/>
                      <a:pt x="369" y="738"/>
                    </a:cubicBezTo>
                    <a:lnTo>
                      <a:pt x="1734" y="738"/>
                    </a:lnTo>
                    <a:cubicBezTo>
                      <a:pt x="1938" y="738"/>
                      <a:pt x="2103" y="573"/>
                      <a:pt x="2103" y="369"/>
                    </a:cubicBezTo>
                    <a:cubicBezTo>
                      <a:pt x="2103" y="165"/>
                      <a:pt x="1938" y="0"/>
                      <a:pt x="17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05;p39"/>
              <p:cNvSpPr/>
              <p:nvPr/>
            </p:nvSpPr>
            <p:spPr>
              <a:xfrm flipH="1">
                <a:off x="1759754" y="2978817"/>
                <a:ext cx="91923" cy="318632"/>
              </a:xfrm>
              <a:custGeom>
                <a:avLst/>
                <a:gdLst/>
                <a:ahLst/>
                <a:cxnLst/>
                <a:rect l="l" t="t" r="r" b="b"/>
                <a:pathLst>
                  <a:path w="682" h="2364" extrusionOk="0">
                    <a:moveTo>
                      <a:pt x="339" y="1"/>
                    </a:moveTo>
                    <a:cubicBezTo>
                      <a:pt x="153" y="1"/>
                      <a:pt x="1" y="153"/>
                      <a:pt x="1" y="339"/>
                    </a:cubicBezTo>
                    <a:lnTo>
                      <a:pt x="1" y="2364"/>
                    </a:lnTo>
                    <a:lnTo>
                      <a:pt x="131" y="2364"/>
                    </a:lnTo>
                    <a:lnTo>
                      <a:pt x="131" y="339"/>
                    </a:lnTo>
                    <a:cubicBezTo>
                      <a:pt x="131" y="226"/>
                      <a:pt x="226" y="131"/>
                      <a:pt x="339" y="131"/>
                    </a:cubicBezTo>
                    <a:cubicBezTo>
                      <a:pt x="452" y="131"/>
                      <a:pt x="547" y="226"/>
                      <a:pt x="547" y="339"/>
                    </a:cubicBezTo>
                    <a:lnTo>
                      <a:pt x="547" y="1926"/>
                    </a:lnTo>
                    <a:lnTo>
                      <a:pt x="682" y="1926"/>
                    </a:lnTo>
                    <a:lnTo>
                      <a:pt x="682" y="339"/>
                    </a:lnTo>
                    <a:cubicBezTo>
                      <a:pt x="682" y="153"/>
                      <a:pt x="525" y="1"/>
                      <a:pt x="3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06;p39"/>
              <p:cNvSpPr/>
              <p:nvPr/>
            </p:nvSpPr>
            <p:spPr>
              <a:xfrm flipH="1">
                <a:off x="1686160" y="3133685"/>
                <a:ext cx="91789" cy="104728"/>
              </a:xfrm>
              <a:custGeom>
                <a:avLst/>
                <a:gdLst/>
                <a:ahLst/>
                <a:cxnLst/>
                <a:rect l="l" t="t" r="r" b="b"/>
                <a:pathLst>
                  <a:path w="681" h="777" extrusionOk="0">
                    <a:moveTo>
                      <a:pt x="338" y="1"/>
                    </a:moveTo>
                    <a:cubicBezTo>
                      <a:pt x="152" y="1"/>
                      <a:pt x="0" y="153"/>
                      <a:pt x="0" y="339"/>
                    </a:cubicBezTo>
                    <a:lnTo>
                      <a:pt x="0" y="777"/>
                    </a:lnTo>
                    <a:lnTo>
                      <a:pt x="135" y="777"/>
                    </a:lnTo>
                    <a:lnTo>
                      <a:pt x="135" y="339"/>
                    </a:lnTo>
                    <a:cubicBezTo>
                      <a:pt x="135" y="226"/>
                      <a:pt x="226" y="135"/>
                      <a:pt x="338" y="135"/>
                    </a:cubicBezTo>
                    <a:cubicBezTo>
                      <a:pt x="455" y="135"/>
                      <a:pt x="546" y="226"/>
                      <a:pt x="546" y="339"/>
                    </a:cubicBezTo>
                    <a:lnTo>
                      <a:pt x="546" y="560"/>
                    </a:lnTo>
                    <a:lnTo>
                      <a:pt x="681" y="560"/>
                    </a:lnTo>
                    <a:lnTo>
                      <a:pt x="681" y="339"/>
                    </a:lnTo>
                    <a:cubicBezTo>
                      <a:pt x="681" y="153"/>
                      <a:pt x="529" y="1"/>
                      <a:pt x="3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07;p39"/>
              <p:cNvSpPr/>
              <p:nvPr/>
            </p:nvSpPr>
            <p:spPr>
              <a:xfrm flipH="1">
                <a:off x="1612432" y="3155925"/>
                <a:ext cx="91923" cy="82488"/>
              </a:xfrm>
              <a:custGeom>
                <a:avLst/>
                <a:gdLst/>
                <a:ahLst/>
                <a:cxnLst/>
                <a:rect l="l" t="t" r="r" b="b"/>
                <a:pathLst>
                  <a:path w="682" h="612" extrusionOk="0">
                    <a:moveTo>
                      <a:pt x="343" y="1"/>
                    </a:moveTo>
                    <a:cubicBezTo>
                      <a:pt x="152" y="1"/>
                      <a:pt x="0" y="152"/>
                      <a:pt x="0" y="339"/>
                    </a:cubicBezTo>
                    <a:lnTo>
                      <a:pt x="0" y="612"/>
                    </a:lnTo>
                    <a:lnTo>
                      <a:pt x="135" y="612"/>
                    </a:lnTo>
                    <a:lnTo>
                      <a:pt x="135" y="339"/>
                    </a:lnTo>
                    <a:cubicBezTo>
                      <a:pt x="135" y="226"/>
                      <a:pt x="226" y="131"/>
                      <a:pt x="343" y="131"/>
                    </a:cubicBezTo>
                    <a:cubicBezTo>
                      <a:pt x="456" y="131"/>
                      <a:pt x="547" y="226"/>
                      <a:pt x="547" y="339"/>
                    </a:cubicBezTo>
                    <a:lnTo>
                      <a:pt x="547" y="612"/>
                    </a:lnTo>
                    <a:lnTo>
                      <a:pt x="681" y="612"/>
                    </a:lnTo>
                    <a:lnTo>
                      <a:pt x="681" y="339"/>
                    </a:lnTo>
                    <a:cubicBezTo>
                      <a:pt x="681" y="152"/>
                      <a:pt x="529" y="1"/>
                      <a:pt x="3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08;p39"/>
              <p:cNvSpPr/>
              <p:nvPr/>
            </p:nvSpPr>
            <p:spPr>
              <a:xfrm flipH="1">
                <a:off x="1834021" y="3207413"/>
                <a:ext cx="91789" cy="90036"/>
              </a:xfrm>
              <a:custGeom>
                <a:avLst/>
                <a:gdLst/>
                <a:ahLst/>
                <a:cxnLst/>
                <a:rect l="l" t="t" r="r" b="b"/>
                <a:pathLst>
                  <a:path w="681" h="668" extrusionOk="0">
                    <a:moveTo>
                      <a:pt x="343" y="0"/>
                    </a:moveTo>
                    <a:cubicBezTo>
                      <a:pt x="152" y="0"/>
                      <a:pt x="0" y="152"/>
                      <a:pt x="0" y="343"/>
                    </a:cubicBezTo>
                    <a:lnTo>
                      <a:pt x="0" y="668"/>
                    </a:lnTo>
                    <a:lnTo>
                      <a:pt x="135" y="668"/>
                    </a:lnTo>
                    <a:lnTo>
                      <a:pt x="135" y="343"/>
                    </a:lnTo>
                    <a:cubicBezTo>
                      <a:pt x="135" y="226"/>
                      <a:pt x="226" y="134"/>
                      <a:pt x="343" y="134"/>
                    </a:cubicBezTo>
                    <a:cubicBezTo>
                      <a:pt x="455" y="134"/>
                      <a:pt x="551" y="226"/>
                      <a:pt x="551" y="343"/>
                    </a:cubicBezTo>
                    <a:lnTo>
                      <a:pt x="551" y="668"/>
                    </a:lnTo>
                    <a:lnTo>
                      <a:pt x="681" y="668"/>
                    </a:lnTo>
                    <a:lnTo>
                      <a:pt x="681" y="343"/>
                    </a:lnTo>
                    <a:cubicBezTo>
                      <a:pt x="681" y="152"/>
                      <a:pt x="529" y="0"/>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09;p39"/>
              <p:cNvSpPr/>
              <p:nvPr/>
            </p:nvSpPr>
            <p:spPr>
              <a:xfrm flipH="1">
                <a:off x="1538300" y="3185173"/>
                <a:ext cx="92463" cy="119959"/>
              </a:xfrm>
              <a:custGeom>
                <a:avLst/>
                <a:gdLst/>
                <a:ahLst/>
                <a:cxnLst/>
                <a:rect l="l" t="t" r="r" b="b"/>
                <a:pathLst>
                  <a:path w="686" h="890" extrusionOk="0">
                    <a:moveTo>
                      <a:pt x="343" y="0"/>
                    </a:moveTo>
                    <a:cubicBezTo>
                      <a:pt x="157" y="0"/>
                      <a:pt x="1" y="152"/>
                      <a:pt x="1" y="343"/>
                    </a:cubicBezTo>
                    <a:lnTo>
                      <a:pt x="1" y="395"/>
                    </a:lnTo>
                    <a:lnTo>
                      <a:pt x="135" y="395"/>
                    </a:lnTo>
                    <a:lnTo>
                      <a:pt x="135" y="343"/>
                    </a:lnTo>
                    <a:cubicBezTo>
                      <a:pt x="135" y="226"/>
                      <a:pt x="231" y="135"/>
                      <a:pt x="343" y="135"/>
                    </a:cubicBezTo>
                    <a:cubicBezTo>
                      <a:pt x="456" y="135"/>
                      <a:pt x="551" y="226"/>
                      <a:pt x="551" y="343"/>
                    </a:cubicBezTo>
                    <a:lnTo>
                      <a:pt x="551" y="889"/>
                    </a:lnTo>
                    <a:lnTo>
                      <a:pt x="686" y="889"/>
                    </a:lnTo>
                    <a:lnTo>
                      <a:pt x="686" y="343"/>
                    </a:lnTo>
                    <a:cubicBezTo>
                      <a:pt x="686" y="152"/>
                      <a:pt x="530" y="0"/>
                      <a:pt x="34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10;p39"/>
              <p:cNvSpPr/>
              <p:nvPr/>
            </p:nvSpPr>
            <p:spPr>
              <a:xfrm flipH="1">
                <a:off x="1538302" y="3297315"/>
                <a:ext cx="387507" cy="186542"/>
              </a:xfrm>
              <a:custGeom>
                <a:avLst/>
                <a:gdLst/>
                <a:ahLst/>
                <a:cxnLst/>
                <a:rect l="l" t="t" r="r" b="b"/>
                <a:pathLst>
                  <a:path w="2875" h="1384" extrusionOk="0">
                    <a:moveTo>
                      <a:pt x="0" y="1"/>
                    </a:moveTo>
                    <a:lnTo>
                      <a:pt x="0" y="651"/>
                    </a:lnTo>
                    <a:cubicBezTo>
                      <a:pt x="0" y="1054"/>
                      <a:pt x="330" y="1384"/>
                      <a:pt x="733" y="1384"/>
                    </a:cubicBezTo>
                    <a:lnTo>
                      <a:pt x="2138" y="1384"/>
                    </a:lnTo>
                    <a:cubicBezTo>
                      <a:pt x="2545" y="1384"/>
                      <a:pt x="2875" y="1054"/>
                      <a:pt x="2875" y="651"/>
                    </a:cubicBezTo>
                    <a:lnTo>
                      <a:pt x="2875" y="1"/>
                    </a:lnTo>
                    <a:lnTo>
                      <a:pt x="2740" y="1"/>
                    </a:lnTo>
                    <a:lnTo>
                      <a:pt x="2740" y="651"/>
                    </a:lnTo>
                    <a:cubicBezTo>
                      <a:pt x="2740" y="981"/>
                      <a:pt x="2472" y="1249"/>
                      <a:pt x="2138" y="1249"/>
                    </a:cubicBezTo>
                    <a:lnTo>
                      <a:pt x="733" y="1249"/>
                    </a:lnTo>
                    <a:cubicBezTo>
                      <a:pt x="403" y="1249"/>
                      <a:pt x="135" y="981"/>
                      <a:pt x="135" y="651"/>
                    </a:cubicBezTo>
                    <a:lnTo>
                      <a:pt x="1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 name="Table 2"/>
          <p:cNvGraphicFramePr>
            <a:graphicFrameLocks noGrp="1"/>
          </p:cNvGraphicFramePr>
          <p:nvPr>
            <p:extLst>
              <p:ext uri="{D42A27DB-BD31-4B8C-83A1-F6EECF244321}">
                <p14:modId xmlns:p14="http://schemas.microsoft.com/office/powerpoint/2010/main" val="478475305"/>
              </p:ext>
            </p:extLst>
          </p:nvPr>
        </p:nvGraphicFramePr>
        <p:xfrm>
          <a:off x="3327828" y="1857829"/>
          <a:ext cx="5318302" cy="2809233"/>
        </p:xfrm>
        <a:graphic>
          <a:graphicData uri="http://schemas.openxmlformats.org/drawingml/2006/table">
            <a:tbl>
              <a:tblPr firstRow="1" firstCol="1" bandRow="1">
                <a:tableStyleId>{2AA4BE9F-D2D2-4A10-8166-BDB6B85E781A}</a:tableStyleId>
              </a:tblPr>
              <a:tblGrid>
                <a:gridCol w="2659151">
                  <a:extLst>
                    <a:ext uri="{9D8B030D-6E8A-4147-A177-3AD203B41FA5}">
                      <a16:colId xmlns:a16="http://schemas.microsoft.com/office/drawing/2014/main" val="3263953666"/>
                    </a:ext>
                  </a:extLst>
                </a:gridCol>
                <a:gridCol w="2659151">
                  <a:extLst>
                    <a:ext uri="{9D8B030D-6E8A-4147-A177-3AD203B41FA5}">
                      <a16:colId xmlns:a16="http://schemas.microsoft.com/office/drawing/2014/main" val="4094777886"/>
                    </a:ext>
                  </a:extLst>
                </a:gridCol>
              </a:tblGrid>
              <a:tr h="1085839">
                <a:tc>
                  <a:txBody>
                    <a:bodyPr/>
                    <a:lstStyle/>
                    <a:p>
                      <a:pPr marL="0" marR="0" algn="ctr">
                        <a:lnSpc>
                          <a:spcPct val="150000"/>
                        </a:lnSpc>
                        <a:spcBef>
                          <a:spcPts val="100"/>
                        </a:spcBef>
                        <a:spcAft>
                          <a:spcPts val="100"/>
                        </a:spcAft>
                      </a:pPr>
                      <a:r>
                        <a:rPr lang="en-US" sz="2000" b="1">
                          <a:effectLst/>
                        </a:rPr>
                        <a:t>Hành vi tiêu dùng đã thực hiện</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50000"/>
                        </a:lnSpc>
                        <a:spcBef>
                          <a:spcPts val="100"/>
                        </a:spcBef>
                        <a:spcAft>
                          <a:spcPts val="100"/>
                        </a:spcAft>
                      </a:pPr>
                      <a:r>
                        <a:rPr lang="en-US" sz="2000" b="1">
                          <a:effectLst/>
                        </a:rPr>
                        <a:t>Kết quả đạt được</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50240275"/>
                  </a:ext>
                </a:extLst>
              </a:tr>
              <a:tr h="1723394">
                <a:tc>
                  <a:txBody>
                    <a:bodyPr/>
                    <a:lstStyle/>
                    <a:p>
                      <a:pPr marL="0" marR="0" algn="ctr">
                        <a:lnSpc>
                          <a:spcPct val="150000"/>
                        </a:lnSpc>
                        <a:spcBef>
                          <a:spcPts val="100"/>
                        </a:spcBef>
                        <a:spcAft>
                          <a:spcPts val="10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8E6"/>
                    </a:solidFill>
                  </a:tcPr>
                </a:tc>
                <a:tc>
                  <a:txBody>
                    <a:bodyPr/>
                    <a:lstStyle/>
                    <a:p>
                      <a:pPr marL="0" marR="0" algn="ctr">
                        <a:lnSpc>
                          <a:spcPct val="150000"/>
                        </a:lnSpc>
                        <a:spcBef>
                          <a:spcPts val="100"/>
                        </a:spcBef>
                        <a:spcAft>
                          <a:spcPts val="100"/>
                        </a:spcAft>
                      </a:pPr>
                      <a:endParaRPr lang="en-US" sz="2000" smtClean="0">
                        <a:effectLst/>
                      </a:endParaRPr>
                    </a:p>
                    <a:p>
                      <a:pPr marL="0" marR="0" algn="ctr">
                        <a:lnSpc>
                          <a:spcPct val="150000"/>
                        </a:lnSpc>
                        <a:spcBef>
                          <a:spcPts val="100"/>
                        </a:spcBef>
                        <a:spcAft>
                          <a:spcPts val="100"/>
                        </a:spcAft>
                      </a:pPr>
                      <a:endParaRPr lang="en-US" sz="2000" smtClean="0">
                        <a:effectLst/>
                      </a:endParaRPr>
                    </a:p>
                    <a:p>
                      <a:pPr marL="0" marR="0" algn="ctr">
                        <a:lnSpc>
                          <a:spcPct val="150000"/>
                        </a:lnSpc>
                        <a:spcBef>
                          <a:spcPts val="100"/>
                        </a:spcBef>
                        <a:spcAft>
                          <a:spcPts val="10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8E6"/>
                    </a:solidFill>
                  </a:tcPr>
                </a:tc>
                <a:extLst>
                  <a:ext uri="{0D108BD9-81ED-4DB2-BD59-A6C34878D82A}">
                    <a16:rowId xmlns:a16="http://schemas.microsoft.com/office/drawing/2014/main" val="657373599"/>
                  </a:ext>
                </a:extLst>
              </a:tr>
            </a:tbl>
          </a:graphicData>
        </a:graphic>
      </p:graphicFrame>
      <p:grpSp>
        <p:nvGrpSpPr>
          <p:cNvPr id="138" name="Group 137"/>
          <p:cNvGrpSpPr/>
          <p:nvPr/>
        </p:nvGrpSpPr>
        <p:grpSpPr>
          <a:xfrm>
            <a:off x="318760" y="352080"/>
            <a:ext cx="8506477" cy="1063348"/>
            <a:chOff x="1293792" y="1144800"/>
            <a:chExt cx="8506477" cy="1063348"/>
          </a:xfrm>
        </p:grpSpPr>
        <p:sp>
          <p:nvSpPr>
            <p:cNvPr id="139" name="Rounded Rectangle 138"/>
            <p:cNvSpPr/>
            <p:nvPr/>
          </p:nvSpPr>
          <p:spPr>
            <a:xfrm>
              <a:off x="1293792" y="1144800"/>
              <a:ext cx="8506477" cy="1063348"/>
            </a:xfrm>
            <a:prstGeom prst="roundRect">
              <a:avLst>
                <a:gd name="adj" fmla="val 16172"/>
              </a:avLst>
            </a:prstGeom>
            <a:solidFill>
              <a:srgbClr val="FFF7EF"/>
            </a:solidFill>
            <a:ln w="12700">
              <a:solidFill>
                <a:srgbClr val="00000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          </a:t>
              </a:r>
              <a:r>
                <a:rPr lang="vi-VN" sz="2000" smtClean="0">
                  <a:solidFill>
                    <a:srgbClr val="000000"/>
                  </a:solidFill>
                </a:rPr>
                <a:t>Hãy </a:t>
              </a:r>
              <a:r>
                <a:rPr lang="vi-VN" sz="2000">
                  <a:solidFill>
                    <a:srgbClr val="000000"/>
                  </a:solidFill>
                </a:rPr>
                <a:t>liệt kê một số việc em đã vận dụng cách tiêu dùng thông minh trong cuộc sống hằng ngày, nêu kết quả và chia sẻ với các bạn. </a:t>
              </a:r>
            </a:p>
          </p:txBody>
        </p:sp>
        <p:pic>
          <p:nvPicPr>
            <p:cNvPr id="252" name="Picture 251"/>
            <p:cNvPicPr>
              <a:picLocks noChangeAspect="1"/>
            </p:cNvPicPr>
            <p:nvPr/>
          </p:nvPicPr>
          <p:blipFill>
            <a:blip r:embed="rId3"/>
            <a:stretch>
              <a:fillRect/>
            </a:stretch>
          </p:blipFill>
          <p:spPr>
            <a:xfrm>
              <a:off x="1444494" y="1315039"/>
              <a:ext cx="559117" cy="303399"/>
            </a:xfrm>
            <a:prstGeom prst="rect">
              <a:avLst/>
            </a:prstGeom>
          </p:spPr>
        </p:pic>
      </p:grpSp>
    </p:spTree>
    <p:extLst>
      <p:ext uri="{BB962C8B-B14F-4D97-AF65-F5344CB8AC3E}">
        <p14:creationId xmlns:p14="http://schemas.microsoft.com/office/powerpoint/2010/main" val="24583873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 calcmode="lin" valueType="num">
                                      <p:cBhvr additive="base">
                                        <p:cTn id="12" dur="500" fill="hold"/>
                                        <p:tgtEl>
                                          <p:spTgt spid="115"/>
                                        </p:tgtEl>
                                        <p:attrNameLst>
                                          <p:attrName>ppt_x</p:attrName>
                                        </p:attrNameLst>
                                      </p:cBhvr>
                                      <p:tavLst>
                                        <p:tav tm="0">
                                          <p:val>
                                            <p:strVal val="#ppt_x"/>
                                          </p:val>
                                        </p:tav>
                                        <p:tav tm="100000">
                                          <p:val>
                                            <p:strVal val="#ppt_x"/>
                                          </p:val>
                                        </p:tav>
                                      </p:tavLst>
                                    </p:anim>
                                    <p:anim calcmode="lin" valueType="num">
                                      <p:cBhvr additive="base">
                                        <p:cTn id="13" dur="500" fill="hold"/>
                                        <p:tgtEl>
                                          <p:spTgt spid="1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lt1"/>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3508228960"/>
      </p:ext>
    </p:extLst>
  </p:cSld>
  <p:clrMapOvr>
    <a:masterClrMapping/>
  </p:clrMapOvr>
  <p:transition spd="med">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3" name="Group 2"/>
          <p:cNvGrpSpPr/>
          <p:nvPr/>
        </p:nvGrpSpPr>
        <p:grpSpPr>
          <a:xfrm>
            <a:off x="3235454" y="3044211"/>
            <a:ext cx="2673092" cy="1856574"/>
            <a:chOff x="2889812" y="2393703"/>
            <a:chExt cx="3364376" cy="2336700"/>
          </a:xfrm>
        </p:grpSpPr>
        <p:grpSp>
          <p:nvGrpSpPr>
            <p:cNvPr id="1594" name="Google Shape;1594;p32"/>
            <p:cNvGrpSpPr/>
            <p:nvPr/>
          </p:nvGrpSpPr>
          <p:grpSpPr>
            <a:xfrm>
              <a:off x="2889812" y="2393703"/>
              <a:ext cx="3364376" cy="2336700"/>
              <a:chOff x="2889812" y="2393703"/>
              <a:chExt cx="3364376" cy="2336700"/>
            </a:xfrm>
          </p:grpSpPr>
          <p:sp>
            <p:nvSpPr>
              <p:cNvPr id="1595" name="Google Shape;1595;p32"/>
              <p:cNvSpPr/>
              <p:nvPr/>
            </p:nvSpPr>
            <p:spPr>
              <a:xfrm>
                <a:off x="3345381" y="2403579"/>
                <a:ext cx="2220661" cy="2220661"/>
              </a:xfrm>
              <a:custGeom>
                <a:avLst/>
                <a:gdLst/>
                <a:ahLst/>
                <a:cxnLst/>
                <a:rect l="l" t="t" r="r" b="b"/>
                <a:pathLst>
                  <a:path w="22486" h="22486" extrusionOk="0">
                    <a:moveTo>
                      <a:pt x="11243" y="0"/>
                    </a:moveTo>
                    <a:cubicBezTo>
                      <a:pt x="5035" y="0"/>
                      <a:pt x="1" y="5034"/>
                      <a:pt x="1" y="11243"/>
                    </a:cubicBezTo>
                    <a:cubicBezTo>
                      <a:pt x="1" y="17451"/>
                      <a:pt x="5035" y="22485"/>
                      <a:pt x="11243" y="22485"/>
                    </a:cubicBezTo>
                    <a:cubicBezTo>
                      <a:pt x="17452" y="22485"/>
                      <a:pt x="22486" y="17451"/>
                      <a:pt x="22486" y="11243"/>
                    </a:cubicBezTo>
                    <a:cubicBezTo>
                      <a:pt x="22486" y="5034"/>
                      <a:pt x="17452" y="0"/>
                      <a:pt x="11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2"/>
              <p:cNvSpPr/>
              <p:nvPr/>
            </p:nvSpPr>
            <p:spPr>
              <a:xfrm>
                <a:off x="4556743" y="2393703"/>
                <a:ext cx="1488868" cy="1488868"/>
              </a:xfrm>
              <a:custGeom>
                <a:avLst/>
                <a:gdLst/>
                <a:ahLst/>
                <a:cxnLst/>
                <a:rect l="l" t="t" r="r" b="b"/>
                <a:pathLst>
                  <a:path w="15076" h="15076" extrusionOk="0">
                    <a:moveTo>
                      <a:pt x="7536" y="0"/>
                    </a:moveTo>
                    <a:cubicBezTo>
                      <a:pt x="3374" y="0"/>
                      <a:pt x="1" y="3374"/>
                      <a:pt x="1" y="7540"/>
                    </a:cubicBezTo>
                    <a:cubicBezTo>
                      <a:pt x="1" y="11702"/>
                      <a:pt x="3374" y="15076"/>
                      <a:pt x="7536" y="15076"/>
                    </a:cubicBezTo>
                    <a:cubicBezTo>
                      <a:pt x="11703" y="15076"/>
                      <a:pt x="15076" y="11702"/>
                      <a:pt x="15076" y="7540"/>
                    </a:cubicBezTo>
                    <a:cubicBezTo>
                      <a:pt x="15076" y="3374"/>
                      <a:pt x="11703" y="0"/>
                      <a:pt x="75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2"/>
              <p:cNvSpPr/>
              <p:nvPr/>
            </p:nvSpPr>
            <p:spPr>
              <a:xfrm>
                <a:off x="4573433" y="3283014"/>
                <a:ext cx="1300538" cy="1300933"/>
              </a:xfrm>
              <a:custGeom>
                <a:avLst/>
                <a:gdLst/>
                <a:ahLst/>
                <a:cxnLst/>
                <a:rect l="l" t="t" r="r" b="b"/>
                <a:pathLst>
                  <a:path w="13169" h="13173" extrusionOk="0">
                    <a:moveTo>
                      <a:pt x="6582" y="1"/>
                    </a:moveTo>
                    <a:cubicBezTo>
                      <a:pt x="2949" y="1"/>
                      <a:pt x="1" y="2949"/>
                      <a:pt x="1" y="6587"/>
                    </a:cubicBezTo>
                    <a:cubicBezTo>
                      <a:pt x="1" y="10224"/>
                      <a:pt x="2949" y="13172"/>
                      <a:pt x="6582" y="13172"/>
                    </a:cubicBezTo>
                    <a:cubicBezTo>
                      <a:pt x="10220" y="13172"/>
                      <a:pt x="13168" y="10224"/>
                      <a:pt x="13168" y="6587"/>
                    </a:cubicBezTo>
                    <a:cubicBezTo>
                      <a:pt x="13168" y="2949"/>
                      <a:pt x="10220" y="1"/>
                      <a:pt x="6582" y="1"/>
                    </a:cubicBezTo>
                    <a:close/>
                  </a:path>
                </a:pathLst>
              </a:custGeom>
              <a:solidFill>
                <a:srgbClr val="EB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2"/>
              <p:cNvSpPr/>
              <p:nvPr/>
            </p:nvSpPr>
            <p:spPr>
              <a:xfrm>
                <a:off x="4931430" y="2890848"/>
                <a:ext cx="1322758" cy="1322758"/>
              </a:xfrm>
              <a:custGeom>
                <a:avLst/>
                <a:gdLst/>
                <a:ahLst/>
                <a:cxnLst/>
                <a:rect l="l" t="t" r="r" b="b"/>
                <a:pathLst>
                  <a:path w="13394" h="13394" extrusionOk="0">
                    <a:moveTo>
                      <a:pt x="6695" y="0"/>
                    </a:moveTo>
                    <a:cubicBezTo>
                      <a:pt x="2996" y="0"/>
                      <a:pt x="0" y="2996"/>
                      <a:pt x="0" y="6694"/>
                    </a:cubicBezTo>
                    <a:cubicBezTo>
                      <a:pt x="0" y="10393"/>
                      <a:pt x="2996" y="13393"/>
                      <a:pt x="6695" y="13393"/>
                    </a:cubicBezTo>
                    <a:cubicBezTo>
                      <a:pt x="10393" y="13393"/>
                      <a:pt x="13393" y="10393"/>
                      <a:pt x="13393" y="6694"/>
                    </a:cubicBezTo>
                    <a:cubicBezTo>
                      <a:pt x="13393" y="2996"/>
                      <a:pt x="10393" y="0"/>
                      <a:pt x="6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2"/>
              <p:cNvSpPr/>
              <p:nvPr/>
            </p:nvSpPr>
            <p:spPr>
              <a:xfrm>
                <a:off x="3906720" y="2944770"/>
                <a:ext cx="1749687" cy="1081296"/>
              </a:xfrm>
              <a:custGeom>
                <a:avLst/>
                <a:gdLst/>
                <a:ahLst/>
                <a:cxnLst/>
                <a:rect l="l" t="t" r="r" b="b"/>
                <a:pathLst>
                  <a:path w="17717" h="10949" extrusionOk="0">
                    <a:moveTo>
                      <a:pt x="1015" y="0"/>
                    </a:moveTo>
                    <a:cubicBezTo>
                      <a:pt x="452" y="0"/>
                      <a:pt x="1" y="456"/>
                      <a:pt x="1" y="1019"/>
                    </a:cubicBezTo>
                    <a:lnTo>
                      <a:pt x="1" y="10948"/>
                    </a:lnTo>
                    <a:lnTo>
                      <a:pt x="17717" y="10948"/>
                    </a:lnTo>
                    <a:lnTo>
                      <a:pt x="17717" y="1019"/>
                    </a:lnTo>
                    <a:cubicBezTo>
                      <a:pt x="17717" y="456"/>
                      <a:pt x="17261" y="0"/>
                      <a:pt x="16702" y="0"/>
                    </a:cubicBezTo>
                    <a:close/>
                  </a:path>
                </a:pathLst>
              </a:custGeom>
              <a:solidFill>
                <a:srgbClr val="C9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2"/>
              <p:cNvSpPr/>
              <p:nvPr/>
            </p:nvSpPr>
            <p:spPr>
              <a:xfrm>
                <a:off x="3849836" y="2944770"/>
                <a:ext cx="1750082" cy="1081296"/>
              </a:xfrm>
              <a:custGeom>
                <a:avLst/>
                <a:gdLst/>
                <a:ahLst/>
                <a:cxnLst/>
                <a:rect l="l" t="t" r="r" b="b"/>
                <a:pathLst>
                  <a:path w="17721" h="10949" extrusionOk="0">
                    <a:moveTo>
                      <a:pt x="1015" y="0"/>
                    </a:moveTo>
                    <a:cubicBezTo>
                      <a:pt x="456" y="0"/>
                      <a:pt x="0" y="456"/>
                      <a:pt x="0" y="1019"/>
                    </a:cubicBezTo>
                    <a:lnTo>
                      <a:pt x="0" y="10948"/>
                    </a:lnTo>
                    <a:lnTo>
                      <a:pt x="17720" y="10948"/>
                    </a:lnTo>
                    <a:lnTo>
                      <a:pt x="17720" y="1019"/>
                    </a:lnTo>
                    <a:cubicBezTo>
                      <a:pt x="17720" y="456"/>
                      <a:pt x="17265" y="0"/>
                      <a:pt x="16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2"/>
              <p:cNvSpPr/>
              <p:nvPr/>
            </p:nvSpPr>
            <p:spPr>
              <a:xfrm>
                <a:off x="3891808" y="2986742"/>
                <a:ext cx="1666138" cy="997747"/>
              </a:xfrm>
              <a:custGeom>
                <a:avLst/>
                <a:gdLst/>
                <a:ahLst/>
                <a:cxnLst/>
                <a:rect l="l" t="t" r="r" b="b"/>
                <a:pathLst>
                  <a:path w="16871" h="10103" extrusionOk="0">
                    <a:moveTo>
                      <a:pt x="590" y="0"/>
                    </a:moveTo>
                    <a:cubicBezTo>
                      <a:pt x="265" y="0"/>
                      <a:pt x="0" y="269"/>
                      <a:pt x="0" y="594"/>
                    </a:cubicBezTo>
                    <a:lnTo>
                      <a:pt x="0" y="10102"/>
                    </a:lnTo>
                    <a:lnTo>
                      <a:pt x="16870" y="10102"/>
                    </a:lnTo>
                    <a:lnTo>
                      <a:pt x="16870" y="594"/>
                    </a:lnTo>
                    <a:cubicBezTo>
                      <a:pt x="16870" y="269"/>
                      <a:pt x="16602" y="0"/>
                      <a:pt x="16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2"/>
              <p:cNvSpPr/>
              <p:nvPr/>
            </p:nvSpPr>
            <p:spPr>
              <a:xfrm>
                <a:off x="5756057" y="3331801"/>
                <a:ext cx="448458" cy="583756"/>
              </a:xfrm>
              <a:custGeom>
                <a:avLst/>
                <a:gdLst/>
                <a:ahLst/>
                <a:cxnLst/>
                <a:rect l="l" t="t" r="r" b="b"/>
                <a:pathLst>
                  <a:path w="4541" h="5911" extrusionOk="0">
                    <a:moveTo>
                      <a:pt x="4250" y="5910"/>
                    </a:moveTo>
                    <a:lnTo>
                      <a:pt x="291" y="5910"/>
                    </a:lnTo>
                    <a:cubicBezTo>
                      <a:pt x="131" y="5910"/>
                      <a:pt x="1" y="5780"/>
                      <a:pt x="1" y="5620"/>
                    </a:cubicBezTo>
                    <a:lnTo>
                      <a:pt x="1" y="291"/>
                    </a:lnTo>
                    <a:cubicBezTo>
                      <a:pt x="1" y="131"/>
                      <a:pt x="131" y="1"/>
                      <a:pt x="291" y="1"/>
                    </a:cubicBezTo>
                    <a:lnTo>
                      <a:pt x="4250" y="1"/>
                    </a:lnTo>
                    <a:cubicBezTo>
                      <a:pt x="4410" y="1"/>
                      <a:pt x="4540" y="131"/>
                      <a:pt x="4540" y="291"/>
                    </a:cubicBezTo>
                    <a:lnTo>
                      <a:pt x="4540" y="5620"/>
                    </a:lnTo>
                    <a:cubicBezTo>
                      <a:pt x="4540" y="5780"/>
                      <a:pt x="4410" y="5910"/>
                      <a:pt x="4250" y="5910"/>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2"/>
              <p:cNvSpPr/>
              <p:nvPr/>
            </p:nvSpPr>
            <p:spPr>
              <a:xfrm>
                <a:off x="5819854" y="3388389"/>
                <a:ext cx="37824" cy="38219"/>
              </a:xfrm>
              <a:custGeom>
                <a:avLst/>
                <a:gdLst/>
                <a:ahLst/>
                <a:cxnLst/>
                <a:rect l="l" t="t" r="r" b="b"/>
                <a:pathLst>
                  <a:path w="383" h="387" extrusionOk="0">
                    <a:moveTo>
                      <a:pt x="382" y="191"/>
                    </a:moveTo>
                    <a:cubicBezTo>
                      <a:pt x="382" y="299"/>
                      <a:pt x="296" y="386"/>
                      <a:pt x="192" y="386"/>
                    </a:cubicBezTo>
                    <a:cubicBezTo>
                      <a:pt x="83" y="386"/>
                      <a:pt x="1" y="299"/>
                      <a:pt x="1" y="191"/>
                    </a:cubicBezTo>
                    <a:cubicBezTo>
                      <a:pt x="1" y="87"/>
                      <a:pt x="83" y="0"/>
                      <a:pt x="192" y="0"/>
                    </a:cubicBezTo>
                    <a:cubicBezTo>
                      <a:pt x="296" y="0"/>
                      <a:pt x="382" y="87"/>
                      <a:pt x="382" y="191"/>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2"/>
              <p:cNvSpPr/>
              <p:nvPr/>
            </p:nvSpPr>
            <p:spPr>
              <a:xfrm>
                <a:off x="5884541" y="3396487"/>
                <a:ext cx="258350" cy="19751"/>
              </a:xfrm>
              <a:custGeom>
                <a:avLst/>
                <a:gdLst/>
                <a:ahLst/>
                <a:cxnLst/>
                <a:rect l="l" t="t" r="r" b="b"/>
                <a:pathLst>
                  <a:path w="2616" h="200" extrusionOk="0">
                    <a:moveTo>
                      <a:pt x="2511" y="200"/>
                    </a:moveTo>
                    <a:lnTo>
                      <a:pt x="100" y="200"/>
                    </a:lnTo>
                    <a:cubicBezTo>
                      <a:pt x="44" y="200"/>
                      <a:pt x="1" y="157"/>
                      <a:pt x="1" y="100"/>
                    </a:cubicBezTo>
                    <a:cubicBezTo>
                      <a:pt x="1" y="44"/>
                      <a:pt x="44" y="1"/>
                      <a:pt x="100" y="1"/>
                    </a:cubicBezTo>
                    <a:lnTo>
                      <a:pt x="2511" y="1"/>
                    </a:lnTo>
                    <a:cubicBezTo>
                      <a:pt x="2567" y="1"/>
                      <a:pt x="2615" y="44"/>
                      <a:pt x="2615" y="100"/>
                    </a:cubicBezTo>
                    <a:cubicBezTo>
                      <a:pt x="2615" y="157"/>
                      <a:pt x="2567" y="200"/>
                      <a:pt x="2511" y="200"/>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2"/>
              <p:cNvSpPr/>
              <p:nvPr/>
            </p:nvSpPr>
            <p:spPr>
              <a:xfrm>
                <a:off x="5819854" y="3460284"/>
                <a:ext cx="37824" cy="38219"/>
              </a:xfrm>
              <a:custGeom>
                <a:avLst/>
                <a:gdLst/>
                <a:ahLst/>
                <a:cxnLst/>
                <a:rect l="l" t="t" r="r" b="b"/>
                <a:pathLst>
                  <a:path w="383" h="387" extrusionOk="0">
                    <a:moveTo>
                      <a:pt x="382" y="196"/>
                    </a:moveTo>
                    <a:cubicBezTo>
                      <a:pt x="382" y="300"/>
                      <a:pt x="296" y="386"/>
                      <a:pt x="192" y="386"/>
                    </a:cubicBezTo>
                    <a:cubicBezTo>
                      <a:pt x="83" y="386"/>
                      <a:pt x="1" y="300"/>
                      <a:pt x="1" y="196"/>
                    </a:cubicBezTo>
                    <a:cubicBezTo>
                      <a:pt x="1" y="87"/>
                      <a:pt x="83" y="1"/>
                      <a:pt x="192" y="1"/>
                    </a:cubicBezTo>
                    <a:cubicBezTo>
                      <a:pt x="296" y="1"/>
                      <a:pt x="382" y="87"/>
                      <a:pt x="382" y="196"/>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2"/>
              <p:cNvSpPr/>
              <p:nvPr/>
            </p:nvSpPr>
            <p:spPr>
              <a:xfrm>
                <a:off x="5884541" y="3468382"/>
                <a:ext cx="258350" cy="19850"/>
              </a:xfrm>
              <a:custGeom>
                <a:avLst/>
                <a:gdLst/>
                <a:ahLst/>
                <a:cxnLst/>
                <a:rect l="l" t="t" r="r" b="b"/>
                <a:pathLst>
                  <a:path w="2616" h="201" extrusionOk="0">
                    <a:moveTo>
                      <a:pt x="2511" y="200"/>
                    </a:moveTo>
                    <a:lnTo>
                      <a:pt x="100" y="200"/>
                    </a:lnTo>
                    <a:cubicBezTo>
                      <a:pt x="44" y="200"/>
                      <a:pt x="1" y="157"/>
                      <a:pt x="1" y="101"/>
                    </a:cubicBezTo>
                    <a:cubicBezTo>
                      <a:pt x="1" y="44"/>
                      <a:pt x="44" y="1"/>
                      <a:pt x="100" y="1"/>
                    </a:cubicBezTo>
                    <a:lnTo>
                      <a:pt x="2511" y="1"/>
                    </a:lnTo>
                    <a:cubicBezTo>
                      <a:pt x="2567" y="1"/>
                      <a:pt x="2615" y="44"/>
                      <a:pt x="2615" y="101"/>
                    </a:cubicBezTo>
                    <a:cubicBezTo>
                      <a:pt x="2615" y="157"/>
                      <a:pt x="2567" y="200"/>
                      <a:pt x="2511" y="200"/>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2"/>
              <p:cNvSpPr/>
              <p:nvPr/>
            </p:nvSpPr>
            <p:spPr>
              <a:xfrm>
                <a:off x="5819854" y="3530105"/>
                <a:ext cx="37824" cy="37725"/>
              </a:xfrm>
              <a:custGeom>
                <a:avLst/>
                <a:gdLst/>
                <a:ahLst/>
                <a:cxnLst/>
                <a:rect l="l" t="t" r="r" b="b"/>
                <a:pathLst>
                  <a:path w="383" h="382" extrusionOk="0">
                    <a:moveTo>
                      <a:pt x="382" y="191"/>
                    </a:moveTo>
                    <a:cubicBezTo>
                      <a:pt x="382" y="295"/>
                      <a:pt x="296" y="382"/>
                      <a:pt x="192" y="382"/>
                    </a:cubicBezTo>
                    <a:cubicBezTo>
                      <a:pt x="83" y="382"/>
                      <a:pt x="1" y="295"/>
                      <a:pt x="1" y="191"/>
                    </a:cubicBezTo>
                    <a:cubicBezTo>
                      <a:pt x="1" y="83"/>
                      <a:pt x="83" y="0"/>
                      <a:pt x="192" y="0"/>
                    </a:cubicBezTo>
                    <a:cubicBezTo>
                      <a:pt x="296" y="0"/>
                      <a:pt x="382" y="83"/>
                      <a:pt x="382" y="191"/>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2"/>
              <p:cNvSpPr/>
              <p:nvPr/>
            </p:nvSpPr>
            <p:spPr>
              <a:xfrm>
                <a:off x="5884541" y="3537809"/>
                <a:ext cx="258350" cy="20245"/>
              </a:xfrm>
              <a:custGeom>
                <a:avLst/>
                <a:gdLst/>
                <a:ahLst/>
                <a:cxnLst/>
                <a:rect l="l" t="t" r="r" b="b"/>
                <a:pathLst>
                  <a:path w="2616" h="205" extrusionOk="0">
                    <a:moveTo>
                      <a:pt x="2511" y="204"/>
                    </a:moveTo>
                    <a:lnTo>
                      <a:pt x="100" y="204"/>
                    </a:lnTo>
                    <a:cubicBezTo>
                      <a:pt x="44" y="204"/>
                      <a:pt x="1" y="156"/>
                      <a:pt x="1" y="100"/>
                    </a:cubicBezTo>
                    <a:cubicBezTo>
                      <a:pt x="1" y="48"/>
                      <a:pt x="44" y="0"/>
                      <a:pt x="100" y="0"/>
                    </a:cubicBezTo>
                    <a:lnTo>
                      <a:pt x="2511" y="0"/>
                    </a:lnTo>
                    <a:cubicBezTo>
                      <a:pt x="2567" y="0"/>
                      <a:pt x="2615" y="48"/>
                      <a:pt x="2615" y="100"/>
                    </a:cubicBezTo>
                    <a:cubicBezTo>
                      <a:pt x="2615" y="156"/>
                      <a:pt x="2567" y="204"/>
                      <a:pt x="2511" y="204"/>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2"/>
              <p:cNvSpPr/>
              <p:nvPr/>
            </p:nvSpPr>
            <p:spPr>
              <a:xfrm>
                <a:off x="5819854" y="3602001"/>
                <a:ext cx="37824" cy="37824"/>
              </a:xfrm>
              <a:custGeom>
                <a:avLst/>
                <a:gdLst/>
                <a:ahLst/>
                <a:cxnLst/>
                <a:rect l="l" t="t" r="r" b="b"/>
                <a:pathLst>
                  <a:path w="383" h="383" extrusionOk="0">
                    <a:moveTo>
                      <a:pt x="382" y="191"/>
                    </a:moveTo>
                    <a:cubicBezTo>
                      <a:pt x="382" y="296"/>
                      <a:pt x="296" y="382"/>
                      <a:pt x="192" y="382"/>
                    </a:cubicBezTo>
                    <a:cubicBezTo>
                      <a:pt x="83" y="382"/>
                      <a:pt x="1" y="296"/>
                      <a:pt x="1" y="191"/>
                    </a:cubicBezTo>
                    <a:cubicBezTo>
                      <a:pt x="1" y="83"/>
                      <a:pt x="83" y="1"/>
                      <a:pt x="192" y="1"/>
                    </a:cubicBezTo>
                    <a:cubicBezTo>
                      <a:pt x="296" y="1"/>
                      <a:pt x="382" y="83"/>
                      <a:pt x="382" y="191"/>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2"/>
              <p:cNvSpPr/>
              <p:nvPr/>
            </p:nvSpPr>
            <p:spPr>
              <a:xfrm>
                <a:off x="5884541" y="3609704"/>
                <a:ext cx="258350" cy="20245"/>
              </a:xfrm>
              <a:custGeom>
                <a:avLst/>
                <a:gdLst/>
                <a:ahLst/>
                <a:cxnLst/>
                <a:rect l="l" t="t" r="r" b="b"/>
                <a:pathLst>
                  <a:path w="2616" h="205" extrusionOk="0">
                    <a:moveTo>
                      <a:pt x="2511" y="205"/>
                    </a:moveTo>
                    <a:lnTo>
                      <a:pt x="100" y="205"/>
                    </a:lnTo>
                    <a:cubicBezTo>
                      <a:pt x="44" y="205"/>
                      <a:pt x="1" y="157"/>
                      <a:pt x="1" y="100"/>
                    </a:cubicBezTo>
                    <a:cubicBezTo>
                      <a:pt x="1" y="48"/>
                      <a:pt x="44" y="1"/>
                      <a:pt x="100" y="1"/>
                    </a:cubicBezTo>
                    <a:lnTo>
                      <a:pt x="2511" y="1"/>
                    </a:lnTo>
                    <a:cubicBezTo>
                      <a:pt x="2567" y="1"/>
                      <a:pt x="2615" y="48"/>
                      <a:pt x="2615" y="100"/>
                    </a:cubicBezTo>
                    <a:cubicBezTo>
                      <a:pt x="2615" y="157"/>
                      <a:pt x="2567" y="205"/>
                      <a:pt x="2511" y="205"/>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2"/>
              <p:cNvSpPr/>
              <p:nvPr/>
            </p:nvSpPr>
            <p:spPr>
              <a:xfrm>
                <a:off x="5819854" y="3677353"/>
                <a:ext cx="37824" cy="38219"/>
              </a:xfrm>
              <a:custGeom>
                <a:avLst/>
                <a:gdLst/>
                <a:ahLst/>
                <a:cxnLst/>
                <a:rect l="l" t="t" r="r" b="b"/>
                <a:pathLst>
                  <a:path w="383" h="387" extrusionOk="0">
                    <a:moveTo>
                      <a:pt x="382" y="196"/>
                    </a:moveTo>
                    <a:cubicBezTo>
                      <a:pt x="382" y="300"/>
                      <a:pt x="296" y="387"/>
                      <a:pt x="192" y="387"/>
                    </a:cubicBezTo>
                    <a:cubicBezTo>
                      <a:pt x="83" y="387"/>
                      <a:pt x="1" y="300"/>
                      <a:pt x="1" y="196"/>
                    </a:cubicBezTo>
                    <a:cubicBezTo>
                      <a:pt x="1" y="87"/>
                      <a:pt x="83" y="1"/>
                      <a:pt x="192" y="1"/>
                    </a:cubicBezTo>
                    <a:cubicBezTo>
                      <a:pt x="296" y="1"/>
                      <a:pt x="382" y="87"/>
                      <a:pt x="382" y="196"/>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5884541" y="3685550"/>
                <a:ext cx="258350" cy="19751"/>
              </a:xfrm>
              <a:custGeom>
                <a:avLst/>
                <a:gdLst/>
                <a:ahLst/>
                <a:cxnLst/>
                <a:rect l="l" t="t" r="r" b="b"/>
                <a:pathLst>
                  <a:path w="2616" h="200" extrusionOk="0">
                    <a:moveTo>
                      <a:pt x="2511" y="200"/>
                    </a:moveTo>
                    <a:lnTo>
                      <a:pt x="100" y="200"/>
                    </a:lnTo>
                    <a:cubicBezTo>
                      <a:pt x="44" y="200"/>
                      <a:pt x="1" y="156"/>
                      <a:pt x="1" y="100"/>
                    </a:cubicBezTo>
                    <a:cubicBezTo>
                      <a:pt x="1" y="44"/>
                      <a:pt x="44" y="0"/>
                      <a:pt x="100" y="0"/>
                    </a:cubicBezTo>
                    <a:lnTo>
                      <a:pt x="2511" y="0"/>
                    </a:lnTo>
                    <a:cubicBezTo>
                      <a:pt x="2567" y="0"/>
                      <a:pt x="2615" y="44"/>
                      <a:pt x="2615" y="100"/>
                    </a:cubicBezTo>
                    <a:cubicBezTo>
                      <a:pt x="2615" y="156"/>
                      <a:pt x="2567" y="200"/>
                      <a:pt x="2511" y="200"/>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2"/>
              <p:cNvSpPr/>
              <p:nvPr/>
            </p:nvSpPr>
            <p:spPr>
              <a:xfrm>
                <a:off x="5844741" y="3790825"/>
                <a:ext cx="273262" cy="57971"/>
              </a:xfrm>
              <a:custGeom>
                <a:avLst/>
                <a:gdLst/>
                <a:ahLst/>
                <a:cxnLst/>
                <a:rect l="l" t="t" r="r" b="b"/>
                <a:pathLst>
                  <a:path w="2767" h="587" extrusionOk="0">
                    <a:moveTo>
                      <a:pt x="2472" y="586"/>
                    </a:moveTo>
                    <a:lnTo>
                      <a:pt x="295" y="586"/>
                    </a:lnTo>
                    <a:cubicBezTo>
                      <a:pt x="130" y="586"/>
                      <a:pt x="0" y="456"/>
                      <a:pt x="0" y="296"/>
                    </a:cubicBezTo>
                    <a:cubicBezTo>
                      <a:pt x="0" y="131"/>
                      <a:pt x="130" y="1"/>
                      <a:pt x="295" y="1"/>
                    </a:cubicBezTo>
                    <a:lnTo>
                      <a:pt x="2472" y="1"/>
                    </a:lnTo>
                    <a:cubicBezTo>
                      <a:pt x="2632" y="1"/>
                      <a:pt x="2767" y="131"/>
                      <a:pt x="2767" y="296"/>
                    </a:cubicBezTo>
                    <a:cubicBezTo>
                      <a:pt x="2767" y="456"/>
                      <a:pt x="2632" y="586"/>
                      <a:pt x="2472" y="586"/>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2"/>
              <p:cNvSpPr/>
              <p:nvPr/>
            </p:nvSpPr>
            <p:spPr>
              <a:xfrm>
                <a:off x="5736009" y="3304840"/>
                <a:ext cx="448359" cy="583756"/>
              </a:xfrm>
              <a:custGeom>
                <a:avLst/>
                <a:gdLst/>
                <a:ahLst/>
                <a:cxnLst/>
                <a:rect l="l" t="t" r="r" b="b"/>
                <a:pathLst>
                  <a:path w="4540" h="5911" extrusionOk="0">
                    <a:moveTo>
                      <a:pt x="4249" y="5910"/>
                    </a:moveTo>
                    <a:lnTo>
                      <a:pt x="291" y="5910"/>
                    </a:lnTo>
                    <a:cubicBezTo>
                      <a:pt x="130" y="5910"/>
                      <a:pt x="0" y="5780"/>
                      <a:pt x="0" y="5624"/>
                    </a:cubicBezTo>
                    <a:lnTo>
                      <a:pt x="0" y="291"/>
                    </a:lnTo>
                    <a:cubicBezTo>
                      <a:pt x="0" y="131"/>
                      <a:pt x="130" y="1"/>
                      <a:pt x="291" y="1"/>
                    </a:cubicBezTo>
                    <a:lnTo>
                      <a:pt x="4249" y="1"/>
                    </a:lnTo>
                    <a:cubicBezTo>
                      <a:pt x="4410" y="1"/>
                      <a:pt x="4540" y="131"/>
                      <a:pt x="4540" y="291"/>
                    </a:cubicBezTo>
                    <a:lnTo>
                      <a:pt x="4540" y="5624"/>
                    </a:lnTo>
                    <a:cubicBezTo>
                      <a:pt x="4540" y="5780"/>
                      <a:pt x="4410" y="5910"/>
                      <a:pt x="4249" y="59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5799807" y="3361823"/>
                <a:ext cx="37725" cy="37725"/>
              </a:xfrm>
              <a:custGeom>
                <a:avLst/>
                <a:gdLst/>
                <a:ahLst/>
                <a:cxnLst/>
                <a:rect l="l" t="t" r="r" b="b"/>
                <a:pathLst>
                  <a:path w="382" h="382" extrusionOk="0">
                    <a:moveTo>
                      <a:pt x="382" y="191"/>
                    </a:moveTo>
                    <a:cubicBezTo>
                      <a:pt x="382" y="295"/>
                      <a:pt x="295" y="382"/>
                      <a:pt x="191" y="382"/>
                    </a:cubicBezTo>
                    <a:cubicBezTo>
                      <a:pt x="83" y="382"/>
                      <a:pt x="0" y="295"/>
                      <a:pt x="0" y="191"/>
                    </a:cubicBezTo>
                    <a:cubicBezTo>
                      <a:pt x="0" y="83"/>
                      <a:pt x="83" y="0"/>
                      <a:pt x="191" y="0"/>
                    </a:cubicBezTo>
                    <a:cubicBezTo>
                      <a:pt x="295" y="0"/>
                      <a:pt x="382" y="83"/>
                      <a:pt x="382" y="191"/>
                    </a:cubicBezTo>
                    <a:close/>
                  </a:path>
                </a:pathLst>
              </a:custGeom>
              <a:solidFill>
                <a:srgbClr val="C9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5864394" y="3369526"/>
                <a:ext cx="258350" cy="20245"/>
              </a:xfrm>
              <a:custGeom>
                <a:avLst/>
                <a:gdLst/>
                <a:ahLst/>
                <a:cxnLst/>
                <a:rect l="l" t="t" r="r" b="b"/>
                <a:pathLst>
                  <a:path w="2616" h="205" extrusionOk="0">
                    <a:moveTo>
                      <a:pt x="2511" y="204"/>
                    </a:moveTo>
                    <a:lnTo>
                      <a:pt x="101" y="204"/>
                    </a:lnTo>
                    <a:cubicBezTo>
                      <a:pt x="44" y="204"/>
                      <a:pt x="1" y="156"/>
                      <a:pt x="1" y="100"/>
                    </a:cubicBezTo>
                    <a:cubicBezTo>
                      <a:pt x="1" y="48"/>
                      <a:pt x="44" y="0"/>
                      <a:pt x="101" y="0"/>
                    </a:cubicBezTo>
                    <a:lnTo>
                      <a:pt x="2511" y="0"/>
                    </a:lnTo>
                    <a:cubicBezTo>
                      <a:pt x="2568" y="0"/>
                      <a:pt x="2615" y="48"/>
                      <a:pt x="2615" y="100"/>
                    </a:cubicBezTo>
                    <a:cubicBezTo>
                      <a:pt x="2615" y="156"/>
                      <a:pt x="2568" y="204"/>
                      <a:pt x="2511" y="204"/>
                    </a:cubicBezTo>
                    <a:close/>
                  </a:path>
                </a:pathLst>
              </a:custGeom>
              <a:solidFill>
                <a:srgbClr val="C9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5799807" y="3433718"/>
                <a:ext cx="37725" cy="37824"/>
              </a:xfrm>
              <a:custGeom>
                <a:avLst/>
                <a:gdLst/>
                <a:ahLst/>
                <a:cxnLst/>
                <a:rect l="l" t="t" r="r" b="b"/>
                <a:pathLst>
                  <a:path w="382" h="383" extrusionOk="0">
                    <a:moveTo>
                      <a:pt x="382" y="192"/>
                    </a:moveTo>
                    <a:cubicBezTo>
                      <a:pt x="382" y="296"/>
                      <a:pt x="295" y="382"/>
                      <a:pt x="191" y="382"/>
                    </a:cubicBezTo>
                    <a:cubicBezTo>
                      <a:pt x="83" y="382"/>
                      <a:pt x="0" y="296"/>
                      <a:pt x="0" y="192"/>
                    </a:cubicBezTo>
                    <a:cubicBezTo>
                      <a:pt x="0" y="83"/>
                      <a:pt x="83" y="1"/>
                      <a:pt x="191" y="1"/>
                    </a:cubicBezTo>
                    <a:cubicBezTo>
                      <a:pt x="295" y="1"/>
                      <a:pt x="382" y="83"/>
                      <a:pt x="382" y="192"/>
                    </a:cubicBezTo>
                    <a:close/>
                  </a:path>
                </a:pathLst>
              </a:custGeom>
              <a:solidFill>
                <a:srgbClr val="C9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5864394" y="3441421"/>
                <a:ext cx="258350" cy="20245"/>
              </a:xfrm>
              <a:custGeom>
                <a:avLst/>
                <a:gdLst/>
                <a:ahLst/>
                <a:cxnLst/>
                <a:rect l="l" t="t" r="r" b="b"/>
                <a:pathLst>
                  <a:path w="2616" h="205" extrusionOk="0">
                    <a:moveTo>
                      <a:pt x="2511" y="205"/>
                    </a:moveTo>
                    <a:lnTo>
                      <a:pt x="101" y="205"/>
                    </a:lnTo>
                    <a:cubicBezTo>
                      <a:pt x="44" y="205"/>
                      <a:pt x="1" y="157"/>
                      <a:pt x="1" y="105"/>
                    </a:cubicBezTo>
                    <a:cubicBezTo>
                      <a:pt x="1" y="49"/>
                      <a:pt x="44" y="1"/>
                      <a:pt x="101" y="1"/>
                    </a:cubicBezTo>
                    <a:lnTo>
                      <a:pt x="2511" y="1"/>
                    </a:lnTo>
                    <a:cubicBezTo>
                      <a:pt x="2568" y="1"/>
                      <a:pt x="2615" y="49"/>
                      <a:pt x="2615" y="105"/>
                    </a:cubicBezTo>
                    <a:cubicBezTo>
                      <a:pt x="2615" y="157"/>
                      <a:pt x="2568" y="205"/>
                      <a:pt x="2511" y="205"/>
                    </a:cubicBezTo>
                    <a:close/>
                  </a:path>
                </a:pathLst>
              </a:custGeom>
              <a:solidFill>
                <a:srgbClr val="C9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5799807" y="3503145"/>
                <a:ext cx="37725" cy="37725"/>
              </a:xfrm>
              <a:custGeom>
                <a:avLst/>
                <a:gdLst/>
                <a:ahLst/>
                <a:cxnLst/>
                <a:rect l="l" t="t" r="r" b="b"/>
                <a:pathLst>
                  <a:path w="382" h="382" extrusionOk="0">
                    <a:moveTo>
                      <a:pt x="382" y="191"/>
                    </a:moveTo>
                    <a:cubicBezTo>
                      <a:pt x="382" y="295"/>
                      <a:pt x="295" y="382"/>
                      <a:pt x="191" y="382"/>
                    </a:cubicBezTo>
                    <a:cubicBezTo>
                      <a:pt x="83" y="382"/>
                      <a:pt x="0" y="295"/>
                      <a:pt x="0" y="191"/>
                    </a:cubicBezTo>
                    <a:cubicBezTo>
                      <a:pt x="0" y="87"/>
                      <a:pt x="83" y="0"/>
                      <a:pt x="191" y="0"/>
                    </a:cubicBezTo>
                    <a:cubicBezTo>
                      <a:pt x="295" y="0"/>
                      <a:pt x="382" y="87"/>
                      <a:pt x="382" y="191"/>
                    </a:cubicBezTo>
                    <a:close/>
                  </a:path>
                </a:pathLst>
              </a:custGeom>
              <a:solidFill>
                <a:srgbClr val="C9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5864394" y="3510848"/>
                <a:ext cx="258350" cy="20147"/>
              </a:xfrm>
              <a:custGeom>
                <a:avLst/>
                <a:gdLst/>
                <a:ahLst/>
                <a:cxnLst/>
                <a:rect l="l" t="t" r="r" b="b"/>
                <a:pathLst>
                  <a:path w="2616" h="204" extrusionOk="0">
                    <a:moveTo>
                      <a:pt x="2511" y="204"/>
                    </a:moveTo>
                    <a:lnTo>
                      <a:pt x="101" y="204"/>
                    </a:lnTo>
                    <a:cubicBezTo>
                      <a:pt x="44" y="204"/>
                      <a:pt x="1" y="161"/>
                      <a:pt x="1" y="104"/>
                    </a:cubicBezTo>
                    <a:cubicBezTo>
                      <a:pt x="1" y="48"/>
                      <a:pt x="44" y="0"/>
                      <a:pt x="101" y="0"/>
                    </a:cubicBezTo>
                    <a:lnTo>
                      <a:pt x="2511" y="0"/>
                    </a:lnTo>
                    <a:cubicBezTo>
                      <a:pt x="2568" y="0"/>
                      <a:pt x="2615" y="48"/>
                      <a:pt x="2615" y="104"/>
                    </a:cubicBezTo>
                    <a:cubicBezTo>
                      <a:pt x="2615" y="161"/>
                      <a:pt x="2568" y="204"/>
                      <a:pt x="2511" y="204"/>
                    </a:cubicBezTo>
                    <a:close/>
                  </a:path>
                </a:pathLst>
              </a:custGeom>
              <a:solidFill>
                <a:srgbClr val="C9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5799807" y="3575040"/>
                <a:ext cx="37725" cy="37824"/>
              </a:xfrm>
              <a:custGeom>
                <a:avLst/>
                <a:gdLst/>
                <a:ahLst/>
                <a:cxnLst/>
                <a:rect l="l" t="t" r="r" b="b"/>
                <a:pathLst>
                  <a:path w="382" h="383" extrusionOk="0">
                    <a:moveTo>
                      <a:pt x="382" y="191"/>
                    </a:moveTo>
                    <a:cubicBezTo>
                      <a:pt x="382" y="300"/>
                      <a:pt x="295" y="382"/>
                      <a:pt x="191" y="382"/>
                    </a:cubicBezTo>
                    <a:cubicBezTo>
                      <a:pt x="83" y="382"/>
                      <a:pt x="0" y="300"/>
                      <a:pt x="0" y="191"/>
                    </a:cubicBezTo>
                    <a:cubicBezTo>
                      <a:pt x="0" y="87"/>
                      <a:pt x="83" y="1"/>
                      <a:pt x="191" y="1"/>
                    </a:cubicBezTo>
                    <a:cubicBezTo>
                      <a:pt x="295" y="1"/>
                      <a:pt x="382" y="87"/>
                      <a:pt x="382" y="191"/>
                    </a:cubicBezTo>
                    <a:close/>
                  </a:path>
                </a:pathLst>
              </a:custGeom>
              <a:solidFill>
                <a:srgbClr val="C9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2"/>
              <p:cNvSpPr/>
              <p:nvPr/>
            </p:nvSpPr>
            <p:spPr>
              <a:xfrm>
                <a:off x="5864394" y="3583138"/>
                <a:ext cx="258350" cy="19850"/>
              </a:xfrm>
              <a:custGeom>
                <a:avLst/>
                <a:gdLst/>
                <a:ahLst/>
                <a:cxnLst/>
                <a:rect l="l" t="t" r="r" b="b"/>
                <a:pathLst>
                  <a:path w="2616" h="201" extrusionOk="0">
                    <a:moveTo>
                      <a:pt x="2511" y="200"/>
                    </a:moveTo>
                    <a:lnTo>
                      <a:pt x="101" y="200"/>
                    </a:lnTo>
                    <a:cubicBezTo>
                      <a:pt x="44" y="200"/>
                      <a:pt x="1" y="157"/>
                      <a:pt x="1" y="101"/>
                    </a:cubicBezTo>
                    <a:cubicBezTo>
                      <a:pt x="1" y="44"/>
                      <a:pt x="44" y="1"/>
                      <a:pt x="101" y="1"/>
                    </a:cubicBezTo>
                    <a:lnTo>
                      <a:pt x="2511" y="1"/>
                    </a:lnTo>
                    <a:cubicBezTo>
                      <a:pt x="2568" y="1"/>
                      <a:pt x="2615" y="44"/>
                      <a:pt x="2615" y="101"/>
                    </a:cubicBezTo>
                    <a:cubicBezTo>
                      <a:pt x="2615" y="157"/>
                      <a:pt x="2568" y="200"/>
                      <a:pt x="2511" y="200"/>
                    </a:cubicBezTo>
                    <a:close/>
                  </a:path>
                </a:pathLst>
              </a:custGeom>
              <a:solidFill>
                <a:srgbClr val="C9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2"/>
              <p:cNvSpPr/>
              <p:nvPr/>
            </p:nvSpPr>
            <p:spPr>
              <a:xfrm>
                <a:off x="5799807" y="3650787"/>
                <a:ext cx="37725" cy="37824"/>
              </a:xfrm>
              <a:custGeom>
                <a:avLst/>
                <a:gdLst/>
                <a:ahLst/>
                <a:cxnLst/>
                <a:rect l="l" t="t" r="r" b="b"/>
                <a:pathLst>
                  <a:path w="382" h="383" extrusionOk="0">
                    <a:moveTo>
                      <a:pt x="382" y="192"/>
                    </a:moveTo>
                    <a:cubicBezTo>
                      <a:pt x="382" y="296"/>
                      <a:pt x="295" y="383"/>
                      <a:pt x="191" y="383"/>
                    </a:cubicBezTo>
                    <a:cubicBezTo>
                      <a:pt x="83" y="383"/>
                      <a:pt x="0" y="296"/>
                      <a:pt x="0" y="192"/>
                    </a:cubicBezTo>
                    <a:cubicBezTo>
                      <a:pt x="0" y="83"/>
                      <a:pt x="83" y="1"/>
                      <a:pt x="191" y="1"/>
                    </a:cubicBezTo>
                    <a:cubicBezTo>
                      <a:pt x="295" y="1"/>
                      <a:pt x="382" y="83"/>
                      <a:pt x="382" y="192"/>
                    </a:cubicBezTo>
                    <a:close/>
                  </a:path>
                </a:pathLst>
              </a:custGeom>
              <a:solidFill>
                <a:srgbClr val="C9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5864394" y="3658589"/>
                <a:ext cx="258350" cy="20147"/>
              </a:xfrm>
              <a:custGeom>
                <a:avLst/>
                <a:gdLst/>
                <a:ahLst/>
                <a:cxnLst/>
                <a:rect l="l" t="t" r="r" b="b"/>
                <a:pathLst>
                  <a:path w="2616" h="204" extrusionOk="0">
                    <a:moveTo>
                      <a:pt x="2511" y="204"/>
                    </a:moveTo>
                    <a:lnTo>
                      <a:pt x="101" y="204"/>
                    </a:lnTo>
                    <a:cubicBezTo>
                      <a:pt x="44" y="204"/>
                      <a:pt x="1" y="156"/>
                      <a:pt x="1" y="104"/>
                    </a:cubicBezTo>
                    <a:cubicBezTo>
                      <a:pt x="1" y="48"/>
                      <a:pt x="44" y="0"/>
                      <a:pt x="101" y="0"/>
                    </a:cubicBezTo>
                    <a:lnTo>
                      <a:pt x="2511" y="0"/>
                    </a:lnTo>
                    <a:cubicBezTo>
                      <a:pt x="2568" y="0"/>
                      <a:pt x="2615" y="48"/>
                      <a:pt x="2615" y="104"/>
                    </a:cubicBezTo>
                    <a:cubicBezTo>
                      <a:pt x="2615" y="156"/>
                      <a:pt x="2568" y="204"/>
                      <a:pt x="2511" y="204"/>
                    </a:cubicBezTo>
                    <a:close/>
                  </a:path>
                </a:pathLst>
              </a:custGeom>
              <a:solidFill>
                <a:srgbClr val="C9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5824595" y="3764259"/>
                <a:ext cx="273262" cy="57477"/>
              </a:xfrm>
              <a:custGeom>
                <a:avLst/>
                <a:gdLst/>
                <a:ahLst/>
                <a:cxnLst/>
                <a:rect l="l" t="t" r="r" b="b"/>
                <a:pathLst>
                  <a:path w="2767" h="582" extrusionOk="0">
                    <a:moveTo>
                      <a:pt x="2472" y="582"/>
                    </a:moveTo>
                    <a:lnTo>
                      <a:pt x="295" y="582"/>
                    </a:lnTo>
                    <a:cubicBezTo>
                      <a:pt x="131" y="582"/>
                      <a:pt x="1" y="452"/>
                      <a:pt x="1" y="291"/>
                    </a:cubicBezTo>
                    <a:cubicBezTo>
                      <a:pt x="1" y="131"/>
                      <a:pt x="131" y="1"/>
                      <a:pt x="295" y="1"/>
                    </a:cubicBezTo>
                    <a:lnTo>
                      <a:pt x="2472" y="1"/>
                    </a:lnTo>
                    <a:cubicBezTo>
                      <a:pt x="2632" y="1"/>
                      <a:pt x="2767" y="131"/>
                      <a:pt x="2767" y="291"/>
                    </a:cubicBezTo>
                    <a:cubicBezTo>
                      <a:pt x="2767" y="452"/>
                      <a:pt x="2632" y="582"/>
                      <a:pt x="2472" y="58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3971325" y="3254938"/>
                <a:ext cx="426300" cy="426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4497200" y="3254938"/>
                <a:ext cx="426300" cy="426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2"/>
              <p:cNvSpPr/>
              <p:nvPr/>
            </p:nvSpPr>
            <p:spPr>
              <a:xfrm>
                <a:off x="5023875" y="3254938"/>
                <a:ext cx="426300" cy="4263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2"/>
              <p:cNvSpPr/>
              <p:nvPr/>
            </p:nvSpPr>
            <p:spPr>
              <a:xfrm>
                <a:off x="2889812" y="4570120"/>
                <a:ext cx="3364372" cy="160283"/>
              </a:xfrm>
              <a:custGeom>
                <a:avLst/>
                <a:gdLst/>
                <a:ahLst/>
                <a:cxnLst/>
                <a:rect l="l" t="t" r="r" b="b"/>
                <a:pathLst>
                  <a:path w="34067" h="1623" extrusionOk="0">
                    <a:moveTo>
                      <a:pt x="17031" y="1"/>
                    </a:moveTo>
                    <a:cubicBezTo>
                      <a:pt x="7627" y="1"/>
                      <a:pt x="1" y="365"/>
                      <a:pt x="1" y="812"/>
                    </a:cubicBezTo>
                    <a:cubicBezTo>
                      <a:pt x="1" y="1258"/>
                      <a:pt x="7627" y="1622"/>
                      <a:pt x="17031" y="1622"/>
                    </a:cubicBezTo>
                    <a:cubicBezTo>
                      <a:pt x="26440" y="1622"/>
                      <a:pt x="34066" y="1258"/>
                      <a:pt x="34066" y="812"/>
                    </a:cubicBezTo>
                    <a:cubicBezTo>
                      <a:pt x="34066" y="365"/>
                      <a:pt x="26440" y="1"/>
                      <a:pt x="170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3049108" y="2949510"/>
                <a:ext cx="746409" cy="745915"/>
              </a:xfrm>
              <a:custGeom>
                <a:avLst/>
                <a:gdLst/>
                <a:ahLst/>
                <a:cxnLst/>
                <a:rect l="l" t="t" r="r" b="b"/>
                <a:pathLst>
                  <a:path w="7558" h="7553" extrusionOk="0">
                    <a:moveTo>
                      <a:pt x="3781" y="0"/>
                    </a:moveTo>
                    <a:cubicBezTo>
                      <a:pt x="1696" y="0"/>
                      <a:pt x="0" y="1691"/>
                      <a:pt x="0" y="3776"/>
                    </a:cubicBezTo>
                    <a:cubicBezTo>
                      <a:pt x="0" y="5862"/>
                      <a:pt x="1696" y="7553"/>
                      <a:pt x="3781" y="7553"/>
                    </a:cubicBezTo>
                    <a:cubicBezTo>
                      <a:pt x="5867" y="7553"/>
                      <a:pt x="7558" y="5862"/>
                      <a:pt x="7558" y="3776"/>
                    </a:cubicBezTo>
                    <a:cubicBezTo>
                      <a:pt x="7558" y="1691"/>
                      <a:pt x="5867" y="0"/>
                      <a:pt x="37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2"/>
              <p:cNvSpPr/>
              <p:nvPr/>
            </p:nvSpPr>
            <p:spPr>
              <a:xfrm>
                <a:off x="4349550" y="4208767"/>
                <a:ext cx="630764" cy="408165"/>
              </a:xfrm>
              <a:custGeom>
                <a:avLst/>
                <a:gdLst/>
                <a:ahLst/>
                <a:cxnLst/>
                <a:rect l="l" t="t" r="r" b="b"/>
                <a:pathLst>
                  <a:path w="6387" h="4133" extrusionOk="0">
                    <a:moveTo>
                      <a:pt x="4700" y="0"/>
                    </a:moveTo>
                    <a:lnTo>
                      <a:pt x="4566" y="646"/>
                    </a:lnTo>
                    <a:lnTo>
                      <a:pt x="4097" y="2918"/>
                    </a:lnTo>
                    <a:lnTo>
                      <a:pt x="0" y="3686"/>
                    </a:lnTo>
                    <a:lnTo>
                      <a:pt x="0" y="4132"/>
                    </a:lnTo>
                    <a:lnTo>
                      <a:pt x="5498" y="4132"/>
                    </a:lnTo>
                    <a:lnTo>
                      <a:pt x="5641" y="3963"/>
                    </a:lnTo>
                    <a:cubicBezTo>
                      <a:pt x="6122" y="3387"/>
                      <a:pt x="6387" y="2663"/>
                      <a:pt x="6387" y="1908"/>
                    </a:cubicBezTo>
                    <a:lnTo>
                      <a:pt x="6387" y="0"/>
                    </a:lnTo>
                    <a:close/>
                  </a:path>
                </a:pathLst>
              </a:custGeom>
              <a:solidFill>
                <a:srgbClr val="BCD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2"/>
              <p:cNvSpPr/>
              <p:nvPr/>
            </p:nvSpPr>
            <p:spPr>
              <a:xfrm>
                <a:off x="4349550" y="4208767"/>
                <a:ext cx="591854" cy="364020"/>
              </a:xfrm>
              <a:custGeom>
                <a:avLst/>
                <a:gdLst/>
                <a:ahLst/>
                <a:cxnLst/>
                <a:rect l="l" t="t" r="r" b="b"/>
                <a:pathLst>
                  <a:path w="5993" h="3686" extrusionOk="0">
                    <a:moveTo>
                      <a:pt x="2667" y="0"/>
                    </a:moveTo>
                    <a:lnTo>
                      <a:pt x="2667" y="1449"/>
                    </a:lnTo>
                    <a:cubicBezTo>
                      <a:pt x="2667" y="2433"/>
                      <a:pt x="1968" y="3283"/>
                      <a:pt x="1002" y="3482"/>
                    </a:cubicBezTo>
                    <a:lnTo>
                      <a:pt x="0" y="3686"/>
                    </a:lnTo>
                    <a:lnTo>
                      <a:pt x="5268" y="3686"/>
                    </a:lnTo>
                    <a:cubicBezTo>
                      <a:pt x="5498" y="3460"/>
                      <a:pt x="5680" y="3191"/>
                      <a:pt x="5806" y="2897"/>
                    </a:cubicBezTo>
                    <a:cubicBezTo>
                      <a:pt x="5927" y="2602"/>
                      <a:pt x="5992" y="2285"/>
                      <a:pt x="5992" y="1960"/>
                    </a:cubicBezTo>
                    <a:lnTo>
                      <a:pt x="5992" y="0"/>
                    </a:lnTo>
                    <a:close/>
                  </a:path>
                </a:pathLst>
              </a:custGeom>
              <a:solidFill>
                <a:srgbClr val="DAE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3906720" y="4025967"/>
                <a:ext cx="1749687" cy="182899"/>
              </a:xfrm>
              <a:custGeom>
                <a:avLst/>
                <a:gdLst/>
                <a:ahLst/>
                <a:cxnLst/>
                <a:rect l="l" t="t" r="r" b="b"/>
                <a:pathLst>
                  <a:path w="17717" h="1852" extrusionOk="0">
                    <a:moveTo>
                      <a:pt x="1" y="0"/>
                    </a:moveTo>
                    <a:lnTo>
                      <a:pt x="1" y="1487"/>
                    </a:lnTo>
                    <a:cubicBezTo>
                      <a:pt x="1" y="1687"/>
                      <a:pt x="161" y="1851"/>
                      <a:pt x="365" y="1851"/>
                    </a:cubicBezTo>
                    <a:lnTo>
                      <a:pt x="17352" y="1851"/>
                    </a:lnTo>
                    <a:cubicBezTo>
                      <a:pt x="17552" y="1851"/>
                      <a:pt x="17717" y="1687"/>
                      <a:pt x="17717" y="1487"/>
                    </a:cubicBezTo>
                    <a:lnTo>
                      <a:pt x="17717" y="0"/>
                    </a:lnTo>
                    <a:close/>
                  </a:path>
                </a:pathLst>
              </a:custGeom>
              <a:solidFill>
                <a:srgbClr val="243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3849836" y="4025967"/>
                <a:ext cx="1750082" cy="182899"/>
              </a:xfrm>
              <a:custGeom>
                <a:avLst/>
                <a:gdLst/>
                <a:ahLst/>
                <a:cxnLst/>
                <a:rect l="l" t="t" r="r" b="b"/>
                <a:pathLst>
                  <a:path w="17721" h="1852" extrusionOk="0">
                    <a:moveTo>
                      <a:pt x="0" y="0"/>
                    </a:moveTo>
                    <a:lnTo>
                      <a:pt x="0" y="1487"/>
                    </a:lnTo>
                    <a:cubicBezTo>
                      <a:pt x="0" y="1687"/>
                      <a:pt x="165" y="1851"/>
                      <a:pt x="364" y="1851"/>
                    </a:cubicBezTo>
                    <a:lnTo>
                      <a:pt x="17352" y="1851"/>
                    </a:lnTo>
                    <a:cubicBezTo>
                      <a:pt x="17556" y="1851"/>
                      <a:pt x="17720" y="1687"/>
                      <a:pt x="17720" y="1487"/>
                    </a:cubicBezTo>
                    <a:lnTo>
                      <a:pt x="177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4612838" y="4208767"/>
                <a:ext cx="367477" cy="63896"/>
              </a:xfrm>
              <a:custGeom>
                <a:avLst/>
                <a:gdLst/>
                <a:ahLst/>
                <a:cxnLst/>
                <a:rect l="l" t="t" r="r" b="b"/>
                <a:pathLst>
                  <a:path w="3721" h="647" extrusionOk="0">
                    <a:moveTo>
                      <a:pt x="3721" y="646"/>
                    </a:moveTo>
                    <a:lnTo>
                      <a:pt x="1" y="646"/>
                    </a:lnTo>
                    <a:lnTo>
                      <a:pt x="1" y="0"/>
                    </a:lnTo>
                    <a:lnTo>
                      <a:pt x="3721" y="0"/>
                    </a:lnTo>
                    <a:close/>
                  </a:path>
                </a:pathLst>
              </a:custGeom>
              <a:solidFill>
                <a:srgbClr val="BCD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4453147" y="3799812"/>
                <a:ext cx="557980" cy="102016"/>
              </a:xfrm>
              <a:custGeom>
                <a:avLst/>
                <a:gdLst/>
                <a:ahLst/>
                <a:cxnLst/>
                <a:rect l="l" t="t" r="r" b="b"/>
                <a:pathLst>
                  <a:path w="5650" h="1033" extrusionOk="0">
                    <a:moveTo>
                      <a:pt x="5134" y="1033"/>
                    </a:moveTo>
                    <a:lnTo>
                      <a:pt x="516" y="1033"/>
                    </a:lnTo>
                    <a:cubicBezTo>
                      <a:pt x="234" y="1033"/>
                      <a:pt x="0" y="799"/>
                      <a:pt x="0" y="517"/>
                    </a:cubicBezTo>
                    <a:cubicBezTo>
                      <a:pt x="0" y="231"/>
                      <a:pt x="234" y="1"/>
                      <a:pt x="516" y="1"/>
                    </a:cubicBezTo>
                    <a:lnTo>
                      <a:pt x="5134" y="1"/>
                    </a:lnTo>
                    <a:cubicBezTo>
                      <a:pt x="5420" y="1"/>
                      <a:pt x="5650" y="231"/>
                      <a:pt x="5650" y="517"/>
                    </a:cubicBezTo>
                    <a:cubicBezTo>
                      <a:pt x="5650" y="799"/>
                      <a:pt x="5420" y="1033"/>
                      <a:pt x="5134" y="1033"/>
                    </a:cubicBezTo>
                    <a:close/>
                  </a:path>
                </a:pathLst>
              </a:custGeom>
              <a:solidFill>
                <a:srgbClr val="FFB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3969234" y="3038491"/>
                <a:ext cx="223686" cy="60045"/>
              </a:xfrm>
              <a:custGeom>
                <a:avLst/>
                <a:gdLst/>
                <a:ahLst/>
                <a:cxnLst/>
                <a:rect l="l" t="t" r="r" b="b"/>
                <a:pathLst>
                  <a:path w="2265" h="608" extrusionOk="0">
                    <a:moveTo>
                      <a:pt x="1961" y="608"/>
                    </a:moveTo>
                    <a:lnTo>
                      <a:pt x="304" y="608"/>
                    </a:lnTo>
                    <a:cubicBezTo>
                      <a:pt x="135" y="608"/>
                      <a:pt x="1" y="469"/>
                      <a:pt x="1" y="304"/>
                    </a:cubicBezTo>
                    <a:cubicBezTo>
                      <a:pt x="1" y="135"/>
                      <a:pt x="135" y="1"/>
                      <a:pt x="304" y="1"/>
                    </a:cubicBezTo>
                    <a:lnTo>
                      <a:pt x="1961" y="1"/>
                    </a:lnTo>
                    <a:cubicBezTo>
                      <a:pt x="2130" y="1"/>
                      <a:pt x="2264" y="135"/>
                      <a:pt x="2264" y="304"/>
                    </a:cubicBezTo>
                    <a:cubicBezTo>
                      <a:pt x="2264" y="469"/>
                      <a:pt x="2130" y="608"/>
                      <a:pt x="1961" y="60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4869706" y="3054786"/>
                <a:ext cx="161172" cy="30121"/>
              </a:xfrm>
              <a:custGeom>
                <a:avLst/>
                <a:gdLst/>
                <a:ahLst/>
                <a:cxnLst/>
                <a:rect l="l" t="t" r="r" b="b"/>
                <a:pathLst>
                  <a:path w="1632" h="305" extrusionOk="0">
                    <a:moveTo>
                      <a:pt x="1479" y="304"/>
                    </a:moveTo>
                    <a:lnTo>
                      <a:pt x="153" y="304"/>
                    </a:lnTo>
                    <a:cubicBezTo>
                      <a:pt x="66" y="304"/>
                      <a:pt x="1" y="239"/>
                      <a:pt x="1" y="152"/>
                    </a:cubicBezTo>
                    <a:cubicBezTo>
                      <a:pt x="1" y="70"/>
                      <a:pt x="66" y="1"/>
                      <a:pt x="153" y="1"/>
                    </a:cubicBezTo>
                    <a:lnTo>
                      <a:pt x="1479" y="1"/>
                    </a:lnTo>
                    <a:cubicBezTo>
                      <a:pt x="1566" y="1"/>
                      <a:pt x="1631" y="70"/>
                      <a:pt x="1631" y="152"/>
                    </a:cubicBezTo>
                    <a:cubicBezTo>
                      <a:pt x="1631" y="239"/>
                      <a:pt x="1566" y="304"/>
                      <a:pt x="1479" y="3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5093689" y="3054786"/>
                <a:ext cx="161567" cy="30121"/>
              </a:xfrm>
              <a:custGeom>
                <a:avLst/>
                <a:gdLst/>
                <a:ahLst/>
                <a:cxnLst/>
                <a:rect l="l" t="t" r="r" b="b"/>
                <a:pathLst>
                  <a:path w="1636" h="305" extrusionOk="0">
                    <a:moveTo>
                      <a:pt x="1483" y="304"/>
                    </a:moveTo>
                    <a:lnTo>
                      <a:pt x="152" y="304"/>
                    </a:lnTo>
                    <a:cubicBezTo>
                      <a:pt x="70" y="304"/>
                      <a:pt x="1" y="239"/>
                      <a:pt x="1" y="152"/>
                    </a:cubicBezTo>
                    <a:cubicBezTo>
                      <a:pt x="1" y="70"/>
                      <a:pt x="70" y="1"/>
                      <a:pt x="152" y="1"/>
                    </a:cubicBezTo>
                    <a:lnTo>
                      <a:pt x="1483" y="1"/>
                    </a:lnTo>
                    <a:cubicBezTo>
                      <a:pt x="1566" y="1"/>
                      <a:pt x="1635" y="70"/>
                      <a:pt x="1635" y="152"/>
                    </a:cubicBezTo>
                    <a:cubicBezTo>
                      <a:pt x="1635" y="239"/>
                      <a:pt x="1566" y="304"/>
                      <a:pt x="1483" y="3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5319745" y="3054786"/>
                <a:ext cx="161567" cy="30121"/>
              </a:xfrm>
              <a:custGeom>
                <a:avLst/>
                <a:gdLst/>
                <a:ahLst/>
                <a:cxnLst/>
                <a:rect l="l" t="t" r="r" b="b"/>
                <a:pathLst>
                  <a:path w="1636" h="305" extrusionOk="0">
                    <a:moveTo>
                      <a:pt x="1484" y="304"/>
                    </a:moveTo>
                    <a:lnTo>
                      <a:pt x="153" y="304"/>
                    </a:lnTo>
                    <a:cubicBezTo>
                      <a:pt x="70" y="304"/>
                      <a:pt x="1" y="239"/>
                      <a:pt x="1" y="152"/>
                    </a:cubicBezTo>
                    <a:cubicBezTo>
                      <a:pt x="1" y="70"/>
                      <a:pt x="70" y="1"/>
                      <a:pt x="153" y="1"/>
                    </a:cubicBezTo>
                    <a:lnTo>
                      <a:pt x="1484" y="1"/>
                    </a:lnTo>
                    <a:cubicBezTo>
                      <a:pt x="1566" y="1"/>
                      <a:pt x="1635" y="70"/>
                      <a:pt x="1635" y="152"/>
                    </a:cubicBezTo>
                    <a:cubicBezTo>
                      <a:pt x="1635" y="239"/>
                      <a:pt x="1566" y="304"/>
                      <a:pt x="1484" y="3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5505212" y="2851839"/>
                <a:ext cx="229117" cy="199194"/>
              </a:xfrm>
              <a:custGeom>
                <a:avLst/>
                <a:gdLst/>
                <a:ahLst/>
                <a:cxnLst/>
                <a:rect l="l" t="t" r="r" b="b"/>
                <a:pathLst>
                  <a:path w="2320" h="2017" extrusionOk="0">
                    <a:moveTo>
                      <a:pt x="2034" y="1475"/>
                    </a:moveTo>
                    <a:cubicBezTo>
                      <a:pt x="2034" y="1267"/>
                      <a:pt x="1956" y="1163"/>
                      <a:pt x="1830" y="1163"/>
                    </a:cubicBezTo>
                    <a:cubicBezTo>
                      <a:pt x="1708" y="1163"/>
                      <a:pt x="1622" y="1262"/>
                      <a:pt x="1622" y="1475"/>
                    </a:cubicBezTo>
                    <a:cubicBezTo>
                      <a:pt x="1622" y="1687"/>
                      <a:pt x="1708" y="1787"/>
                      <a:pt x="1830" y="1787"/>
                    </a:cubicBezTo>
                    <a:cubicBezTo>
                      <a:pt x="1956" y="1787"/>
                      <a:pt x="2034" y="1683"/>
                      <a:pt x="2034" y="1475"/>
                    </a:cubicBezTo>
                    <a:close/>
                    <a:moveTo>
                      <a:pt x="1340" y="1475"/>
                    </a:moveTo>
                    <a:cubicBezTo>
                      <a:pt x="1340" y="1141"/>
                      <a:pt x="1544" y="928"/>
                      <a:pt x="1830" y="928"/>
                    </a:cubicBezTo>
                    <a:cubicBezTo>
                      <a:pt x="2116" y="928"/>
                      <a:pt x="2320" y="1141"/>
                      <a:pt x="2320" y="1475"/>
                    </a:cubicBezTo>
                    <a:cubicBezTo>
                      <a:pt x="2320" y="1809"/>
                      <a:pt x="2116" y="2017"/>
                      <a:pt x="1830" y="2017"/>
                    </a:cubicBezTo>
                    <a:cubicBezTo>
                      <a:pt x="1544" y="2017"/>
                      <a:pt x="1340" y="1809"/>
                      <a:pt x="1340" y="1475"/>
                    </a:cubicBezTo>
                    <a:close/>
                    <a:moveTo>
                      <a:pt x="1665" y="22"/>
                    </a:moveTo>
                    <a:lnTo>
                      <a:pt x="2003" y="22"/>
                    </a:lnTo>
                    <a:lnTo>
                      <a:pt x="655" y="1995"/>
                    </a:lnTo>
                    <a:lnTo>
                      <a:pt x="321" y="1995"/>
                    </a:lnTo>
                    <a:close/>
                    <a:moveTo>
                      <a:pt x="698" y="543"/>
                    </a:moveTo>
                    <a:cubicBezTo>
                      <a:pt x="698" y="334"/>
                      <a:pt x="616" y="230"/>
                      <a:pt x="490" y="230"/>
                    </a:cubicBezTo>
                    <a:cubicBezTo>
                      <a:pt x="369" y="230"/>
                      <a:pt x="286" y="334"/>
                      <a:pt x="286" y="543"/>
                    </a:cubicBezTo>
                    <a:cubicBezTo>
                      <a:pt x="286" y="751"/>
                      <a:pt x="369" y="859"/>
                      <a:pt x="490" y="859"/>
                    </a:cubicBezTo>
                    <a:cubicBezTo>
                      <a:pt x="616" y="859"/>
                      <a:pt x="698" y="755"/>
                      <a:pt x="698" y="543"/>
                    </a:cubicBezTo>
                    <a:close/>
                    <a:moveTo>
                      <a:pt x="0" y="543"/>
                    </a:moveTo>
                    <a:cubicBezTo>
                      <a:pt x="0" y="213"/>
                      <a:pt x="204" y="1"/>
                      <a:pt x="490" y="1"/>
                    </a:cubicBezTo>
                    <a:cubicBezTo>
                      <a:pt x="776" y="1"/>
                      <a:pt x="980" y="209"/>
                      <a:pt x="980" y="543"/>
                    </a:cubicBezTo>
                    <a:cubicBezTo>
                      <a:pt x="980" y="881"/>
                      <a:pt x="776" y="1089"/>
                      <a:pt x="490" y="1089"/>
                    </a:cubicBezTo>
                    <a:cubicBezTo>
                      <a:pt x="204" y="1089"/>
                      <a:pt x="0" y="876"/>
                      <a:pt x="0" y="543"/>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5361717" y="2689087"/>
                <a:ext cx="475814" cy="471172"/>
              </a:xfrm>
              <a:custGeom>
                <a:avLst/>
                <a:gdLst/>
                <a:ahLst/>
                <a:cxnLst/>
                <a:rect l="l" t="t" r="r" b="b"/>
                <a:pathLst>
                  <a:path w="4818" h="4771" extrusionOk="0">
                    <a:moveTo>
                      <a:pt x="4818" y="2386"/>
                    </a:moveTo>
                    <a:cubicBezTo>
                      <a:pt x="4818" y="2555"/>
                      <a:pt x="4462" y="2685"/>
                      <a:pt x="4427" y="2845"/>
                    </a:cubicBezTo>
                    <a:cubicBezTo>
                      <a:pt x="4388" y="3010"/>
                      <a:pt x="4653" y="3283"/>
                      <a:pt x="4579" y="3431"/>
                    </a:cubicBezTo>
                    <a:cubicBezTo>
                      <a:pt x="4506" y="3582"/>
                      <a:pt x="4133" y="3543"/>
                      <a:pt x="4029" y="3673"/>
                    </a:cubicBezTo>
                    <a:cubicBezTo>
                      <a:pt x="3925" y="3808"/>
                      <a:pt x="4042" y="4163"/>
                      <a:pt x="3912" y="4267"/>
                    </a:cubicBezTo>
                    <a:cubicBezTo>
                      <a:pt x="3781" y="4371"/>
                      <a:pt x="3461" y="4176"/>
                      <a:pt x="3309" y="4250"/>
                    </a:cubicBezTo>
                    <a:cubicBezTo>
                      <a:pt x="3157" y="4324"/>
                      <a:pt x="3109" y="4697"/>
                      <a:pt x="2945" y="4736"/>
                    </a:cubicBezTo>
                    <a:cubicBezTo>
                      <a:pt x="2784" y="4770"/>
                      <a:pt x="2580" y="4454"/>
                      <a:pt x="2411" y="4454"/>
                    </a:cubicBezTo>
                    <a:cubicBezTo>
                      <a:pt x="2238" y="4454"/>
                      <a:pt x="2034" y="4770"/>
                      <a:pt x="1874" y="4736"/>
                    </a:cubicBezTo>
                    <a:cubicBezTo>
                      <a:pt x="1709" y="4697"/>
                      <a:pt x="1661" y="4324"/>
                      <a:pt x="1510" y="4250"/>
                    </a:cubicBezTo>
                    <a:cubicBezTo>
                      <a:pt x="1358" y="4176"/>
                      <a:pt x="1037" y="4371"/>
                      <a:pt x="907" y="4267"/>
                    </a:cubicBezTo>
                    <a:cubicBezTo>
                      <a:pt x="777" y="4163"/>
                      <a:pt x="898" y="3808"/>
                      <a:pt x="790" y="3673"/>
                    </a:cubicBezTo>
                    <a:cubicBezTo>
                      <a:pt x="686" y="3543"/>
                      <a:pt x="313" y="3582"/>
                      <a:pt x="239" y="3431"/>
                    </a:cubicBezTo>
                    <a:cubicBezTo>
                      <a:pt x="165" y="3283"/>
                      <a:pt x="430" y="3010"/>
                      <a:pt x="391" y="2845"/>
                    </a:cubicBezTo>
                    <a:cubicBezTo>
                      <a:pt x="356" y="2685"/>
                      <a:pt x="1" y="2555"/>
                      <a:pt x="1" y="2386"/>
                    </a:cubicBezTo>
                    <a:cubicBezTo>
                      <a:pt x="1" y="2212"/>
                      <a:pt x="356" y="2086"/>
                      <a:pt x="391" y="1926"/>
                    </a:cubicBezTo>
                    <a:cubicBezTo>
                      <a:pt x="430" y="1761"/>
                      <a:pt x="165" y="1488"/>
                      <a:pt x="239" y="1341"/>
                    </a:cubicBezTo>
                    <a:cubicBezTo>
                      <a:pt x="313" y="1189"/>
                      <a:pt x="686" y="1224"/>
                      <a:pt x="790" y="1094"/>
                    </a:cubicBezTo>
                    <a:cubicBezTo>
                      <a:pt x="898" y="964"/>
                      <a:pt x="777" y="608"/>
                      <a:pt x="907" y="504"/>
                    </a:cubicBezTo>
                    <a:cubicBezTo>
                      <a:pt x="1037" y="400"/>
                      <a:pt x="1358" y="595"/>
                      <a:pt x="1510" y="521"/>
                    </a:cubicBezTo>
                    <a:cubicBezTo>
                      <a:pt x="1661" y="448"/>
                      <a:pt x="1709" y="75"/>
                      <a:pt x="1874" y="36"/>
                    </a:cubicBezTo>
                    <a:cubicBezTo>
                      <a:pt x="2034" y="1"/>
                      <a:pt x="2238" y="317"/>
                      <a:pt x="2411" y="317"/>
                    </a:cubicBezTo>
                    <a:cubicBezTo>
                      <a:pt x="2580" y="317"/>
                      <a:pt x="2784" y="1"/>
                      <a:pt x="2945" y="36"/>
                    </a:cubicBezTo>
                    <a:cubicBezTo>
                      <a:pt x="3109" y="75"/>
                      <a:pt x="3157" y="448"/>
                      <a:pt x="3309" y="521"/>
                    </a:cubicBezTo>
                    <a:cubicBezTo>
                      <a:pt x="3461" y="595"/>
                      <a:pt x="3781" y="400"/>
                      <a:pt x="3912" y="504"/>
                    </a:cubicBezTo>
                    <a:cubicBezTo>
                      <a:pt x="4042" y="608"/>
                      <a:pt x="3925" y="964"/>
                      <a:pt x="4029" y="1094"/>
                    </a:cubicBezTo>
                    <a:cubicBezTo>
                      <a:pt x="4133" y="1228"/>
                      <a:pt x="4506" y="1189"/>
                      <a:pt x="4579" y="1341"/>
                    </a:cubicBezTo>
                    <a:cubicBezTo>
                      <a:pt x="4653" y="1488"/>
                      <a:pt x="4388" y="1761"/>
                      <a:pt x="4427" y="1926"/>
                    </a:cubicBezTo>
                    <a:cubicBezTo>
                      <a:pt x="4462" y="2086"/>
                      <a:pt x="4818" y="2212"/>
                      <a:pt x="4818" y="23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5485066" y="2824878"/>
                <a:ext cx="229117" cy="199589"/>
              </a:xfrm>
              <a:custGeom>
                <a:avLst/>
                <a:gdLst/>
                <a:ahLst/>
                <a:cxnLst/>
                <a:rect l="l" t="t" r="r" b="b"/>
                <a:pathLst>
                  <a:path w="2320" h="2021" extrusionOk="0">
                    <a:moveTo>
                      <a:pt x="2034" y="1475"/>
                    </a:moveTo>
                    <a:cubicBezTo>
                      <a:pt x="2034" y="1266"/>
                      <a:pt x="1956" y="1162"/>
                      <a:pt x="1830" y="1162"/>
                    </a:cubicBezTo>
                    <a:cubicBezTo>
                      <a:pt x="1709" y="1162"/>
                      <a:pt x="1622" y="1262"/>
                      <a:pt x="1622" y="1475"/>
                    </a:cubicBezTo>
                    <a:cubicBezTo>
                      <a:pt x="1622" y="1687"/>
                      <a:pt x="1709" y="1787"/>
                      <a:pt x="1830" y="1787"/>
                    </a:cubicBezTo>
                    <a:cubicBezTo>
                      <a:pt x="1956" y="1787"/>
                      <a:pt x="2034" y="1683"/>
                      <a:pt x="2034" y="1475"/>
                    </a:cubicBezTo>
                    <a:close/>
                    <a:moveTo>
                      <a:pt x="1340" y="1475"/>
                    </a:moveTo>
                    <a:cubicBezTo>
                      <a:pt x="1340" y="1145"/>
                      <a:pt x="1544" y="933"/>
                      <a:pt x="1830" y="933"/>
                    </a:cubicBezTo>
                    <a:cubicBezTo>
                      <a:pt x="2116" y="933"/>
                      <a:pt x="2320" y="1145"/>
                      <a:pt x="2320" y="1475"/>
                    </a:cubicBezTo>
                    <a:cubicBezTo>
                      <a:pt x="2320" y="1808"/>
                      <a:pt x="2116" y="2021"/>
                      <a:pt x="1830" y="2021"/>
                    </a:cubicBezTo>
                    <a:cubicBezTo>
                      <a:pt x="1544" y="2021"/>
                      <a:pt x="1340" y="1808"/>
                      <a:pt x="1340" y="1475"/>
                    </a:cubicBezTo>
                    <a:close/>
                    <a:moveTo>
                      <a:pt x="1665" y="22"/>
                    </a:moveTo>
                    <a:lnTo>
                      <a:pt x="2003" y="22"/>
                    </a:lnTo>
                    <a:lnTo>
                      <a:pt x="655" y="1995"/>
                    </a:lnTo>
                    <a:lnTo>
                      <a:pt x="321" y="1995"/>
                    </a:lnTo>
                    <a:close/>
                    <a:moveTo>
                      <a:pt x="698" y="547"/>
                    </a:moveTo>
                    <a:cubicBezTo>
                      <a:pt x="698" y="334"/>
                      <a:pt x="616" y="235"/>
                      <a:pt x="490" y="235"/>
                    </a:cubicBezTo>
                    <a:cubicBezTo>
                      <a:pt x="369" y="235"/>
                      <a:pt x="287" y="339"/>
                      <a:pt x="287" y="547"/>
                    </a:cubicBezTo>
                    <a:cubicBezTo>
                      <a:pt x="287" y="755"/>
                      <a:pt x="369" y="859"/>
                      <a:pt x="490" y="859"/>
                    </a:cubicBezTo>
                    <a:cubicBezTo>
                      <a:pt x="616" y="859"/>
                      <a:pt x="698" y="755"/>
                      <a:pt x="698" y="547"/>
                    </a:cubicBezTo>
                    <a:close/>
                    <a:moveTo>
                      <a:pt x="0" y="547"/>
                    </a:moveTo>
                    <a:cubicBezTo>
                      <a:pt x="0" y="213"/>
                      <a:pt x="204" y="0"/>
                      <a:pt x="490" y="0"/>
                    </a:cubicBezTo>
                    <a:cubicBezTo>
                      <a:pt x="776" y="0"/>
                      <a:pt x="980" y="209"/>
                      <a:pt x="980" y="547"/>
                    </a:cubicBezTo>
                    <a:cubicBezTo>
                      <a:pt x="980" y="881"/>
                      <a:pt x="776" y="1089"/>
                      <a:pt x="490" y="1089"/>
                    </a:cubicBezTo>
                    <a:cubicBezTo>
                      <a:pt x="204" y="1089"/>
                      <a:pt x="0" y="876"/>
                      <a:pt x="0" y="5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3539341" y="2793177"/>
                <a:ext cx="440755" cy="440656"/>
              </a:xfrm>
              <a:custGeom>
                <a:avLst/>
                <a:gdLst/>
                <a:ahLst/>
                <a:cxnLst/>
                <a:rect l="l" t="t" r="r" b="b"/>
                <a:pathLst>
                  <a:path w="4463" h="4462" extrusionOk="0">
                    <a:moveTo>
                      <a:pt x="4462" y="2233"/>
                    </a:moveTo>
                    <a:cubicBezTo>
                      <a:pt x="4462" y="3439"/>
                      <a:pt x="3500" y="4423"/>
                      <a:pt x="2303" y="4462"/>
                    </a:cubicBezTo>
                    <a:cubicBezTo>
                      <a:pt x="2277" y="4462"/>
                      <a:pt x="2255" y="4462"/>
                      <a:pt x="2229" y="4462"/>
                    </a:cubicBezTo>
                    <a:cubicBezTo>
                      <a:pt x="998" y="4462"/>
                      <a:pt x="1" y="3465"/>
                      <a:pt x="1" y="2233"/>
                    </a:cubicBezTo>
                    <a:cubicBezTo>
                      <a:pt x="1" y="1002"/>
                      <a:pt x="998" y="1"/>
                      <a:pt x="2229" y="1"/>
                    </a:cubicBezTo>
                    <a:cubicBezTo>
                      <a:pt x="2255" y="1"/>
                      <a:pt x="2277" y="1"/>
                      <a:pt x="2303" y="5"/>
                    </a:cubicBezTo>
                    <a:cubicBezTo>
                      <a:pt x="3500" y="44"/>
                      <a:pt x="4462" y="1024"/>
                      <a:pt x="4462" y="2233"/>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3553464" y="2793572"/>
                <a:ext cx="426632" cy="440261"/>
              </a:xfrm>
              <a:custGeom>
                <a:avLst/>
                <a:gdLst/>
                <a:ahLst/>
                <a:cxnLst/>
                <a:rect l="l" t="t" r="r" b="b"/>
                <a:pathLst>
                  <a:path w="4320" h="4458" extrusionOk="0">
                    <a:moveTo>
                      <a:pt x="4319" y="2229"/>
                    </a:moveTo>
                    <a:cubicBezTo>
                      <a:pt x="4319" y="3435"/>
                      <a:pt x="3357" y="4419"/>
                      <a:pt x="2160" y="4458"/>
                    </a:cubicBezTo>
                    <a:cubicBezTo>
                      <a:pt x="959" y="4419"/>
                      <a:pt x="1" y="3435"/>
                      <a:pt x="1" y="2229"/>
                    </a:cubicBezTo>
                    <a:cubicBezTo>
                      <a:pt x="1" y="1020"/>
                      <a:pt x="959" y="36"/>
                      <a:pt x="2160" y="1"/>
                    </a:cubicBezTo>
                    <a:cubicBezTo>
                      <a:pt x="3357" y="40"/>
                      <a:pt x="4319" y="1020"/>
                      <a:pt x="4319" y="2229"/>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3750880" y="2845815"/>
                <a:ext cx="29232" cy="167591"/>
              </a:xfrm>
              <a:custGeom>
                <a:avLst/>
                <a:gdLst/>
                <a:ahLst/>
                <a:cxnLst/>
                <a:rect l="l" t="t" r="r" b="b"/>
                <a:pathLst>
                  <a:path w="296" h="1697" extrusionOk="0">
                    <a:moveTo>
                      <a:pt x="126" y="23"/>
                    </a:moveTo>
                    <a:lnTo>
                      <a:pt x="1" y="1674"/>
                    </a:lnTo>
                    <a:cubicBezTo>
                      <a:pt x="1" y="1687"/>
                      <a:pt x="9" y="1696"/>
                      <a:pt x="18" y="1696"/>
                    </a:cubicBezTo>
                    <a:lnTo>
                      <a:pt x="278" y="1696"/>
                    </a:lnTo>
                    <a:cubicBezTo>
                      <a:pt x="287" y="1696"/>
                      <a:pt x="296" y="1687"/>
                      <a:pt x="296" y="1674"/>
                    </a:cubicBezTo>
                    <a:lnTo>
                      <a:pt x="165" y="23"/>
                    </a:lnTo>
                    <a:cubicBezTo>
                      <a:pt x="165" y="1"/>
                      <a:pt x="131" y="1"/>
                      <a:pt x="126" y="23"/>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3765497" y="2998692"/>
                <a:ext cx="117423" cy="29627"/>
              </a:xfrm>
              <a:custGeom>
                <a:avLst/>
                <a:gdLst/>
                <a:ahLst/>
                <a:cxnLst/>
                <a:rect l="l" t="t" r="r" b="b"/>
                <a:pathLst>
                  <a:path w="1189" h="300" extrusionOk="0">
                    <a:moveTo>
                      <a:pt x="1162" y="126"/>
                    </a:moveTo>
                    <a:lnTo>
                      <a:pt x="26" y="1"/>
                    </a:lnTo>
                    <a:cubicBezTo>
                      <a:pt x="13" y="1"/>
                      <a:pt x="0" y="9"/>
                      <a:pt x="0" y="22"/>
                    </a:cubicBezTo>
                    <a:lnTo>
                      <a:pt x="0" y="274"/>
                    </a:lnTo>
                    <a:cubicBezTo>
                      <a:pt x="0" y="287"/>
                      <a:pt x="13" y="300"/>
                      <a:pt x="26" y="296"/>
                    </a:cubicBezTo>
                    <a:lnTo>
                      <a:pt x="1162" y="170"/>
                    </a:lnTo>
                    <a:cubicBezTo>
                      <a:pt x="1188" y="170"/>
                      <a:pt x="1188" y="131"/>
                      <a:pt x="1162" y="126"/>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3750485" y="2998692"/>
                <a:ext cx="30022" cy="29627"/>
              </a:xfrm>
              <a:custGeom>
                <a:avLst/>
                <a:gdLst/>
                <a:ahLst/>
                <a:cxnLst/>
                <a:rect l="l" t="t" r="r" b="b"/>
                <a:pathLst>
                  <a:path w="304" h="300" extrusionOk="0">
                    <a:moveTo>
                      <a:pt x="304" y="148"/>
                    </a:moveTo>
                    <a:cubicBezTo>
                      <a:pt x="304" y="230"/>
                      <a:pt x="235" y="300"/>
                      <a:pt x="152" y="300"/>
                    </a:cubicBezTo>
                    <a:cubicBezTo>
                      <a:pt x="70" y="300"/>
                      <a:pt x="0" y="230"/>
                      <a:pt x="0" y="148"/>
                    </a:cubicBezTo>
                    <a:cubicBezTo>
                      <a:pt x="0" y="66"/>
                      <a:pt x="70" y="1"/>
                      <a:pt x="152" y="1"/>
                    </a:cubicBezTo>
                    <a:cubicBezTo>
                      <a:pt x="235" y="1"/>
                      <a:pt x="304" y="66"/>
                      <a:pt x="304" y="148"/>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3762040" y="2813719"/>
                <a:ext cx="6913" cy="20245"/>
              </a:xfrm>
              <a:custGeom>
                <a:avLst/>
                <a:gdLst/>
                <a:ahLst/>
                <a:cxnLst/>
                <a:rect l="l" t="t" r="r" b="b"/>
                <a:pathLst>
                  <a:path w="70" h="205" extrusionOk="0">
                    <a:moveTo>
                      <a:pt x="48" y="204"/>
                    </a:moveTo>
                    <a:lnTo>
                      <a:pt x="22" y="204"/>
                    </a:lnTo>
                    <a:cubicBezTo>
                      <a:pt x="9" y="204"/>
                      <a:pt x="0" y="196"/>
                      <a:pt x="0" y="187"/>
                    </a:cubicBezTo>
                    <a:lnTo>
                      <a:pt x="0" y="18"/>
                    </a:lnTo>
                    <a:cubicBezTo>
                      <a:pt x="0" y="9"/>
                      <a:pt x="9" y="1"/>
                      <a:pt x="22" y="1"/>
                    </a:cubicBezTo>
                    <a:lnTo>
                      <a:pt x="48" y="1"/>
                    </a:lnTo>
                    <a:cubicBezTo>
                      <a:pt x="61" y="1"/>
                      <a:pt x="70" y="9"/>
                      <a:pt x="70" y="18"/>
                    </a:cubicBezTo>
                    <a:lnTo>
                      <a:pt x="70" y="187"/>
                    </a:lnTo>
                    <a:cubicBezTo>
                      <a:pt x="70" y="196"/>
                      <a:pt x="61" y="204"/>
                      <a:pt x="48" y="204"/>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3662690" y="2839890"/>
                <a:ext cx="15505" cy="20147"/>
              </a:xfrm>
              <a:custGeom>
                <a:avLst/>
                <a:gdLst/>
                <a:ahLst/>
                <a:cxnLst/>
                <a:rect l="l" t="t" r="r" b="b"/>
                <a:pathLst>
                  <a:path w="157" h="204" extrusionOk="0">
                    <a:moveTo>
                      <a:pt x="144" y="182"/>
                    </a:moveTo>
                    <a:lnTo>
                      <a:pt x="118" y="200"/>
                    </a:lnTo>
                    <a:cubicBezTo>
                      <a:pt x="109" y="204"/>
                      <a:pt x="96" y="200"/>
                      <a:pt x="92" y="191"/>
                    </a:cubicBezTo>
                    <a:lnTo>
                      <a:pt x="9" y="43"/>
                    </a:lnTo>
                    <a:cubicBezTo>
                      <a:pt x="1" y="35"/>
                      <a:pt x="5" y="26"/>
                      <a:pt x="14" y="22"/>
                    </a:cubicBezTo>
                    <a:lnTo>
                      <a:pt x="40" y="4"/>
                    </a:lnTo>
                    <a:cubicBezTo>
                      <a:pt x="48" y="0"/>
                      <a:pt x="61" y="4"/>
                      <a:pt x="66" y="13"/>
                    </a:cubicBezTo>
                    <a:lnTo>
                      <a:pt x="152" y="156"/>
                    </a:lnTo>
                    <a:cubicBezTo>
                      <a:pt x="157" y="165"/>
                      <a:pt x="152" y="178"/>
                      <a:pt x="144" y="182"/>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3591189" y="2912180"/>
                <a:ext cx="20245" cy="15505"/>
              </a:xfrm>
              <a:custGeom>
                <a:avLst/>
                <a:gdLst/>
                <a:ahLst/>
                <a:cxnLst/>
                <a:rect l="l" t="t" r="r" b="b"/>
                <a:pathLst>
                  <a:path w="205" h="157" extrusionOk="0">
                    <a:moveTo>
                      <a:pt x="200" y="118"/>
                    </a:moveTo>
                    <a:lnTo>
                      <a:pt x="183" y="144"/>
                    </a:lnTo>
                    <a:cubicBezTo>
                      <a:pt x="178" y="153"/>
                      <a:pt x="165" y="157"/>
                      <a:pt x="157" y="153"/>
                    </a:cubicBezTo>
                    <a:lnTo>
                      <a:pt x="14" y="66"/>
                    </a:lnTo>
                    <a:cubicBezTo>
                      <a:pt x="5" y="62"/>
                      <a:pt x="1" y="49"/>
                      <a:pt x="5" y="40"/>
                    </a:cubicBezTo>
                    <a:lnTo>
                      <a:pt x="22" y="14"/>
                    </a:lnTo>
                    <a:cubicBezTo>
                      <a:pt x="27" y="5"/>
                      <a:pt x="40" y="1"/>
                      <a:pt x="48" y="10"/>
                    </a:cubicBezTo>
                    <a:lnTo>
                      <a:pt x="191" y="92"/>
                    </a:lnTo>
                    <a:cubicBezTo>
                      <a:pt x="200" y="96"/>
                      <a:pt x="204" y="109"/>
                      <a:pt x="200" y="118"/>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3566401" y="3012024"/>
                <a:ext cx="20147" cy="6518"/>
              </a:xfrm>
              <a:custGeom>
                <a:avLst/>
                <a:gdLst/>
                <a:ahLst/>
                <a:cxnLst/>
                <a:rect l="l" t="t" r="r" b="b"/>
                <a:pathLst>
                  <a:path w="204" h="66" extrusionOk="0">
                    <a:moveTo>
                      <a:pt x="204" y="17"/>
                    </a:moveTo>
                    <a:lnTo>
                      <a:pt x="204" y="48"/>
                    </a:lnTo>
                    <a:cubicBezTo>
                      <a:pt x="204" y="61"/>
                      <a:pt x="195" y="65"/>
                      <a:pt x="186" y="65"/>
                    </a:cubicBezTo>
                    <a:lnTo>
                      <a:pt x="17" y="65"/>
                    </a:lnTo>
                    <a:cubicBezTo>
                      <a:pt x="9" y="65"/>
                      <a:pt x="0" y="61"/>
                      <a:pt x="0" y="48"/>
                    </a:cubicBezTo>
                    <a:lnTo>
                      <a:pt x="0" y="17"/>
                    </a:lnTo>
                    <a:cubicBezTo>
                      <a:pt x="0" y="9"/>
                      <a:pt x="9" y="0"/>
                      <a:pt x="17" y="0"/>
                    </a:cubicBezTo>
                    <a:lnTo>
                      <a:pt x="186" y="0"/>
                    </a:lnTo>
                    <a:cubicBezTo>
                      <a:pt x="195" y="0"/>
                      <a:pt x="204" y="9"/>
                      <a:pt x="204" y="17"/>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3592473" y="3102782"/>
                <a:ext cx="20245" cy="15110"/>
              </a:xfrm>
              <a:custGeom>
                <a:avLst/>
                <a:gdLst/>
                <a:ahLst/>
                <a:cxnLst/>
                <a:rect l="l" t="t" r="r" b="b"/>
                <a:pathLst>
                  <a:path w="205" h="153" extrusionOk="0">
                    <a:moveTo>
                      <a:pt x="183" y="13"/>
                    </a:moveTo>
                    <a:lnTo>
                      <a:pt x="200" y="39"/>
                    </a:lnTo>
                    <a:cubicBezTo>
                      <a:pt x="204" y="48"/>
                      <a:pt x="200" y="57"/>
                      <a:pt x="191" y="65"/>
                    </a:cubicBezTo>
                    <a:lnTo>
                      <a:pt x="48" y="148"/>
                    </a:lnTo>
                    <a:cubicBezTo>
                      <a:pt x="35" y="152"/>
                      <a:pt x="27" y="148"/>
                      <a:pt x="22" y="139"/>
                    </a:cubicBezTo>
                    <a:lnTo>
                      <a:pt x="5" y="113"/>
                    </a:lnTo>
                    <a:cubicBezTo>
                      <a:pt x="1" y="104"/>
                      <a:pt x="5" y="96"/>
                      <a:pt x="14" y="87"/>
                    </a:cubicBezTo>
                    <a:lnTo>
                      <a:pt x="157" y="5"/>
                    </a:lnTo>
                    <a:cubicBezTo>
                      <a:pt x="165" y="0"/>
                      <a:pt x="178" y="5"/>
                      <a:pt x="183" y="13"/>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3664863" y="3169542"/>
                <a:ext cx="15505" cy="20245"/>
              </a:xfrm>
              <a:custGeom>
                <a:avLst/>
                <a:gdLst/>
                <a:ahLst/>
                <a:cxnLst/>
                <a:rect l="l" t="t" r="r" b="b"/>
                <a:pathLst>
                  <a:path w="157" h="205" extrusionOk="0">
                    <a:moveTo>
                      <a:pt x="117" y="5"/>
                    </a:moveTo>
                    <a:lnTo>
                      <a:pt x="143" y="18"/>
                    </a:lnTo>
                    <a:cubicBezTo>
                      <a:pt x="152" y="27"/>
                      <a:pt x="156" y="35"/>
                      <a:pt x="152" y="44"/>
                    </a:cubicBezTo>
                    <a:lnTo>
                      <a:pt x="65" y="191"/>
                    </a:lnTo>
                    <a:cubicBezTo>
                      <a:pt x="61" y="200"/>
                      <a:pt x="48" y="204"/>
                      <a:pt x="39" y="196"/>
                    </a:cubicBezTo>
                    <a:lnTo>
                      <a:pt x="13" y="183"/>
                    </a:lnTo>
                    <a:cubicBezTo>
                      <a:pt x="5" y="178"/>
                      <a:pt x="0" y="165"/>
                      <a:pt x="9" y="157"/>
                    </a:cubicBezTo>
                    <a:lnTo>
                      <a:pt x="91" y="9"/>
                    </a:lnTo>
                    <a:cubicBezTo>
                      <a:pt x="96" y="1"/>
                      <a:pt x="109" y="1"/>
                      <a:pt x="117" y="5"/>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2"/>
              <p:cNvSpPr/>
              <p:nvPr/>
            </p:nvSpPr>
            <p:spPr>
              <a:xfrm>
                <a:off x="3764608" y="3194429"/>
                <a:ext cx="6913" cy="20147"/>
              </a:xfrm>
              <a:custGeom>
                <a:avLst/>
                <a:gdLst/>
                <a:ahLst/>
                <a:cxnLst/>
                <a:rect l="l" t="t" r="r" b="b"/>
                <a:pathLst>
                  <a:path w="70" h="204" extrusionOk="0">
                    <a:moveTo>
                      <a:pt x="18" y="0"/>
                    </a:moveTo>
                    <a:lnTo>
                      <a:pt x="48" y="0"/>
                    </a:lnTo>
                    <a:cubicBezTo>
                      <a:pt x="61" y="0"/>
                      <a:pt x="70" y="9"/>
                      <a:pt x="70" y="17"/>
                    </a:cubicBezTo>
                    <a:lnTo>
                      <a:pt x="70" y="187"/>
                    </a:lnTo>
                    <a:cubicBezTo>
                      <a:pt x="70" y="195"/>
                      <a:pt x="61" y="204"/>
                      <a:pt x="48" y="204"/>
                    </a:cubicBezTo>
                    <a:lnTo>
                      <a:pt x="18" y="204"/>
                    </a:lnTo>
                    <a:cubicBezTo>
                      <a:pt x="9" y="204"/>
                      <a:pt x="0" y="195"/>
                      <a:pt x="0" y="187"/>
                    </a:cubicBezTo>
                    <a:lnTo>
                      <a:pt x="0" y="17"/>
                    </a:lnTo>
                    <a:cubicBezTo>
                      <a:pt x="0" y="4"/>
                      <a:pt x="9" y="0"/>
                      <a:pt x="18" y="0"/>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2"/>
              <p:cNvSpPr/>
              <p:nvPr/>
            </p:nvSpPr>
            <p:spPr>
              <a:xfrm>
                <a:off x="3855366" y="3168258"/>
                <a:ext cx="15110" cy="20245"/>
              </a:xfrm>
              <a:custGeom>
                <a:avLst/>
                <a:gdLst/>
                <a:ahLst/>
                <a:cxnLst/>
                <a:rect l="l" t="t" r="r" b="b"/>
                <a:pathLst>
                  <a:path w="153" h="205" extrusionOk="0">
                    <a:moveTo>
                      <a:pt x="14" y="18"/>
                    </a:moveTo>
                    <a:lnTo>
                      <a:pt x="40" y="5"/>
                    </a:lnTo>
                    <a:cubicBezTo>
                      <a:pt x="48" y="1"/>
                      <a:pt x="57" y="5"/>
                      <a:pt x="66" y="14"/>
                    </a:cubicBezTo>
                    <a:lnTo>
                      <a:pt x="148" y="157"/>
                    </a:lnTo>
                    <a:cubicBezTo>
                      <a:pt x="152" y="165"/>
                      <a:pt x="148" y="178"/>
                      <a:pt x="139" y="183"/>
                    </a:cubicBezTo>
                    <a:lnTo>
                      <a:pt x="113" y="200"/>
                    </a:lnTo>
                    <a:cubicBezTo>
                      <a:pt x="105" y="204"/>
                      <a:pt x="96" y="200"/>
                      <a:pt x="87" y="191"/>
                    </a:cubicBezTo>
                    <a:lnTo>
                      <a:pt x="5" y="44"/>
                    </a:lnTo>
                    <a:cubicBezTo>
                      <a:pt x="1" y="35"/>
                      <a:pt x="5" y="27"/>
                      <a:pt x="14" y="18"/>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3922225" y="3100609"/>
                <a:ext cx="20147" cy="15110"/>
              </a:xfrm>
              <a:custGeom>
                <a:avLst/>
                <a:gdLst/>
                <a:ahLst/>
                <a:cxnLst/>
                <a:rect l="l" t="t" r="r" b="b"/>
                <a:pathLst>
                  <a:path w="204" h="153" extrusionOk="0">
                    <a:moveTo>
                      <a:pt x="4" y="40"/>
                    </a:moveTo>
                    <a:lnTo>
                      <a:pt x="17" y="14"/>
                    </a:lnTo>
                    <a:cubicBezTo>
                      <a:pt x="26" y="5"/>
                      <a:pt x="35" y="1"/>
                      <a:pt x="43" y="5"/>
                    </a:cubicBezTo>
                    <a:lnTo>
                      <a:pt x="191" y="87"/>
                    </a:lnTo>
                    <a:cubicBezTo>
                      <a:pt x="199" y="96"/>
                      <a:pt x="204" y="105"/>
                      <a:pt x="195" y="113"/>
                    </a:cubicBezTo>
                    <a:lnTo>
                      <a:pt x="182" y="139"/>
                    </a:lnTo>
                    <a:cubicBezTo>
                      <a:pt x="178" y="152"/>
                      <a:pt x="165" y="152"/>
                      <a:pt x="156" y="148"/>
                    </a:cubicBezTo>
                    <a:lnTo>
                      <a:pt x="13" y="66"/>
                    </a:lnTo>
                    <a:cubicBezTo>
                      <a:pt x="0" y="57"/>
                      <a:pt x="0" y="48"/>
                      <a:pt x="4" y="40"/>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2"/>
              <p:cNvSpPr/>
              <p:nvPr/>
            </p:nvSpPr>
            <p:spPr>
              <a:xfrm>
                <a:off x="3947013" y="3009456"/>
                <a:ext cx="20245" cy="6913"/>
              </a:xfrm>
              <a:custGeom>
                <a:avLst/>
                <a:gdLst/>
                <a:ahLst/>
                <a:cxnLst/>
                <a:rect l="l" t="t" r="r" b="b"/>
                <a:pathLst>
                  <a:path w="205" h="70" extrusionOk="0">
                    <a:moveTo>
                      <a:pt x="0" y="48"/>
                    </a:moveTo>
                    <a:lnTo>
                      <a:pt x="0" y="17"/>
                    </a:lnTo>
                    <a:cubicBezTo>
                      <a:pt x="0" y="9"/>
                      <a:pt x="9" y="0"/>
                      <a:pt x="18" y="0"/>
                    </a:cubicBezTo>
                    <a:lnTo>
                      <a:pt x="187" y="0"/>
                    </a:lnTo>
                    <a:cubicBezTo>
                      <a:pt x="196" y="0"/>
                      <a:pt x="204" y="9"/>
                      <a:pt x="204" y="17"/>
                    </a:cubicBezTo>
                    <a:lnTo>
                      <a:pt x="204" y="48"/>
                    </a:lnTo>
                    <a:cubicBezTo>
                      <a:pt x="204" y="61"/>
                      <a:pt x="196" y="69"/>
                      <a:pt x="187" y="69"/>
                    </a:cubicBezTo>
                    <a:lnTo>
                      <a:pt x="18" y="69"/>
                    </a:lnTo>
                    <a:cubicBezTo>
                      <a:pt x="9" y="69"/>
                      <a:pt x="0" y="61"/>
                      <a:pt x="0" y="48"/>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2"/>
              <p:cNvSpPr/>
              <p:nvPr/>
            </p:nvSpPr>
            <p:spPr>
              <a:xfrm>
                <a:off x="3920941" y="2910106"/>
                <a:ext cx="20147" cy="15505"/>
              </a:xfrm>
              <a:custGeom>
                <a:avLst/>
                <a:gdLst/>
                <a:ahLst/>
                <a:cxnLst/>
                <a:rect l="l" t="t" r="r" b="b"/>
                <a:pathLst>
                  <a:path w="204" h="157" extrusionOk="0">
                    <a:moveTo>
                      <a:pt x="22" y="143"/>
                    </a:moveTo>
                    <a:lnTo>
                      <a:pt x="4" y="117"/>
                    </a:lnTo>
                    <a:cubicBezTo>
                      <a:pt x="0" y="109"/>
                      <a:pt x="4" y="96"/>
                      <a:pt x="13" y="91"/>
                    </a:cubicBezTo>
                    <a:lnTo>
                      <a:pt x="156" y="9"/>
                    </a:lnTo>
                    <a:cubicBezTo>
                      <a:pt x="165" y="0"/>
                      <a:pt x="178" y="5"/>
                      <a:pt x="182" y="13"/>
                    </a:cubicBezTo>
                    <a:lnTo>
                      <a:pt x="199" y="39"/>
                    </a:lnTo>
                    <a:cubicBezTo>
                      <a:pt x="204" y="48"/>
                      <a:pt x="199" y="61"/>
                      <a:pt x="191" y="65"/>
                    </a:cubicBezTo>
                    <a:lnTo>
                      <a:pt x="43" y="152"/>
                    </a:lnTo>
                    <a:cubicBezTo>
                      <a:pt x="35" y="156"/>
                      <a:pt x="26" y="152"/>
                      <a:pt x="22" y="143"/>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3853193" y="2838606"/>
                <a:ext cx="15110" cy="20147"/>
              </a:xfrm>
              <a:custGeom>
                <a:avLst/>
                <a:gdLst/>
                <a:ahLst/>
                <a:cxnLst/>
                <a:rect l="l" t="t" r="r" b="b"/>
                <a:pathLst>
                  <a:path w="153" h="204" extrusionOk="0">
                    <a:moveTo>
                      <a:pt x="40" y="200"/>
                    </a:moveTo>
                    <a:lnTo>
                      <a:pt x="14" y="182"/>
                    </a:lnTo>
                    <a:cubicBezTo>
                      <a:pt x="5" y="178"/>
                      <a:pt x="1" y="165"/>
                      <a:pt x="5" y="156"/>
                    </a:cubicBezTo>
                    <a:lnTo>
                      <a:pt x="88" y="13"/>
                    </a:lnTo>
                    <a:cubicBezTo>
                      <a:pt x="96" y="4"/>
                      <a:pt x="105" y="0"/>
                      <a:pt x="114" y="4"/>
                    </a:cubicBezTo>
                    <a:lnTo>
                      <a:pt x="140" y="22"/>
                    </a:lnTo>
                    <a:cubicBezTo>
                      <a:pt x="153" y="26"/>
                      <a:pt x="153" y="39"/>
                      <a:pt x="148" y="48"/>
                    </a:cubicBezTo>
                    <a:lnTo>
                      <a:pt x="66" y="191"/>
                    </a:lnTo>
                    <a:cubicBezTo>
                      <a:pt x="62" y="200"/>
                      <a:pt x="49" y="204"/>
                      <a:pt x="40" y="200"/>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3481963" y="2729380"/>
                <a:ext cx="514823" cy="515218"/>
              </a:xfrm>
              <a:custGeom>
                <a:avLst/>
                <a:gdLst/>
                <a:ahLst/>
                <a:cxnLst/>
                <a:rect l="l" t="t" r="r" b="b"/>
                <a:pathLst>
                  <a:path w="5213" h="5217" extrusionOk="0">
                    <a:moveTo>
                      <a:pt x="5212" y="2606"/>
                    </a:moveTo>
                    <a:cubicBezTo>
                      <a:pt x="5212" y="4046"/>
                      <a:pt x="4046" y="5216"/>
                      <a:pt x="2607" y="5216"/>
                    </a:cubicBezTo>
                    <a:cubicBezTo>
                      <a:pt x="1167" y="5216"/>
                      <a:pt x="1" y="4046"/>
                      <a:pt x="1" y="2606"/>
                    </a:cubicBezTo>
                    <a:cubicBezTo>
                      <a:pt x="1" y="1167"/>
                      <a:pt x="1167" y="1"/>
                      <a:pt x="2607" y="1"/>
                    </a:cubicBezTo>
                    <a:cubicBezTo>
                      <a:pt x="4046" y="1"/>
                      <a:pt x="5212" y="1167"/>
                      <a:pt x="5212" y="26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3519294" y="2766612"/>
                <a:ext cx="440656" cy="440755"/>
              </a:xfrm>
              <a:custGeom>
                <a:avLst/>
                <a:gdLst/>
                <a:ahLst/>
                <a:cxnLst/>
                <a:rect l="l" t="t" r="r" b="b"/>
                <a:pathLst>
                  <a:path w="4462" h="4463" extrusionOk="0">
                    <a:moveTo>
                      <a:pt x="4462" y="2229"/>
                    </a:moveTo>
                    <a:cubicBezTo>
                      <a:pt x="4462" y="3439"/>
                      <a:pt x="3499" y="4419"/>
                      <a:pt x="2302" y="4458"/>
                    </a:cubicBezTo>
                    <a:cubicBezTo>
                      <a:pt x="2276" y="4462"/>
                      <a:pt x="2255" y="4462"/>
                      <a:pt x="2229" y="4462"/>
                    </a:cubicBezTo>
                    <a:cubicBezTo>
                      <a:pt x="997" y="4462"/>
                      <a:pt x="0" y="3461"/>
                      <a:pt x="0" y="2229"/>
                    </a:cubicBezTo>
                    <a:cubicBezTo>
                      <a:pt x="0" y="998"/>
                      <a:pt x="997" y="1"/>
                      <a:pt x="2229" y="1"/>
                    </a:cubicBezTo>
                    <a:cubicBezTo>
                      <a:pt x="2255" y="1"/>
                      <a:pt x="2276" y="1"/>
                      <a:pt x="2302" y="1"/>
                    </a:cubicBezTo>
                    <a:cubicBezTo>
                      <a:pt x="3499" y="40"/>
                      <a:pt x="4462" y="1024"/>
                      <a:pt x="4462" y="2229"/>
                    </a:cubicBezTo>
                    <a:close/>
                  </a:path>
                </a:pathLst>
              </a:custGeom>
              <a:solidFill>
                <a:srgbClr val="617E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3533416" y="2766612"/>
                <a:ext cx="426534" cy="440261"/>
              </a:xfrm>
              <a:custGeom>
                <a:avLst/>
                <a:gdLst/>
                <a:ahLst/>
                <a:cxnLst/>
                <a:rect l="l" t="t" r="r" b="b"/>
                <a:pathLst>
                  <a:path w="4319" h="4458" extrusionOk="0">
                    <a:moveTo>
                      <a:pt x="4319" y="2229"/>
                    </a:moveTo>
                    <a:cubicBezTo>
                      <a:pt x="4319" y="3439"/>
                      <a:pt x="3356" y="4419"/>
                      <a:pt x="2159" y="4458"/>
                    </a:cubicBezTo>
                    <a:cubicBezTo>
                      <a:pt x="958" y="4423"/>
                      <a:pt x="0" y="3439"/>
                      <a:pt x="0" y="2229"/>
                    </a:cubicBezTo>
                    <a:cubicBezTo>
                      <a:pt x="0" y="1024"/>
                      <a:pt x="958" y="40"/>
                      <a:pt x="2159" y="1"/>
                    </a:cubicBezTo>
                    <a:cubicBezTo>
                      <a:pt x="3356" y="40"/>
                      <a:pt x="4319" y="1024"/>
                      <a:pt x="4319" y="2229"/>
                    </a:cubicBezTo>
                    <a:close/>
                  </a:path>
                </a:pathLst>
              </a:custGeom>
              <a:solidFill>
                <a:srgbClr val="B6C7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3730734" y="2818854"/>
                <a:ext cx="29232" cy="167987"/>
              </a:xfrm>
              <a:custGeom>
                <a:avLst/>
                <a:gdLst/>
                <a:ahLst/>
                <a:cxnLst/>
                <a:rect l="l" t="t" r="r" b="b"/>
                <a:pathLst>
                  <a:path w="296" h="1701" extrusionOk="0">
                    <a:moveTo>
                      <a:pt x="127" y="22"/>
                    </a:moveTo>
                    <a:lnTo>
                      <a:pt x="1" y="1679"/>
                    </a:lnTo>
                    <a:cubicBezTo>
                      <a:pt x="1" y="1687"/>
                      <a:pt x="10" y="1700"/>
                      <a:pt x="18" y="1700"/>
                    </a:cubicBezTo>
                    <a:lnTo>
                      <a:pt x="278" y="1700"/>
                    </a:lnTo>
                    <a:cubicBezTo>
                      <a:pt x="287" y="1700"/>
                      <a:pt x="296" y="1687"/>
                      <a:pt x="296" y="1679"/>
                    </a:cubicBezTo>
                    <a:lnTo>
                      <a:pt x="166" y="22"/>
                    </a:lnTo>
                    <a:cubicBezTo>
                      <a:pt x="166" y="1"/>
                      <a:pt x="131" y="1"/>
                      <a:pt x="127" y="2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3745350" y="2971731"/>
                <a:ext cx="117423" cy="29627"/>
              </a:xfrm>
              <a:custGeom>
                <a:avLst/>
                <a:gdLst/>
                <a:ahLst/>
                <a:cxnLst/>
                <a:rect l="l" t="t" r="r" b="b"/>
                <a:pathLst>
                  <a:path w="1189" h="300" extrusionOk="0">
                    <a:moveTo>
                      <a:pt x="1162" y="131"/>
                    </a:moveTo>
                    <a:lnTo>
                      <a:pt x="26" y="5"/>
                    </a:lnTo>
                    <a:cubicBezTo>
                      <a:pt x="13" y="1"/>
                      <a:pt x="0" y="14"/>
                      <a:pt x="0" y="27"/>
                    </a:cubicBezTo>
                    <a:lnTo>
                      <a:pt x="0" y="278"/>
                    </a:lnTo>
                    <a:cubicBezTo>
                      <a:pt x="0" y="291"/>
                      <a:pt x="13" y="300"/>
                      <a:pt x="26" y="300"/>
                    </a:cubicBezTo>
                    <a:lnTo>
                      <a:pt x="1162" y="174"/>
                    </a:lnTo>
                    <a:cubicBezTo>
                      <a:pt x="1188" y="170"/>
                      <a:pt x="1188" y="131"/>
                      <a:pt x="1162" y="13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3730339" y="2971731"/>
                <a:ext cx="30121" cy="29627"/>
              </a:xfrm>
              <a:custGeom>
                <a:avLst/>
                <a:gdLst/>
                <a:ahLst/>
                <a:cxnLst/>
                <a:rect l="l" t="t" r="r" b="b"/>
                <a:pathLst>
                  <a:path w="305" h="300" extrusionOk="0">
                    <a:moveTo>
                      <a:pt x="304" y="152"/>
                    </a:moveTo>
                    <a:cubicBezTo>
                      <a:pt x="304" y="235"/>
                      <a:pt x="235" y="300"/>
                      <a:pt x="152" y="300"/>
                    </a:cubicBezTo>
                    <a:cubicBezTo>
                      <a:pt x="70" y="300"/>
                      <a:pt x="1" y="235"/>
                      <a:pt x="1" y="152"/>
                    </a:cubicBezTo>
                    <a:cubicBezTo>
                      <a:pt x="1" y="66"/>
                      <a:pt x="70" y="1"/>
                      <a:pt x="152" y="1"/>
                    </a:cubicBezTo>
                    <a:cubicBezTo>
                      <a:pt x="235" y="1"/>
                      <a:pt x="304" y="66"/>
                      <a:pt x="304" y="152"/>
                    </a:cubicBezTo>
                    <a:close/>
                  </a:path>
                </a:pathLst>
              </a:custGeom>
              <a:solidFill>
                <a:srgbClr val="788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2"/>
              <p:cNvSpPr/>
              <p:nvPr/>
            </p:nvSpPr>
            <p:spPr>
              <a:xfrm>
                <a:off x="3741894" y="2786758"/>
                <a:ext cx="7012" cy="20245"/>
              </a:xfrm>
              <a:custGeom>
                <a:avLst/>
                <a:gdLst/>
                <a:ahLst/>
                <a:cxnLst/>
                <a:rect l="l" t="t" r="r" b="b"/>
                <a:pathLst>
                  <a:path w="71" h="205" extrusionOk="0">
                    <a:moveTo>
                      <a:pt x="48" y="204"/>
                    </a:moveTo>
                    <a:lnTo>
                      <a:pt x="22" y="204"/>
                    </a:lnTo>
                    <a:cubicBezTo>
                      <a:pt x="9" y="204"/>
                      <a:pt x="1" y="196"/>
                      <a:pt x="1" y="187"/>
                    </a:cubicBezTo>
                    <a:lnTo>
                      <a:pt x="1" y="18"/>
                    </a:lnTo>
                    <a:cubicBezTo>
                      <a:pt x="1" y="9"/>
                      <a:pt x="9" y="1"/>
                      <a:pt x="22" y="1"/>
                    </a:cubicBezTo>
                    <a:lnTo>
                      <a:pt x="48" y="1"/>
                    </a:lnTo>
                    <a:cubicBezTo>
                      <a:pt x="61" y="1"/>
                      <a:pt x="70" y="9"/>
                      <a:pt x="70" y="18"/>
                    </a:cubicBezTo>
                    <a:lnTo>
                      <a:pt x="70" y="187"/>
                    </a:lnTo>
                    <a:cubicBezTo>
                      <a:pt x="70" y="196"/>
                      <a:pt x="61" y="204"/>
                      <a:pt x="48" y="204"/>
                    </a:cubicBezTo>
                    <a:close/>
                  </a:path>
                </a:pathLst>
              </a:custGeom>
              <a:solidFill>
                <a:srgbClr val="788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2"/>
              <p:cNvSpPr/>
              <p:nvPr/>
            </p:nvSpPr>
            <p:spPr>
              <a:xfrm>
                <a:off x="3642543" y="2812830"/>
                <a:ext cx="15505" cy="20245"/>
              </a:xfrm>
              <a:custGeom>
                <a:avLst/>
                <a:gdLst/>
                <a:ahLst/>
                <a:cxnLst/>
                <a:rect l="l" t="t" r="r" b="b"/>
                <a:pathLst>
                  <a:path w="157" h="205" extrusionOk="0">
                    <a:moveTo>
                      <a:pt x="144" y="183"/>
                    </a:moveTo>
                    <a:lnTo>
                      <a:pt x="118" y="200"/>
                    </a:lnTo>
                    <a:cubicBezTo>
                      <a:pt x="109" y="205"/>
                      <a:pt x="96" y="200"/>
                      <a:pt x="92" y="192"/>
                    </a:cubicBezTo>
                    <a:lnTo>
                      <a:pt x="9" y="49"/>
                    </a:lnTo>
                    <a:cubicBezTo>
                      <a:pt x="1" y="40"/>
                      <a:pt x="5" y="27"/>
                      <a:pt x="14" y="23"/>
                    </a:cubicBezTo>
                    <a:lnTo>
                      <a:pt x="40" y="5"/>
                    </a:lnTo>
                    <a:cubicBezTo>
                      <a:pt x="48" y="1"/>
                      <a:pt x="61" y="5"/>
                      <a:pt x="66" y="14"/>
                    </a:cubicBezTo>
                    <a:lnTo>
                      <a:pt x="153" y="157"/>
                    </a:lnTo>
                    <a:cubicBezTo>
                      <a:pt x="157" y="170"/>
                      <a:pt x="153" y="179"/>
                      <a:pt x="144" y="183"/>
                    </a:cubicBezTo>
                    <a:close/>
                  </a:path>
                </a:pathLst>
              </a:custGeom>
              <a:solidFill>
                <a:srgbClr val="788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2"/>
              <p:cNvSpPr/>
              <p:nvPr/>
            </p:nvSpPr>
            <p:spPr>
              <a:xfrm>
                <a:off x="3571043" y="2885713"/>
                <a:ext cx="20245" cy="15011"/>
              </a:xfrm>
              <a:custGeom>
                <a:avLst/>
                <a:gdLst/>
                <a:ahLst/>
                <a:cxnLst/>
                <a:rect l="l" t="t" r="r" b="b"/>
                <a:pathLst>
                  <a:path w="205" h="152" extrusionOk="0">
                    <a:moveTo>
                      <a:pt x="200" y="113"/>
                    </a:moveTo>
                    <a:lnTo>
                      <a:pt x="183" y="139"/>
                    </a:lnTo>
                    <a:cubicBezTo>
                      <a:pt x="178" y="147"/>
                      <a:pt x="165" y="152"/>
                      <a:pt x="157" y="147"/>
                    </a:cubicBezTo>
                    <a:lnTo>
                      <a:pt x="14" y="65"/>
                    </a:lnTo>
                    <a:cubicBezTo>
                      <a:pt x="5" y="56"/>
                      <a:pt x="1" y="48"/>
                      <a:pt x="5" y="39"/>
                    </a:cubicBezTo>
                    <a:lnTo>
                      <a:pt x="22" y="13"/>
                    </a:lnTo>
                    <a:cubicBezTo>
                      <a:pt x="27" y="0"/>
                      <a:pt x="40" y="0"/>
                      <a:pt x="48" y="4"/>
                    </a:cubicBezTo>
                    <a:lnTo>
                      <a:pt x="191" y="87"/>
                    </a:lnTo>
                    <a:cubicBezTo>
                      <a:pt x="200" y="91"/>
                      <a:pt x="205" y="104"/>
                      <a:pt x="200" y="113"/>
                    </a:cubicBezTo>
                    <a:close/>
                  </a:path>
                </a:pathLst>
              </a:custGeom>
              <a:solidFill>
                <a:srgbClr val="788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3546255" y="2984964"/>
                <a:ext cx="20245" cy="7012"/>
              </a:xfrm>
              <a:custGeom>
                <a:avLst/>
                <a:gdLst/>
                <a:ahLst/>
                <a:cxnLst/>
                <a:rect l="l" t="t" r="r" b="b"/>
                <a:pathLst>
                  <a:path w="205" h="71" extrusionOk="0">
                    <a:moveTo>
                      <a:pt x="204" y="23"/>
                    </a:moveTo>
                    <a:lnTo>
                      <a:pt x="204" y="49"/>
                    </a:lnTo>
                    <a:cubicBezTo>
                      <a:pt x="204" y="62"/>
                      <a:pt x="195" y="70"/>
                      <a:pt x="187" y="70"/>
                    </a:cubicBezTo>
                    <a:lnTo>
                      <a:pt x="18" y="70"/>
                    </a:lnTo>
                    <a:cubicBezTo>
                      <a:pt x="9" y="70"/>
                      <a:pt x="0" y="62"/>
                      <a:pt x="0" y="49"/>
                    </a:cubicBezTo>
                    <a:lnTo>
                      <a:pt x="0" y="23"/>
                    </a:lnTo>
                    <a:cubicBezTo>
                      <a:pt x="0" y="10"/>
                      <a:pt x="9" y="1"/>
                      <a:pt x="18" y="1"/>
                    </a:cubicBezTo>
                    <a:lnTo>
                      <a:pt x="187" y="1"/>
                    </a:lnTo>
                    <a:cubicBezTo>
                      <a:pt x="195" y="1"/>
                      <a:pt x="204" y="10"/>
                      <a:pt x="204" y="23"/>
                    </a:cubicBezTo>
                    <a:close/>
                  </a:path>
                </a:pathLst>
              </a:custGeom>
              <a:solidFill>
                <a:srgbClr val="788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3572327" y="3075821"/>
                <a:ext cx="20245" cy="15505"/>
              </a:xfrm>
              <a:custGeom>
                <a:avLst/>
                <a:gdLst/>
                <a:ahLst/>
                <a:cxnLst/>
                <a:rect l="l" t="t" r="r" b="b"/>
                <a:pathLst>
                  <a:path w="205" h="157" extrusionOk="0">
                    <a:moveTo>
                      <a:pt x="183" y="13"/>
                    </a:moveTo>
                    <a:lnTo>
                      <a:pt x="200" y="39"/>
                    </a:lnTo>
                    <a:cubicBezTo>
                      <a:pt x="205" y="48"/>
                      <a:pt x="200" y="61"/>
                      <a:pt x="192" y="65"/>
                    </a:cubicBezTo>
                    <a:lnTo>
                      <a:pt x="48" y="148"/>
                    </a:lnTo>
                    <a:cubicBezTo>
                      <a:pt x="35" y="156"/>
                      <a:pt x="27" y="152"/>
                      <a:pt x="22" y="143"/>
                    </a:cubicBezTo>
                    <a:lnTo>
                      <a:pt x="5" y="117"/>
                    </a:lnTo>
                    <a:cubicBezTo>
                      <a:pt x="1" y="109"/>
                      <a:pt x="5" y="96"/>
                      <a:pt x="14" y="91"/>
                    </a:cubicBezTo>
                    <a:lnTo>
                      <a:pt x="157" y="4"/>
                    </a:lnTo>
                    <a:cubicBezTo>
                      <a:pt x="165" y="0"/>
                      <a:pt x="178" y="4"/>
                      <a:pt x="183" y="13"/>
                    </a:cubicBezTo>
                    <a:close/>
                  </a:path>
                </a:pathLst>
              </a:custGeom>
              <a:solidFill>
                <a:srgbClr val="788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3644716" y="3142581"/>
                <a:ext cx="15505" cy="20245"/>
              </a:xfrm>
              <a:custGeom>
                <a:avLst/>
                <a:gdLst/>
                <a:ahLst/>
                <a:cxnLst/>
                <a:rect l="l" t="t" r="r" b="b"/>
                <a:pathLst>
                  <a:path w="157" h="205" extrusionOk="0">
                    <a:moveTo>
                      <a:pt x="118" y="5"/>
                    </a:moveTo>
                    <a:lnTo>
                      <a:pt x="144" y="22"/>
                    </a:lnTo>
                    <a:cubicBezTo>
                      <a:pt x="152" y="27"/>
                      <a:pt x="157" y="40"/>
                      <a:pt x="152" y="48"/>
                    </a:cubicBezTo>
                    <a:lnTo>
                      <a:pt x="66" y="191"/>
                    </a:lnTo>
                    <a:cubicBezTo>
                      <a:pt x="61" y="200"/>
                      <a:pt x="48" y="204"/>
                      <a:pt x="39" y="200"/>
                    </a:cubicBezTo>
                    <a:lnTo>
                      <a:pt x="13" y="183"/>
                    </a:lnTo>
                    <a:cubicBezTo>
                      <a:pt x="5" y="178"/>
                      <a:pt x="0" y="165"/>
                      <a:pt x="9" y="157"/>
                    </a:cubicBezTo>
                    <a:lnTo>
                      <a:pt x="92" y="13"/>
                    </a:lnTo>
                    <a:cubicBezTo>
                      <a:pt x="96" y="5"/>
                      <a:pt x="109" y="0"/>
                      <a:pt x="118" y="5"/>
                    </a:cubicBezTo>
                    <a:close/>
                  </a:path>
                </a:pathLst>
              </a:custGeom>
              <a:solidFill>
                <a:srgbClr val="788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3744461" y="3167369"/>
                <a:ext cx="7012" cy="20245"/>
              </a:xfrm>
              <a:custGeom>
                <a:avLst/>
                <a:gdLst/>
                <a:ahLst/>
                <a:cxnLst/>
                <a:rect l="l" t="t" r="r" b="b"/>
                <a:pathLst>
                  <a:path w="71" h="205" extrusionOk="0">
                    <a:moveTo>
                      <a:pt x="18" y="1"/>
                    </a:moveTo>
                    <a:lnTo>
                      <a:pt x="48" y="1"/>
                    </a:lnTo>
                    <a:cubicBezTo>
                      <a:pt x="61" y="1"/>
                      <a:pt x="70" y="10"/>
                      <a:pt x="70" y="18"/>
                    </a:cubicBezTo>
                    <a:lnTo>
                      <a:pt x="70" y="187"/>
                    </a:lnTo>
                    <a:cubicBezTo>
                      <a:pt x="70" y="196"/>
                      <a:pt x="61" y="205"/>
                      <a:pt x="48" y="205"/>
                    </a:cubicBezTo>
                    <a:lnTo>
                      <a:pt x="18" y="205"/>
                    </a:lnTo>
                    <a:cubicBezTo>
                      <a:pt x="9" y="205"/>
                      <a:pt x="1" y="196"/>
                      <a:pt x="1" y="187"/>
                    </a:cubicBezTo>
                    <a:lnTo>
                      <a:pt x="1" y="18"/>
                    </a:lnTo>
                    <a:cubicBezTo>
                      <a:pt x="1" y="10"/>
                      <a:pt x="9" y="1"/>
                      <a:pt x="18" y="1"/>
                    </a:cubicBezTo>
                    <a:close/>
                  </a:path>
                </a:pathLst>
              </a:custGeom>
              <a:solidFill>
                <a:srgbClr val="788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3835220" y="3141297"/>
                <a:ext cx="15110" cy="20245"/>
              </a:xfrm>
              <a:custGeom>
                <a:avLst/>
                <a:gdLst/>
                <a:ahLst/>
                <a:cxnLst/>
                <a:rect l="l" t="t" r="r" b="b"/>
                <a:pathLst>
                  <a:path w="153" h="205" extrusionOk="0">
                    <a:moveTo>
                      <a:pt x="14" y="22"/>
                    </a:moveTo>
                    <a:lnTo>
                      <a:pt x="40" y="5"/>
                    </a:lnTo>
                    <a:cubicBezTo>
                      <a:pt x="49" y="0"/>
                      <a:pt x="57" y="5"/>
                      <a:pt x="66" y="13"/>
                    </a:cubicBezTo>
                    <a:lnTo>
                      <a:pt x="148" y="157"/>
                    </a:lnTo>
                    <a:cubicBezTo>
                      <a:pt x="153" y="170"/>
                      <a:pt x="153" y="178"/>
                      <a:pt x="140" y="183"/>
                    </a:cubicBezTo>
                    <a:lnTo>
                      <a:pt x="114" y="200"/>
                    </a:lnTo>
                    <a:cubicBezTo>
                      <a:pt x="105" y="204"/>
                      <a:pt x="96" y="200"/>
                      <a:pt x="88" y="191"/>
                    </a:cubicBezTo>
                    <a:lnTo>
                      <a:pt x="5" y="48"/>
                    </a:lnTo>
                    <a:cubicBezTo>
                      <a:pt x="1" y="40"/>
                      <a:pt x="5" y="26"/>
                      <a:pt x="14" y="22"/>
                    </a:cubicBezTo>
                    <a:close/>
                  </a:path>
                </a:pathLst>
              </a:custGeom>
              <a:solidFill>
                <a:srgbClr val="788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3902079" y="3073649"/>
                <a:ext cx="20147" cy="15505"/>
              </a:xfrm>
              <a:custGeom>
                <a:avLst/>
                <a:gdLst/>
                <a:ahLst/>
                <a:cxnLst/>
                <a:rect l="l" t="t" r="r" b="b"/>
                <a:pathLst>
                  <a:path w="204" h="157" extrusionOk="0">
                    <a:moveTo>
                      <a:pt x="5" y="39"/>
                    </a:moveTo>
                    <a:lnTo>
                      <a:pt x="18" y="13"/>
                    </a:lnTo>
                    <a:cubicBezTo>
                      <a:pt x="26" y="5"/>
                      <a:pt x="35" y="0"/>
                      <a:pt x="44" y="5"/>
                    </a:cubicBezTo>
                    <a:lnTo>
                      <a:pt x="191" y="91"/>
                    </a:lnTo>
                    <a:cubicBezTo>
                      <a:pt x="200" y="96"/>
                      <a:pt x="204" y="109"/>
                      <a:pt x="195" y="118"/>
                    </a:cubicBezTo>
                    <a:lnTo>
                      <a:pt x="182" y="144"/>
                    </a:lnTo>
                    <a:cubicBezTo>
                      <a:pt x="178" y="152"/>
                      <a:pt x="165" y="157"/>
                      <a:pt x="156" y="148"/>
                    </a:cubicBezTo>
                    <a:lnTo>
                      <a:pt x="13" y="65"/>
                    </a:lnTo>
                    <a:cubicBezTo>
                      <a:pt x="0" y="61"/>
                      <a:pt x="0" y="48"/>
                      <a:pt x="5" y="39"/>
                    </a:cubicBezTo>
                    <a:close/>
                  </a:path>
                </a:pathLst>
              </a:custGeom>
              <a:solidFill>
                <a:srgbClr val="788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3926867" y="2982397"/>
                <a:ext cx="20245" cy="7012"/>
              </a:xfrm>
              <a:custGeom>
                <a:avLst/>
                <a:gdLst/>
                <a:ahLst/>
                <a:cxnLst/>
                <a:rect l="l" t="t" r="r" b="b"/>
                <a:pathLst>
                  <a:path w="205" h="71" extrusionOk="0">
                    <a:moveTo>
                      <a:pt x="1" y="53"/>
                    </a:moveTo>
                    <a:lnTo>
                      <a:pt x="1" y="23"/>
                    </a:lnTo>
                    <a:cubicBezTo>
                      <a:pt x="1" y="10"/>
                      <a:pt x="9" y="1"/>
                      <a:pt x="18" y="1"/>
                    </a:cubicBezTo>
                    <a:lnTo>
                      <a:pt x="187" y="1"/>
                    </a:lnTo>
                    <a:cubicBezTo>
                      <a:pt x="196" y="1"/>
                      <a:pt x="204" y="10"/>
                      <a:pt x="204" y="23"/>
                    </a:cubicBezTo>
                    <a:lnTo>
                      <a:pt x="204" y="53"/>
                    </a:lnTo>
                    <a:cubicBezTo>
                      <a:pt x="204" y="62"/>
                      <a:pt x="196" y="70"/>
                      <a:pt x="187" y="70"/>
                    </a:cubicBezTo>
                    <a:lnTo>
                      <a:pt x="18" y="70"/>
                    </a:lnTo>
                    <a:cubicBezTo>
                      <a:pt x="9" y="70"/>
                      <a:pt x="1" y="62"/>
                      <a:pt x="1" y="53"/>
                    </a:cubicBezTo>
                    <a:close/>
                  </a:path>
                </a:pathLst>
              </a:custGeom>
              <a:solidFill>
                <a:srgbClr val="788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3900795" y="2883540"/>
                <a:ext cx="20147" cy="15110"/>
              </a:xfrm>
              <a:custGeom>
                <a:avLst/>
                <a:gdLst/>
                <a:ahLst/>
                <a:cxnLst/>
                <a:rect l="l" t="t" r="r" b="b"/>
                <a:pathLst>
                  <a:path w="204" h="153" extrusionOk="0">
                    <a:moveTo>
                      <a:pt x="22" y="139"/>
                    </a:moveTo>
                    <a:lnTo>
                      <a:pt x="5" y="113"/>
                    </a:lnTo>
                    <a:cubicBezTo>
                      <a:pt x="0" y="104"/>
                      <a:pt x="5" y="96"/>
                      <a:pt x="13" y="87"/>
                    </a:cubicBezTo>
                    <a:lnTo>
                      <a:pt x="156" y="5"/>
                    </a:lnTo>
                    <a:cubicBezTo>
                      <a:pt x="165" y="0"/>
                      <a:pt x="178" y="0"/>
                      <a:pt x="182" y="13"/>
                    </a:cubicBezTo>
                    <a:lnTo>
                      <a:pt x="200" y="39"/>
                    </a:lnTo>
                    <a:cubicBezTo>
                      <a:pt x="204" y="48"/>
                      <a:pt x="200" y="57"/>
                      <a:pt x="191" y="65"/>
                    </a:cubicBezTo>
                    <a:lnTo>
                      <a:pt x="44" y="148"/>
                    </a:lnTo>
                    <a:cubicBezTo>
                      <a:pt x="35" y="152"/>
                      <a:pt x="26" y="148"/>
                      <a:pt x="22" y="139"/>
                    </a:cubicBezTo>
                    <a:close/>
                  </a:path>
                </a:pathLst>
              </a:custGeom>
              <a:solidFill>
                <a:srgbClr val="788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3833146" y="2811546"/>
                <a:ext cx="15011" cy="20245"/>
              </a:xfrm>
              <a:custGeom>
                <a:avLst/>
                <a:gdLst/>
                <a:ahLst/>
                <a:cxnLst/>
                <a:rect l="l" t="t" r="r" b="b"/>
                <a:pathLst>
                  <a:path w="152" h="205" extrusionOk="0">
                    <a:moveTo>
                      <a:pt x="39" y="200"/>
                    </a:moveTo>
                    <a:lnTo>
                      <a:pt x="13" y="187"/>
                    </a:lnTo>
                    <a:cubicBezTo>
                      <a:pt x="5" y="179"/>
                      <a:pt x="0" y="170"/>
                      <a:pt x="5" y="161"/>
                    </a:cubicBezTo>
                    <a:lnTo>
                      <a:pt x="87" y="14"/>
                    </a:lnTo>
                    <a:cubicBezTo>
                      <a:pt x="96" y="5"/>
                      <a:pt x="104" y="1"/>
                      <a:pt x="113" y="10"/>
                    </a:cubicBezTo>
                    <a:lnTo>
                      <a:pt x="139" y="23"/>
                    </a:lnTo>
                    <a:cubicBezTo>
                      <a:pt x="152" y="27"/>
                      <a:pt x="152" y="40"/>
                      <a:pt x="148" y="49"/>
                    </a:cubicBezTo>
                    <a:lnTo>
                      <a:pt x="65" y="192"/>
                    </a:lnTo>
                    <a:cubicBezTo>
                      <a:pt x="61" y="205"/>
                      <a:pt x="48" y="205"/>
                      <a:pt x="39" y="200"/>
                    </a:cubicBezTo>
                    <a:close/>
                  </a:path>
                </a:pathLst>
              </a:custGeom>
              <a:solidFill>
                <a:srgbClr val="788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5453760" y="4290538"/>
                <a:ext cx="402634" cy="354243"/>
              </a:xfrm>
              <a:custGeom>
                <a:avLst/>
                <a:gdLst/>
                <a:ahLst/>
                <a:cxnLst/>
                <a:rect l="l" t="t" r="r" b="b"/>
                <a:pathLst>
                  <a:path w="4077" h="3587" extrusionOk="0">
                    <a:moveTo>
                      <a:pt x="4076" y="1"/>
                    </a:moveTo>
                    <a:lnTo>
                      <a:pt x="1" y="1"/>
                    </a:lnTo>
                    <a:lnTo>
                      <a:pt x="1" y="3586"/>
                    </a:lnTo>
                    <a:lnTo>
                      <a:pt x="4076" y="3586"/>
                    </a:lnTo>
                    <a:close/>
                  </a:path>
                </a:pathLst>
              </a:custGeom>
              <a:solidFill>
                <a:srgbClr val="940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5212692" y="4290538"/>
                <a:ext cx="349503" cy="354243"/>
              </a:xfrm>
              <a:custGeom>
                <a:avLst/>
                <a:gdLst/>
                <a:ahLst/>
                <a:cxnLst/>
                <a:rect l="l" t="t" r="r" b="b"/>
                <a:pathLst>
                  <a:path w="3539" h="3587" extrusionOk="0">
                    <a:moveTo>
                      <a:pt x="3539" y="1"/>
                    </a:moveTo>
                    <a:lnTo>
                      <a:pt x="1" y="1"/>
                    </a:lnTo>
                    <a:lnTo>
                      <a:pt x="1" y="3586"/>
                    </a:lnTo>
                    <a:lnTo>
                      <a:pt x="3539" y="358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5163511" y="4290538"/>
                <a:ext cx="398684" cy="56193"/>
              </a:xfrm>
              <a:custGeom>
                <a:avLst/>
                <a:gdLst/>
                <a:ahLst/>
                <a:cxnLst/>
                <a:rect l="l" t="t" r="r" b="b"/>
                <a:pathLst>
                  <a:path w="4037" h="569" extrusionOk="0">
                    <a:moveTo>
                      <a:pt x="499" y="1"/>
                    </a:moveTo>
                    <a:lnTo>
                      <a:pt x="0" y="568"/>
                    </a:lnTo>
                    <a:lnTo>
                      <a:pt x="3655" y="568"/>
                    </a:lnTo>
                    <a:lnTo>
                      <a:pt x="4037" y="1"/>
                    </a:lnTo>
                    <a:close/>
                  </a:path>
                </a:pathLst>
              </a:custGeom>
              <a:solidFill>
                <a:srgbClr val="FF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5562097" y="4290538"/>
                <a:ext cx="323431" cy="56193"/>
              </a:xfrm>
              <a:custGeom>
                <a:avLst/>
                <a:gdLst/>
                <a:ahLst/>
                <a:cxnLst/>
                <a:rect l="l" t="t" r="r" b="b"/>
                <a:pathLst>
                  <a:path w="3275" h="569" extrusionOk="0">
                    <a:moveTo>
                      <a:pt x="1" y="1"/>
                    </a:moveTo>
                    <a:lnTo>
                      <a:pt x="330" y="568"/>
                    </a:lnTo>
                    <a:lnTo>
                      <a:pt x="3274" y="568"/>
                    </a:lnTo>
                    <a:lnTo>
                      <a:pt x="2979" y="1"/>
                    </a:lnTo>
                    <a:close/>
                  </a:path>
                </a:pathLst>
              </a:custGeom>
              <a:solidFill>
                <a:srgbClr val="F97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5243603" y="4589378"/>
                <a:ext cx="159790" cy="26665"/>
              </a:xfrm>
              <a:custGeom>
                <a:avLst/>
                <a:gdLst/>
                <a:ahLst/>
                <a:cxnLst/>
                <a:rect l="l" t="t" r="r" b="b"/>
                <a:pathLst>
                  <a:path w="1618" h="270" extrusionOk="0">
                    <a:moveTo>
                      <a:pt x="1617" y="270"/>
                    </a:moveTo>
                    <a:lnTo>
                      <a:pt x="0" y="270"/>
                    </a:lnTo>
                    <a:lnTo>
                      <a:pt x="0" y="1"/>
                    </a:lnTo>
                    <a:lnTo>
                      <a:pt x="1617" y="1"/>
                    </a:lnTo>
                    <a:close/>
                  </a:path>
                </a:pathLst>
              </a:custGeom>
              <a:solidFill>
                <a:srgbClr val="FF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5716751" y="4428798"/>
                <a:ext cx="223587" cy="215983"/>
              </a:xfrm>
              <a:custGeom>
                <a:avLst/>
                <a:gdLst/>
                <a:ahLst/>
                <a:cxnLst/>
                <a:rect l="l" t="t" r="r" b="b"/>
                <a:pathLst>
                  <a:path w="2264" h="2187" extrusionOk="0">
                    <a:moveTo>
                      <a:pt x="2263" y="1"/>
                    </a:moveTo>
                    <a:lnTo>
                      <a:pt x="13" y="1"/>
                    </a:lnTo>
                    <a:lnTo>
                      <a:pt x="0" y="2186"/>
                    </a:lnTo>
                    <a:lnTo>
                      <a:pt x="2250" y="218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5501361" y="4428798"/>
                <a:ext cx="222303" cy="215983"/>
              </a:xfrm>
              <a:custGeom>
                <a:avLst/>
                <a:gdLst/>
                <a:ahLst/>
                <a:cxnLst/>
                <a:rect l="l" t="t" r="r" b="b"/>
                <a:pathLst>
                  <a:path w="2251" h="2187" extrusionOk="0">
                    <a:moveTo>
                      <a:pt x="2250" y="2186"/>
                    </a:moveTo>
                    <a:lnTo>
                      <a:pt x="0" y="2186"/>
                    </a:lnTo>
                    <a:lnTo>
                      <a:pt x="0" y="1"/>
                    </a:lnTo>
                    <a:lnTo>
                      <a:pt x="2250" y="1"/>
                    </a:lnTo>
                    <a:close/>
                  </a:path>
                </a:pathLst>
              </a:custGeom>
              <a:solidFill>
                <a:srgbClr val="FFA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5501361" y="4428798"/>
                <a:ext cx="222303" cy="215983"/>
              </a:xfrm>
              <a:custGeom>
                <a:avLst/>
                <a:gdLst/>
                <a:ahLst/>
                <a:cxnLst/>
                <a:rect l="l" t="t" r="r" b="b"/>
                <a:pathLst>
                  <a:path w="2251" h="2187" extrusionOk="0">
                    <a:moveTo>
                      <a:pt x="2250" y="31"/>
                    </a:moveTo>
                    <a:lnTo>
                      <a:pt x="1153" y="1089"/>
                    </a:lnTo>
                    <a:lnTo>
                      <a:pt x="2250" y="2156"/>
                    </a:lnTo>
                    <a:lnTo>
                      <a:pt x="2250" y="2186"/>
                    </a:lnTo>
                    <a:lnTo>
                      <a:pt x="2220" y="2186"/>
                    </a:lnTo>
                    <a:lnTo>
                      <a:pt x="1123" y="1115"/>
                    </a:lnTo>
                    <a:lnTo>
                      <a:pt x="13" y="2186"/>
                    </a:lnTo>
                    <a:lnTo>
                      <a:pt x="0" y="2186"/>
                    </a:lnTo>
                    <a:lnTo>
                      <a:pt x="0" y="2134"/>
                    </a:lnTo>
                    <a:lnTo>
                      <a:pt x="1088" y="1085"/>
                    </a:lnTo>
                    <a:lnTo>
                      <a:pt x="0" y="31"/>
                    </a:lnTo>
                    <a:lnTo>
                      <a:pt x="0" y="1"/>
                    </a:lnTo>
                    <a:lnTo>
                      <a:pt x="35" y="1"/>
                    </a:lnTo>
                    <a:lnTo>
                      <a:pt x="1123" y="1059"/>
                    </a:lnTo>
                    <a:lnTo>
                      <a:pt x="2220" y="1"/>
                    </a:lnTo>
                    <a:lnTo>
                      <a:pt x="22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3949976" y="4108528"/>
                <a:ext cx="331134" cy="507515"/>
              </a:xfrm>
              <a:custGeom>
                <a:avLst/>
                <a:gdLst/>
                <a:ahLst/>
                <a:cxnLst/>
                <a:rect l="l" t="t" r="r" b="b"/>
                <a:pathLst>
                  <a:path w="3353" h="5139" extrusionOk="0">
                    <a:moveTo>
                      <a:pt x="1" y="1"/>
                    </a:moveTo>
                    <a:lnTo>
                      <a:pt x="3352" y="1"/>
                    </a:lnTo>
                    <a:lnTo>
                      <a:pt x="3352" y="5139"/>
                    </a:lnTo>
                    <a:lnTo>
                      <a:pt x="1" y="5139"/>
                    </a:lnTo>
                    <a:close/>
                  </a:path>
                </a:pathLst>
              </a:custGeom>
              <a:solidFill>
                <a:srgbClr val="009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3784754" y="4108528"/>
                <a:ext cx="358885" cy="507515"/>
              </a:xfrm>
              <a:custGeom>
                <a:avLst/>
                <a:gdLst/>
                <a:ahLst/>
                <a:cxnLst/>
                <a:rect l="l" t="t" r="r" b="b"/>
                <a:pathLst>
                  <a:path w="3634" h="5139" extrusionOk="0">
                    <a:moveTo>
                      <a:pt x="0" y="1"/>
                    </a:moveTo>
                    <a:lnTo>
                      <a:pt x="3634" y="1"/>
                    </a:lnTo>
                    <a:lnTo>
                      <a:pt x="3634" y="5139"/>
                    </a:lnTo>
                    <a:lnTo>
                      <a:pt x="0" y="513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3825838" y="4513631"/>
                <a:ext cx="130261" cy="24887"/>
              </a:xfrm>
              <a:custGeom>
                <a:avLst/>
                <a:gdLst/>
                <a:ahLst/>
                <a:cxnLst/>
                <a:rect l="l" t="t" r="r" b="b"/>
                <a:pathLst>
                  <a:path w="1319" h="252" extrusionOk="0">
                    <a:moveTo>
                      <a:pt x="1319" y="252"/>
                    </a:moveTo>
                    <a:lnTo>
                      <a:pt x="0" y="252"/>
                    </a:lnTo>
                    <a:lnTo>
                      <a:pt x="0" y="0"/>
                    </a:lnTo>
                    <a:lnTo>
                      <a:pt x="1319" y="0"/>
                    </a:lnTo>
                    <a:close/>
                  </a:path>
                </a:pathLst>
              </a:custGeom>
              <a:solidFill>
                <a:srgbClr val="009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3825838" y="4562022"/>
                <a:ext cx="195342" cy="16394"/>
              </a:xfrm>
              <a:custGeom>
                <a:avLst/>
                <a:gdLst/>
                <a:ahLst/>
                <a:cxnLst/>
                <a:rect l="l" t="t" r="r" b="b"/>
                <a:pathLst>
                  <a:path w="1978" h="166" extrusionOk="0">
                    <a:moveTo>
                      <a:pt x="1978" y="165"/>
                    </a:moveTo>
                    <a:lnTo>
                      <a:pt x="0" y="165"/>
                    </a:lnTo>
                    <a:lnTo>
                      <a:pt x="0" y="0"/>
                    </a:lnTo>
                    <a:lnTo>
                      <a:pt x="1978" y="0"/>
                    </a:lnTo>
                    <a:close/>
                  </a:path>
                </a:pathLst>
              </a:custGeom>
              <a:solidFill>
                <a:srgbClr val="009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3526503" y="4114157"/>
                <a:ext cx="173517" cy="187145"/>
              </a:xfrm>
              <a:custGeom>
                <a:avLst/>
                <a:gdLst/>
                <a:ahLst/>
                <a:cxnLst/>
                <a:rect l="l" t="t" r="r" b="b"/>
                <a:pathLst>
                  <a:path w="1757" h="1895" extrusionOk="0">
                    <a:moveTo>
                      <a:pt x="35" y="1895"/>
                    </a:moveTo>
                    <a:cubicBezTo>
                      <a:pt x="35" y="1895"/>
                      <a:pt x="35" y="1895"/>
                      <a:pt x="31" y="1895"/>
                    </a:cubicBezTo>
                    <a:cubicBezTo>
                      <a:pt x="14" y="1895"/>
                      <a:pt x="1" y="1878"/>
                      <a:pt x="1" y="1856"/>
                    </a:cubicBezTo>
                    <a:lnTo>
                      <a:pt x="122" y="807"/>
                    </a:lnTo>
                    <a:cubicBezTo>
                      <a:pt x="179" y="347"/>
                      <a:pt x="569" y="0"/>
                      <a:pt x="1028" y="0"/>
                    </a:cubicBezTo>
                    <a:cubicBezTo>
                      <a:pt x="1228" y="0"/>
                      <a:pt x="1423" y="83"/>
                      <a:pt x="1557" y="230"/>
                    </a:cubicBezTo>
                    <a:cubicBezTo>
                      <a:pt x="1692" y="377"/>
                      <a:pt x="1757" y="577"/>
                      <a:pt x="1739" y="776"/>
                    </a:cubicBezTo>
                    <a:lnTo>
                      <a:pt x="1644" y="1865"/>
                    </a:lnTo>
                    <a:cubicBezTo>
                      <a:pt x="1640" y="1882"/>
                      <a:pt x="1622" y="1895"/>
                      <a:pt x="1605" y="1895"/>
                    </a:cubicBezTo>
                    <a:cubicBezTo>
                      <a:pt x="1588" y="1895"/>
                      <a:pt x="1575" y="1878"/>
                      <a:pt x="1575" y="1860"/>
                    </a:cubicBezTo>
                    <a:lnTo>
                      <a:pt x="1670" y="768"/>
                    </a:lnTo>
                    <a:cubicBezTo>
                      <a:pt x="1687" y="590"/>
                      <a:pt x="1627" y="408"/>
                      <a:pt x="1505" y="278"/>
                    </a:cubicBezTo>
                    <a:cubicBezTo>
                      <a:pt x="1384" y="143"/>
                      <a:pt x="1210" y="70"/>
                      <a:pt x="1028" y="70"/>
                    </a:cubicBezTo>
                    <a:cubicBezTo>
                      <a:pt x="603" y="70"/>
                      <a:pt x="239" y="390"/>
                      <a:pt x="192" y="815"/>
                    </a:cubicBezTo>
                    <a:lnTo>
                      <a:pt x="70" y="1865"/>
                    </a:lnTo>
                    <a:cubicBezTo>
                      <a:pt x="66" y="1882"/>
                      <a:pt x="53" y="1895"/>
                      <a:pt x="35" y="18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3380045" y="4263577"/>
                <a:ext cx="324320" cy="353354"/>
              </a:xfrm>
              <a:custGeom>
                <a:avLst/>
                <a:gdLst/>
                <a:ahLst/>
                <a:cxnLst/>
                <a:rect l="l" t="t" r="r" b="b"/>
                <a:pathLst>
                  <a:path w="3284" h="3578" extrusionOk="0">
                    <a:moveTo>
                      <a:pt x="387" y="0"/>
                    </a:moveTo>
                    <a:lnTo>
                      <a:pt x="3283" y="0"/>
                    </a:lnTo>
                    <a:lnTo>
                      <a:pt x="3071" y="3577"/>
                    </a:lnTo>
                    <a:lnTo>
                      <a:pt x="1" y="357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3683231" y="4263577"/>
                <a:ext cx="70315" cy="353354"/>
              </a:xfrm>
              <a:custGeom>
                <a:avLst/>
                <a:gdLst/>
                <a:ahLst/>
                <a:cxnLst/>
                <a:rect l="l" t="t" r="r" b="b"/>
                <a:pathLst>
                  <a:path w="712" h="3578" extrusionOk="0">
                    <a:moveTo>
                      <a:pt x="213" y="0"/>
                    </a:moveTo>
                    <a:lnTo>
                      <a:pt x="608" y="234"/>
                    </a:lnTo>
                    <a:lnTo>
                      <a:pt x="712" y="3577"/>
                    </a:lnTo>
                    <a:lnTo>
                      <a:pt x="1" y="3577"/>
                    </a:lnTo>
                    <a:close/>
                  </a:path>
                </a:pathLst>
              </a:custGeom>
              <a:solidFill>
                <a:srgbClr val="D651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3481173" y="4114157"/>
                <a:ext cx="173517" cy="187145"/>
              </a:xfrm>
              <a:custGeom>
                <a:avLst/>
                <a:gdLst/>
                <a:ahLst/>
                <a:cxnLst/>
                <a:rect l="l" t="t" r="r" b="b"/>
                <a:pathLst>
                  <a:path w="1757" h="1895" extrusionOk="0">
                    <a:moveTo>
                      <a:pt x="35" y="1895"/>
                    </a:moveTo>
                    <a:cubicBezTo>
                      <a:pt x="35" y="1895"/>
                      <a:pt x="35" y="1895"/>
                      <a:pt x="35" y="1895"/>
                    </a:cubicBezTo>
                    <a:cubicBezTo>
                      <a:pt x="13" y="1895"/>
                      <a:pt x="0" y="1878"/>
                      <a:pt x="5" y="1856"/>
                    </a:cubicBezTo>
                    <a:lnTo>
                      <a:pt x="126" y="807"/>
                    </a:lnTo>
                    <a:cubicBezTo>
                      <a:pt x="178" y="347"/>
                      <a:pt x="568" y="0"/>
                      <a:pt x="1032" y="0"/>
                    </a:cubicBezTo>
                    <a:cubicBezTo>
                      <a:pt x="1232" y="0"/>
                      <a:pt x="1422" y="83"/>
                      <a:pt x="1557" y="230"/>
                    </a:cubicBezTo>
                    <a:cubicBezTo>
                      <a:pt x="1691" y="377"/>
                      <a:pt x="1756" y="577"/>
                      <a:pt x="1739" y="776"/>
                    </a:cubicBezTo>
                    <a:lnTo>
                      <a:pt x="1643" y="1865"/>
                    </a:lnTo>
                    <a:cubicBezTo>
                      <a:pt x="1643" y="1882"/>
                      <a:pt x="1626" y="1895"/>
                      <a:pt x="1609" y="1895"/>
                    </a:cubicBezTo>
                    <a:cubicBezTo>
                      <a:pt x="1587" y="1895"/>
                      <a:pt x="1574" y="1878"/>
                      <a:pt x="1578" y="1860"/>
                    </a:cubicBezTo>
                    <a:lnTo>
                      <a:pt x="1674" y="768"/>
                    </a:lnTo>
                    <a:cubicBezTo>
                      <a:pt x="1687" y="590"/>
                      <a:pt x="1626" y="408"/>
                      <a:pt x="1505" y="278"/>
                    </a:cubicBezTo>
                    <a:cubicBezTo>
                      <a:pt x="1383" y="143"/>
                      <a:pt x="1210" y="70"/>
                      <a:pt x="1032" y="70"/>
                    </a:cubicBezTo>
                    <a:cubicBezTo>
                      <a:pt x="603" y="70"/>
                      <a:pt x="243" y="390"/>
                      <a:pt x="191" y="815"/>
                    </a:cubicBezTo>
                    <a:lnTo>
                      <a:pt x="70" y="1865"/>
                    </a:lnTo>
                    <a:cubicBezTo>
                      <a:pt x="70" y="1882"/>
                      <a:pt x="52" y="1895"/>
                      <a:pt x="35" y="18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3236649" y="4192472"/>
                <a:ext cx="135792" cy="160283"/>
              </a:xfrm>
              <a:custGeom>
                <a:avLst/>
                <a:gdLst/>
                <a:ahLst/>
                <a:cxnLst/>
                <a:rect l="l" t="t" r="r" b="b"/>
                <a:pathLst>
                  <a:path w="1375" h="1623" extrusionOk="0">
                    <a:moveTo>
                      <a:pt x="31" y="1622"/>
                    </a:moveTo>
                    <a:cubicBezTo>
                      <a:pt x="31" y="1622"/>
                      <a:pt x="27" y="1622"/>
                      <a:pt x="27" y="1622"/>
                    </a:cubicBezTo>
                    <a:cubicBezTo>
                      <a:pt x="14" y="1618"/>
                      <a:pt x="1" y="1605"/>
                      <a:pt x="1" y="1592"/>
                    </a:cubicBezTo>
                    <a:lnTo>
                      <a:pt x="96" y="690"/>
                    </a:lnTo>
                    <a:cubicBezTo>
                      <a:pt x="139" y="300"/>
                      <a:pt x="443" y="1"/>
                      <a:pt x="807" y="1"/>
                    </a:cubicBezTo>
                    <a:cubicBezTo>
                      <a:pt x="954" y="1"/>
                      <a:pt x="1093" y="66"/>
                      <a:pt x="1202" y="178"/>
                    </a:cubicBezTo>
                    <a:cubicBezTo>
                      <a:pt x="1319" y="304"/>
                      <a:pt x="1375" y="482"/>
                      <a:pt x="1362" y="664"/>
                    </a:cubicBezTo>
                    <a:lnTo>
                      <a:pt x="1288" y="1596"/>
                    </a:lnTo>
                    <a:cubicBezTo>
                      <a:pt x="1284" y="1609"/>
                      <a:pt x="1275" y="1622"/>
                      <a:pt x="1258" y="1622"/>
                    </a:cubicBezTo>
                    <a:cubicBezTo>
                      <a:pt x="1241" y="1618"/>
                      <a:pt x="1232" y="1605"/>
                      <a:pt x="1232" y="1592"/>
                    </a:cubicBezTo>
                    <a:lnTo>
                      <a:pt x="1306" y="660"/>
                    </a:lnTo>
                    <a:cubicBezTo>
                      <a:pt x="1319" y="495"/>
                      <a:pt x="1267" y="334"/>
                      <a:pt x="1158" y="217"/>
                    </a:cubicBezTo>
                    <a:cubicBezTo>
                      <a:pt x="1063" y="113"/>
                      <a:pt x="941" y="57"/>
                      <a:pt x="807" y="57"/>
                    </a:cubicBezTo>
                    <a:cubicBezTo>
                      <a:pt x="473" y="57"/>
                      <a:pt x="191" y="334"/>
                      <a:pt x="152" y="699"/>
                    </a:cubicBezTo>
                    <a:lnTo>
                      <a:pt x="57" y="1596"/>
                    </a:lnTo>
                    <a:cubicBezTo>
                      <a:pt x="57" y="1609"/>
                      <a:pt x="44" y="1622"/>
                      <a:pt x="31" y="1622"/>
                    </a:cubicBezTo>
                    <a:close/>
                  </a:path>
                </a:pathLst>
              </a:custGeom>
              <a:solidFill>
                <a:srgbClr val="009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3125349" y="4314536"/>
                <a:ext cx="256967" cy="302395"/>
              </a:xfrm>
              <a:custGeom>
                <a:avLst/>
                <a:gdLst/>
                <a:ahLst/>
                <a:cxnLst/>
                <a:rect l="l" t="t" r="r" b="b"/>
                <a:pathLst>
                  <a:path w="2602" h="3062" extrusionOk="0">
                    <a:moveTo>
                      <a:pt x="369" y="0"/>
                    </a:moveTo>
                    <a:lnTo>
                      <a:pt x="2602" y="0"/>
                    </a:lnTo>
                    <a:lnTo>
                      <a:pt x="2420" y="3061"/>
                    </a:lnTo>
                    <a:lnTo>
                      <a:pt x="0" y="306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3364244" y="4314536"/>
                <a:ext cx="49774" cy="302395"/>
              </a:xfrm>
              <a:custGeom>
                <a:avLst/>
                <a:gdLst/>
                <a:ahLst/>
                <a:cxnLst/>
                <a:rect l="l" t="t" r="r" b="b"/>
                <a:pathLst>
                  <a:path w="504" h="3062" extrusionOk="0">
                    <a:moveTo>
                      <a:pt x="183" y="0"/>
                    </a:moveTo>
                    <a:lnTo>
                      <a:pt x="412" y="135"/>
                    </a:lnTo>
                    <a:lnTo>
                      <a:pt x="504" y="3061"/>
                    </a:lnTo>
                    <a:lnTo>
                      <a:pt x="1" y="3061"/>
                    </a:lnTo>
                    <a:close/>
                  </a:path>
                </a:pathLst>
              </a:custGeom>
              <a:solidFill>
                <a:srgbClr val="009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3201096" y="4192472"/>
                <a:ext cx="136285" cy="160283"/>
              </a:xfrm>
              <a:custGeom>
                <a:avLst/>
                <a:gdLst/>
                <a:ahLst/>
                <a:cxnLst/>
                <a:rect l="l" t="t" r="r" b="b"/>
                <a:pathLst>
                  <a:path w="1380" h="1623" extrusionOk="0">
                    <a:moveTo>
                      <a:pt x="31" y="1622"/>
                    </a:moveTo>
                    <a:cubicBezTo>
                      <a:pt x="31" y="1622"/>
                      <a:pt x="31" y="1622"/>
                      <a:pt x="27" y="1622"/>
                    </a:cubicBezTo>
                    <a:cubicBezTo>
                      <a:pt x="14" y="1618"/>
                      <a:pt x="1" y="1605"/>
                      <a:pt x="5" y="1592"/>
                    </a:cubicBezTo>
                    <a:lnTo>
                      <a:pt x="100" y="690"/>
                    </a:lnTo>
                    <a:cubicBezTo>
                      <a:pt x="139" y="300"/>
                      <a:pt x="447" y="1"/>
                      <a:pt x="807" y="1"/>
                    </a:cubicBezTo>
                    <a:cubicBezTo>
                      <a:pt x="959" y="1"/>
                      <a:pt x="1098" y="66"/>
                      <a:pt x="1202" y="178"/>
                    </a:cubicBezTo>
                    <a:cubicBezTo>
                      <a:pt x="1319" y="304"/>
                      <a:pt x="1379" y="482"/>
                      <a:pt x="1362" y="664"/>
                    </a:cubicBezTo>
                    <a:lnTo>
                      <a:pt x="1288" y="1596"/>
                    </a:lnTo>
                    <a:cubicBezTo>
                      <a:pt x="1288" y="1609"/>
                      <a:pt x="1275" y="1622"/>
                      <a:pt x="1258" y="1622"/>
                    </a:cubicBezTo>
                    <a:cubicBezTo>
                      <a:pt x="1245" y="1618"/>
                      <a:pt x="1232" y="1605"/>
                      <a:pt x="1232" y="1592"/>
                    </a:cubicBezTo>
                    <a:lnTo>
                      <a:pt x="1310" y="660"/>
                    </a:lnTo>
                    <a:cubicBezTo>
                      <a:pt x="1323" y="495"/>
                      <a:pt x="1267" y="334"/>
                      <a:pt x="1163" y="217"/>
                    </a:cubicBezTo>
                    <a:cubicBezTo>
                      <a:pt x="1067" y="113"/>
                      <a:pt x="942" y="57"/>
                      <a:pt x="807" y="57"/>
                    </a:cubicBezTo>
                    <a:cubicBezTo>
                      <a:pt x="473" y="57"/>
                      <a:pt x="191" y="334"/>
                      <a:pt x="152" y="699"/>
                    </a:cubicBezTo>
                    <a:lnTo>
                      <a:pt x="61" y="1596"/>
                    </a:lnTo>
                    <a:cubicBezTo>
                      <a:pt x="57" y="1609"/>
                      <a:pt x="44" y="1622"/>
                      <a:pt x="31" y="1622"/>
                    </a:cubicBezTo>
                    <a:close/>
                  </a:path>
                </a:pathLst>
              </a:custGeom>
              <a:solidFill>
                <a:srgbClr val="009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3371552" y="3472234"/>
                <a:ext cx="366588" cy="366687"/>
              </a:xfrm>
              <a:custGeom>
                <a:avLst/>
                <a:gdLst/>
                <a:ahLst/>
                <a:cxnLst/>
                <a:rect l="l" t="t" r="r" b="b"/>
                <a:pathLst>
                  <a:path w="3712" h="3713" extrusionOk="0">
                    <a:moveTo>
                      <a:pt x="334" y="3712"/>
                    </a:moveTo>
                    <a:lnTo>
                      <a:pt x="3382" y="3712"/>
                    </a:lnTo>
                    <a:cubicBezTo>
                      <a:pt x="3564" y="3712"/>
                      <a:pt x="3712" y="3565"/>
                      <a:pt x="3712" y="3378"/>
                    </a:cubicBezTo>
                    <a:lnTo>
                      <a:pt x="3712" y="330"/>
                    </a:lnTo>
                    <a:cubicBezTo>
                      <a:pt x="3712" y="148"/>
                      <a:pt x="3564" y="1"/>
                      <a:pt x="3382" y="1"/>
                    </a:cubicBezTo>
                    <a:lnTo>
                      <a:pt x="334" y="1"/>
                    </a:lnTo>
                    <a:cubicBezTo>
                      <a:pt x="152" y="1"/>
                      <a:pt x="0" y="148"/>
                      <a:pt x="0" y="330"/>
                    </a:cubicBezTo>
                    <a:lnTo>
                      <a:pt x="0" y="3378"/>
                    </a:lnTo>
                    <a:cubicBezTo>
                      <a:pt x="0" y="3565"/>
                      <a:pt x="152" y="3712"/>
                      <a:pt x="334" y="3712"/>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3346665" y="3472234"/>
                <a:ext cx="366687" cy="366687"/>
              </a:xfrm>
              <a:custGeom>
                <a:avLst/>
                <a:gdLst/>
                <a:ahLst/>
                <a:cxnLst/>
                <a:rect l="l" t="t" r="r" b="b"/>
                <a:pathLst>
                  <a:path w="3713" h="3713" extrusionOk="0">
                    <a:moveTo>
                      <a:pt x="335" y="3712"/>
                    </a:moveTo>
                    <a:lnTo>
                      <a:pt x="3378" y="3712"/>
                    </a:lnTo>
                    <a:cubicBezTo>
                      <a:pt x="3565" y="3712"/>
                      <a:pt x="3712" y="3565"/>
                      <a:pt x="3712" y="3378"/>
                    </a:cubicBezTo>
                    <a:lnTo>
                      <a:pt x="3712" y="330"/>
                    </a:lnTo>
                    <a:cubicBezTo>
                      <a:pt x="3712" y="148"/>
                      <a:pt x="3565" y="1"/>
                      <a:pt x="3378" y="1"/>
                    </a:cubicBezTo>
                    <a:lnTo>
                      <a:pt x="335" y="1"/>
                    </a:lnTo>
                    <a:cubicBezTo>
                      <a:pt x="148" y="1"/>
                      <a:pt x="1" y="148"/>
                      <a:pt x="1" y="330"/>
                    </a:cubicBezTo>
                    <a:lnTo>
                      <a:pt x="1" y="3378"/>
                    </a:lnTo>
                    <a:cubicBezTo>
                      <a:pt x="1" y="3565"/>
                      <a:pt x="148" y="3712"/>
                      <a:pt x="335" y="3712"/>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3435745" y="3533068"/>
                <a:ext cx="188528" cy="245017"/>
              </a:xfrm>
              <a:custGeom>
                <a:avLst/>
                <a:gdLst/>
                <a:ahLst/>
                <a:cxnLst/>
                <a:rect l="l" t="t" r="r" b="b"/>
                <a:pathLst>
                  <a:path w="1909" h="2481" extrusionOk="0">
                    <a:moveTo>
                      <a:pt x="599" y="460"/>
                    </a:moveTo>
                    <a:cubicBezTo>
                      <a:pt x="599" y="261"/>
                      <a:pt x="764" y="96"/>
                      <a:pt x="968" y="96"/>
                    </a:cubicBezTo>
                    <a:cubicBezTo>
                      <a:pt x="1171" y="96"/>
                      <a:pt x="1336" y="261"/>
                      <a:pt x="1336" y="460"/>
                    </a:cubicBezTo>
                    <a:lnTo>
                      <a:pt x="1336" y="712"/>
                    </a:lnTo>
                    <a:lnTo>
                      <a:pt x="599" y="712"/>
                    </a:lnTo>
                    <a:close/>
                    <a:moveTo>
                      <a:pt x="1895" y="2294"/>
                    </a:moveTo>
                    <a:lnTo>
                      <a:pt x="1705" y="855"/>
                    </a:lnTo>
                    <a:cubicBezTo>
                      <a:pt x="1696" y="772"/>
                      <a:pt x="1622" y="712"/>
                      <a:pt x="1540" y="712"/>
                    </a:cubicBezTo>
                    <a:lnTo>
                      <a:pt x="1431" y="712"/>
                    </a:lnTo>
                    <a:lnTo>
                      <a:pt x="1431" y="460"/>
                    </a:lnTo>
                    <a:cubicBezTo>
                      <a:pt x="1431" y="209"/>
                      <a:pt x="1223" y="1"/>
                      <a:pt x="968" y="1"/>
                    </a:cubicBezTo>
                    <a:cubicBezTo>
                      <a:pt x="716" y="1"/>
                      <a:pt x="508" y="209"/>
                      <a:pt x="508" y="460"/>
                    </a:cubicBezTo>
                    <a:lnTo>
                      <a:pt x="508" y="712"/>
                    </a:lnTo>
                    <a:lnTo>
                      <a:pt x="343" y="712"/>
                    </a:lnTo>
                    <a:cubicBezTo>
                      <a:pt x="256" y="712"/>
                      <a:pt x="187" y="772"/>
                      <a:pt x="174" y="859"/>
                    </a:cubicBezTo>
                    <a:lnTo>
                      <a:pt x="14" y="2294"/>
                    </a:lnTo>
                    <a:cubicBezTo>
                      <a:pt x="1" y="2394"/>
                      <a:pt x="79" y="2481"/>
                      <a:pt x="178" y="2481"/>
                    </a:cubicBezTo>
                    <a:lnTo>
                      <a:pt x="1731" y="2481"/>
                    </a:lnTo>
                    <a:cubicBezTo>
                      <a:pt x="1830" y="2481"/>
                      <a:pt x="1908" y="2394"/>
                      <a:pt x="1895" y="2294"/>
                    </a:cubicBezTo>
                    <a:close/>
                  </a:path>
                </a:pathLst>
              </a:custGeom>
              <a:solidFill>
                <a:srgbClr val="A3BC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3351406" y="3445273"/>
                <a:ext cx="366588" cy="366687"/>
              </a:xfrm>
              <a:custGeom>
                <a:avLst/>
                <a:gdLst/>
                <a:ahLst/>
                <a:cxnLst/>
                <a:rect l="l" t="t" r="r" b="b"/>
                <a:pathLst>
                  <a:path w="3712" h="3713" extrusionOk="0">
                    <a:moveTo>
                      <a:pt x="334" y="3712"/>
                    </a:moveTo>
                    <a:lnTo>
                      <a:pt x="3382" y="3712"/>
                    </a:lnTo>
                    <a:cubicBezTo>
                      <a:pt x="3564" y="3712"/>
                      <a:pt x="3712" y="3565"/>
                      <a:pt x="3712" y="3383"/>
                    </a:cubicBezTo>
                    <a:lnTo>
                      <a:pt x="3712" y="335"/>
                    </a:lnTo>
                    <a:cubicBezTo>
                      <a:pt x="3712" y="153"/>
                      <a:pt x="3564" y="1"/>
                      <a:pt x="3382" y="1"/>
                    </a:cubicBezTo>
                    <a:lnTo>
                      <a:pt x="334" y="1"/>
                    </a:lnTo>
                    <a:cubicBezTo>
                      <a:pt x="152" y="1"/>
                      <a:pt x="0" y="153"/>
                      <a:pt x="0" y="335"/>
                    </a:cubicBezTo>
                    <a:lnTo>
                      <a:pt x="0" y="3383"/>
                    </a:lnTo>
                    <a:cubicBezTo>
                      <a:pt x="0" y="3565"/>
                      <a:pt x="152" y="3712"/>
                      <a:pt x="334" y="3712"/>
                    </a:cubicBezTo>
                    <a:close/>
                  </a:path>
                </a:pathLst>
              </a:custGeom>
              <a:solidFill>
                <a:srgbClr val="E863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3326617" y="3445273"/>
                <a:ext cx="366588" cy="366687"/>
              </a:xfrm>
              <a:custGeom>
                <a:avLst/>
                <a:gdLst/>
                <a:ahLst/>
                <a:cxnLst/>
                <a:rect l="l" t="t" r="r" b="b"/>
                <a:pathLst>
                  <a:path w="3712" h="3713" extrusionOk="0">
                    <a:moveTo>
                      <a:pt x="334" y="3712"/>
                    </a:moveTo>
                    <a:lnTo>
                      <a:pt x="3378" y="3712"/>
                    </a:lnTo>
                    <a:cubicBezTo>
                      <a:pt x="3564" y="3712"/>
                      <a:pt x="3711" y="3565"/>
                      <a:pt x="3711" y="3383"/>
                    </a:cubicBezTo>
                    <a:lnTo>
                      <a:pt x="3711" y="335"/>
                    </a:lnTo>
                    <a:cubicBezTo>
                      <a:pt x="3711" y="153"/>
                      <a:pt x="3564" y="1"/>
                      <a:pt x="3378" y="1"/>
                    </a:cubicBezTo>
                    <a:lnTo>
                      <a:pt x="334" y="1"/>
                    </a:lnTo>
                    <a:cubicBezTo>
                      <a:pt x="147" y="1"/>
                      <a:pt x="0" y="153"/>
                      <a:pt x="0" y="335"/>
                    </a:cubicBezTo>
                    <a:lnTo>
                      <a:pt x="0" y="3383"/>
                    </a:lnTo>
                    <a:cubicBezTo>
                      <a:pt x="0" y="3565"/>
                      <a:pt x="147" y="3712"/>
                      <a:pt x="334" y="37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3415598" y="3506107"/>
                <a:ext cx="188528" cy="245017"/>
              </a:xfrm>
              <a:custGeom>
                <a:avLst/>
                <a:gdLst/>
                <a:ahLst/>
                <a:cxnLst/>
                <a:rect l="l" t="t" r="r" b="b"/>
                <a:pathLst>
                  <a:path w="1909" h="2481" extrusionOk="0">
                    <a:moveTo>
                      <a:pt x="599" y="464"/>
                    </a:moveTo>
                    <a:cubicBezTo>
                      <a:pt x="599" y="261"/>
                      <a:pt x="764" y="96"/>
                      <a:pt x="968" y="96"/>
                    </a:cubicBezTo>
                    <a:cubicBezTo>
                      <a:pt x="1172" y="96"/>
                      <a:pt x="1336" y="261"/>
                      <a:pt x="1336" y="464"/>
                    </a:cubicBezTo>
                    <a:lnTo>
                      <a:pt x="1336" y="712"/>
                    </a:lnTo>
                    <a:lnTo>
                      <a:pt x="599" y="712"/>
                    </a:lnTo>
                    <a:close/>
                    <a:moveTo>
                      <a:pt x="1896" y="2294"/>
                    </a:moveTo>
                    <a:lnTo>
                      <a:pt x="1705" y="855"/>
                    </a:lnTo>
                    <a:cubicBezTo>
                      <a:pt x="1696" y="772"/>
                      <a:pt x="1622" y="712"/>
                      <a:pt x="1540" y="712"/>
                    </a:cubicBezTo>
                    <a:lnTo>
                      <a:pt x="1432" y="712"/>
                    </a:lnTo>
                    <a:lnTo>
                      <a:pt x="1432" y="464"/>
                    </a:lnTo>
                    <a:cubicBezTo>
                      <a:pt x="1432" y="209"/>
                      <a:pt x="1224" y="1"/>
                      <a:pt x="968" y="1"/>
                    </a:cubicBezTo>
                    <a:cubicBezTo>
                      <a:pt x="716" y="1"/>
                      <a:pt x="508" y="209"/>
                      <a:pt x="508" y="464"/>
                    </a:cubicBezTo>
                    <a:lnTo>
                      <a:pt x="508" y="712"/>
                    </a:lnTo>
                    <a:lnTo>
                      <a:pt x="343" y="712"/>
                    </a:lnTo>
                    <a:cubicBezTo>
                      <a:pt x="257" y="712"/>
                      <a:pt x="187" y="777"/>
                      <a:pt x="174" y="859"/>
                    </a:cubicBezTo>
                    <a:lnTo>
                      <a:pt x="14" y="2298"/>
                    </a:lnTo>
                    <a:cubicBezTo>
                      <a:pt x="1" y="2394"/>
                      <a:pt x="79" y="2481"/>
                      <a:pt x="179" y="2481"/>
                    </a:cubicBezTo>
                    <a:lnTo>
                      <a:pt x="1731" y="2481"/>
                    </a:lnTo>
                    <a:cubicBezTo>
                      <a:pt x="1831" y="2481"/>
                      <a:pt x="1909" y="2394"/>
                      <a:pt x="1896" y="22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32"/>
            <p:cNvSpPr/>
            <p:nvPr/>
          </p:nvSpPr>
          <p:spPr>
            <a:xfrm>
              <a:off x="5094973" y="3345528"/>
              <a:ext cx="282249" cy="252720"/>
            </a:xfrm>
            <a:custGeom>
              <a:avLst/>
              <a:gdLst/>
              <a:ahLst/>
              <a:cxnLst/>
              <a:rect l="l" t="t" r="r" b="b"/>
              <a:pathLst>
                <a:path w="2858" h="2559" extrusionOk="0">
                  <a:moveTo>
                    <a:pt x="2827" y="746"/>
                  </a:moveTo>
                  <a:cubicBezTo>
                    <a:pt x="2472" y="178"/>
                    <a:pt x="2030" y="40"/>
                    <a:pt x="1874" y="9"/>
                  </a:cubicBezTo>
                  <a:cubicBezTo>
                    <a:pt x="1839" y="1"/>
                    <a:pt x="1804" y="14"/>
                    <a:pt x="1774" y="35"/>
                  </a:cubicBezTo>
                  <a:cubicBezTo>
                    <a:pt x="1583" y="204"/>
                    <a:pt x="1431" y="174"/>
                    <a:pt x="1431" y="174"/>
                  </a:cubicBezTo>
                  <a:cubicBezTo>
                    <a:pt x="1431" y="174"/>
                    <a:pt x="1275" y="204"/>
                    <a:pt x="1084" y="35"/>
                  </a:cubicBezTo>
                  <a:cubicBezTo>
                    <a:pt x="1054" y="14"/>
                    <a:pt x="1019" y="1"/>
                    <a:pt x="985" y="9"/>
                  </a:cubicBezTo>
                  <a:cubicBezTo>
                    <a:pt x="829" y="40"/>
                    <a:pt x="386" y="178"/>
                    <a:pt x="31" y="746"/>
                  </a:cubicBezTo>
                  <a:cubicBezTo>
                    <a:pt x="1" y="794"/>
                    <a:pt x="14" y="863"/>
                    <a:pt x="61" y="898"/>
                  </a:cubicBezTo>
                  <a:lnTo>
                    <a:pt x="369" y="1111"/>
                  </a:lnTo>
                  <a:cubicBezTo>
                    <a:pt x="417" y="1141"/>
                    <a:pt x="482" y="1132"/>
                    <a:pt x="521" y="1089"/>
                  </a:cubicBezTo>
                  <a:lnTo>
                    <a:pt x="664" y="915"/>
                  </a:lnTo>
                  <a:lnTo>
                    <a:pt x="590" y="2437"/>
                  </a:lnTo>
                  <a:cubicBezTo>
                    <a:pt x="590" y="2559"/>
                    <a:pt x="2268" y="2559"/>
                    <a:pt x="2268" y="2437"/>
                  </a:cubicBezTo>
                  <a:lnTo>
                    <a:pt x="2194" y="915"/>
                  </a:lnTo>
                  <a:lnTo>
                    <a:pt x="2342" y="1089"/>
                  </a:lnTo>
                  <a:cubicBezTo>
                    <a:pt x="2377" y="1132"/>
                    <a:pt x="2442" y="1141"/>
                    <a:pt x="2489" y="1111"/>
                  </a:cubicBezTo>
                  <a:lnTo>
                    <a:pt x="2797" y="898"/>
                  </a:lnTo>
                  <a:cubicBezTo>
                    <a:pt x="2845" y="863"/>
                    <a:pt x="2858" y="798"/>
                    <a:pt x="2827" y="7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4077176" y="3331010"/>
              <a:ext cx="210749" cy="279681"/>
            </a:xfrm>
            <a:custGeom>
              <a:avLst/>
              <a:gdLst/>
              <a:ahLst/>
              <a:cxnLst/>
              <a:rect l="l" t="t" r="r" b="b"/>
              <a:pathLst>
                <a:path w="2134" h="2832" extrusionOk="0">
                  <a:moveTo>
                    <a:pt x="2004" y="2801"/>
                  </a:moveTo>
                  <a:lnTo>
                    <a:pt x="1635" y="2827"/>
                  </a:lnTo>
                  <a:cubicBezTo>
                    <a:pt x="1570" y="2831"/>
                    <a:pt x="1509" y="2788"/>
                    <a:pt x="1496" y="2723"/>
                  </a:cubicBezTo>
                  <a:lnTo>
                    <a:pt x="1067" y="828"/>
                  </a:lnTo>
                  <a:lnTo>
                    <a:pt x="634" y="2727"/>
                  </a:lnTo>
                  <a:cubicBezTo>
                    <a:pt x="621" y="2792"/>
                    <a:pt x="564" y="2831"/>
                    <a:pt x="503" y="2827"/>
                  </a:cubicBezTo>
                  <a:lnTo>
                    <a:pt x="122" y="2801"/>
                  </a:lnTo>
                  <a:cubicBezTo>
                    <a:pt x="53" y="2797"/>
                    <a:pt x="1" y="2732"/>
                    <a:pt x="5" y="2658"/>
                  </a:cubicBezTo>
                  <a:lnTo>
                    <a:pt x="295" y="174"/>
                  </a:lnTo>
                  <a:lnTo>
                    <a:pt x="295" y="0"/>
                  </a:lnTo>
                  <a:lnTo>
                    <a:pt x="1839" y="0"/>
                  </a:lnTo>
                  <a:lnTo>
                    <a:pt x="1839" y="174"/>
                  </a:lnTo>
                  <a:lnTo>
                    <a:pt x="2125" y="2654"/>
                  </a:lnTo>
                  <a:cubicBezTo>
                    <a:pt x="2134" y="2727"/>
                    <a:pt x="2077" y="2797"/>
                    <a:pt x="2004" y="28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4565730" y="3363995"/>
              <a:ext cx="279681" cy="208181"/>
            </a:xfrm>
            <a:custGeom>
              <a:avLst/>
              <a:gdLst/>
              <a:ahLst/>
              <a:cxnLst/>
              <a:rect l="l" t="t" r="r" b="b"/>
              <a:pathLst>
                <a:path w="2832" h="2108" extrusionOk="0">
                  <a:moveTo>
                    <a:pt x="1436" y="247"/>
                  </a:moveTo>
                  <a:cubicBezTo>
                    <a:pt x="1410" y="199"/>
                    <a:pt x="1345" y="191"/>
                    <a:pt x="1310" y="239"/>
                  </a:cubicBezTo>
                  <a:cubicBezTo>
                    <a:pt x="1241" y="334"/>
                    <a:pt x="1236" y="555"/>
                    <a:pt x="1132" y="789"/>
                  </a:cubicBezTo>
                  <a:cubicBezTo>
                    <a:pt x="993" y="1101"/>
                    <a:pt x="863" y="1288"/>
                    <a:pt x="508" y="1557"/>
                  </a:cubicBezTo>
                  <a:cubicBezTo>
                    <a:pt x="326" y="1691"/>
                    <a:pt x="1" y="2077"/>
                    <a:pt x="412" y="2090"/>
                  </a:cubicBezTo>
                  <a:cubicBezTo>
                    <a:pt x="824" y="2107"/>
                    <a:pt x="1366" y="1912"/>
                    <a:pt x="1778" y="1518"/>
                  </a:cubicBezTo>
                  <a:cubicBezTo>
                    <a:pt x="2095" y="1210"/>
                    <a:pt x="2524" y="1149"/>
                    <a:pt x="2680" y="1019"/>
                  </a:cubicBezTo>
                  <a:cubicBezTo>
                    <a:pt x="2832" y="889"/>
                    <a:pt x="2567" y="494"/>
                    <a:pt x="2442" y="377"/>
                  </a:cubicBezTo>
                  <a:cubicBezTo>
                    <a:pt x="2312" y="260"/>
                    <a:pt x="2207" y="212"/>
                    <a:pt x="2164" y="108"/>
                  </a:cubicBezTo>
                  <a:cubicBezTo>
                    <a:pt x="2121" y="0"/>
                    <a:pt x="2082" y="126"/>
                    <a:pt x="1947" y="256"/>
                  </a:cubicBezTo>
                  <a:cubicBezTo>
                    <a:pt x="1813" y="386"/>
                    <a:pt x="1574" y="421"/>
                    <a:pt x="1535" y="403"/>
                  </a:cubicBezTo>
                  <a:cubicBezTo>
                    <a:pt x="1509" y="395"/>
                    <a:pt x="1466" y="308"/>
                    <a:pt x="1436" y="2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22" name="Google Shape;1722;p32"/>
          <p:cNvCxnSpPr/>
          <p:nvPr/>
        </p:nvCxnSpPr>
        <p:spPr>
          <a:xfrm rot="16200000" flipH="1">
            <a:off x="1538122" y="2051264"/>
            <a:ext cx="1267800" cy="2523900"/>
          </a:xfrm>
          <a:prstGeom prst="bentConnector2">
            <a:avLst/>
          </a:prstGeom>
          <a:noFill/>
          <a:ln w="9525" cap="flat" cmpd="sng">
            <a:solidFill>
              <a:schemeClr val="dk1"/>
            </a:solidFill>
            <a:prstDash val="solid"/>
            <a:round/>
            <a:headEnd type="none" w="med" len="med"/>
            <a:tailEnd type="triangle" w="med" len="med"/>
          </a:ln>
        </p:spPr>
      </p:cxnSp>
      <p:cxnSp>
        <p:nvCxnSpPr>
          <p:cNvPr id="1729" name="Google Shape;1729;p32"/>
          <p:cNvCxnSpPr/>
          <p:nvPr/>
        </p:nvCxnSpPr>
        <p:spPr>
          <a:xfrm rot="5400000">
            <a:off x="6449287" y="2245829"/>
            <a:ext cx="1267800" cy="2251200"/>
          </a:xfrm>
          <a:prstGeom prst="bentConnector2">
            <a:avLst/>
          </a:prstGeom>
          <a:noFill/>
          <a:ln w="9525" cap="flat" cmpd="sng">
            <a:solidFill>
              <a:schemeClr val="dk1"/>
            </a:solidFill>
            <a:prstDash val="solid"/>
            <a:round/>
            <a:headEnd type="none" w="med" len="med"/>
            <a:tailEnd type="triangle" w="med" len="med"/>
          </a:ln>
        </p:spPr>
      </p:cxnSp>
      <p:sp>
        <p:nvSpPr>
          <p:cNvPr id="139" name="TextBox 138"/>
          <p:cNvSpPr txBox="1"/>
          <p:nvPr/>
        </p:nvSpPr>
        <p:spPr>
          <a:xfrm>
            <a:off x="0" y="207445"/>
            <a:ext cx="9144000" cy="630942"/>
          </a:xfrm>
          <a:prstGeom prst="rect">
            <a:avLst/>
          </a:prstGeom>
          <a:noFill/>
        </p:spPr>
        <p:txBody>
          <a:bodyPr wrap="square" rtlCol="0">
            <a:spAutoFit/>
          </a:bodyPr>
          <a:lstStyle/>
          <a:p>
            <a:pPr algn="ctr"/>
            <a:r>
              <a:rPr lang="en-US" sz="3500" b="1" smtClean="0">
                <a:solidFill>
                  <a:schemeClr val="accent1">
                    <a:lumMod val="50000"/>
                  </a:schemeClr>
                </a:solidFill>
              </a:rPr>
              <a:t>HƯỚNG DẪN VỀ NHÀ</a:t>
            </a:r>
            <a:endParaRPr lang="en-US" sz="3500" b="1">
              <a:solidFill>
                <a:schemeClr val="accent1">
                  <a:lumMod val="50000"/>
                </a:schemeClr>
              </a:solidFill>
            </a:endParaRPr>
          </a:p>
        </p:txBody>
      </p:sp>
      <p:sp>
        <p:nvSpPr>
          <p:cNvPr id="141" name="TextBox 140"/>
          <p:cNvSpPr txBox="1"/>
          <p:nvPr/>
        </p:nvSpPr>
        <p:spPr>
          <a:xfrm>
            <a:off x="316010" y="923337"/>
            <a:ext cx="1454733" cy="1685077"/>
          </a:xfrm>
          <a:prstGeom prst="rect">
            <a:avLst/>
          </a:prstGeom>
          <a:noFill/>
        </p:spPr>
        <p:txBody>
          <a:bodyPr wrap="square" rtlCol="0">
            <a:spAutoFit/>
          </a:bodyPr>
          <a:lstStyle/>
          <a:p>
            <a:pPr algn="ctr">
              <a:lnSpc>
                <a:spcPct val="150000"/>
              </a:lnSpc>
            </a:pPr>
            <a:r>
              <a:rPr lang="en-US" sz="2300"/>
              <a:t>Ôn lại kiến thức đã học.</a:t>
            </a:r>
          </a:p>
        </p:txBody>
      </p:sp>
      <p:sp>
        <p:nvSpPr>
          <p:cNvPr id="142" name="TextBox 141"/>
          <p:cNvSpPr txBox="1"/>
          <p:nvPr/>
        </p:nvSpPr>
        <p:spPr>
          <a:xfrm>
            <a:off x="2334420" y="1047526"/>
            <a:ext cx="1801575" cy="1685077"/>
          </a:xfrm>
          <a:prstGeom prst="rect">
            <a:avLst/>
          </a:prstGeom>
          <a:noFill/>
        </p:spPr>
        <p:txBody>
          <a:bodyPr wrap="square" rtlCol="0">
            <a:spAutoFit/>
          </a:bodyPr>
          <a:lstStyle/>
          <a:p>
            <a:pPr algn="ctr">
              <a:lnSpc>
                <a:spcPct val="150000"/>
              </a:lnSpc>
            </a:pPr>
            <a:r>
              <a:rPr lang="en-US" sz="2300"/>
              <a:t>Hoàn thành bài tập phần Vận dụng.</a:t>
            </a:r>
          </a:p>
        </p:txBody>
      </p:sp>
      <p:sp>
        <p:nvSpPr>
          <p:cNvPr id="143" name="TextBox 142"/>
          <p:cNvSpPr txBox="1"/>
          <p:nvPr/>
        </p:nvSpPr>
        <p:spPr>
          <a:xfrm>
            <a:off x="5199453" y="988022"/>
            <a:ext cx="3642723" cy="1685077"/>
          </a:xfrm>
          <a:prstGeom prst="rect">
            <a:avLst/>
          </a:prstGeom>
          <a:noFill/>
        </p:spPr>
        <p:txBody>
          <a:bodyPr wrap="square" rtlCol="0">
            <a:spAutoFit/>
          </a:bodyPr>
          <a:lstStyle/>
          <a:p>
            <a:pPr algn="ctr">
              <a:lnSpc>
                <a:spcPct val="150000"/>
              </a:lnSpc>
            </a:pPr>
            <a:r>
              <a:rPr lang="vi-VN" sz="2300"/>
              <a:t>Đọc và tìm hiểu trước </a:t>
            </a:r>
            <a:endParaRPr lang="en-US" sz="2300" smtClean="0"/>
          </a:p>
          <a:p>
            <a:pPr algn="ctr">
              <a:lnSpc>
                <a:spcPct val="150000"/>
              </a:lnSpc>
            </a:pPr>
            <a:r>
              <a:rPr lang="vi-VN" sz="2300" b="1" i="1" smtClean="0"/>
              <a:t>Bài </a:t>
            </a:r>
            <a:r>
              <a:rPr lang="vi-VN" sz="2300" b="1" i="1"/>
              <a:t>9. Vi phạm pháp luật và trách nhiệm pháp lí</a:t>
            </a:r>
            <a:r>
              <a:rPr lang="vi-VN" sz="2300"/>
              <a:t>. </a:t>
            </a:r>
          </a:p>
        </p:txBody>
      </p:sp>
      <p:cxnSp>
        <p:nvCxnSpPr>
          <p:cNvPr id="1711" name="Google Shape;1711;p32"/>
          <p:cNvCxnSpPr>
            <a:stCxn id="142" idx="2"/>
          </p:cNvCxnSpPr>
          <p:nvPr/>
        </p:nvCxnSpPr>
        <p:spPr>
          <a:xfrm rot="16200000" flipH="1">
            <a:off x="3743630" y="2224180"/>
            <a:ext cx="590157" cy="1607001"/>
          </a:xfrm>
          <a:prstGeom prst="bentConnector3">
            <a:avLst>
              <a:gd name="adj1" fmla="val 50000"/>
            </a:avLst>
          </a:prstGeom>
          <a:noFill/>
          <a:ln w="9525" cap="flat" cmpd="sng">
            <a:solidFill>
              <a:schemeClr val="dk1"/>
            </a:solidFill>
            <a:prstDash val="solid"/>
            <a:round/>
            <a:headEnd type="none" w="med" len="med"/>
            <a:tailEnd type="triangle" w="med" len="med"/>
          </a:ln>
        </p:spPr>
      </p:cxnSp>
    </p:spTree>
    <p:extLst>
      <p:ext uri="{BB962C8B-B14F-4D97-AF65-F5344CB8AC3E}">
        <p14:creationId xmlns:p14="http://schemas.microsoft.com/office/powerpoint/2010/main" val="4004416263"/>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3" name="Group 2"/>
          <p:cNvGrpSpPr/>
          <p:nvPr/>
        </p:nvGrpSpPr>
        <p:grpSpPr>
          <a:xfrm>
            <a:off x="2214125" y="2200536"/>
            <a:ext cx="4715752" cy="2942964"/>
            <a:chOff x="2202311" y="2200536"/>
            <a:chExt cx="4715752" cy="2942964"/>
          </a:xfrm>
        </p:grpSpPr>
        <p:grpSp>
          <p:nvGrpSpPr>
            <p:cNvPr id="140" name="Google Shape;140;p18"/>
            <p:cNvGrpSpPr/>
            <p:nvPr/>
          </p:nvGrpSpPr>
          <p:grpSpPr>
            <a:xfrm>
              <a:off x="2202311" y="2200536"/>
              <a:ext cx="4715752" cy="2942964"/>
              <a:chOff x="2221092" y="1923909"/>
              <a:chExt cx="4715752" cy="2942964"/>
            </a:xfrm>
          </p:grpSpPr>
          <p:sp>
            <p:nvSpPr>
              <p:cNvPr id="141" name="Google Shape;141;p18"/>
              <p:cNvSpPr/>
              <p:nvPr/>
            </p:nvSpPr>
            <p:spPr>
              <a:xfrm>
                <a:off x="2694400" y="2645588"/>
                <a:ext cx="652200" cy="652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p:nvPr/>
            </p:nvSpPr>
            <p:spPr>
              <a:xfrm>
                <a:off x="5812250" y="2607125"/>
                <a:ext cx="652200" cy="652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a:off x="6268338" y="3844325"/>
                <a:ext cx="652200" cy="652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p:nvPr/>
            </p:nvSpPr>
            <p:spPr>
              <a:xfrm>
                <a:off x="2225713" y="3894538"/>
                <a:ext cx="652200" cy="652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2996088" y="4714463"/>
                <a:ext cx="3151841" cy="152410"/>
              </a:xfrm>
              <a:custGeom>
                <a:avLst/>
                <a:gdLst/>
                <a:ahLst/>
                <a:cxnLst/>
                <a:rect l="l" t="t" r="r" b="b"/>
                <a:pathLst>
                  <a:path w="21714" h="1050" extrusionOk="0">
                    <a:moveTo>
                      <a:pt x="1" y="0"/>
                    </a:moveTo>
                    <a:lnTo>
                      <a:pt x="1" y="481"/>
                    </a:lnTo>
                    <a:cubicBezTo>
                      <a:pt x="1" y="794"/>
                      <a:pt x="256" y="1049"/>
                      <a:pt x="569" y="1049"/>
                    </a:cubicBezTo>
                    <a:lnTo>
                      <a:pt x="21146" y="1049"/>
                    </a:lnTo>
                    <a:cubicBezTo>
                      <a:pt x="21462" y="1049"/>
                      <a:pt x="21714" y="794"/>
                      <a:pt x="21714" y="481"/>
                    </a:cubicBezTo>
                    <a:lnTo>
                      <a:pt x="217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3517189" y="3389077"/>
                <a:ext cx="2109646" cy="1325533"/>
              </a:xfrm>
              <a:custGeom>
                <a:avLst/>
                <a:gdLst/>
                <a:ahLst/>
                <a:cxnLst/>
                <a:rect l="l" t="t" r="r" b="b"/>
                <a:pathLst>
                  <a:path w="14534" h="9132" extrusionOk="0">
                    <a:moveTo>
                      <a:pt x="872" y="0"/>
                    </a:moveTo>
                    <a:cubicBezTo>
                      <a:pt x="391" y="0"/>
                      <a:pt x="1" y="390"/>
                      <a:pt x="1" y="872"/>
                    </a:cubicBezTo>
                    <a:lnTo>
                      <a:pt x="1" y="9131"/>
                    </a:lnTo>
                    <a:lnTo>
                      <a:pt x="14534" y="9131"/>
                    </a:lnTo>
                    <a:lnTo>
                      <a:pt x="14534" y="872"/>
                    </a:lnTo>
                    <a:cubicBezTo>
                      <a:pt x="14534" y="390"/>
                      <a:pt x="14144" y="0"/>
                      <a:pt x="13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3614733" y="3494748"/>
                <a:ext cx="1915287" cy="1219862"/>
              </a:xfrm>
              <a:custGeom>
                <a:avLst/>
                <a:gdLst/>
                <a:ahLst/>
                <a:cxnLst/>
                <a:rect l="l" t="t" r="r" b="b"/>
                <a:pathLst>
                  <a:path w="13195" h="8404" extrusionOk="0">
                    <a:moveTo>
                      <a:pt x="1" y="1"/>
                    </a:moveTo>
                    <a:lnTo>
                      <a:pt x="1" y="8403"/>
                    </a:lnTo>
                    <a:lnTo>
                      <a:pt x="13194" y="8403"/>
                    </a:lnTo>
                    <a:lnTo>
                      <a:pt x="131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p:nvPr/>
            </p:nvSpPr>
            <p:spPr>
              <a:xfrm>
                <a:off x="4381870" y="4714463"/>
                <a:ext cx="380300" cy="59948"/>
              </a:xfrm>
              <a:custGeom>
                <a:avLst/>
                <a:gdLst/>
                <a:ahLst/>
                <a:cxnLst/>
                <a:rect l="l" t="t" r="r" b="b"/>
                <a:pathLst>
                  <a:path w="2620" h="413" extrusionOk="0">
                    <a:moveTo>
                      <a:pt x="1" y="0"/>
                    </a:moveTo>
                    <a:cubicBezTo>
                      <a:pt x="1" y="230"/>
                      <a:pt x="187" y="412"/>
                      <a:pt x="413" y="412"/>
                    </a:cubicBezTo>
                    <a:lnTo>
                      <a:pt x="2208" y="412"/>
                    </a:lnTo>
                    <a:cubicBezTo>
                      <a:pt x="2438" y="412"/>
                      <a:pt x="2620" y="230"/>
                      <a:pt x="2620"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a:off x="3614733" y="3603612"/>
                <a:ext cx="1915287" cy="633881"/>
              </a:xfrm>
              <a:custGeom>
                <a:avLst/>
                <a:gdLst/>
                <a:ahLst/>
                <a:cxnLst/>
                <a:rect l="l" t="t" r="r" b="b"/>
                <a:pathLst>
                  <a:path w="13195" h="4367" extrusionOk="0">
                    <a:moveTo>
                      <a:pt x="1" y="1"/>
                    </a:moveTo>
                    <a:lnTo>
                      <a:pt x="1" y="4297"/>
                    </a:lnTo>
                    <a:cubicBezTo>
                      <a:pt x="308" y="4163"/>
                      <a:pt x="525" y="3859"/>
                      <a:pt x="525" y="3500"/>
                    </a:cubicBezTo>
                    <a:cubicBezTo>
                      <a:pt x="525" y="3981"/>
                      <a:pt x="915" y="4367"/>
                      <a:pt x="1392" y="4367"/>
                    </a:cubicBezTo>
                    <a:cubicBezTo>
                      <a:pt x="1874" y="4367"/>
                      <a:pt x="2259" y="3981"/>
                      <a:pt x="2259" y="3500"/>
                    </a:cubicBezTo>
                    <a:cubicBezTo>
                      <a:pt x="2259" y="3981"/>
                      <a:pt x="2650" y="4367"/>
                      <a:pt x="3127" y="4367"/>
                    </a:cubicBezTo>
                    <a:cubicBezTo>
                      <a:pt x="3608" y="4367"/>
                      <a:pt x="3994" y="3981"/>
                      <a:pt x="3994" y="3500"/>
                    </a:cubicBezTo>
                    <a:cubicBezTo>
                      <a:pt x="3994" y="3981"/>
                      <a:pt x="4384" y="4367"/>
                      <a:pt x="4861" y="4367"/>
                    </a:cubicBezTo>
                    <a:cubicBezTo>
                      <a:pt x="5342" y="4367"/>
                      <a:pt x="5728" y="3981"/>
                      <a:pt x="5728" y="3500"/>
                    </a:cubicBezTo>
                    <a:cubicBezTo>
                      <a:pt x="5728" y="3981"/>
                      <a:pt x="6118" y="4367"/>
                      <a:pt x="6595" y="4367"/>
                    </a:cubicBezTo>
                    <a:cubicBezTo>
                      <a:pt x="7076" y="4367"/>
                      <a:pt x="7462" y="3981"/>
                      <a:pt x="7462" y="3500"/>
                    </a:cubicBezTo>
                    <a:cubicBezTo>
                      <a:pt x="7462" y="3981"/>
                      <a:pt x="7853" y="4367"/>
                      <a:pt x="8330" y="4367"/>
                    </a:cubicBezTo>
                    <a:cubicBezTo>
                      <a:pt x="8811" y="4367"/>
                      <a:pt x="9197" y="3981"/>
                      <a:pt x="9197" y="3500"/>
                    </a:cubicBezTo>
                    <a:cubicBezTo>
                      <a:pt x="9197" y="3981"/>
                      <a:pt x="9587" y="4367"/>
                      <a:pt x="10064" y="4367"/>
                    </a:cubicBezTo>
                    <a:cubicBezTo>
                      <a:pt x="10545" y="4367"/>
                      <a:pt x="10931" y="3981"/>
                      <a:pt x="10931" y="3500"/>
                    </a:cubicBezTo>
                    <a:cubicBezTo>
                      <a:pt x="10931" y="3981"/>
                      <a:pt x="11321" y="4367"/>
                      <a:pt x="11798" y="4367"/>
                    </a:cubicBezTo>
                    <a:cubicBezTo>
                      <a:pt x="12279" y="4367"/>
                      <a:pt x="12665" y="3981"/>
                      <a:pt x="12665" y="3500"/>
                    </a:cubicBezTo>
                    <a:cubicBezTo>
                      <a:pt x="12665" y="3859"/>
                      <a:pt x="12882" y="4163"/>
                      <a:pt x="13194" y="4297"/>
                    </a:cubicBezTo>
                    <a:lnTo>
                      <a:pt x="13194" y="1"/>
                    </a:lnTo>
                    <a:close/>
                  </a:path>
                </a:pathLst>
              </a:custGeom>
              <a:solidFill>
                <a:srgbClr val="E7AF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3187400" y="3494748"/>
                <a:ext cx="601222" cy="367091"/>
              </a:xfrm>
              <a:custGeom>
                <a:avLst/>
                <a:gdLst/>
                <a:ahLst/>
                <a:cxnLst/>
                <a:rect l="l" t="t" r="r" b="b"/>
                <a:pathLst>
                  <a:path w="4142" h="2529" extrusionOk="0">
                    <a:moveTo>
                      <a:pt x="2940" y="1"/>
                    </a:moveTo>
                    <a:lnTo>
                      <a:pt x="1" y="2528"/>
                    </a:lnTo>
                    <a:lnTo>
                      <a:pt x="1735" y="2528"/>
                    </a:lnTo>
                    <a:lnTo>
                      <a:pt x="4141" y="1"/>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3439097" y="3494748"/>
                <a:ext cx="523130" cy="367091"/>
              </a:xfrm>
              <a:custGeom>
                <a:avLst/>
                <a:gdLst/>
                <a:ahLst/>
                <a:cxnLst/>
                <a:rect l="l" t="t" r="r" b="b"/>
                <a:pathLst>
                  <a:path w="3604" h="2529" extrusionOk="0">
                    <a:moveTo>
                      <a:pt x="2407" y="1"/>
                    </a:moveTo>
                    <a:lnTo>
                      <a:pt x="1" y="2528"/>
                    </a:lnTo>
                    <a:lnTo>
                      <a:pt x="1735" y="2528"/>
                    </a:lnTo>
                    <a:lnTo>
                      <a:pt x="36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3690938" y="3494748"/>
                <a:ext cx="445618" cy="367091"/>
              </a:xfrm>
              <a:custGeom>
                <a:avLst/>
                <a:gdLst/>
                <a:ahLst/>
                <a:cxnLst/>
                <a:rect l="l" t="t" r="r" b="b"/>
                <a:pathLst>
                  <a:path w="3070" h="2529" extrusionOk="0">
                    <a:moveTo>
                      <a:pt x="1869" y="1"/>
                    </a:moveTo>
                    <a:lnTo>
                      <a:pt x="0" y="2528"/>
                    </a:lnTo>
                    <a:lnTo>
                      <a:pt x="1734" y="2528"/>
                    </a:lnTo>
                    <a:lnTo>
                      <a:pt x="3070" y="1"/>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3942635" y="3494748"/>
                <a:ext cx="368252" cy="367091"/>
              </a:xfrm>
              <a:custGeom>
                <a:avLst/>
                <a:gdLst/>
                <a:ahLst/>
                <a:cxnLst/>
                <a:rect l="l" t="t" r="r" b="b"/>
                <a:pathLst>
                  <a:path w="2537" h="2529" extrusionOk="0">
                    <a:moveTo>
                      <a:pt x="1336" y="1"/>
                    </a:moveTo>
                    <a:lnTo>
                      <a:pt x="0" y="2528"/>
                    </a:lnTo>
                    <a:lnTo>
                      <a:pt x="1735" y="2528"/>
                    </a:lnTo>
                    <a:lnTo>
                      <a:pt x="25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4194331" y="3494748"/>
                <a:ext cx="290886" cy="367091"/>
              </a:xfrm>
              <a:custGeom>
                <a:avLst/>
                <a:gdLst/>
                <a:ahLst/>
                <a:cxnLst/>
                <a:rect l="l" t="t" r="r" b="b"/>
                <a:pathLst>
                  <a:path w="2004" h="2529" extrusionOk="0">
                    <a:moveTo>
                      <a:pt x="803" y="1"/>
                    </a:moveTo>
                    <a:lnTo>
                      <a:pt x="1" y="2528"/>
                    </a:lnTo>
                    <a:lnTo>
                      <a:pt x="1735" y="2528"/>
                    </a:lnTo>
                    <a:lnTo>
                      <a:pt x="2004" y="1"/>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4446173" y="3494748"/>
                <a:ext cx="251840" cy="367091"/>
              </a:xfrm>
              <a:custGeom>
                <a:avLst/>
                <a:gdLst/>
                <a:ahLst/>
                <a:cxnLst/>
                <a:rect l="l" t="t" r="r" b="b"/>
                <a:pathLst>
                  <a:path w="1735" h="2529" extrusionOk="0">
                    <a:moveTo>
                      <a:pt x="269" y="1"/>
                    </a:moveTo>
                    <a:lnTo>
                      <a:pt x="0" y="2528"/>
                    </a:lnTo>
                    <a:lnTo>
                      <a:pt x="1734" y="2528"/>
                    </a:lnTo>
                    <a:lnTo>
                      <a:pt x="14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8"/>
              <p:cNvSpPr/>
              <p:nvPr/>
            </p:nvSpPr>
            <p:spPr>
              <a:xfrm>
                <a:off x="4659404" y="3494748"/>
                <a:ext cx="290305" cy="367091"/>
              </a:xfrm>
              <a:custGeom>
                <a:avLst/>
                <a:gdLst/>
                <a:ahLst/>
                <a:cxnLst/>
                <a:rect l="l" t="t" r="r" b="b"/>
                <a:pathLst>
                  <a:path w="2000" h="2529" extrusionOk="0">
                    <a:moveTo>
                      <a:pt x="1" y="1"/>
                    </a:moveTo>
                    <a:lnTo>
                      <a:pt x="265" y="2528"/>
                    </a:lnTo>
                    <a:lnTo>
                      <a:pt x="2000" y="2528"/>
                    </a:lnTo>
                    <a:lnTo>
                      <a:pt x="1198" y="1"/>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8"/>
              <p:cNvSpPr/>
              <p:nvPr/>
            </p:nvSpPr>
            <p:spPr>
              <a:xfrm>
                <a:off x="4833153" y="3494748"/>
                <a:ext cx="368252" cy="367091"/>
              </a:xfrm>
              <a:custGeom>
                <a:avLst/>
                <a:gdLst/>
                <a:ahLst/>
                <a:cxnLst/>
                <a:rect l="l" t="t" r="r" b="b"/>
                <a:pathLst>
                  <a:path w="2537" h="2529" extrusionOk="0">
                    <a:moveTo>
                      <a:pt x="1" y="1"/>
                    </a:moveTo>
                    <a:lnTo>
                      <a:pt x="803" y="2528"/>
                    </a:lnTo>
                    <a:lnTo>
                      <a:pt x="2537" y="2528"/>
                    </a:lnTo>
                    <a:lnTo>
                      <a:pt x="1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8"/>
              <p:cNvSpPr/>
              <p:nvPr/>
            </p:nvSpPr>
            <p:spPr>
              <a:xfrm>
                <a:off x="5007482" y="3494748"/>
                <a:ext cx="445763" cy="367091"/>
              </a:xfrm>
              <a:custGeom>
                <a:avLst/>
                <a:gdLst/>
                <a:ahLst/>
                <a:cxnLst/>
                <a:rect l="l" t="t" r="r" b="b"/>
                <a:pathLst>
                  <a:path w="3071" h="2529" extrusionOk="0">
                    <a:moveTo>
                      <a:pt x="1" y="1"/>
                    </a:moveTo>
                    <a:lnTo>
                      <a:pt x="1336" y="2528"/>
                    </a:lnTo>
                    <a:lnTo>
                      <a:pt x="3070" y="2528"/>
                    </a:lnTo>
                    <a:lnTo>
                      <a:pt x="1202" y="1"/>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p:nvPr/>
            </p:nvSpPr>
            <p:spPr>
              <a:xfrm>
                <a:off x="5181812" y="3494748"/>
                <a:ext cx="523130" cy="367091"/>
              </a:xfrm>
              <a:custGeom>
                <a:avLst/>
                <a:gdLst/>
                <a:ahLst/>
                <a:cxnLst/>
                <a:rect l="l" t="t" r="r" b="b"/>
                <a:pathLst>
                  <a:path w="3604" h="2529" extrusionOk="0">
                    <a:moveTo>
                      <a:pt x="1" y="1"/>
                    </a:moveTo>
                    <a:lnTo>
                      <a:pt x="1869" y="2528"/>
                    </a:lnTo>
                    <a:lnTo>
                      <a:pt x="3604" y="2528"/>
                    </a:lnTo>
                    <a:lnTo>
                      <a:pt x="120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p:nvPr/>
            </p:nvSpPr>
            <p:spPr>
              <a:xfrm>
                <a:off x="5356141" y="3494748"/>
                <a:ext cx="600496" cy="367091"/>
              </a:xfrm>
              <a:custGeom>
                <a:avLst/>
                <a:gdLst/>
                <a:ahLst/>
                <a:cxnLst/>
                <a:rect l="l" t="t" r="r" b="b"/>
                <a:pathLst>
                  <a:path w="4137" h="2529" extrusionOk="0">
                    <a:moveTo>
                      <a:pt x="1" y="1"/>
                    </a:moveTo>
                    <a:lnTo>
                      <a:pt x="2403" y="2528"/>
                    </a:lnTo>
                    <a:lnTo>
                      <a:pt x="4137" y="2528"/>
                    </a:lnTo>
                    <a:lnTo>
                      <a:pt x="1197" y="1"/>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8"/>
              <p:cNvSpPr/>
              <p:nvPr/>
            </p:nvSpPr>
            <p:spPr>
              <a:xfrm>
                <a:off x="3187400" y="3861693"/>
                <a:ext cx="251840" cy="267516"/>
              </a:xfrm>
              <a:custGeom>
                <a:avLst/>
                <a:gdLst/>
                <a:ahLst/>
                <a:cxnLst/>
                <a:rect l="l" t="t" r="r" b="b"/>
                <a:pathLst>
                  <a:path w="1735" h="1843" extrusionOk="0">
                    <a:moveTo>
                      <a:pt x="1" y="0"/>
                    </a:moveTo>
                    <a:lnTo>
                      <a:pt x="1" y="976"/>
                    </a:lnTo>
                    <a:cubicBezTo>
                      <a:pt x="1" y="1453"/>
                      <a:pt x="387" y="1843"/>
                      <a:pt x="868" y="1843"/>
                    </a:cubicBezTo>
                    <a:cubicBezTo>
                      <a:pt x="1345" y="1843"/>
                      <a:pt x="1735" y="1453"/>
                      <a:pt x="1735" y="976"/>
                    </a:cubicBezTo>
                    <a:lnTo>
                      <a:pt x="1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8"/>
              <p:cNvSpPr/>
              <p:nvPr/>
            </p:nvSpPr>
            <p:spPr>
              <a:xfrm>
                <a:off x="3439097" y="3861693"/>
                <a:ext cx="251985" cy="267516"/>
              </a:xfrm>
              <a:custGeom>
                <a:avLst/>
                <a:gdLst/>
                <a:ahLst/>
                <a:cxnLst/>
                <a:rect l="l" t="t" r="r" b="b"/>
                <a:pathLst>
                  <a:path w="1736" h="1843" extrusionOk="0">
                    <a:moveTo>
                      <a:pt x="1" y="0"/>
                    </a:moveTo>
                    <a:lnTo>
                      <a:pt x="1" y="976"/>
                    </a:lnTo>
                    <a:cubicBezTo>
                      <a:pt x="1" y="1453"/>
                      <a:pt x="391" y="1843"/>
                      <a:pt x="868" y="1843"/>
                    </a:cubicBezTo>
                    <a:cubicBezTo>
                      <a:pt x="1345" y="1843"/>
                      <a:pt x="1735" y="1453"/>
                      <a:pt x="1735" y="976"/>
                    </a:cubicBezTo>
                    <a:lnTo>
                      <a:pt x="17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8"/>
              <p:cNvSpPr/>
              <p:nvPr/>
            </p:nvSpPr>
            <p:spPr>
              <a:xfrm>
                <a:off x="3690938" y="3861693"/>
                <a:ext cx="251840" cy="267516"/>
              </a:xfrm>
              <a:custGeom>
                <a:avLst/>
                <a:gdLst/>
                <a:ahLst/>
                <a:cxnLst/>
                <a:rect l="l" t="t" r="r" b="b"/>
                <a:pathLst>
                  <a:path w="1735" h="1843" extrusionOk="0">
                    <a:moveTo>
                      <a:pt x="0" y="0"/>
                    </a:moveTo>
                    <a:lnTo>
                      <a:pt x="0" y="976"/>
                    </a:lnTo>
                    <a:cubicBezTo>
                      <a:pt x="0" y="1453"/>
                      <a:pt x="390" y="1843"/>
                      <a:pt x="867" y="1843"/>
                    </a:cubicBezTo>
                    <a:cubicBezTo>
                      <a:pt x="1344" y="1843"/>
                      <a:pt x="1734" y="1453"/>
                      <a:pt x="1734" y="976"/>
                    </a:cubicBezTo>
                    <a:lnTo>
                      <a:pt x="17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8"/>
              <p:cNvSpPr/>
              <p:nvPr/>
            </p:nvSpPr>
            <p:spPr>
              <a:xfrm>
                <a:off x="3942635" y="3861693"/>
                <a:ext cx="251840" cy="267516"/>
              </a:xfrm>
              <a:custGeom>
                <a:avLst/>
                <a:gdLst/>
                <a:ahLst/>
                <a:cxnLst/>
                <a:rect l="l" t="t" r="r" b="b"/>
                <a:pathLst>
                  <a:path w="1735" h="1843" extrusionOk="0">
                    <a:moveTo>
                      <a:pt x="0" y="0"/>
                    </a:moveTo>
                    <a:lnTo>
                      <a:pt x="0" y="976"/>
                    </a:lnTo>
                    <a:cubicBezTo>
                      <a:pt x="0" y="1453"/>
                      <a:pt x="391" y="1843"/>
                      <a:pt x="868" y="1843"/>
                    </a:cubicBezTo>
                    <a:cubicBezTo>
                      <a:pt x="1349" y="1843"/>
                      <a:pt x="1735" y="1453"/>
                      <a:pt x="1735" y="976"/>
                    </a:cubicBezTo>
                    <a:lnTo>
                      <a:pt x="17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8"/>
              <p:cNvSpPr/>
              <p:nvPr/>
            </p:nvSpPr>
            <p:spPr>
              <a:xfrm>
                <a:off x="4194331" y="3861693"/>
                <a:ext cx="251985" cy="267516"/>
              </a:xfrm>
              <a:custGeom>
                <a:avLst/>
                <a:gdLst/>
                <a:ahLst/>
                <a:cxnLst/>
                <a:rect l="l" t="t" r="r" b="b"/>
                <a:pathLst>
                  <a:path w="1736" h="1843" extrusionOk="0">
                    <a:moveTo>
                      <a:pt x="1" y="0"/>
                    </a:moveTo>
                    <a:lnTo>
                      <a:pt x="1" y="976"/>
                    </a:lnTo>
                    <a:cubicBezTo>
                      <a:pt x="1" y="1453"/>
                      <a:pt x="391" y="1843"/>
                      <a:pt x="868" y="1843"/>
                    </a:cubicBezTo>
                    <a:cubicBezTo>
                      <a:pt x="1349" y="1843"/>
                      <a:pt x="1735" y="1453"/>
                      <a:pt x="1735" y="976"/>
                    </a:cubicBezTo>
                    <a:lnTo>
                      <a:pt x="1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8"/>
              <p:cNvSpPr/>
              <p:nvPr/>
            </p:nvSpPr>
            <p:spPr>
              <a:xfrm>
                <a:off x="4446173" y="3861693"/>
                <a:ext cx="251840" cy="267516"/>
              </a:xfrm>
              <a:custGeom>
                <a:avLst/>
                <a:gdLst/>
                <a:ahLst/>
                <a:cxnLst/>
                <a:rect l="l" t="t" r="r" b="b"/>
                <a:pathLst>
                  <a:path w="1735" h="1843" extrusionOk="0">
                    <a:moveTo>
                      <a:pt x="0" y="0"/>
                    </a:moveTo>
                    <a:lnTo>
                      <a:pt x="0" y="976"/>
                    </a:lnTo>
                    <a:cubicBezTo>
                      <a:pt x="0" y="1453"/>
                      <a:pt x="390" y="1843"/>
                      <a:pt x="867" y="1843"/>
                    </a:cubicBezTo>
                    <a:cubicBezTo>
                      <a:pt x="1348" y="1843"/>
                      <a:pt x="1734" y="1453"/>
                      <a:pt x="1734" y="976"/>
                    </a:cubicBezTo>
                    <a:lnTo>
                      <a:pt x="17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8"/>
              <p:cNvSpPr/>
              <p:nvPr/>
            </p:nvSpPr>
            <p:spPr>
              <a:xfrm>
                <a:off x="4697869" y="3861693"/>
                <a:ext cx="251840" cy="267516"/>
              </a:xfrm>
              <a:custGeom>
                <a:avLst/>
                <a:gdLst/>
                <a:ahLst/>
                <a:cxnLst/>
                <a:rect l="l" t="t" r="r" b="b"/>
                <a:pathLst>
                  <a:path w="1735" h="1843" extrusionOk="0">
                    <a:moveTo>
                      <a:pt x="0" y="0"/>
                    </a:moveTo>
                    <a:lnTo>
                      <a:pt x="0" y="976"/>
                    </a:lnTo>
                    <a:cubicBezTo>
                      <a:pt x="0" y="1453"/>
                      <a:pt x="391" y="1843"/>
                      <a:pt x="868" y="1843"/>
                    </a:cubicBezTo>
                    <a:cubicBezTo>
                      <a:pt x="1349" y="1843"/>
                      <a:pt x="1735" y="1453"/>
                      <a:pt x="1735" y="976"/>
                    </a:cubicBezTo>
                    <a:lnTo>
                      <a:pt x="1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8"/>
              <p:cNvSpPr/>
              <p:nvPr/>
            </p:nvSpPr>
            <p:spPr>
              <a:xfrm>
                <a:off x="4949566" y="3861693"/>
                <a:ext cx="251840" cy="267516"/>
              </a:xfrm>
              <a:custGeom>
                <a:avLst/>
                <a:gdLst/>
                <a:ahLst/>
                <a:cxnLst/>
                <a:rect l="l" t="t" r="r" b="b"/>
                <a:pathLst>
                  <a:path w="1735" h="1843" extrusionOk="0">
                    <a:moveTo>
                      <a:pt x="1" y="0"/>
                    </a:moveTo>
                    <a:lnTo>
                      <a:pt x="1" y="976"/>
                    </a:lnTo>
                    <a:cubicBezTo>
                      <a:pt x="1" y="1453"/>
                      <a:pt x="391" y="1843"/>
                      <a:pt x="868" y="1843"/>
                    </a:cubicBezTo>
                    <a:cubicBezTo>
                      <a:pt x="1349" y="1843"/>
                      <a:pt x="1735" y="1453"/>
                      <a:pt x="1735" y="976"/>
                    </a:cubicBezTo>
                    <a:lnTo>
                      <a:pt x="17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8"/>
              <p:cNvSpPr/>
              <p:nvPr/>
            </p:nvSpPr>
            <p:spPr>
              <a:xfrm>
                <a:off x="5201262" y="3861693"/>
                <a:ext cx="251985" cy="267516"/>
              </a:xfrm>
              <a:custGeom>
                <a:avLst/>
                <a:gdLst/>
                <a:ahLst/>
                <a:cxnLst/>
                <a:rect l="l" t="t" r="r" b="b"/>
                <a:pathLst>
                  <a:path w="1736" h="1843" extrusionOk="0">
                    <a:moveTo>
                      <a:pt x="1" y="0"/>
                    </a:moveTo>
                    <a:lnTo>
                      <a:pt x="1" y="976"/>
                    </a:lnTo>
                    <a:cubicBezTo>
                      <a:pt x="1" y="1453"/>
                      <a:pt x="391" y="1843"/>
                      <a:pt x="868" y="1843"/>
                    </a:cubicBezTo>
                    <a:cubicBezTo>
                      <a:pt x="1349" y="1843"/>
                      <a:pt x="1735" y="1453"/>
                      <a:pt x="1735" y="976"/>
                    </a:cubicBezTo>
                    <a:lnTo>
                      <a:pt x="1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8"/>
              <p:cNvSpPr/>
              <p:nvPr/>
            </p:nvSpPr>
            <p:spPr>
              <a:xfrm>
                <a:off x="5453104" y="3861693"/>
                <a:ext cx="251840" cy="267516"/>
              </a:xfrm>
              <a:custGeom>
                <a:avLst/>
                <a:gdLst/>
                <a:ahLst/>
                <a:cxnLst/>
                <a:rect l="l" t="t" r="r" b="b"/>
                <a:pathLst>
                  <a:path w="1735" h="1843" extrusionOk="0">
                    <a:moveTo>
                      <a:pt x="0" y="0"/>
                    </a:moveTo>
                    <a:lnTo>
                      <a:pt x="0" y="976"/>
                    </a:lnTo>
                    <a:cubicBezTo>
                      <a:pt x="0" y="1453"/>
                      <a:pt x="390" y="1843"/>
                      <a:pt x="867" y="1843"/>
                    </a:cubicBezTo>
                    <a:cubicBezTo>
                      <a:pt x="1349" y="1843"/>
                      <a:pt x="1735" y="1453"/>
                      <a:pt x="1735" y="976"/>
                    </a:cubicBezTo>
                    <a:lnTo>
                      <a:pt x="17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a:off x="5704800" y="3861693"/>
                <a:ext cx="251840" cy="267516"/>
              </a:xfrm>
              <a:custGeom>
                <a:avLst/>
                <a:gdLst/>
                <a:ahLst/>
                <a:cxnLst/>
                <a:rect l="l" t="t" r="r" b="b"/>
                <a:pathLst>
                  <a:path w="1735" h="1843" extrusionOk="0">
                    <a:moveTo>
                      <a:pt x="1" y="0"/>
                    </a:moveTo>
                    <a:lnTo>
                      <a:pt x="1" y="976"/>
                    </a:lnTo>
                    <a:cubicBezTo>
                      <a:pt x="1" y="1453"/>
                      <a:pt x="391" y="1843"/>
                      <a:pt x="868" y="1843"/>
                    </a:cubicBezTo>
                    <a:cubicBezTo>
                      <a:pt x="1349" y="1843"/>
                      <a:pt x="1735" y="1453"/>
                      <a:pt x="1735" y="976"/>
                    </a:cubicBezTo>
                    <a:lnTo>
                      <a:pt x="17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a:off x="4152237" y="4366387"/>
                <a:ext cx="839707" cy="241243"/>
              </a:xfrm>
              <a:custGeom>
                <a:avLst/>
                <a:gdLst/>
                <a:ahLst/>
                <a:cxnLst/>
                <a:rect l="l" t="t" r="r" b="b"/>
                <a:pathLst>
                  <a:path w="5785" h="1662" extrusionOk="0">
                    <a:moveTo>
                      <a:pt x="386" y="1"/>
                    </a:moveTo>
                    <a:cubicBezTo>
                      <a:pt x="174" y="1"/>
                      <a:pt x="0" y="174"/>
                      <a:pt x="0" y="386"/>
                    </a:cubicBezTo>
                    <a:lnTo>
                      <a:pt x="0" y="1275"/>
                    </a:lnTo>
                    <a:cubicBezTo>
                      <a:pt x="0" y="1488"/>
                      <a:pt x="174" y="1661"/>
                      <a:pt x="386" y="1661"/>
                    </a:cubicBezTo>
                    <a:lnTo>
                      <a:pt x="5403" y="1661"/>
                    </a:lnTo>
                    <a:cubicBezTo>
                      <a:pt x="5615" y="1661"/>
                      <a:pt x="5784" y="1488"/>
                      <a:pt x="5784" y="1275"/>
                    </a:cubicBezTo>
                    <a:lnTo>
                      <a:pt x="5784" y="386"/>
                    </a:lnTo>
                    <a:cubicBezTo>
                      <a:pt x="5784" y="174"/>
                      <a:pt x="5615" y="1"/>
                      <a:pt x="5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a:off x="4152237" y="4347518"/>
                <a:ext cx="839707" cy="241243"/>
              </a:xfrm>
              <a:custGeom>
                <a:avLst/>
                <a:gdLst/>
                <a:ahLst/>
                <a:cxnLst/>
                <a:rect l="l" t="t" r="r" b="b"/>
                <a:pathLst>
                  <a:path w="5785" h="1662" extrusionOk="0">
                    <a:moveTo>
                      <a:pt x="386" y="0"/>
                    </a:moveTo>
                    <a:cubicBezTo>
                      <a:pt x="174" y="0"/>
                      <a:pt x="0" y="174"/>
                      <a:pt x="0" y="386"/>
                    </a:cubicBezTo>
                    <a:lnTo>
                      <a:pt x="0" y="1275"/>
                    </a:lnTo>
                    <a:cubicBezTo>
                      <a:pt x="0" y="1488"/>
                      <a:pt x="174" y="1661"/>
                      <a:pt x="386" y="1661"/>
                    </a:cubicBezTo>
                    <a:lnTo>
                      <a:pt x="5403" y="1661"/>
                    </a:lnTo>
                    <a:cubicBezTo>
                      <a:pt x="5615" y="1661"/>
                      <a:pt x="5784" y="1488"/>
                      <a:pt x="5784" y="1275"/>
                    </a:cubicBezTo>
                    <a:lnTo>
                      <a:pt x="5784" y="386"/>
                    </a:lnTo>
                    <a:cubicBezTo>
                      <a:pt x="5784" y="174"/>
                      <a:pt x="5615" y="0"/>
                      <a:pt x="54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a:off x="4271767" y="4435045"/>
                <a:ext cx="54868" cy="88253"/>
              </a:xfrm>
              <a:custGeom>
                <a:avLst/>
                <a:gdLst/>
                <a:ahLst/>
                <a:cxnLst/>
                <a:rect l="l" t="t" r="r" b="b"/>
                <a:pathLst>
                  <a:path w="378" h="608" extrusionOk="0">
                    <a:moveTo>
                      <a:pt x="148" y="56"/>
                    </a:moveTo>
                    <a:cubicBezTo>
                      <a:pt x="226" y="56"/>
                      <a:pt x="278" y="87"/>
                      <a:pt x="278" y="156"/>
                    </a:cubicBezTo>
                    <a:cubicBezTo>
                      <a:pt x="278" y="213"/>
                      <a:pt x="230" y="256"/>
                      <a:pt x="148" y="256"/>
                    </a:cubicBezTo>
                    <a:lnTo>
                      <a:pt x="79" y="256"/>
                    </a:lnTo>
                    <a:lnTo>
                      <a:pt x="79" y="65"/>
                    </a:lnTo>
                    <a:cubicBezTo>
                      <a:pt x="92" y="61"/>
                      <a:pt x="109" y="56"/>
                      <a:pt x="148" y="56"/>
                    </a:cubicBezTo>
                    <a:close/>
                    <a:moveTo>
                      <a:pt x="144" y="317"/>
                    </a:moveTo>
                    <a:cubicBezTo>
                      <a:pt x="226" y="317"/>
                      <a:pt x="295" y="351"/>
                      <a:pt x="295" y="429"/>
                    </a:cubicBezTo>
                    <a:cubicBezTo>
                      <a:pt x="295" y="520"/>
                      <a:pt x="222" y="546"/>
                      <a:pt x="144" y="546"/>
                    </a:cubicBezTo>
                    <a:lnTo>
                      <a:pt x="79" y="546"/>
                    </a:lnTo>
                    <a:lnTo>
                      <a:pt x="79" y="317"/>
                    </a:lnTo>
                    <a:close/>
                    <a:moveTo>
                      <a:pt x="144" y="0"/>
                    </a:moveTo>
                    <a:cubicBezTo>
                      <a:pt x="87" y="0"/>
                      <a:pt x="35" y="4"/>
                      <a:pt x="1" y="13"/>
                    </a:cubicBezTo>
                    <a:lnTo>
                      <a:pt x="1" y="603"/>
                    </a:lnTo>
                    <a:cubicBezTo>
                      <a:pt x="27" y="607"/>
                      <a:pt x="66" y="607"/>
                      <a:pt x="122" y="607"/>
                    </a:cubicBezTo>
                    <a:cubicBezTo>
                      <a:pt x="217" y="607"/>
                      <a:pt x="287" y="590"/>
                      <a:pt x="326" y="551"/>
                    </a:cubicBezTo>
                    <a:cubicBezTo>
                      <a:pt x="356" y="525"/>
                      <a:pt x="378" y="486"/>
                      <a:pt x="378" y="434"/>
                    </a:cubicBezTo>
                    <a:cubicBezTo>
                      <a:pt x="378" y="343"/>
                      <a:pt x="313" y="295"/>
                      <a:pt x="256" y="282"/>
                    </a:cubicBezTo>
                    <a:cubicBezTo>
                      <a:pt x="317" y="256"/>
                      <a:pt x="356" y="208"/>
                      <a:pt x="356" y="148"/>
                    </a:cubicBezTo>
                    <a:cubicBezTo>
                      <a:pt x="356" y="100"/>
                      <a:pt x="339" y="65"/>
                      <a:pt x="304" y="43"/>
                    </a:cubicBezTo>
                    <a:cubicBezTo>
                      <a:pt x="269" y="13"/>
                      <a:pt x="217" y="0"/>
                      <a:pt x="144" y="0"/>
                    </a:cubicBezTo>
                    <a:close/>
                  </a:path>
                </a:pathLst>
              </a:custGeom>
              <a:solidFill>
                <a:srgbClr val="FFE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a:off x="4354214" y="4435625"/>
                <a:ext cx="64303" cy="88253"/>
              </a:xfrm>
              <a:custGeom>
                <a:avLst/>
                <a:gdLst/>
                <a:ahLst/>
                <a:cxnLst/>
                <a:rect l="l" t="t" r="r" b="b"/>
                <a:pathLst>
                  <a:path w="443" h="608" extrusionOk="0">
                    <a:moveTo>
                      <a:pt x="1" y="0"/>
                    </a:moveTo>
                    <a:lnTo>
                      <a:pt x="1" y="352"/>
                    </a:lnTo>
                    <a:cubicBezTo>
                      <a:pt x="1" y="538"/>
                      <a:pt x="96" y="607"/>
                      <a:pt x="217" y="607"/>
                    </a:cubicBezTo>
                    <a:cubicBezTo>
                      <a:pt x="347" y="607"/>
                      <a:pt x="443" y="534"/>
                      <a:pt x="443" y="347"/>
                    </a:cubicBezTo>
                    <a:lnTo>
                      <a:pt x="443" y="0"/>
                    </a:lnTo>
                    <a:lnTo>
                      <a:pt x="365" y="0"/>
                    </a:lnTo>
                    <a:lnTo>
                      <a:pt x="365" y="356"/>
                    </a:lnTo>
                    <a:cubicBezTo>
                      <a:pt x="365" y="486"/>
                      <a:pt x="308" y="547"/>
                      <a:pt x="222" y="547"/>
                    </a:cubicBezTo>
                    <a:cubicBezTo>
                      <a:pt x="139" y="547"/>
                      <a:pt x="79" y="490"/>
                      <a:pt x="79" y="356"/>
                    </a:cubicBezTo>
                    <a:lnTo>
                      <a:pt x="79" y="0"/>
                    </a:lnTo>
                    <a:close/>
                  </a:path>
                </a:pathLst>
              </a:custGeom>
              <a:solidFill>
                <a:srgbClr val="FFE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a:off x="4442903" y="4435625"/>
                <a:ext cx="68222" cy="86946"/>
              </a:xfrm>
              <a:custGeom>
                <a:avLst/>
                <a:gdLst/>
                <a:ahLst/>
                <a:cxnLst/>
                <a:rect l="l" t="t" r="r" b="b"/>
                <a:pathLst>
                  <a:path w="470" h="599" extrusionOk="0">
                    <a:moveTo>
                      <a:pt x="1" y="0"/>
                    </a:moveTo>
                    <a:lnTo>
                      <a:pt x="192" y="343"/>
                    </a:lnTo>
                    <a:lnTo>
                      <a:pt x="192" y="599"/>
                    </a:lnTo>
                    <a:lnTo>
                      <a:pt x="270" y="599"/>
                    </a:lnTo>
                    <a:lnTo>
                      <a:pt x="270" y="343"/>
                    </a:lnTo>
                    <a:lnTo>
                      <a:pt x="469" y="0"/>
                    </a:lnTo>
                    <a:lnTo>
                      <a:pt x="382" y="0"/>
                    </a:lnTo>
                    <a:lnTo>
                      <a:pt x="296" y="165"/>
                    </a:lnTo>
                    <a:cubicBezTo>
                      <a:pt x="274" y="209"/>
                      <a:pt x="252" y="248"/>
                      <a:pt x="235" y="287"/>
                    </a:cubicBezTo>
                    <a:cubicBezTo>
                      <a:pt x="213" y="248"/>
                      <a:pt x="196" y="209"/>
                      <a:pt x="174" y="165"/>
                    </a:cubicBezTo>
                    <a:lnTo>
                      <a:pt x="88" y="0"/>
                    </a:lnTo>
                    <a:close/>
                  </a:path>
                </a:pathLst>
              </a:custGeom>
              <a:solidFill>
                <a:srgbClr val="FFE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8"/>
              <p:cNvSpPr/>
              <p:nvPr/>
            </p:nvSpPr>
            <p:spPr>
              <a:xfrm>
                <a:off x="4573832" y="4435625"/>
                <a:ext cx="65609" cy="86946"/>
              </a:xfrm>
              <a:custGeom>
                <a:avLst/>
                <a:gdLst/>
                <a:ahLst/>
                <a:cxnLst/>
                <a:rect l="l" t="t" r="r" b="b"/>
                <a:pathLst>
                  <a:path w="452" h="599" extrusionOk="0">
                    <a:moveTo>
                      <a:pt x="1" y="0"/>
                    </a:moveTo>
                    <a:lnTo>
                      <a:pt x="1" y="599"/>
                    </a:lnTo>
                    <a:lnTo>
                      <a:pt x="74" y="599"/>
                    </a:lnTo>
                    <a:lnTo>
                      <a:pt x="74" y="343"/>
                    </a:lnTo>
                    <a:cubicBezTo>
                      <a:pt x="74" y="243"/>
                      <a:pt x="74" y="170"/>
                      <a:pt x="70" y="96"/>
                    </a:cubicBezTo>
                    <a:lnTo>
                      <a:pt x="70" y="96"/>
                    </a:lnTo>
                    <a:cubicBezTo>
                      <a:pt x="100" y="161"/>
                      <a:pt x="144" y="230"/>
                      <a:pt x="183" y="295"/>
                    </a:cubicBezTo>
                    <a:lnTo>
                      <a:pt x="374" y="599"/>
                    </a:lnTo>
                    <a:lnTo>
                      <a:pt x="452" y="599"/>
                    </a:lnTo>
                    <a:lnTo>
                      <a:pt x="452" y="0"/>
                    </a:lnTo>
                    <a:lnTo>
                      <a:pt x="378" y="0"/>
                    </a:lnTo>
                    <a:lnTo>
                      <a:pt x="378" y="252"/>
                    </a:lnTo>
                    <a:cubicBezTo>
                      <a:pt x="378" y="343"/>
                      <a:pt x="382" y="417"/>
                      <a:pt x="387" y="499"/>
                    </a:cubicBezTo>
                    <a:cubicBezTo>
                      <a:pt x="356" y="438"/>
                      <a:pt x="322" y="373"/>
                      <a:pt x="278" y="304"/>
                    </a:cubicBezTo>
                    <a:lnTo>
                      <a:pt x="87" y="0"/>
                    </a:lnTo>
                    <a:close/>
                  </a:path>
                </a:pathLst>
              </a:custGeom>
              <a:solidFill>
                <a:srgbClr val="FFE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8"/>
              <p:cNvSpPr/>
              <p:nvPr/>
            </p:nvSpPr>
            <p:spPr>
              <a:xfrm>
                <a:off x="4667021" y="4434319"/>
                <a:ext cx="79398" cy="89559"/>
              </a:xfrm>
              <a:custGeom>
                <a:avLst/>
                <a:gdLst/>
                <a:ahLst/>
                <a:cxnLst/>
                <a:rect l="l" t="t" r="r" b="b"/>
                <a:pathLst>
                  <a:path w="547" h="617" extrusionOk="0">
                    <a:moveTo>
                      <a:pt x="274" y="61"/>
                    </a:moveTo>
                    <a:cubicBezTo>
                      <a:pt x="404" y="61"/>
                      <a:pt x="464" y="187"/>
                      <a:pt x="464" y="304"/>
                    </a:cubicBezTo>
                    <a:cubicBezTo>
                      <a:pt x="464" y="443"/>
                      <a:pt x="395" y="556"/>
                      <a:pt x="274" y="556"/>
                    </a:cubicBezTo>
                    <a:cubicBezTo>
                      <a:pt x="152" y="556"/>
                      <a:pt x="83" y="439"/>
                      <a:pt x="83" y="313"/>
                    </a:cubicBezTo>
                    <a:cubicBezTo>
                      <a:pt x="83" y="179"/>
                      <a:pt x="148" y="61"/>
                      <a:pt x="274" y="61"/>
                    </a:cubicBezTo>
                    <a:close/>
                    <a:moveTo>
                      <a:pt x="278" y="1"/>
                    </a:moveTo>
                    <a:cubicBezTo>
                      <a:pt x="117" y="1"/>
                      <a:pt x="0" y="122"/>
                      <a:pt x="0" y="313"/>
                    </a:cubicBezTo>
                    <a:cubicBezTo>
                      <a:pt x="0" y="495"/>
                      <a:pt x="109" y="616"/>
                      <a:pt x="269" y="616"/>
                    </a:cubicBezTo>
                    <a:cubicBezTo>
                      <a:pt x="421" y="616"/>
                      <a:pt x="547" y="508"/>
                      <a:pt x="547" y="300"/>
                    </a:cubicBezTo>
                    <a:cubicBezTo>
                      <a:pt x="547" y="122"/>
                      <a:pt x="443" y="1"/>
                      <a:pt x="278" y="1"/>
                    </a:cubicBezTo>
                    <a:close/>
                  </a:path>
                </a:pathLst>
              </a:custGeom>
              <a:solidFill>
                <a:srgbClr val="FFE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8"/>
              <p:cNvSpPr/>
              <p:nvPr/>
            </p:nvSpPr>
            <p:spPr>
              <a:xfrm>
                <a:off x="4765870" y="4435625"/>
                <a:ext cx="106397" cy="86946"/>
              </a:xfrm>
              <a:custGeom>
                <a:avLst/>
                <a:gdLst/>
                <a:ahLst/>
                <a:cxnLst/>
                <a:rect l="l" t="t" r="r" b="b"/>
                <a:pathLst>
                  <a:path w="733" h="599" extrusionOk="0">
                    <a:moveTo>
                      <a:pt x="0" y="0"/>
                    </a:moveTo>
                    <a:lnTo>
                      <a:pt x="152" y="599"/>
                    </a:lnTo>
                    <a:lnTo>
                      <a:pt x="234" y="599"/>
                    </a:lnTo>
                    <a:lnTo>
                      <a:pt x="321" y="287"/>
                    </a:lnTo>
                    <a:cubicBezTo>
                      <a:pt x="343" y="209"/>
                      <a:pt x="356" y="152"/>
                      <a:pt x="364" y="92"/>
                    </a:cubicBezTo>
                    <a:lnTo>
                      <a:pt x="369" y="92"/>
                    </a:lnTo>
                    <a:cubicBezTo>
                      <a:pt x="377" y="152"/>
                      <a:pt x="390" y="209"/>
                      <a:pt x="408" y="287"/>
                    </a:cubicBezTo>
                    <a:lnTo>
                      <a:pt x="481" y="599"/>
                    </a:lnTo>
                    <a:lnTo>
                      <a:pt x="564" y="599"/>
                    </a:lnTo>
                    <a:lnTo>
                      <a:pt x="733" y="0"/>
                    </a:lnTo>
                    <a:lnTo>
                      <a:pt x="655" y="0"/>
                    </a:lnTo>
                    <a:lnTo>
                      <a:pt x="577" y="304"/>
                    </a:lnTo>
                    <a:cubicBezTo>
                      <a:pt x="555" y="378"/>
                      <a:pt x="538" y="443"/>
                      <a:pt x="529" y="508"/>
                    </a:cubicBezTo>
                    <a:lnTo>
                      <a:pt x="525" y="508"/>
                    </a:lnTo>
                    <a:cubicBezTo>
                      <a:pt x="516" y="447"/>
                      <a:pt x="499" y="373"/>
                      <a:pt x="486" y="304"/>
                    </a:cubicBezTo>
                    <a:lnTo>
                      <a:pt x="412" y="0"/>
                    </a:lnTo>
                    <a:lnTo>
                      <a:pt x="330" y="0"/>
                    </a:lnTo>
                    <a:lnTo>
                      <a:pt x="252" y="304"/>
                    </a:lnTo>
                    <a:cubicBezTo>
                      <a:pt x="230" y="378"/>
                      <a:pt x="213" y="451"/>
                      <a:pt x="200" y="512"/>
                    </a:cubicBezTo>
                    <a:cubicBezTo>
                      <a:pt x="187" y="451"/>
                      <a:pt x="174" y="378"/>
                      <a:pt x="156" y="304"/>
                    </a:cubicBezTo>
                    <a:lnTo>
                      <a:pt x="82" y="0"/>
                    </a:lnTo>
                    <a:close/>
                  </a:path>
                </a:pathLst>
              </a:custGeom>
              <a:solidFill>
                <a:srgbClr val="FFEE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a:off x="4253710" y="2212438"/>
                <a:ext cx="652200" cy="652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6030505" y="2439925"/>
                <a:ext cx="67496" cy="68222"/>
              </a:xfrm>
              <a:custGeom>
                <a:avLst/>
                <a:gdLst/>
                <a:ahLst/>
                <a:cxnLst/>
                <a:rect l="l" t="t" r="r" b="b"/>
                <a:pathLst>
                  <a:path w="465" h="470" extrusionOk="0">
                    <a:moveTo>
                      <a:pt x="230" y="1"/>
                    </a:moveTo>
                    <a:cubicBezTo>
                      <a:pt x="104" y="1"/>
                      <a:pt x="0" y="105"/>
                      <a:pt x="0" y="235"/>
                    </a:cubicBezTo>
                    <a:cubicBezTo>
                      <a:pt x="0" y="365"/>
                      <a:pt x="104" y="469"/>
                      <a:pt x="230" y="469"/>
                    </a:cubicBezTo>
                    <a:cubicBezTo>
                      <a:pt x="360" y="469"/>
                      <a:pt x="464" y="365"/>
                      <a:pt x="464" y="235"/>
                    </a:cubicBezTo>
                    <a:cubicBezTo>
                      <a:pt x="464" y="105"/>
                      <a:pt x="360" y="1"/>
                      <a:pt x="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8"/>
              <p:cNvSpPr/>
              <p:nvPr/>
            </p:nvSpPr>
            <p:spPr>
              <a:xfrm>
                <a:off x="6247510" y="2357479"/>
                <a:ext cx="44852" cy="44852"/>
              </a:xfrm>
              <a:custGeom>
                <a:avLst/>
                <a:gdLst/>
                <a:ahLst/>
                <a:cxnLst/>
                <a:rect l="l" t="t" r="r" b="b"/>
                <a:pathLst>
                  <a:path w="309" h="309" extrusionOk="0">
                    <a:moveTo>
                      <a:pt x="157" y="1"/>
                    </a:moveTo>
                    <a:cubicBezTo>
                      <a:pt x="70" y="1"/>
                      <a:pt x="1" y="70"/>
                      <a:pt x="1" y="153"/>
                    </a:cubicBezTo>
                    <a:cubicBezTo>
                      <a:pt x="1" y="239"/>
                      <a:pt x="70" y="309"/>
                      <a:pt x="157" y="309"/>
                    </a:cubicBezTo>
                    <a:cubicBezTo>
                      <a:pt x="239" y="309"/>
                      <a:pt x="309" y="239"/>
                      <a:pt x="309" y="153"/>
                    </a:cubicBezTo>
                    <a:cubicBezTo>
                      <a:pt x="309" y="70"/>
                      <a:pt x="239"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6731597" y="3270052"/>
                <a:ext cx="119606" cy="119170"/>
              </a:xfrm>
              <a:custGeom>
                <a:avLst/>
                <a:gdLst/>
                <a:ahLst/>
                <a:cxnLst/>
                <a:rect l="l" t="t" r="r" b="b"/>
                <a:pathLst>
                  <a:path w="824" h="821" extrusionOk="0">
                    <a:moveTo>
                      <a:pt x="412" y="1"/>
                    </a:moveTo>
                    <a:cubicBezTo>
                      <a:pt x="187" y="1"/>
                      <a:pt x="0" y="183"/>
                      <a:pt x="0" y="408"/>
                    </a:cubicBezTo>
                    <a:cubicBezTo>
                      <a:pt x="0" y="638"/>
                      <a:pt x="187" y="820"/>
                      <a:pt x="412" y="820"/>
                    </a:cubicBezTo>
                    <a:cubicBezTo>
                      <a:pt x="637" y="820"/>
                      <a:pt x="824" y="638"/>
                      <a:pt x="824" y="408"/>
                    </a:cubicBezTo>
                    <a:cubicBezTo>
                      <a:pt x="824" y="183"/>
                      <a:pt x="637" y="1"/>
                      <a:pt x="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6851059" y="3655867"/>
                <a:ext cx="37304" cy="37885"/>
              </a:xfrm>
              <a:custGeom>
                <a:avLst/>
                <a:gdLst/>
                <a:ahLst/>
                <a:cxnLst/>
                <a:rect l="l" t="t" r="r" b="b"/>
                <a:pathLst>
                  <a:path w="257" h="261" extrusionOk="0">
                    <a:moveTo>
                      <a:pt x="127" y="1"/>
                    </a:moveTo>
                    <a:cubicBezTo>
                      <a:pt x="57" y="1"/>
                      <a:pt x="1" y="61"/>
                      <a:pt x="1" y="131"/>
                    </a:cubicBezTo>
                    <a:cubicBezTo>
                      <a:pt x="1" y="200"/>
                      <a:pt x="57" y="261"/>
                      <a:pt x="127" y="261"/>
                    </a:cubicBezTo>
                    <a:cubicBezTo>
                      <a:pt x="200" y="261"/>
                      <a:pt x="257" y="200"/>
                      <a:pt x="257" y="131"/>
                    </a:cubicBezTo>
                    <a:cubicBezTo>
                      <a:pt x="257" y="61"/>
                      <a:pt x="200" y="1"/>
                      <a:pt x="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6063745" y="3710009"/>
                <a:ext cx="60674" cy="60529"/>
              </a:xfrm>
              <a:custGeom>
                <a:avLst/>
                <a:gdLst/>
                <a:ahLst/>
                <a:cxnLst/>
                <a:rect l="l" t="t" r="r" b="b"/>
                <a:pathLst>
                  <a:path w="418" h="417" extrusionOk="0">
                    <a:moveTo>
                      <a:pt x="209" y="0"/>
                    </a:moveTo>
                    <a:cubicBezTo>
                      <a:pt x="96" y="0"/>
                      <a:pt x="1" y="96"/>
                      <a:pt x="1" y="209"/>
                    </a:cubicBezTo>
                    <a:cubicBezTo>
                      <a:pt x="1" y="326"/>
                      <a:pt x="96" y="417"/>
                      <a:pt x="209" y="417"/>
                    </a:cubicBezTo>
                    <a:cubicBezTo>
                      <a:pt x="326" y="417"/>
                      <a:pt x="417" y="326"/>
                      <a:pt x="417" y="209"/>
                    </a:cubicBezTo>
                    <a:cubicBezTo>
                      <a:pt x="417" y="96"/>
                      <a:pt x="326" y="0"/>
                      <a:pt x="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5029407" y="2972110"/>
                <a:ext cx="98268" cy="98268"/>
              </a:xfrm>
              <a:custGeom>
                <a:avLst/>
                <a:gdLst/>
                <a:ahLst/>
                <a:cxnLst/>
                <a:rect l="l" t="t" r="r" b="b"/>
                <a:pathLst>
                  <a:path w="677" h="677" extrusionOk="0">
                    <a:moveTo>
                      <a:pt x="339" y="0"/>
                    </a:moveTo>
                    <a:cubicBezTo>
                      <a:pt x="152" y="0"/>
                      <a:pt x="1" y="152"/>
                      <a:pt x="1" y="338"/>
                    </a:cubicBezTo>
                    <a:cubicBezTo>
                      <a:pt x="1" y="529"/>
                      <a:pt x="152" y="677"/>
                      <a:pt x="339" y="677"/>
                    </a:cubicBezTo>
                    <a:cubicBezTo>
                      <a:pt x="525" y="677"/>
                      <a:pt x="677" y="529"/>
                      <a:pt x="677" y="338"/>
                    </a:cubicBezTo>
                    <a:cubicBezTo>
                      <a:pt x="677" y="152"/>
                      <a:pt x="525" y="0"/>
                      <a:pt x="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3629272" y="1975721"/>
                <a:ext cx="41659" cy="42385"/>
              </a:xfrm>
              <a:custGeom>
                <a:avLst/>
                <a:gdLst/>
                <a:ahLst/>
                <a:cxnLst/>
                <a:rect l="l" t="t" r="r" b="b"/>
                <a:pathLst>
                  <a:path w="287" h="292" extrusionOk="0">
                    <a:moveTo>
                      <a:pt x="144" y="1"/>
                    </a:moveTo>
                    <a:cubicBezTo>
                      <a:pt x="66" y="1"/>
                      <a:pt x="1" y="66"/>
                      <a:pt x="1" y="148"/>
                    </a:cubicBezTo>
                    <a:cubicBezTo>
                      <a:pt x="1" y="226"/>
                      <a:pt x="66" y="291"/>
                      <a:pt x="144" y="291"/>
                    </a:cubicBezTo>
                    <a:cubicBezTo>
                      <a:pt x="222" y="291"/>
                      <a:pt x="287" y="226"/>
                      <a:pt x="287" y="148"/>
                    </a:cubicBezTo>
                    <a:cubicBezTo>
                      <a:pt x="287" y="66"/>
                      <a:pt x="222" y="1"/>
                      <a:pt x="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2885025" y="2489711"/>
                <a:ext cx="43546" cy="43546"/>
              </a:xfrm>
              <a:custGeom>
                <a:avLst/>
                <a:gdLst/>
                <a:ahLst/>
                <a:cxnLst/>
                <a:rect l="l" t="t" r="r" b="b"/>
                <a:pathLst>
                  <a:path w="300" h="300" extrusionOk="0">
                    <a:moveTo>
                      <a:pt x="148" y="0"/>
                    </a:moveTo>
                    <a:cubicBezTo>
                      <a:pt x="65" y="0"/>
                      <a:pt x="0" y="65"/>
                      <a:pt x="0" y="147"/>
                    </a:cubicBezTo>
                    <a:cubicBezTo>
                      <a:pt x="0" y="230"/>
                      <a:pt x="65" y="299"/>
                      <a:pt x="148" y="299"/>
                    </a:cubicBezTo>
                    <a:cubicBezTo>
                      <a:pt x="230" y="299"/>
                      <a:pt x="299" y="230"/>
                      <a:pt x="299" y="147"/>
                    </a:cubicBezTo>
                    <a:cubicBezTo>
                      <a:pt x="299" y="65"/>
                      <a:pt x="230" y="0"/>
                      <a:pt x="1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a:off x="4780558" y="1923909"/>
                <a:ext cx="42820" cy="43546"/>
              </a:xfrm>
              <a:custGeom>
                <a:avLst/>
                <a:gdLst/>
                <a:ahLst/>
                <a:cxnLst/>
                <a:rect l="l" t="t" r="r" b="b"/>
                <a:pathLst>
                  <a:path w="295" h="300" extrusionOk="0">
                    <a:moveTo>
                      <a:pt x="147" y="1"/>
                    </a:moveTo>
                    <a:cubicBezTo>
                      <a:pt x="65" y="1"/>
                      <a:pt x="0" y="70"/>
                      <a:pt x="0" y="152"/>
                    </a:cubicBezTo>
                    <a:cubicBezTo>
                      <a:pt x="0" y="235"/>
                      <a:pt x="65" y="300"/>
                      <a:pt x="147" y="300"/>
                    </a:cubicBezTo>
                    <a:cubicBezTo>
                      <a:pt x="230" y="300"/>
                      <a:pt x="295" y="235"/>
                      <a:pt x="295" y="152"/>
                    </a:cubicBezTo>
                    <a:cubicBezTo>
                      <a:pt x="295" y="70"/>
                      <a:pt x="230" y="1"/>
                      <a:pt x="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p:nvPr/>
            </p:nvSpPr>
            <p:spPr>
              <a:xfrm>
                <a:off x="2227333" y="3775472"/>
                <a:ext cx="43546" cy="43546"/>
              </a:xfrm>
              <a:custGeom>
                <a:avLst/>
                <a:gdLst/>
                <a:ahLst/>
                <a:cxnLst/>
                <a:rect l="l" t="t" r="r" b="b"/>
                <a:pathLst>
                  <a:path w="300" h="300" extrusionOk="0">
                    <a:moveTo>
                      <a:pt x="148" y="0"/>
                    </a:moveTo>
                    <a:cubicBezTo>
                      <a:pt x="65" y="0"/>
                      <a:pt x="0" y="70"/>
                      <a:pt x="0" y="152"/>
                    </a:cubicBezTo>
                    <a:cubicBezTo>
                      <a:pt x="0" y="234"/>
                      <a:pt x="65" y="299"/>
                      <a:pt x="148" y="299"/>
                    </a:cubicBezTo>
                    <a:cubicBezTo>
                      <a:pt x="230" y="299"/>
                      <a:pt x="300" y="234"/>
                      <a:pt x="300" y="152"/>
                    </a:cubicBezTo>
                    <a:cubicBezTo>
                      <a:pt x="300" y="70"/>
                      <a:pt x="230" y="0"/>
                      <a:pt x="1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3008405" y="2198972"/>
                <a:ext cx="74318" cy="74318"/>
              </a:xfrm>
              <a:custGeom>
                <a:avLst/>
                <a:gdLst/>
                <a:ahLst/>
                <a:cxnLst/>
                <a:rect l="l" t="t" r="r" b="b"/>
                <a:pathLst>
                  <a:path w="512" h="512" extrusionOk="0">
                    <a:moveTo>
                      <a:pt x="256" y="0"/>
                    </a:moveTo>
                    <a:cubicBezTo>
                      <a:pt x="117" y="0"/>
                      <a:pt x="0" y="113"/>
                      <a:pt x="0" y="256"/>
                    </a:cubicBezTo>
                    <a:cubicBezTo>
                      <a:pt x="0" y="395"/>
                      <a:pt x="117" y="512"/>
                      <a:pt x="256" y="512"/>
                    </a:cubicBezTo>
                    <a:cubicBezTo>
                      <a:pt x="399" y="512"/>
                      <a:pt x="512" y="395"/>
                      <a:pt x="512" y="256"/>
                    </a:cubicBezTo>
                    <a:cubicBezTo>
                      <a:pt x="512" y="113"/>
                      <a:pt x="399" y="0"/>
                      <a:pt x="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3719915" y="2985720"/>
                <a:ext cx="92027" cy="92752"/>
              </a:xfrm>
              <a:custGeom>
                <a:avLst/>
                <a:gdLst/>
                <a:ahLst/>
                <a:cxnLst/>
                <a:rect l="l" t="t" r="r" b="b"/>
                <a:pathLst>
                  <a:path w="634" h="639" extrusionOk="0">
                    <a:moveTo>
                      <a:pt x="317" y="1"/>
                    </a:moveTo>
                    <a:cubicBezTo>
                      <a:pt x="144" y="1"/>
                      <a:pt x="1" y="144"/>
                      <a:pt x="1" y="322"/>
                    </a:cubicBezTo>
                    <a:cubicBezTo>
                      <a:pt x="1" y="495"/>
                      <a:pt x="144" y="638"/>
                      <a:pt x="317" y="638"/>
                    </a:cubicBezTo>
                    <a:cubicBezTo>
                      <a:pt x="491" y="638"/>
                      <a:pt x="634" y="495"/>
                      <a:pt x="634" y="322"/>
                    </a:cubicBezTo>
                    <a:cubicBezTo>
                      <a:pt x="634" y="144"/>
                      <a:pt x="491"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2401795" y="3591614"/>
                <a:ext cx="83172" cy="83172"/>
              </a:xfrm>
              <a:custGeom>
                <a:avLst/>
                <a:gdLst/>
                <a:ahLst/>
                <a:cxnLst/>
                <a:rect l="l" t="t" r="r" b="b"/>
                <a:pathLst>
                  <a:path w="573" h="573" extrusionOk="0">
                    <a:moveTo>
                      <a:pt x="287" y="0"/>
                    </a:moveTo>
                    <a:cubicBezTo>
                      <a:pt x="131" y="0"/>
                      <a:pt x="1" y="130"/>
                      <a:pt x="1" y="286"/>
                    </a:cubicBezTo>
                    <a:cubicBezTo>
                      <a:pt x="1" y="447"/>
                      <a:pt x="131" y="573"/>
                      <a:pt x="287" y="573"/>
                    </a:cubicBezTo>
                    <a:cubicBezTo>
                      <a:pt x="447" y="573"/>
                      <a:pt x="573" y="447"/>
                      <a:pt x="573" y="286"/>
                    </a:cubicBezTo>
                    <a:cubicBezTo>
                      <a:pt x="573" y="130"/>
                      <a:pt x="447" y="0"/>
                      <a:pt x="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2859187" y="3827001"/>
                <a:ext cx="78237" cy="78237"/>
              </a:xfrm>
              <a:custGeom>
                <a:avLst/>
                <a:gdLst/>
                <a:ahLst/>
                <a:cxnLst/>
                <a:rect l="l" t="t" r="r" b="b"/>
                <a:pathLst>
                  <a:path w="539" h="539" extrusionOk="0">
                    <a:moveTo>
                      <a:pt x="269" y="1"/>
                    </a:moveTo>
                    <a:cubicBezTo>
                      <a:pt x="122" y="1"/>
                      <a:pt x="0" y="122"/>
                      <a:pt x="0" y="270"/>
                    </a:cubicBezTo>
                    <a:cubicBezTo>
                      <a:pt x="0" y="417"/>
                      <a:pt x="122" y="538"/>
                      <a:pt x="269" y="538"/>
                    </a:cubicBezTo>
                    <a:cubicBezTo>
                      <a:pt x="417" y="538"/>
                      <a:pt x="538" y="417"/>
                      <a:pt x="538" y="270"/>
                    </a:cubicBezTo>
                    <a:cubicBezTo>
                      <a:pt x="538" y="122"/>
                      <a:pt x="417" y="1"/>
                      <a:pt x="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a:off x="2221092" y="4678610"/>
                <a:ext cx="96962" cy="96962"/>
              </a:xfrm>
              <a:custGeom>
                <a:avLst/>
                <a:gdLst/>
                <a:ahLst/>
                <a:cxnLst/>
                <a:rect l="l" t="t" r="r" b="b"/>
                <a:pathLst>
                  <a:path w="668" h="668" extrusionOk="0">
                    <a:moveTo>
                      <a:pt x="334" y="0"/>
                    </a:moveTo>
                    <a:cubicBezTo>
                      <a:pt x="152" y="0"/>
                      <a:pt x="0" y="152"/>
                      <a:pt x="0" y="334"/>
                    </a:cubicBezTo>
                    <a:cubicBezTo>
                      <a:pt x="0" y="520"/>
                      <a:pt x="152" y="668"/>
                      <a:pt x="334" y="668"/>
                    </a:cubicBezTo>
                    <a:cubicBezTo>
                      <a:pt x="520" y="668"/>
                      <a:pt x="668" y="520"/>
                      <a:pt x="668" y="334"/>
                    </a:cubicBezTo>
                    <a:cubicBezTo>
                      <a:pt x="668" y="152"/>
                      <a:pt x="520"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6369729" y="4616195"/>
                <a:ext cx="86946" cy="86366"/>
              </a:xfrm>
              <a:custGeom>
                <a:avLst/>
                <a:gdLst/>
                <a:ahLst/>
                <a:cxnLst/>
                <a:rect l="l" t="t" r="r" b="b"/>
                <a:pathLst>
                  <a:path w="599" h="595" extrusionOk="0">
                    <a:moveTo>
                      <a:pt x="299" y="1"/>
                    </a:moveTo>
                    <a:cubicBezTo>
                      <a:pt x="135" y="1"/>
                      <a:pt x="0" y="135"/>
                      <a:pt x="0" y="300"/>
                    </a:cubicBezTo>
                    <a:cubicBezTo>
                      <a:pt x="0" y="465"/>
                      <a:pt x="135" y="595"/>
                      <a:pt x="299" y="595"/>
                    </a:cubicBezTo>
                    <a:cubicBezTo>
                      <a:pt x="464" y="595"/>
                      <a:pt x="598" y="465"/>
                      <a:pt x="598" y="300"/>
                    </a:cubicBezTo>
                    <a:cubicBezTo>
                      <a:pt x="598" y="135"/>
                      <a:pt x="464" y="1"/>
                      <a:pt x="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p:nvPr/>
            </p:nvSpPr>
            <p:spPr>
              <a:xfrm>
                <a:off x="3479715" y="2312771"/>
                <a:ext cx="133540" cy="134266"/>
              </a:xfrm>
              <a:custGeom>
                <a:avLst/>
                <a:gdLst/>
                <a:ahLst/>
                <a:cxnLst/>
                <a:rect l="l" t="t" r="r" b="b"/>
                <a:pathLst>
                  <a:path w="920" h="925" extrusionOk="0">
                    <a:moveTo>
                      <a:pt x="460" y="1"/>
                    </a:moveTo>
                    <a:lnTo>
                      <a:pt x="429" y="131"/>
                    </a:lnTo>
                    <a:cubicBezTo>
                      <a:pt x="395" y="283"/>
                      <a:pt x="278" y="400"/>
                      <a:pt x="130" y="430"/>
                    </a:cubicBezTo>
                    <a:lnTo>
                      <a:pt x="0" y="461"/>
                    </a:lnTo>
                    <a:lnTo>
                      <a:pt x="130" y="491"/>
                    </a:lnTo>
                    <a:cubicBezTo>
                      <a:pt x="278" y="526"/>
                      <a:pt x="395" y="643"/>
                      <a:pt x="429" y="794"/>
                    </a:cubicBezTo>
                    <a:lnTo>
                      <a:pt x="460" y="924"/>
                    </a:lnTo>
                    <a:lnTo>
                      <a:pt x="490" y="794"/>
                    </a:lnTo>
                    <a:cubicBezTo>
                      <a:pt x="525" y="643"/>
                      <a:pt x="642" y="526"/>
                      <a:pt x="789" y="491"/>
                    </a:cubicBezTo>
                    <a:lnTo>
                      <a:pt x="919" y="461"/>
                    </a:lnTo>
                    <a:lnTo>
                      <a:pt x="789" y="430"/>
                    </a:lnTo>
                    <a:cubicBezTo>
                      <a:pt x="642" y="400"/>
                      <a:pt x="525" y="283"/>
                      <a:pt x="490" y="131"/>
                    </a:cubicBezTo>
                    <a:lnTo>
                      <a:pt x="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8"/>
              <p:cNvSpPr/>
              <p:nvPr/>
            </p:nvSpPr>
            <p:spPr>
              <a:xfrm>
                <a:off x="4940401" y="2305369"/>
                <a:ext cx="134266" cy="133540"/>
              </a:xfrm>
              <a:custGeom>
                <a:avLst/>
                <a:gdLst/>
                <a:ahLst/>
                <a:cxnLst/>
                <a:rect l="l" t="t" r="r" b="b"/>
                <a:pathLst>
                  <a:path w="925" h="920" extrusionOk="0">
                    <a:moveTo>
                      <a:pt x="460" y="0"/>
                    </a:moveTo>
                    <a:lnTo>
                      <a:pt x="430" y="130"/>
                    </a:lnTo>
                    <a:cubicBezTo>
                      <a:pt x="400" y="278"/>
                      <a:pt x="283" y="395"/>
                      <a:pt x="131" y="429"/>
                    </a:cubicBezTo>
                    <a:lnTo>
                      <a:pt x="1" y="460"/>
                    </a:lnTo>
                    <a:lnTo>
                      <a:pt x="131" y="490"/>
                    </a:lnTo>
                    <a:cubicBezTo>
                      <a:pt x="283" y="525"/>
                      <a:pt x="400" y="642"/>
                      <a:pt x="430" y="789"/>
                    </a:cubicBezTo>
                    <a:lnTo>
                      <a:pt x="460" y="919"/>
                    </a:lnTo>
                    <a:lnTo>
                      <a:pt x="491" y="789"/>
                    </a:lnTo>
                    <a:cubicBezTo>
                      <a:pt x="525" y="642"/>
                      <a:pt x="642" y="525"/>
                      <a:pt x="790" y="490"/>
                    </a:cubicBezTo>
                    <a:lnTo>
                      <a:pt x="924" y="460"/>
                    </a:lnTo>
                    <a:lnTo>
                      <a:pt x="790" y="429"/>
                    </a:lnTo>
                    <a:cubicBezTo>
                      <a:pt x="642" y="395"/>
                      <a:pt x="525" y="278"/>
                      <a:pt x="491" y="130"/>
                    </a:cubicBezTo>
                    <a:lnTo>
                      <a:pt x="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8"/>
              <p:cNvSpPr/>
              <p:nvPr/>
            </p:nvSpPr>
            <p:spPr>
              <a:xfrm>
                <a:off x="6302958" y="3649625"/>
                <a:ext cx="133540" cy="134121"/>
              </a:xfrm>
              <a:custGeom>
                <a:avLst/>
                <a:gdLst/>
                <a:ahLst/>
                <a:cxnLst/>
                <a:rect l="l" t="t" r="r" b="b"/>
                <a:pathLst>
                  <a:path w="920" h="924" extrusionOk="0">
                    <a:moveTo>
                      <a:pt x="460" y="0"/>
                    </a:moveTo>
                    <a:lnTo>
                      <a:pt x="430" y="130"/>
                    </a:lnTo>
                    <a:cubicBezTo>
                      <a:pt x="395" y="282"/>
                      <a:pt x="278" y="399"/>
                      <a:pt x="131" y="429"/>
                    </a:cubicBezTo>
                    <a:lnTo>
                      <a:pt x="1" y="460"/>
                    </a:lnTo>
                    <a:lnTo>
                      <a:pt x="131" y="490"/>
                    </a:lnTo>
                    <a:cubicBezTo>
                      <a:pt x="278" y="525"/>
                      <a:pt x="395" y="642"/>
                      <a:pt x="430" y="789"/>
                    </a:cubicBezTo>
                    <a:lnTo>
                      <a:pt x="460" y="924"/>
                    </a:lnTo>
                    <a:lnTo>
                      <a:pt x="490" y="789"/>
                    </a:lnTo>
                    <a:cubicBezTo>
                      <a:pt x="525" y="642"/>
                      <a:pt x="642" y="525"/>
                      <a:pt x="790" y="490"/>
                    </a:cubicBezTo>
                    <a:lnTo>
                      <a:pt x="920" y="460"/>
                    </a:lnTo>
                    <a:lnTo>
                      <a:pt x="790" y="429"/>
                    </a:lnTo>
                    <a:cubicBezTo>
                      <a:pt x="642" y="399"/>
                      <a:pt x="525" y="282"/>
                      <a:pt x="490" y="130"/>
                    </a:cubicBezTo>
                    <a:lnTo>
                      <a:pt x="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6009748" y="2131622"/>
                <a:ext cx="134121" cy="134121"/>
              </a:xfrm>
              <a:custGeom>
                <a:avLst/>
                <a:gdLst/>
                <a:ahLst/>
                <a:cxnLst/>
                <a:rect l="l" t="t" r="r" b="b"/>
                <a:pathLst>
                  <a:path w="924" h="924" extrusionOk="0">
                    <a:moveTo>
                      <a:pt x="460" y="0"/>
                    </a:moveTo>
                    <a:lnTo>
                      <a:pt x="429" y="131"/>
                    </a:lnTo>
                    <a:cubicBezTo>
                      <a:pt x="399" y="282"/>
                      <a:pt x="282" y="395"/>
                      <a:pt x="130" y="430"/>
                    </a:cubicBezTo>
                    <a:lnTo>
                      <a:pt x="0" y="460"/>
                    </a:lnTo>
                    <a:lnTo>
                      <a:pt x="130" y="490"/>
                    </a:lnTo>
                    <a:cubicBezTo>
                      <a:pt x="282" y="525"/>
                      <a:pt x="399" y="642"/>
                      <a:pt x="429" y="790"/>
                    </a:cubicBezTo>
                    <a:lnTo>
                      <a:pt x="460" y="924"/>
                    </a:lnTo>
                    <a:lnTo>
                      <a:pt x="490" y="790"/>
                    </a:lnTo>
                    <a:cubicBezTo>
                      <a:pt x="525" y="642"/>
                      <a:pt x="642" y="525"/>
                      <a:pt x="794" y="490"/>
                    </a:cubicBezTo>
                    <a:lnTo>
                      <a:pt x="924" y="460"/>
                    </a:lnTo>
                    <a:lnTo>
                      <a:pt x="794" y="430"/>
                    </a:lnTo>
                    <a:cubicBezTo>
                      <a:pt x="642" y="395"/>
                      <a:pt x="525" y="282"/>
                      <a:pt x="490" y="131"/>
                    </a:cubicBezTo>
                    <a:lnTo>
                      <a:pt x="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6802722" y="4592390"/>
                <a:ext cx="134121" cy="134121"/>
              </a:xfrm>
              <a:custGeom>
                <a:avLst/>
                <a:gdLst/>
                <a:ahLst/>
                <a:cxnLst/>
                <a:rect l="l" t="t" r="r" b="b"/>
                <a:pathLst>
                  <a:path w="924" h="924" extrusionOk="0">
                    <a:moveTo>
                      <a:pt x="460" y="0"/>
                    </a:moveTo>
                    <a:lnTo>
                      <a:pt x="429" y="134"/>
                    </a:lnTo>
                    <a:cubicBezTo>
                      <a:pt x="395" y="282"/>
                      <a:pt x="282" y="399"/>
                      <a:pt x="130" y="434"/>
                    </a:cubicBezTo>
                    <a:lnTo>
                      <a:pt x="0" y="464"/>
                    </a:lnTo>
                    <a:lnTo>
                      <a:pt x="130" y="494"/>
                    </a:lnTo>
                    <a:cubicBezTo>
                      <a:pt x="282" y="529"/>
                      <a:pt x="395" y="642"/>
                      <a:pt x="429" y="793"/>
                    </a:cubicBezTo>
                    <a:lnTo>
                      <a:pt x="460" y="924"/>
                    </a:lnTo>
                    <a:lnTo>
                      <a:pt x="490" y="793"/>
                    </a:lnTo>
                    <a:cubicBezTo>
                      <a:pt x="525" y="642"/>
                      <a:pt x="642" y="529"/>
                      <a:pt x="789" y="494"/>
                    </a:cubicBezTo>
                    <a:lnTo>
                      <a:pt x="924" y="464"/>
                    </a:lnTo>
                    <a:lnTo>
                      <a:pt x="789" y="434"/>
                    </a:lnTo>
                    <a:cubicBezTo>
                      <a:pt x="642" y="399"/>
                      <a:pt x="525" y="282"/>
                      <a:pt x="490" y="134"/>
                    </a:cubicBezTo>
                    <a:lnTo>
                      <a:pt x="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8"/>
              <p:cNvSpPr/>
              <p:nvPr/>
            </p:nvSpPr>
            <p:spPr>
              <a:xfrm>
                <a:off x="6572230" y="2668986"/>
                <a:ext cx="133540" cy="134121"/>
              </a:xfrm>
              <a:custGeom>
                <a:avLst/>
                <a:gdLst/>
                <a:ahLst/>
                <a:cxnLst/>
                <a:rect l="l" t="t" r="r" b="b"/>
                <a:pathLst>
                  <a:path w="920" h="924" extrusionOk="0">
                    <a:moveTo>
                      <a:pt x="460" y="0"/>
                    </a:moveTo>
                    <a:lnTo>
                      <a:pt x="430" y="135"/>
                    </a:lnTo>
                    <a:cubicBezTo>
                      <a:pt x="395" y="282"/>
                      <a:pt x="278" y="399"/>
                      <a:pt x="131" y="434"/>
                    </a:cubicBezTo>
                    <a:lnTo>
                      <a:pt x="0" y="464"/>
                    </a:lnTo>
                    <a:lnTo>
                      <a:pt x="131" y="495"/>
                    </a:lnTo>
                    <a:cubicBezTo>
                      <a:pt x="278" y="529"/>
                      <a:pt x="395" y="642"/>
                      <a:pt x="430" y="794"/>
                    </a:cubicBezTo>
                    <a:lnTo>
                      <a:pt x="460" y="924"/>
                    </a:lnTo>
                    <a:lnTo>
                      <a:pt x="490" y="794"/>
                    </a:lnTo>
                    <a:cubicBezTo>
                      <a:pt x="525" y="642"/>
                      <a:pt x="642" y="529"/>
                      <a:pt x="790" y="495"/>
                    </a:cubicBezTo>
                    <a:lnTo>
                      <a:pt x="920" y="464"/>
                    </a:lnTo>
                    <a:lnTo>
                      <a:pt x="790" y="434"/>
                    </a:lnTo>
                    <a:cubicBezTo>
                      <a:pt x="642" y="399"/>
                      <a:pt x="525" y="282"/>
                      <a:pt x="490" y="135"/>
                    </a:cubicBezTo>
                    <a:lnTo>
                      <a:pt x="4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8"/>
              <p:cNvSpPr/>
              <p:nvPr/>
            </p:nvSpPr>
            <p:spPr>
              <a:xfrm>
                <a:off x="2299759" y="2973651"/>
                <a:ext cx="134121" cy="134266"/>
              </a:xfrm>
              <a:custGeom>
                <a:avLst/>
                <a:gdLst/>
                <a:ahLst/>
                <a:cxnLst/>
                <a:rect l="l" t="t" r="r" b="b"/>
                <a:pathLst>
                  <a:path w="924" h="925" extrusionOk="0">
                    <a:moveTo>
                      <a:pt x="460" y="1"/>
                    </a:moveTo>
                    <a:lnTo>
                      <a:pt x="430" y="135"/>
                    </a:lnTo>
                    <a:cubicBezTo>
                      <a:pt x="395" y="282"/>
                      <a:pt x="282" y="400"/>
                      <a:pt x="130" y="434"/>
                    </a:cubicBezTo>
                    <a:lnTo>
                      <a:pt x="0" y="465"/>
                    </a:lnTo>
                    <a:lnTo>
                      <a:pt x="130" y="495"/>
                    </a:lnTo>
                    <a:cubicBezTo>
                      <a:pt x="282" y="530"/>
                      <a:pt x="395" y="642"/>
                      <a:pt x="430" y="794"/>
                    </a:cubicBezTo>
                    <a:lnTo>
                      <a:pt x="460" y="924"/>
                    </a:lnTo>
                    <a:lnTo>
                      <a:pt x="490" y="794"/>
                    </a:lnTo>
                    <a:cubicBezTo>
                      <a:pt x="525" y="642"/>
                      <a:pt x="642" y="530"/>
                      <a:pt x="789" y="495"/>
                    </a:cubicBezTo>
                    <a:lnTo>
                      <a:pt x="924" y="465"/>
                    </a:lnTo>
                    <a:lnTo>
                      <a:pt x="789" y="434"/>
                    </a:lnTo>
                    <a:cubicBezTo>
                      <a:pt x="642" y="400"/>
                      <a:pt x="525" y="282"/>
                      <a:pt x="490" y="135"/>
                    </a:cubicBezTo>
                    <a:lnTo>
                      <a:pt x="4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8"/>
              <p:cNvSpPr/>
              <p:nvPr/>
            </p:nvSpPr>
            <p:spPr>
              <a:xfrm>
                <a:off x="2724485" y="4627517"/>
                <a:ext cx="99575" cy="98994"/>
              </a:xfrm>
              <a:custGeom>
                <a:avLst/>
                <a:gdLst/>
                <a:ahLst/>
                <a:cxnLst/>
                <a:rect l="l" t="t" r="r" b="b"/>
                <a:pathLst>
                  <a:path w="686" h="682" extrusionOk="0">
                    <a:moveTo>
                      <a:pt x="343" y="1"/>
                    </a:moveTo>
                    <a:lnTo>
                      <a:pt x="321" y="96"/>
                    </a:lnTo>
                    <a:cubicBezTo>
                      <a:pt x="295" y="205"/>
                      <a:pt x="209" y="291"/>
                      <a:pt x="100" y="317"/>
                    </a:cubicBezTo>
                    <a:lnTo>
                      <a:pt x="1" y="339"/>
                    </a:lnTo>
                    <a:lnTo>
                      <a:pt x="100" y="361"/>
                    </a:lnTo>
                    <a:cubicBezTo>
                      <a:pt x="209" y="387"/>
                      <a:pt x="295" y="473"/>
                      <a:pt x="321" y="586"/>
                    </a:cubicBezTo>
                    <a:lnTo>
                      <a:pt x="343" y="682"/>
                    </a:lnTo>
                    <a:lnTo>
                      <a:pt x="365" y="586"/>
                    </a:lnTo>
                    <a:cubicBezTo>
                      <a:pt x="391" y="473"/>
                      <a:pt x="478" y="387"/>
                      <a:pt x="590" y="361"/>
                    </a:cubicBezTo>
                    <a:lnTo>
                      <a:pt x="686" y="339"/>
                    </a:lnTo>
                    <a:lnTo>
                      <a:pt x="590" y="317"/>
                    </a:lnTo>
                    <a:cubicBezTo>
                      <a:pt x="478" y="291"/>
                      <a:pt x="391" y="205"/>
                      <a:pt x="365" y="96"/>
                    </a:cubicBezTo>
                    <a:lnTo>
                      <a:pt x="3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18"/>
            <p:cNvGrpSpPr/>
            <p:nvPr/>
          </p:nvGrpSpPr>
          <p:grpSpPr>
            <a:xfrm>
              <a:off x="2757507" y="2830946"/>
              <a:ext cx="488438" cy="667265"/>
              <a:chOff x="2776288" y="2554319"/>
              <a:chExt cx="488438" cy="667265"/>
            </a:xfrm>
          </p:grpSpPr>
          <p:sp>
            <p:nvSpPr>
              <p:cNvPr id="219" name="Google Shape;219;p18"/>
              <p:cNvSpPr/>
              <p:nvPr/>
            </p:nvSpPr>
            <p:spPr>
              <a:xfrm>
                <a:off x="2803286" y="2697875"/>
                <a:ext cx="433861" cy="433135"/>
              </a:xfrm>
              <a:custGeom>
                <a:avLst/>
                <a:gdLst/>
                <a:ahLst/>
                <a:cxnLst/>
                <a:rect l="l" t="t" r="r" b="b"/>
                <a:pathLst>
                  <a:path w="2989" h="2984" extrusionOk="0">
                    <a:moveTo>
                      <a:pt x="1" y="0"/>
                    </a:moveTo>
                    <a:lnTo>
                      <a:pt x="1" y="2983"/>
                    </a:lnTo>
                    <a:lnTo>
                      <a:pt x="2988" y="2983"/>
                    </a:lnTo>
                    <a:lnTo>
                      <a:pt x="2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8"/>
              <p:cNvSpPr/>
              <p:nvPr/>
            </p:nvSpPr>
            <p:spPr>
              <a:xfrm>
                <a:off x="2927247" y="2554319"/>
                <a:ext cx="186521" cy="178828"/>
              </a:xfrm>
              <a:custGeom>
                <a:avLst/>
                <a:gdLst/>
                <a:ahLst/>
                <a:cxnLst/>
                <a:rect l="l" t="t" r="r" b="b"/>
                <a:pathLst>
                  <a:path w="1285" h="1232" extrusionOk="0">
                    <a:moveTo>
                      <a:pt x="643" y="1"/>
                    </a:moveTo>
                    <a:cubicBezTo>
                      <a:pt x="287" y="1"/>
                      <a:pt x="1" y="291"/>
                      <a:pt x="1" y="642"/>
                    </a:cubicBezTo>
                    <a:lnTo>
                      <a:pt x="1" y="1175"/>
                    </a:lnTo>
                    <a:cubicBezTo>
                      <a:pt x="1" y="1206"/>
                      <a:pt x="27" y="1232"/>
                      <a:pt x="57" y="1232"/>
                    </a:cubicBezTo>
                    <a:cubicBezTo>
                      <a:pt x="88" y="1232"/>
                      <a:pt x="114" y="1206"/>
                      <a:pt x="114" y="1175"/>
                    </a:cubicBezTo>
                    <a:lnTo>
                      <a:pt x="114" y="642"/>
                    </a:lnTo>
                    <a:cubicBezTo>
                      <a:pt x="114" y="352"/>
                      <a:pt x="352" y="118"/>
                      <a:pt x="643" y="118"/>
                    </a:cubicBezTo>
                    <a:cubicBezTo>
                      <a:pt x="933" y="118"/>
                      <a:pt x="1167" y="352"/>
                      <a:pt x="1167" y="642"/>
                    </a:cubicBezTo>
                    <a:lnTo>
                      <a:pt x="1167" y="1175"/>
                    </a:lnTo>
                    <a:cubicBezTo>
                      <a:pt x="1167" y="1206"/>
                      <a:pt x="1193" y="1232"/>
                      <a:pt x="1228" y="1232"/>
                    </a:cubicBezTo>
                    <a:cubicBezTo>
                      <a:pt x="1258" y="1232"/>
                      <a:pt x="1284" y="1206"/>
                      <a:pt x="1284" y="1175"/>
                    </a:cubicBezTo>
                    <a:lnTo>
                      <a:pt x="1284" y="642"/>
                    </a:lnTo>
                    <a:cubicBezTo>
                      <a:pt x="1284" y="291"/>
                      <a:pt x="998" y="1"/>
                      <a:pt x="6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a:off x="2776288" y="3130864"/>
                <a:ext cx="488438" cy="90720"/>
              </a:xfrm>
              <a:custGeom>
                <a:avLst/>
                <a:gdLst/>
                <a:ahLst/>
                <a:cxnLst/>
                <a:rect l="l" t="t" r="r" b="b"/>
                <a:pathLst>
                  <a:path w="3365" h="625" extrusionOk="0">
                    <a:moveTo>
                      <a:pt x="187" y="0"/>
                    </a:moveTo>
                    <a:lnTo>
                      <a:pt x="0" y="624"/>
                    </a:lnTo>
                    <a:lnTo>
                      <a:pt x="3365" y="624"/>
                    </a:lnTo>
                    <a:lnTo>
                      <a:pt x="3174" y="0"/>
                    </a:lnTo>
                    <a:close/>
                  </a:path>
                </a:pathLst>
              </a:custGeom>
              <a:solidFill>
                <a:srgbClr val="00B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18"/>
            <p:cNvGrpSpPr/>
            <p:nvPr/>
          </p:nvGrpSpPr>
          <p:grpSpPr>
            <a:xfrm>
              <a:off x="4274146" y="2553231"/>
              <a:ext cx="587868" cy="556515"/>
              <a:chOff x="4292927" y="2276604"/>
              <a:chExt cx="587868" cy="556515"/>
            </a:xfrm>
          </p:grpSpPr>
          <p:sp>
            <p:nvSpPr>
              <p:cNvPr id="223" name="Google Shape;223;p18"/>
              <p:cNvSpPr/>
              <p:nvPr/>
            </p:nvSpPr>
            <p:spPr>
              <a:xfrm>
                <a:off x="4292927" y="2326972"/>
                <a:ext cx="525017" cy="506147"/>
              </a:xfrm>
              <a:custGeom>
                <a:avLst/>
                <a:gdLst/>
                <a:ahLst/>
                <a:cxnLst/>
                <a:rect l="l" t="t" r="r" b="b"/>
                <a:pathLst>
                  <a:path w="3617" h="3487" extrusionOk="0">
                    <a:moveTo>
                      <a:pt x="1808" y="0"/>
                    </a:moveTo>
                    <a:cubicBezTo>
                      <a:pt x="811" y="0"/>
                      <a:pt x="0" y="655"/>
                      <a:pt x="0" y="1462"/>
                    </a:cubicBezTo>
                    <a:cubicBezTo>
                      <a:pt x="0" y="1977"/>
                      <a:pt x="330" y="2433"/>
                      <a:pt x="828" y="2693"/>
                    </a:cubicBezTo>
                    <a:lnTo>
                      <a:pt x="1214" y="3486"/>
                    </a:lnTo>
                    <a:lnTo>
                      <a:pt x="1501" y="2905"/>
                    </a:lnTo>
                    <a:cubicBezTo>
                      <a:pt x="1600" y="2918"/>
                      <a:pt x="1704" y="2927"/>
                      <a:pt x="1808" y="2927"/>
                    </a:cubicBezTo>
                    <a:cubicBezTo>
                      <a:pt x="2810" y="2927"/>
                      <a:pt x="3616" y="2272"/>
                      <a:pt x="3616" y="1462"/>
                    </a:cubicBezTo>
                    <a:cubicBezTo>
                      <a:pt x="3616" y="655"/>
                      <a:pt x="2810" y="0"/>
                      <a:pt x="1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p:nvPr/>
            </p:nvSpPr>
            <p:spPr>
              <a:xfrm>
                <a:off x="4343876" y="2326972"/>
                <a:ext cx="474068" cy="407879"/>
              </a:xfrm>
              <a:custGeom>
                <a:avLst/>
                <a:gdLst/>
                <a:ahLst/>
                <a:cxnLst/>
                <a:rect l="l" t="t" r="r" b="b"/>
                <a:pathLst>
                  <a:path w="3266" h="2810" extrusionOk="0">
                    <a:moveTo>
                      <a:pt x="1457" y="0"/>
                    </a:moveTo>
                    <a:cubicBezTo>
                      <a:pt x="1184" y="0"/>
                      <a:pt x="924" y="48"/>
                      <a:pt x="690" y="139"/>
                    </a:cubicBezTo>
                    <a:cubicBezTo>
                      <a:pt x="269" y="404"/>
                      <a:pt x="1" y="820"/>
                      <a:pt x="1" y="1284"/>
                    </a:cubicBezTo>
                    <a:cubicBezTo>
                      <a:pt x="1" y="2095"/>
                      <a:pt x="811" y="2749"/>
                      <a:pt x="1809" y="2749"/>
                    </a:cubicBezTo>
                    <a:cubicBezTo>
                      <a:pt x="1917" y="2749"/>
                      <a:pt x="2021" y="2741"/>
                      <a:pt x="2121" y="2728"/>
                    </a:cubicBezTo>
                    <a:lnTo>
                      <a:pt x="2160" y="2810"/>
                    </a:lnTo>
                    <a:cubicBezTo>
                      <a:pt x="2810" y="2589"/>
                      <a:pt x="3265" y="2069"/>
                      <a:pt x="3265" y="1462"/>
                    </a:cubicBezTo>
                    <a:cubicBezTo>
                      <a:pt x="3265" y="655"/>
                      <a:pt x="2459" y="0"/>
                      <a:pt x="1457" y="0"/>
                    </a:cubicBezTo>
                    <a:close/>
                  </a:path>
                </a:pathLst>
              </a:custGeom>
              <a:solidFill>
                <a:srgbClr val="0083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8"/>
              <p:cNvSpPr/>
              <p:nvPr/>
            </p:nvSpPr>
            <p:spPr>
              <a:xfrm>
                <a:off x="4355778" y="2276604"/>
                <a:ext cx="525017" cy="506727"/>
              </a:xfrm>
              <a:custGeom>
                <a:avLst/>
                <a:gdLst/>
                <a:ahLst/>
                <a:cxnLst/>
                <a:rect l="l" t="t" r="r" b="b"/>
                <a:pathLst>
                  <a:path w="3617" h="3491" extrusionOk="0">
                    <a:moveTo>
                      <a:pt x="1809" y="1"/>
                    </a:moveTo>
                    <a:cubicBezTo>
                      <a:pt x="812" y="1"/>
                      <a:pt x="1" y="660"/>
                      <a:pt x="1" y="1466"/>
                    </a:cubicBezTo>
                    <a:cubicBezTo>
                      <a:pt x="1" y="2272"/>
                      <a:pt x="812" y="2927"/>
                      <a:pt x="1809" y="2927"/>
                    </a:cubicBezTo>
                    <a:cubicBezTo>
                      <a:pt x="1917" y="2927"/>
                      <a:pt x="2017" y="2923"/>
                      <a:pt x="2121" y="2905"/>
                    </a:cubicBezTo>
                    <a:lnTo>
                      <a:pt x="2403" y="3491"/>
                    </a:lnTo>
                    <a:lnTo>
                      <a:pt x="2789" y="2697"/>
                    </a:lnTo>
                    <a:cubicBezTo>
                      <a:pt x="3287" y="2433"/>
                      <a:pt x="3617" y="1982"/>
                      <a:pt x="3617" y="1466"/>
                    </a:cubicBezTo>
                    <a:cubicBezTo>
                      <a:pt x="3617" y="660"/>
                      <a:pt x="2810" y="1"/>
                      <a:pt x="1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18"/>
            <p:cNvGrpSpPr/>
            <p:nvPr/>
          </p:nvGrpSpPr>
          <p:grpSpPr>
            <a:xfrm>
              <a:off x="5859324" y="3058109"/>
              <a:ext cx="520517" cy="303514"/>
              <a:chOff x="5878105" y="2781482"/>
              <a:chExt cx="520517" cy="303514"/>
            </a:xfrm>
          </p:grpSpPr>
          <p:sp>
            <p:nvSpPr>
              <p:cNvPr id="227" name="Google Shape;227;p18"/>
              <p:cNvSpPr/>
              <p:nvPr/>
            </p:nvSpPr>
            <p:spPr>
              <a:xfrm>
                <a:off x="5878105" y="2781482"/>
                <a:ext cx="520517" cy="303514"/>
              </a:xfrm>
              <a:custGeom>
                <a:avLst/>
                <a:gdLst/>
                <a:ahLst/>
                <a:cxnLst/>
                <a:rect l="l" t="t" r="r" b="b"/>
                <a:pathLst>
                  <a:path w="3586" h="2091" extrusionOk="0">
                    <a:moveTo>
                      <a:pt x="195" y="1"/>
                    </a:moveTo>
                    <a:cubicBezTo>
                      <a:pt x="87" y="1"/>
                      <a:pt x="0" y="92"/>
                      <a:pt x="0" y="200"/>
                    </a:cubicBezTo>
                    <a:lnTo>
                      <a:pt x="0" y="1895"/>
                    </a:lnTo>
                    <a:cubicBezTo>
                      <a:pt x="0" y="2004"/>
                      <a:pt x="87" y="2091"/>
                      <a:pt x="195" y="2091"/>
                    </a:cubicBezTo>
                    <a:lnTo>
                      <a:pt x="3391" y="2091"/>
                    </a:lnTo>
                    <a:cubicBezTo>
                      <a:pt x="3499" y="2091"/>
                      <a:pt x="3586" y="2004"/>
                      <a:pt x="3586" y="1895"/>
                    </a:cubicBezTo>
                    <a:lnTo>
                      <a:pt x="3586" y="200"/>
                    </a:lnTo>
                    <a:cubicBezTo>
                      <a:pt x="3586" y="92"/>
                      <a:pt x="3499" y="1"/>
                      <a:pt x="3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8"/>
              <p:cNvSpPr/>
              <p:nvPr/>
            </p:nvSpPr>
            <p:spPr>
              <a:xfrm>
                <a:off x="5878105" y="2843172"/>
                <a:ext cx="520517" cy="61835"/>
              </a:xfrm>
              <a:custGeom>
                <a:avLst/>
                <a:gdLst/>
                <a:ahLst/>
                <a:cxnLst/>
                <a:rect l="l" t="t" r="r" b="b"/>
                <a:pathLst>
                  <a:path w="3586" h="426" extrusionOk="0">
                    <a:moveTo>
                      <a:pt x="0" y="1"/>
                    </a:moveTo>
                    <a:lnTo>
                      <a:pt x="0" y="425"/>
                    </a:lnTo>
                    <a:lnTo>
                      <a:pt x="3586" y="425"/>
                    </a:lnTo>
                    <a:lnTo>
                      <a:pt x="3586" y="1"/>
                    </a:ln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8"/>
              <p:cNvSpPr/>
              <p:nvPr/>
            </p:nvSpPr>
            <p:spPr>
              <a:xfrm>
                <a:off x="5923973" y="2924312"/>
                <a:ext cx="217293" cy="18434"/>
              </a:xfrm>
              <a:custGeom>
                <a:avLst/>
                <a:gdLst/>
                <a:ahLst/>
                <a:cxnLst/>
                <a:rect l="l" t="t" r="r" b="b"/>
                <a:pathLst>
                  <a:path w="1497" h="127" extrusionOk="0">
                    <a:moveTo>
                      <a:pt x="66" y="1"/>
                    </a:moveTo>
                    <a:cubicBezTo>
                      <a:pt x="31" y="1"/>
                      <a:pt x="1" y="27"/>
                      <a:pt x="1" y="66"/>
                    </a:cubicBezTo>
                    <a:cubicBezTo>
                      <a:pt x="1" y="101"/>
                      <a:pt x="31" y="127"/>
                      <a:pt x="66" y="127"/>
                    </a:cubicBezTo>
                    <a:lnTo>
                      <a:pt x="1431" y="127"/>
                    </a:lnTo>
                    <a:cubicBezTo>
                      <a:pt x="1466" y="127"/>
                      <a:pt x="1496" y="101"/>
                      <a:pt x="1496" y="66"/>
                    </a:cubicBezTo>
                    <a:cubicBezTo>
                      <a:pt x="1496" y="27"/>
                      <a:pt x="1466" y="1"/>
                      <a:pt x="1431" y="1"/>
                    </a:cubicBezTo>
                    <a:close/>
                  </a:path>
                </a:pathLst>
              </a:custGeom>
              <a:solidFill>
                <a:srgbClr val="00B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8"/>
              <p:cNvSpPr/>
              <p:nvPr/>
            </p:nvSpPr>
            <p:spPr>
              <a:xfrm>
                <a:off x="5923973" y="2962197"/>
                <a:ext cx="428780" cy="19015"/>
              </a:xfrm>
              <a:custGeom>
                <a:avLst/>
                <a:gdLst/>
                <a:ahLst/>
                <a:cxnLst/>
                <a:rect l="l" t="t" r="r" b="b"/>
                <a:pathLst>
                  <a:path w="2954" h="131" extrusionOk="0">
                    <a:moveTo>
                      <a:pt x="66" y="0"/>
                    </a:moveTo>
                    <a:cubicBezTo>
                      <a:pt x="31" y="0"/>
                      <a:pt x="1" y="30"/>
                      <a:pt x="1" y="65"/>
                    </a:cubicBezTo>
                    <a:cubicBezTo>
                      <a:pt x="1" y="100"/>
                      <a:pt x="31" y="130"/>
                      <a:pt x="66" y="130"/>
                    </a:cubicBezTo>
                    <a:lnTo>
                      <a:pt x="2888" y="130"/>
                    </a:lnTo>
                    <a:cubicBezTo>
                      <a:pt x="2923" y="130"/>
                      <a:pt x="2953" y="100"/>
                      <a:pt x="2953" y="65"/>
                    </a:cubicBezTo>
                    <a:cubicBezTo>
                      <a:pt x="2953" y="30"/>
                      <a:pt x="2923" y="0"/>
                      <a:pt x="2888" y="0"/>
                    </a:cubicBezTo>
                    <a:close/>
                  </a:path>
                </a:pathLst>
              </a:custGeom>
              <a:solidFill>
                <a:srgbClr val="00B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8"/>
              <p:cNvSpPr/>
              <p:nvPr/>
            </p:nvSpPr>
            <p:spPr>
              <a:xfrm>
                <a:off x="5923973" y="3000517"/>
                <a:ext cx="428780" cy="18434"/>
              </a:xfrm>
              <a:custGeom>
                <a:avLst/>
                <a:gdLst/>
                <a:ahLst/>
                <a:cxnLst/>
                <a:rect l="l" t="t" r="r" b="b"/>
                <a:pathLst>
                  <a:path w="2954" h="127" extrusionOk="0">
                    <a:moveTo>
                      <a:pt x="66" y="1"/>
                    </a:moveTo>
                    <a:cubicBezTo>
                      <a:pt x="31" y="1"/>
                      <a:pt x="1" y="27"/>
                      <a:pt x="1" y="66"/>
                    </a:cubicBezTo>
                    <a:cubicBezTo>
                      <a:pt x="1" y="100"/>
                      <a:pt x="31" y="126"/>
                      <a:pt x="66" y="126"/>
                    </a:cubicBezTo>
                    <a:lnTo>
                      <a:pt x="2888" y="126"/>
                    </a:lnTo>
                    <a:cubicBezTo>
                      <a:pt x="2923" y="126"/>
                      <a:pt x="2953" y="100"/>
                      <a:pt x="2953" y="66"/>
                    </a:cubicBezTo>
                    <a:cubicBezTo>
                      <a:pt x="2953" y="27"/>
                      <a:pt x="2923" y="1"/>
                      <a:pt x="2888" y="1"/>
                    </a:cubicBezTo>
                    <a:close/>
                  </a:path>
                </a:pathLst>
              </a:custGeom>
              <a:solidFill>
                <a:srgbClr val="00B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8"/>
              <p:cNvSpPr/>
              <p:nvPr/>
            </p:nvSpPr>
            <p:spPr>
              <a:xfrm>
                <a:off x="5923973" y="3038257"/>
                <a:ext cx="428780" cy="19015"/>
              </a:xfrm>
              <a:custGeom>
                <a:avLst/>
                <a:gdLst/>
                <a:ahLst/>
                <a:cxnLst/>
                <a:rect l="l" t="t" r="r" b="b"/>
                <a:pathLst>
                  <a:path w="2954" h="131" extrusionOk="0">
                    <a:moveTo>
                      <a:pt x="66" y="1"/>
                    </a:moveTo>
                    <a:cubicBezTo>
                      <a:pt x="31" y="1"/>
                      <a:pt x="1" y="31"/>
                      <a:pt x="1" y="66"/>
                    </a:cubicBezTo>
                    <a:cubicBezTo>
                      <a:pt x="1" y="100"/>
                      <a:pt x="31" y="131"/>
                      <a:pt x="66" y="131"/>
                    </a:cubicBezTo>
                    <a:lnTo>
                      <a:pt x="2888" y="131"/>
                    </a:lnTo>
                    <a:cubicBezTo>
                      <a:pt x="2923" y="131"/>
                      <a:pt x="2953" y="100"/>
                      <a:pt x="2953" y="66"/>
                    </a:cubicBezTo>
                    <a:cubicBezTo>
                      <a:pt x="2953" y="31"/>
                      <a:pt x="2923" y="1"/>
                      <a:pt x="2888" y="1"/>
                    </a:cubicBezTo>
                    <a:close/>
                  </a:path>
                </a:pathLst>
              </a:custGeom>
              <a:solidFill>
                <a:srgbClr val="00B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18"/>
            <p:cNvGrpSpPr/>
            <p:nvPr/>
          </p:nvGrpSpPr>
          <p:grpSpPr>
            <a:xfrm>
              <a:off x="2220898" y="4199070"/>
              <a:ext cx="581629" cy="644622"/>
              <a:chOff x="2239679" y="3922443"/>
              <a:chExt cx="581629" cy="644622"/>
            </a:xfrm>
          </p:grpSpPr>
          <p:sp>
            <p:nvSpPr>
              <p:cNvPr id="234" name="Google Shape;234;p18"/>
              <p:cNvSpPr/>
              <p:nvPr/>
            </p:nvSpPr>
            <p:spPr>
              <a:xfrm>
                <a:off x="2239679" y="4176750"/>
                <a:ext cx="193924" cy="390315"/>
              </a:xfrm>
              <a:custGeom>
                <a:avLst/>
                <a:gdLst/>
                <a:ahLst/>
                <a:cxnLst/>
                <a:rect l="l" t="t" r="r" b="b"/>
                <a:pathLst>
                  <a:path w="1336" h="2689" extrusionOk="0">
                    <a:moveTo>
                      <a:pt x="1335" y="0"/>
                    </a:moveTo>
                    <a:lnTo>
                      <a:pt x="0" y="637"/>
                    </a:lnTo>
                    <a:lnTo>
                      <a:pt x="0" y="2688"/>
                    </a:lnTo>
                    <a:lnTo>
                      <a:pt x="1335" y="2055"/>
                    </a:lnTo>
                    <a:lnTo>
                      <a:pt x="13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8"/>
              <p:cNvSpPr/>
              <p:nvPr/>
            </p:nvSpPr>
            <p:spPr>
              <a:xfrm>
                <a:off x="2433459" y="4176750"/>
                <a:ext cx="193924" cy="390315"/>
              </a:xfrm>
              <a:custGeom>
                <a:avLst/>
                <a:gdLst/>
                <a:ahLst/>
                <a:cxnLst/>
                <a:rect l="l" t="t" r="r" b="b"/>
                <a:pathLst>
                  <a:path w="1336" h="2689" extrusionOk="0">
                    <a:moveTo>
                      <a:pt x="0" y="0"/>
                    </a:moveTo>
                    <a:lnTo>
                      <a:pt x="0" y="2055"/>
                    </a:lnTo>
                    <a:lnTo>
                      <a:pt x="1336" y="2688"/>
                    </a:lnTo>
                    <a:lnTo>
                      <a:pt x="1336" y="637"/>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a:off x="2627240" y="4176750"/>
                <a:ext cx="194069" cy="390315"/>
              </a:xfrm>
              <a:custGeom>
                <a:avLst/>
                <a:gdLst/>
                <a:ahLst/>
                <a:cxnLst/>
                <a:rect l="l" t="t" r="r" b="b"/>
                <a:pathLst>
                  <a:path w="1337" h="2689" extrusionOk="0">
                    <a:moveTo>
                      <a:pt x="1336" y="0"/>
                    </a:moveTo>
                    <a:lnTo>
                      <a:pt x="1" y="637"/>
                    </a:lnTo>
                    <a:lnTo>
                      <a:pt x="1" y="2688"/>
                    </a:lnTo>
                    <a:lnTo>
                      <a:pt x="1336" y="2055"/>
                    </a:lnTo>
                    <a:lnTo>
                      <a:pt x="1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2334029" y="3922443"/>
                <a:ext cx="429361" cy="491196"/>
              </a:xfrm>
              <a:custGeom>
                <a:avLst/>
                <a:gdLst/>
                <a:ahLst/>
                <a:cxnLst/>
                <a:rect l="l" t="t" r="r" b="b"/>
                <a:pathLst>
                  <a:path w="2958" h="3384" extrusionOk="0">
                    <a:moveTo>
                      <a:pt x="1479" y="347"/>
                    </a:moveTo>
                    <a:cubicBezTo>
                      <a:pt x="2121" y="347"/>
                      <a:pt x="2519" y="1041"/>
                      <a:pt x="2199" y="1596"/>
                    </a:cubicBezTo>
                    <a:cubicBezTo>
                      <a:pt x="2038" y="1873"/>
                      <a:pt x="1759" y="2012"/>
                      <a:pt x="1479" y="2012"/>
                    </a:cubicBezTo>
                    <a:cubicBezTo>
                      <a:pt x="1199" y="2012"/>
                      <a:pt x="920" y="1873"/>
                      <a:pt x="759" y="1596"/>
                    </a:cubicBezTo>
                    <a:cubicBezTo>
                      <a:pt x="438" y="1041"/>
                      <a:pt x="837" y="347"/>
                      <a:pt x="1479" y="347"/>
                    </a:cubicBezTo>
                    <a:close/>
                    <a:moveTo>
                      <a:pt x="1479" y="0"/>
                    </a:moveTo>
                    <a:cubicBezTo>
                      <a:pt x="568" y="0"/>
                      <a:pt x="0" y="980"/>
                      <a:pt x="456" y="1769"/>
                    </a:cubicBezTo>
                    <a:lnTo>
                      <a:pt x="1344" y="3309"/>
                    </a:lnTo>
                    <a:cubicBezTo>
                      <a:pt x="1375" y="3358"/>
                      <a:pt x="1427" y="3383"/>
                      <a:pt x="1479" y="3383"/>
                    </a:cubicBezTo>
                    <a:cubicBezTo>
                      <a:pt x="1531" y="3383"/>
                      <a:pt x="1583" y="3358"/>
                      <a:pt x="1613" y="3309"/>
                    </a:cubicBezTo>
                    <a:lnTo>
                      <a:pt x="2502" y="1769"/>
                    </a:lnTo>
                    <a:cubicBezTo>
                      <a:pt x="2957" y="980"/>
                      <a:pt x="2389" y="0"/>
                      <a:pt x="1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18"/>
            <p:cNvGrpSpPr/>
            <p:nvPr/>
          </p:nvGrpSpPr>
          <p:grpSpPr>
            <a:xfrm>
              <a:off x="6345585" y="4170185"/>
              <a:ext cx="455779" cy="502953"/>
              <a:chOff x="6364366" y="3893558"/>
              <a:chExt cx="455779" cy="502953"/>
            </a:xfrm>
          </p:grpSpPr>
          <p:sp>
            <p:nvSpPr>
              <p:cNvPr id="239" name="Google Shape;239;p18"/>
              <p:cNvSpPr/>
              <p:nvPr/>
            </p:nvSpPr>
            <p:spPr>
              <a:xfrm>
                <a:off x="6364366" y="3893558"/>
                <a:ext cx="455779" cy="502953"/>
              </a:xfrm>
              <a:custGeom>
                <a:avLst/>
                <a:gdLst/>
                <a:ahLst/>
                <a:cxnLst/>
                <a:rect l="l" t="t" r="r" b="b"/>
                <a:pathLst>
                  <a:path w="3140" h="3465" extrusionOk="0">
                    <a:moveTo>
                      <a:pt x="1041" y="0"/>
                    </a:moveTo>
                    <a:lnTo>
                      <a:pt x="1171" y="377"/>
                    </a:lnTo>
                    <a:cubicBezTo>
                      <a:pt x="499" y="555"/>
                      <a:pt x="0" y="1166"/>
                      <a:pt x="0" y="1895"/>
                    </a:cubicBezTo>
                    <a:cubicBezTo>
                      <a:pt x="0" y="2758"/>
                      <a:pt x="707" y="3464"/>
                      <a:pt x="1570" y="3464"/>
                    </a:cubicBezTo>
                    <a:cubicBezTo>
                      <a:pt x="2433" y="3464"/>
                      <a:pt x="3139" y="2758"/>
                      <a:pt x="3139" y="1895"/>
                    </a:cubicBezTo>
                    <a:cubicBezTo>
                      <a:pt x="3139" y="1509"/>
                      <a:pt x="2996" y="1136"/>
                      <a:pt x="2741" y="850"/>
                    </a:cubicBezTo>
                    <a:cubicBezTo>
                      <a:pt x="2687" y="791"/>
                      <a:pt x="2612" y="760"/>
                      <a:pt x="2537" y="760"/>
                    </a:cubicBezTo>
                    <a:cubicBezTo>
                      <a:pt x="2474" y="760"/>
                      <a:pt x="2411" y="782"/>
                      <a:pt x="2359" y="828"/>
                    </a:cubicBezTo>
                    <a:cubicBezTo>
                      <a:pt x="2251" y="928"/>
                      <a:pt x="2242" y="1097"/>
                      <a:pt x="2337" y="1210"/>
                    </a:cubicBezTo>
                    <a:cubicBezTo>
                      <a:pt x="2506" y="1396"/>
                      <a:pt x="2602" y="1639"/>
                      <a:pt x="2602" y="1895"/>
                    </a:cubicBezTo>
                    <a:cubicBezTo>
                      <a:pt x="2602" y="2463"/>
                      <a:pt x="2138" y="2927"/>
                      <a:pt x="1570" y="2927"/>
                    </a:cubicBezTo>
                    <a:cubicBezTo>
                      <a:pt x="1002" y="2927"/>
                      <a:pt x="538" y="2463"/>
                      <a:pt x="538" y="1895"/>
                    </a:cubicBezTo>
                    <a:cubicBezTo>
                      <a:pt x="538" y="1405"/>
                      <a:pt x="885" y="993"/>
                      <a:pt x="1349" y="889"/>
                    </a:cubicBezTo>
                    <a:lnTo>
                      <a:pt x="1509" y="1357"/>
                    </a:lnTo>
                    <a:lnTo>
                      <a:pt x="2147" y="382"/>
                    </a:lnTo>
                    <a:lnTo>
                      <a:pt x="10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6481360" y="4135817"/>
                <a:ext cx="54868" cy="84479"/>
              </a:xfrm>
              <a:custGeom>
                <a:avLst/>
                <a:gdLst/>
                <a:ahLst/>
                <a:cxnLst/>
                <a:rect l="l" t="t" r="r" b="b"/>
                <a:pathLst>
                  <a:path w="378" h="582" extrusionOk="0">
                    <a:moveTo>
                      <a:pt x="187" y="0"/>
                    </a:moveTo>
                    <a:cubicBezTo>
                      <a:pt x="127" y="0"/>
                      <a:pt x="83" y="18"/>
                      <a:pt x="48" y="52"/>
                    </a:cubicBezTo>
                    <a:cubicBezTo>
                      <a:pt x="14" y="87"/>
                      <a:pt x="1" y="130"/>
                      <a:pt x="1" y="178"/>
                    </a:cubicBezTo>
                    <a:lnTo>
                      <a:pt x="96" y="178"/>
                    </a:lnTo>
                    <a:cubicBezTo>
                      <a:pt x="96" y="152"/>
                      <a:pt x="101" y="126"/>
                      <a:pt x="118" y="109"/>
                    </a:cubicBezTo>
                    <a:cubicBezTo>
                      <a:pt x="135" y="87"/>
                      <a:pt x="157" y="78"/>
                      <a:pt x="187" y="78"/>
                    </a:cubicBezTo>
                    <a:cubicBezTo>
                      <a:pt x="209" y="78"/>
                      <a:pt x="231" y="87"/>
                      <a:pt x="244" y="100"/>
                    </a:cubicBezTo>
                    <a:cubicBezTo>
                      <a:pt x="257" y="117"/>
                      <a:pt x="265" y="139"/>
                      <a:pt x="265" y="161"/>
                    </a:cubicBezTo>
                    <a:cubicBezTo>
                      <a:pt x="265" y="182"/>
                      <a:pt x="257" y="204"/>
                      <a:pt x="248" y="226"/>
                    </a:cubicBezTo>
                    <a:cubicBezTo>
                      <a:pt x="235" y="247"/>
                      <a:pt x="218" y="273"/>
                      <a:pt x="187" y="308"/>
                    </a:cubicBezTo>
                    <a:lnTo>
                      <a:pt x="9" y="516"/>
                    </a:lnTo>
                    <a:lnTo>
                      <a:pt x="9" y="581"/>
                    </a:lnTo>
                    <a:lnTo>
                      <a:pt x="378" y="581"/>
                    </a:lnTo>
                    <a:lnTo>
                      <a:pt x="378" y="508"/>
                    </a:lnTo>
                    <a:lnTo>
                      <a:pt x="131" y="508"/>
                    </a:lnTo>
                    <a:lnTo>
                      <a:pt x="131" y="503"/>
                    </a:lnTo>
                    <a:lnTo>
                      <a:pt x="248" y="364"/>
                    </a:lnTo>
                    <a:cubicBezTo>
                      <a:pt x="287" y="317"/>
                      <a:pt x="317" y="282"/>
                      <a:pt x="335" y="252"/>
                    </a:cubicBezTo>
                    <a:cubicBezTo>
                      <a:pt x="352" y="226"/>
                      <a:pt x="361" y="195"/>
                      <a:pt x="361" y="161"/>
                    </a:cubicBezTo>
                    <a:cubicBezTo>
                      <a:pt x="361" y="113"/>
                      <a:pt x="343" y="74"/>
                      <a:pt x="313" y="48"/>
                    </a:cubicBezTo>
                    <a:cubicBezTo>
                      <a:pt x="283" y="18"/>
                      <a:pt x="239" y="0"/>
                      <a:pt x="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6544937" y="4136978"/>
                <a:ext cx="59367" cy="83318"/>
              </a:xfrm>
              <a:custGeom>
                <a:avLst/>
                <a:gdLst/>
                <a:ahLst/>
                <a:cxnLst/>
                <a:rect l="l" t="t" r="r" b="b"/>
                <a:pathLst>
                  <a:path w="409" h="574" extrusionOk="0">
                    <a:moveTo>
                      <a:pt x="239" y="135"/>
                    </a:moveTo>
                    <a:lnTo>
                      <a:pt x="239" y="369"/>
                    </a:lnTo>
                    <a:lnTo>
                      <a:pt x="92" y="369"/>
                    </a:lnTo>
                    <a:lnTo>
                      <a:pt x="230" y="157"/>
                    </a:lnTo>
                    <a:lnTo>
                      <a:pt x="239" y="135"/>
                    </a:lnTo>
                    <a:close/>
                    <a:moveTo>
                      <a:pt x="239" y="1"/>
                    </a:moveTo>
                    <a:lnTo>
                      <a:pt x="1" y="387"/>
                    </a:lnTo>
                    <a:lnTo>
                      <a:pt x="1" y="448"/>
                    </a:lnTo>
                    <a:lnTo>
                      <a:pt x="239" y="448"/>
                    </a:lnTo>
                    <a:lnTo>
                      <a:pt x="239" y="573"/>
                    </a:lnTo>
                    <a:lnTo>
                      <a:pt x="335" y="573"/>
                    </a:lnTo>
                    <a:lnTo>
                      <a:pt x="335" y="448"/>
                    </a:lnTo>
                    <a:lnTo>
                      <a:pt x="408" y="448"/>
                    </a:lnTo>
                    <a:lnTo>
                      <a:pt x="408" y="369"/>
                    </a:lnTo>
                    <a:lnTo>
                      <a:pt x="335" y="369"/>
                    </a:lnTo>
                    <a:lnTo>
                      <a:pt x="3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6607208" y="4136978"/>
                <a:ext cx="45578" cy="90140"/>
              </a:xfrm>
              <a:custGeom>
                <a:avLst/>
                <a:gdLst/>
                <a:ahLst/>
                <a:cxnLst/>
                <a:rect l="l" t="t" r="r" b="b"/>
                <a:pathLst>
                  <a:path w="314" h="621" extrusionOk="0">
                    <a:moveTo>
                      <a:pt x="226" y="1"/>
                    </a:moveTo>
                    <a:lnTo>
                      <a:pt x="1" y="621"/>
                    </a:lnTo>
                    <a:lnTo>
                      <a:pt x="92" y="621"/>
                    </a:lnTo>
                    <a:lnTo>
                      <a:pt x="3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6660189" y="4136978"/>
                <a:ext cx="56755" cy="83318"/>
              </a:xfrm>
              <a:custGeom>
                <a:avLst/>
                <a:gdLst/>
                <a:ahLst/>
                <a:cxnLst/>
                <a:rect l="l" t="t" r="r" b="b"/>
                <a:pathLst>
                  <a:path w="391" h="574" extrusionOk="0">
                    <a:moveTo>
                      <a:pt x="0" y="1"/>
                    </a:moveTo>
                    <a:lnTo>
                      <a:pt x="0" y="79"/>
                    </a:lnTo>
                    <a:lnTo>
                      <a:pt x="295" y="79"/>
                    </a:lnTo>
                    <a:cubicBezTo>
                      <a:pt x="239" y="148"/>
                      <a:pt x="195" y="218"/>
                      <a:pt x="165" y="283"/>
                    </a:cubicBezTo>
                    <a:cubicBezTo>
                      <a:pt x="135" y="348"/>
                      <a:pt x="117" y="426"/>
                      <a:pt x="117" y="508"/>
                    </a:cubicBezTo>
                    <a:lnTo>
                      <a:pt x="117" y="573"/>
                    </a:lnTo>
                    <a:lnTo>
                      <a:pt x="213" y="573"/>
                    </a:lnTo>
                    <a:lnTo>
                      <a:pt x="213" y="508"/>
                    </a:lnTo>
                    <a:cubicBezTo>
                      <a:pt x="213" y="426"/>
                      <a:pt x="226" y="356"/>
                      <a:pt x="247" y="296"/>
                    </a:cubicBezTo>
                    <a:cubicBezTo>
                      <a:pt x="273" y="231"/>
                      <a:pt x="321" y="161"/>
                      <a:pt x="390" y="79"/>
                    </a:cubicBezTo>
                    <a:lnTo>
                      <a:pt x="3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5" name="TextBox 114"/>
          <p:cNvSpPr txBox="1"/>
          <p:nvPr/>
        </p:nvSpPr>
        <p:spPr>
          <a:xfrm>
            <a:off x="1" y="263156"/>
            <a:ext cx="9144000" cy="1608325"/>
          </a:xfrm>
          <a:prstGeom prst="rect">
            <a:avLst/>
          </a:prstGeom>
          <a:noFill/>
        </p:spPr>
        <p:txBody>
          <a:bodyPr wrap="square" rtlCol="0">
            <a:spAutoFit/>
          </a:bodyPr>
          <a:lstStyle/>
          <a:p>
            <a:pPr algn="ctr">
              <a:lnSpc>
                <a:spcPct val="150000"/>
              </a:lnSpc>
            </a:pPr>
            <a:r>
              <a:rPr lang="en-US" sz="3500" b="1" smtClean="0">
                <a:solidFill>
                  <a:schemeClr val="accent1">
                    <a:lumMod val="50000"/>
                  </a:schemeClr>
                </a:solidFill>
              </a:rPr>
              <a:t>CẢM ƠN CẢ LỚP ĐÃ LẮNG NGHE, </a:t>
            </a:r>
          </a:p>
          <a:p>
            <a:pPr algn="ctr">
              <a:lnSpc>
                <a:spcPct val="150000"/>
              </a:lnSpc>
            </a:pPr>
            <a:r>
              <a:rPr lang="en-US" sz="3500" b="1" smtClean="0">
                <a:solidFill>
                  <a:schemeClr val="accent1">
                    <a:lumMod val="50000"/>
                  </a:schemeClr>
                </a:solidFill>
              </a:rPr>
              <a:t>HẸN GẶP LẠI CÁC EM!</a:t>
            </a:r>
            <a:endParaRPr lang="en-US" sz="3500" b="1">
              <a:solidFill>
                <a:schemeClr val="accent1">
                  <a:lumMod val="50000"/>
                </a:schemeClr>
              </a:solidFill>
            </a:endParaRPr>
          </a:p>
        </p:txBody>
      </p:sp>
    </p:spTree>
    <p:extLst>
      <p:ext uri="{BB962C8B-B14F-4D97-AF65-F5344CB8AC3E}">
        <p14:creationId xmlns:p14="http://schemas.microsoft.com/office/powerpoint/2010/main" val="3144307334"/>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09011687"/>
              </p:ext>
            </p:extLst>
          </p:nvPr>
        </p:nvGraphicFramePr>
        <p:xfrm>
          <a:off x="0" y="1500992"/>
          <a:ext cx="9144000" cy="3642508"/>
        </p:xfrm>
        <a:graphic>
          <a:graphicData uri="http://schemas.openxmlformats.org/drawingml/2006/table">
            <a:tbl>
              <a:tblPr firstRow="1" firstCol="1" bandRow="1">
                <a:tableStyleId>{2AA4BE9F-D2D2-4A10-8166-BDB6B85E781A}</a:tableStyleId>
              </a:tblPr>
              <a:tblGrid>
                <a:gridCol w="3467595">
                  <a:extLst>
                    <a:ext uri="{9D8B030D-6E8A-4147-A177-3AD203B41FA5}">
                      <a16:colId xmlns:a16="http://schemas.microsoft.com/office/drawing/2014/main" val="4074620775"/>
                    </a:ext>
                  </a:extLst>
                </a:gridCol>
                <a:gridCol w="2609355">
                  <a:extLst>
                    <a:ext uri="{9D8B030D-6E8A-4147-A177-3AD203B41FA5}">
                      <a16:colId xmlns:a16="http://schemas.microsoft.com/office/drawing/2014/main" val="4214040978"/>
                    </a:ext>
                  </a:extLst>
                </a:gridCol>
                <a:gridCol w="3067050">
                  <a:extLst>
                    <a:ext uri="{9D8B030D-6E8A-4147-A177-3AD203B41FA5}">
                      <a16:colId xmlns:a16="http://schemas.microsoft.com/office/drawing/2014/main" val="487762885"/>
                    </a:ext>
                  </a:extLst>
                </a:gridCol>
              </a:tblGrid>
              <a:tr h="467137">
                <a:tc rowSpan="2">
                  <a:txBody>
                    <a:bodyPr/>
                    <a:lstStyle/>
                    <a:p>
                      <a:pPr marL="0" marR="0" algn="ctr">
                        <a:lnSpc>
                          <a:spcPct val="100000"/>
                        </a:lnSpc>
                        <a:spcBef>
                          <a:spcPts val="100"/>
                        </a:spcBef>
                        <a:spcAft>
                          <a:spcPts val="100"/>
                        </a:spcAft>
                      </a:pPr>
                      <a:r>
                        <a:rPr lang="en-US" sz="2000" b="1">
                          <a:effectLst/>
                          <a:latin typeface="+mj-lt"/>
                        </a:rPr>
                        <a:t>Thói quen tiêu dùng</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algn="ctr">
                        <a:lnSpc>
                          <a:spcPct val="100000"/>
                        </a:lnSpc>
                        <a:spcBef>
                          <a:spcPts val="100"/>
                        </a:spcBef>
                        <a:spcAft>
                          <a:spcPts val="100"/>
                        </a:spcAft>
                      </a:pPr>
                      <a:r>
                        <a:rPr lang="en-US" sz="2000" b="1">
                          <a:effectLst/>
                          <a:latin typeface="+mj-lt"/>
                        </a:rPr>
                        <a:t>Kết quả</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val="3020030270"/>
                  </a:ext>
                </a:extLst>
              </a:tr>
              <a:tr h="467137">
                <a:tc vMerge="1">
                  <a:txBody>
                    <a:bodyPr/>
                    <a:lstStyle/>
                    <a:p>
                      <a:endParaRPr lang="en-US"/>
                    </a:p>
                  </a:txBody>
                  <a:tcPr/>
                </a:tc>
                <a:tc>
                  <a:txBody>
                    <a:bodyPr/>
                    <a:lstStyle/>
                    <a:p>
                      <a:pPr marL="0" marR="0" algn="ctr">
                        <a:lnSpc>
                          <a:spcPct val="100000"/>
                        </a:lnSpc>
                        <a:spcBef>
                          <a:spcPts val="100"/>
                        </a:spcBef>
                        <a:spcAft>
                          <a:spcPts val="100"/>
                        </a:spcAft>
                      </a:pPr>
                      <a:r>
                        <a:rPr lang="en-US" sz="2000" b="1">
                          <a:effectLst/>
                          <a:latin typeface="+mj-lt"/>
                        </a:rPr>
                        <a:t>Ưu điểm</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00000"/>
                        </a:lnSpc>
                        <a:spcBef>
                          <a:spcPts val="100"/>
                        </a:spcBef>
                        <a:spcAft>
                          <a:spcPts val="100"/>
                        </a:spcAft>
                      </a:pPr>
                      <a:r>
                        <a:rPr lang="en-US" sz="2000" b="1">
                          <a:effectLst/>
                          <a:latin typeface="+mj-lt"/>
                        </a:rPr>
                        <a:t>Nhược điểm</a:t>
                      </a: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34662030"/>
                  </a:ext>
                </a:extLst>
              </a:tr>
              <a:tr h="2708234">
                <a:tc>
                  <a:txBody>
                    <a:bodyPr/>
                    <a:lstStyle/>
                    <a:p>
                      <a:pPr marL="0" marR="0" algn="ctr">
                        <a:lnSpc>
                          <a:spcPct val="100000"/>
                        </a:lnSpc>
                        <a:spcBef>
                          <a:spcPts val="100"/>
                        </a:spcBef>
                        <a:spcAft>
                          <a:spcPts val="100"/>
                        </a:spcAft>
                      </a:pP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DE"/>
                    </a:solidFill>
                  </a:tcPr>
                </a:tc>
                <a:tc>
                  <a:txBody>
                    <a:bodyPr/>
                    <a:lstStyle/>
                    <a:p>
                      <a:pPr marL="0" marR="0" algn="ctr">
                        <a:lnSpc>
                          <a:spcPct val="100000"/>
                        </a:lnSpc>
                        <a:spcBef>
                          <a:spcPts val="100"/>
                        </a:spcBef>
                        <a:spcAft>
                          <a:spcPts val="100"/>
                        </a:spcAft>
                      </a:pPr>
                      <a:r>
                        <a:rPr lang="en-US" sz="2000" b="1">
                          <a:effectLst/>
                          <a:latin typeface="+mj-lt"/>
                        </a:rPr>
                        <a:t> </a:t>
                      </a:r>
                      <a:endParaRPr lang="en-US" sz="2000" b="1" smtClean="0">
                        <a:effectLst/>
                        <a:latin typeface="+mj-lt"/>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smtClean="0">
                        <a:effectLst/>
                        <a:latin typeface="+mj-lt"/>
                        <a:ea typeface="Calibri" panose="020F0502020204030204" pitchFamily="34" charset="0"/>
                        <a:cs typeface="Times New Roman" panose="02020603050405020304" pitchFamily="18" charset="0"/>
                      </a:endParaRPr>
                    </a:p>
                    <a:p>
                      <a:pPr marL="0" marR="0" algn="ctr">
                        <a:lnSpc>
                          <a:spcPct val="100000"/>
                        </a:lnSpc>
                        <a:spcBef>
                          <a:spcPts val="100"/>
                        </a:spcBef>
                        <a:spcAft>
                          <a:spcPts val="100"/>
                        </a:spcAft>
                      </a:pP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DE"/>
                    </a:solidFill>
                  </a:tcPr>
                </a:tc>
                <a:tc>
                  <a:txBody>
                    <a:bodyPr/>
                    <a:lstStyle/>
                    <a:p>
                      <a:pPr marL="0" marR="0" algn="ctr">
                        <a:lnSpc>
                          <a:spcPct val="100000"/>
                        </a:lnSpc>
                        <a:spcBef>
                          <a:spcPts val="100"/>
                        </a:spcBef>
                        <a:spcAft>
                          <a:spcPts val="100"/>
                        </a:spcAft>
                      </a:pPr>
                      <a:endParaRPr lang="en-US" sz="2000" b="1">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6DE"/>
                    </a:solidFill>
                  </a:tcPr>
                </a:tc>
                <a:extLst>
                  <a:ext uri="{0D108BD9-81ED-4DB2-BD59-A6C34878D82A}">
                    <a16:rowId xmlns:a16="http://schemas.microsoft.com/office/drawing/2014/main" val="4060821845"/>
                  </a:ext>
                </a:extLst>
              </a:tr>
            </a:tbl>
          </a:graphicData>
        </a:graphic>
      </p:graphicFrame>
      <p:sp>
        <p:nvSpPr>
          <p:cNvPr id="5" name="TextBox 4">
            <a:extLst>
              <a:ext uri="{FF2B5EF4-FFF2-40B4-BE49-F238E27FC236}">
                <a16:creationId xmlns:a16="http://schemas.microsoft.com/office/drawing/2014/main" id="{CDC43038-46C3-9F58-E08A-F4D8E522DB97}"/>
              </a:ext>
            </a:extLst>
          </p:cNvPr>
          <p:cNvSpPr txBox="1"/>
          <p:nvPr/>
        </p:nvSpPr>
        <p:spPr>
          <a:xfrm>
            <a:off x="98851" y="2469132"/>
            <a:ext cx="3262242" cy="2400657"/>
          </a:xfrm>
          <a:prstGeom prst="rect">
            <a:avLst/>
          </a:prstGeom>
          <a:noFill/>
        </p:spPr>
        <p:txBody>
          <a:bodyPr wrap="square">
            <a:spAutoFit/>
          </a:bodyPr>
          <a:lstStyle/>
          <a:p>
            <a:pPr algn="just">
              <a:lnSpc>
                <a:spcPct val="150000"/>
              </a:lnSpc>
            </a:pPr>
            <a:r>
              <a:rPr lang="vi-VN" sz="2000" b="1">
                <a:latin typeface="Arial" panose="020B0604020202020204" pitchFamily="34" charset="0"/>
                <a:cs typeface="Arial" panose="020B0604020202020204" pitchFamily="34" charset="0"/>
              </a:rPr>
              <a:t>4. Tái sử dụng và tái chế: </a:t>
            </a:r>
            <a:r>
              <a:rPr lang="vi-VN" sz="2000">
                <a:latin typeface="Arial" panose="020B0604020202020204" pitchFamily="34" charset="0"/>
                <a:cs typeface="Arial" panose="020B0604020202020204" pitchFamily="34" charset="0"/>
              </a:rPr>
              <a:t>Gia đình em có thói quen tái sử dụng các vật dụng như túi nhựa, hộp đựng và tái chế giấy, chai lọ.</a:t>
            </a:r>
          </a:p>
        </p:txBody>
      </p:sp>
      <p:sp>
        <p:nvSpPr>
          <p:cNvPr id="6" name="TextBox 5">
            <a:extLst>
              <a:ext uri="{FF2B5EF4-FFF2-40B4-BE49-F238E27FC236}">
                <a16:creationId xmlns:a16="http://schemas.microsoft.com/office/drawing/2014/main" id="{CDC43038-46C3-9F58-E08A-F4D8E522DB97}"/>
              </a:ext>
            </a:extLst>
          </p:cNvPr>
          <p:cNvSpPr txBox="1"/>
          <p:nvPr/>
        </p:nvSpPr>
        <p:spPr>
          <a:xfrm>
            <a:off x="3535095" y="2482341"/>
            <a:ext cx="2445582" cy="1477328"/>
          </a:xfrm>
          <a:prstGeom prst="rect">
            <a:avLst/>
          </a:prstGeom>
          <a:noFill/>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Giảm thiểu rác thải và góp phần bảo vệ môi trường. </a:t>
            </a:r>
          </a:p>
        </p:txBody>
      </p:sp>
      <p:sp>
        <p:nvSpPr>
          <p:cNvPr id="7" name="TextBox 6">
            <a:extLst>
              <a:ext uri="{FF2B5EF4-FFF2-40B4-BE49-F238E27FC236}">
                <a16:creationId xmlns:a16="http://schemas.microsoft.com/office/drawing/2014/main" id="{CDC43038-46C3-9F58-E08A-F4D8E522DB97}"/>
              </a:ext>
            </a:extLst>
          </p:cNvPr>
          <p:cNvSpPr txBox="1"/>
          <p:nvPr/>
        </p:nvSpPr>
        <p:spPr>
          <a:xfrm>
            <a:off x="6154679" y="2482341"/>
            <a:ext cx="2882443" cy="1938992"/>
          </a:xfrm>
          <a:prstGeom prst="rect">
            <a:avLst/>
          </a:prstGeom>
          <a:noFill/>
        </p:spPr>
        <p:txBody>
          <a:bodyPr wrap="square">
            <a:spAutoFit/>
          </a:bodyPr>
          <a:lstStyle/>
          <a:p>
            <a:pPr algn="just">
              <a:lnSpc>
                <a:spcPct val="150000"/>
              </a:lnSpc>
            </a:pPr>
            <a:r>
              <a:rPr lang="vi-VN" sz="2000">
                <a:latin typeface="Arial" panose="020B0604020202020204" pitchFamily="34" charset="0"/>
                <a:cs typeface="Arial" panose="020B0604020202020204" pitchFamily="34" charset="0"/>
              </a:rPr>
              <a:t>Tuy nhiên, cần dành thời gian để phân loại và lưu trữ các vật dụng tái sử dụng.</a:t>
            </a:r>
          </a:p>
        </p:txBody>
      </p:sp>
      <p:grpSp>
        <p:nvGrpSpPr>
          <p:cNvPr id="9" name="Group 8"/>
          <p:cNvGrpSpPr/>
          <p:nvPr/>
        </p:nvGrpSpPr>
        <p:grpSpPr>
          <a:xfrm>
            <a:off x="1494838" y="834619"/>
            <a:ext cx="6154323" cy="553998"/>
            <a:chOff x="605200" y="2456835"/>
            <a:chExt cx="6154323" cy="553998"/>
          </a:xfrm>
        </p:grpSpPr>
        <p:sp>
          <p:nvSpPr>
            <p:cNvPr id="10" name="TextBox 9"/>
            <p:cNvSpPr txBox="1"/>
            <p:nvPr/>
          </p:nvSpPr>
          <p:spPr>
            <a:xfrm>
              <a:off x="605200" y="2456835"/>
              <a:ext cx="6154323" cy="553998"/>
            </a:xfrm>
            <a:prstGeom prst="rect">
              <a:avLst/>
            </a:prstGeom>
            <a:noFill/>
          </p:spPr>
          <p:txBody>
            <a:bodyPr wrap="square" rtlCol="0">
              <a:spAutoFit/>
            </a:bodyPr>
            <a:lstStyle/>
            <a:p>
              <a:pPr lvl="1" algn="just">
                <a:lnSpc>
                  <a:spcPct val="150000"/>
                </a:lnSpc>
              </a:pPr>
              <a:r>
                <a:rPr lang="en-US" sz="2000" b="1" smtClean="0"/>
                <a:t>    </a:t>
              </a:r>
              <a:r>
                <a:rPr lang="vi-VN" sz="2000" b="1" smtClean="0"/>
                <a:t>Những </a:t>
              </a:r>
              <a:r>
                <a:rPr lang="vi-VN" sz="2000" b="1"/>
                <a:t>thói quen tiêu dùng của HS và gia đình:</a:t>
              </a:r>
              <a:endParaRPr lang="en-US" sz="2000" b="1"/>
            </a:p>
          </p:txBody>
        </p:sp>
        <p:pic>
          <p:nvPicPr>
            <p:cNvPr id="11"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0" y="203677"/>
            <a:ext cx="9144000" cy="630942"/>
          </a:xfrm>
          <a:prstGeom prst="rect">
            <a:avLst/>
          </a:prstGeom>
          <a:noFill/>
        </p:spPr>
        <p:txBody>
          <a:bodyPr wrap="square" rtlCol="0">
            <a:spAutoFit/>
          </a:bodyPr>
          <a:lstStyle/>
          <a:p>
            <a:pPr algn="ctr"/>
            <a:r>
              <a:rPr lang="en-US" sz="3500" b="1" smtClean="0">
                <a:solidFill>
                  <a:schemeClr val="accent1">
                    <a:lumMod val="50000"/>
                  </a:schemeClr>
                </a:solidFill>
              </a:rPr>
              <a:t>KHỞI ĐỘNG</a:t>
            </a:r>
            <a:endParaRPr lang="en-US" sz="3500" b="1">
              <a:solidFill>
                <a:schemeClr val="accent1">
                  <a:lumMod val="50000"/>
                </a:schemeClr>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7334" t="52532" r="8947" b="4015"/>
          <a:stretch/>
        </p:blipFill>
        <p:spPr>
          <a:xfrm rot="21229000" flipH="1">
            <a:off x="4741002" y="3793700"/>
            <a:ext cx="1218293" cy="1210864"/>
          </a:xfrm>
          <a:prstGeom prst="rect">
            <a:avLst/>
          </a:prstGeom>
        </p:spPr>
      </p:pic>
    </p:spTree>
    <p:extLst>
      <p:ext uri="{BB962C8B-B14F-4D97-AF65-F5344CB8AC3E}">
        <p14:creationId xmlns:p14="http://schemas.microsoft.com/office/powerpoint/2010/main" val="9726012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grpSp>
        <p:nvGrpSpPr>
          <p:cNvPr id="64" name="Google Shape;64;p17"/>
          <p:cNvGrpSpPr/>
          <p:nvPr/>
        </p:nvGrpSpPr>
        <p:grpSpPr>
          <a:xfrm>
            <a:off x="314664" y="699327"/>
            <a:ext cx="3811148" cy="3685874"/>
            <a:chOff x="304800" y="1245775"/>
            <a:chExt cx="3603061" cy="3484627"/>
          </a:xfrm>
        </p:grpSpPr>
        <p:sp>
          <p:nvSpPr>
            <p:cNvPr id="65" name="Google Shape;65;p17"/>
            <p:cNvSpPr/>
            <p:nvPr/>
          </p:nvSpPr>
          <p:spPr>
            <a:xfrm>
              <a:off x="2856196" y="2873496"/>
              <a:ext cx="291584" cy="384461"/>
            </a:xfrm>
            <a:custGeom>
              <a:avLst/>
              <a:gdLst/>
              <a:ahLst/>
              <a:cxnLst/>
              <a:rect l="l" t="t" r="r" b="b"/>
              <a:pathLst>
                <a:path w="1645" h="2169" extrusionOk="0">
                  <a:moveTo>
                    <a:pt x="963" y="2168"/>
                  </a:moveTo>
                  <a:cubicBezTo>
                    <a:pt x="963" y="2168"/>
                    <a:pt x="196" y="1964"/>
                    <a:pt x="96" y="1262"/>
                  </a:cubicBezTo>
                  <a:cubicBezTo>
                    <a:pt x="1" y="560"/>
                    <a:pt x="239" y="52"/>
                    <a:pt x="291" y="26"/>
                  </a:cubicBezTo>
                  <a:cubicBezTo>
                    <a:pt x="343" y="0"/>
                    <a:pt x="1644" y="1297"/>
                    <a:pt x="963" y="2168"/>
                  </a:cubicBezTo>
                  <a:close/>
                </a:path>
              </a:pathLst>
            </a:custGeom>
            <a:solidFill>
              <a:srgbClr val="72B8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7"/>
            <p:cNvSpPr/>
            <p:nvPr/>
          </p:nvSpPr>
          <p:spPr>
            <a:xfrm>
              <a:off x="3197411" y="2806671"/>
              <a:ext cx="384466" cy="211462"/>
            </a:xfrm>
            <a:custGeom>
              <a:avLst/>
              <a:gdLst/>
              <a:ahLst/>
              <a:cxnLst/>
              <a:rect l="l" t="t" r="r" b="b"/>
              <a:pathLst>
                <a:path w="2169" h="1193" extrusionOk="0">
                  <a:moveTo>
                    <a:pt x="1" y="898"/>
                  </a:moveTo>
                  <a:cubicBezTo>
                    <a:pt x="1" y="898"/>
                    <a:pt x="313" y="165"/>
                    <a:pt x="1016" y="83"/>
                  </a:cubicBezTo>
                  <a:cubicBezTo>
                    <a:pt x="1722" y="0"/>
                    <a:pt x="2130" y="217"/>
                    <a:pt x="2156" y="269"/>
                  </a:cubicBezTo>
                  <a:cubicBezTo>
                    <a:pt x="2169" y="299"/>
                    <a:pt x="1852" y="794"/>
                    <a:pt x="1315" y="1023"/>
                  </a:cubicBezTo>
                  <a:cubicBezTo>
                    <a:pt x="924" y="1188"/>
                    <a:pt x="356" y="1192"/>
                    <a:pt x="1" y="89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p:nvPr/>
          </p:nvSpPr>
          <p:spPr>
            <a:xfrm>
              <a:off x="2990732" y="2585281"/>
              <a:ext cx="302220" cy="373648"/>
            </a:xfrm>
            <a:custGeom>
              <a:avLst/>
              <a:gdLst/>
              <a:ahLst/>
              <a:cxnLst/>
              <a:rect l="l" t="t" r="r" b="b"/>
              <a:pathLst>
                <a:path w="1705" h="2108" extrusionOk="0">
                  <a:moveTo>
                    <a:pt x="1093" y="2108"/>
                  </a:moveTo>
                  <a:cubicBezTo>
                    <a:pt x="1093" y="2108"/>
                    <a:pt x="313" y="1969"/>
                    <a:pt x="157" y="1275"/>
                  </a:cubicBezTo>
                  <a:cubicBezTo>
                    <a:pt x="1" y="581"/>
                    <a:pt x="200" y="61"/>
                    <a:pt x="252" y="31"/>
                  </a:cubicBezTo>
                  <a:cubicBezTo>
                    <a:pt x="300" y="0"/>
                    <a:pt x="1705" y="1188"/>
                    <a:pt x="1093" y="2108"/>
                  </a:cubicBezTo>
                  <a:close/>
                </a:path>
              </a:pathLst>
            </a:custGeom>
            <a:solidFill>
              <a:srgbClr val="72B8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7"/>
            <p:cNvSpPr/>
            <p:nvPr/>
          </p:nvSpPr>
          <p:spPr>
            <a:xfrm>
              <a:off x="3022993" y="3137072"/>
              <a:ext cx="395988" cy="195332"/>
            </a:xfrm>
            <a:custGeom>
              <a:avLst/>
              <a:gdLst/>
              <a:ahLst/>
              <a:cxnLst/>
              <a:rect l="l" t="t" r="r" b="b"/>
              <a:pathLst>
                <a:path w="2234" h="1102" extrusionOk="0">
                  <a:moveTo>
                    <a:pt x="1" y="677"/>
                  </a:moveTo>
                  <a:cubicBezTo>
                    <a:pt x="1" y="677"/>
                    <a:pt x="417" y="1"/>
                    <a:pt x="1128" y="22"/>
                  </a:cubicBezTo>
                  <a:cubicBezTo>
                    <a:pt x="1835" y="44"/>
                    <a:pt x="2208" y="326"/>
                    <a:pt x="2225" y="382"/>
                  </a:cubicBezTo>
                  <a:cubicBezTo>
                    <a:pt x="2234" y="412"/>
                    <a:pt x="1848" y="850"/>
                    <a:pt x="1280" y="998"/>
                  </a:cubicBezTo>
                  <a:cubicBezTo>
                    <a:pt x="868" y="1102"/>
                    <a:pt x="309" y="1019"/>
                    <a:pt x="1" y="67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7"/>
            <p:cNvSpPr/>
            <p:nvPr/>
          </p:nvSpPr>
          <p:spPr>
            <a:xfrm>
              <a:off x="3366511" y="2440110"/>
              <a:ext cx="384466" cy="211462"/>
            </a:xfrm>
            <a:custGeom>
              <a:avLst/>
              <a:gdLst/>
              <a:ahLst/>
              <a:cxnLst/>
              <a:rect l="l" t="t" r="r" b="b"/>
              <a:pathLst>
                <a:path w="2169" h="1193" extrusionOk="0">
                  <a:moveTo>
                    <a:pt x="1" y="898"/>
                  </a:moveTo>
                  <a:cubicBezTo>
                    <a:pt x="1" y="898"/>
                    <a:pt x="313" y="165"/>
                    <a:pt x="1015" y="82"/>
                  </a:cubicBezTo>
                  <a:cubicBezTo>
                    <a:pt x="1718" y="0"/>
                    <a:pt x="2130" y="217"/>
                    <a:pt x="2156" y="269"/>
                  </a:cubicBezTo>
                  <a:cubicBezTo>
                    <a:pt x="2169" y="299"/>
                    <a:pt x="1852" y="793"/>
                    <a:pt x="1310" y="1023"/>
                  </a:cubicBezTo>
                  <a:cubicBezTo>
                    <a:pt x="924" y="1184"/>
                    <a:pt x="356" y="1192"/>
                    <a:pt x="1" y="89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p:nvPr/>
          </p:nvSpPr>
          <p:spPr>
            <a:xfrm>
              <a:off x="3160542" y="2218721"/>
              <a:ext cx="301511" cy="373648"/>
            </a:xfrm>
            <a:custGeom>
              <a:avLst/>
              <a:gdLst/>
              <a:ahLst/>
              <a:cxnLst/>
              <a:rect l="l" t="t" r="r" b="b"/>
              <a:pathLst>
                <a:path w="1701" h="2108" extrusionOk="0">
                  <a:moveTo>
                    <a:pt x="1089" y="2108"/>
                  </a:moveTo>
                  <a:cubicBezTo>
                    <a:pt x="1089" y="2108"/>
                    <a:pt x="309" y="1969"/>
                    <a:pt x="153" y="1275"/>
                  </a:cubicBezTo>
                  <a:cubicBezTo>
                    <a:pt x="1" y="586"/>
                    <a:pt x="196" y="57"/>
                    <a:pt x="248" y="31"/>
                  </a:cubicBezTo>
                  <a:cubicBezTo>
                    <a:pt x="296" y="0"/>
                    <a:pt x="1700" y="1188"/>
                    <a:pt x="1089" y="210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3507251" y="1951245"/>
              <a:ext cx="352206" cy="259143"/>
            </a:xfrm>
            <a:custGeom>
              <a:avLst/>
              <a:gdLst/>
              <a:ahLst/>
              <a:cxnLst/>
              <a:rect l="l" t="t" r="r" b="b"/>
              <a:pathLst>
                <a:path w="1987" h="1462" extrusionOk="0">
                  <a:moveTo>
                    <a:pt x="0" y="1254"/>
                  </a:moveTo>
                  <a:cubicBezTo>
                    <a:pt x="0" y="1254"/>
                    <a:pt x="143" y="469"/>
                    <a:pt x="811" y="235"/>
                  </a:cubicBezTo>
                  <a:cubicBezTo>
                    <a:pt x="1479" y="1"/>
                    <a:pt x="1930" y="126"/>
                    <a:pt x="1964" y="174"/>
                  </a:cubicBezTo>
                  <a:cubicBezTo>
                    <a:pt x="1986" y="200"/>
                    <a:pt x="1782" y="746"/>
                    <a:pt x="1305" y="1089"/>
                  </a:cubicBezTo>
                  <a:cubicBezTo>
                    <a:pt x="963" y="1332"/>
                    <a:pt x="412" y="1462"/>
                    <a:pt x="0" y="125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p:nvPr/>
          </p:nvSpPr>
          <p:spPr>
            <a:xfrm>
              <a:off x="3245092" y="1835144"/>
              <a:ext cx="317641" cy="340679"/>
            </a:xfrm>
            <a:custGeom>
              <a:avLst/>
              <a:gdLst/>
              <a:ahLst/>
              <a:cxnLst/>
              <a:rect l="l" t="t" r="r" b="b"/>
              <a:pathLst>
                <a:path w="1792" h="1922" extrusionOk="0">
                  <a:moveTo>
                    <a:pt x="1397" y="1887"/>
                  </a:moveTo>
                  <a:cubicBezTo>
                    <a:pt x="1397" y="1887"/>
                    <a:pt x="603" y="1922"/>
                    <a:pt x="304" y="1280"/>
                  </a:cubicBezTo>
                  <a:cubicBezTo>
                    <a:pt x="1" y="634"/>
                    <a:pt x="83" y="79"/>
                    <a:pt x="122" y="40"/>
                  </a:cubicBezTo>
                  <a:cubicBezTo>
                    <a:pt x="166" y="1"/>
                    <a:pt x="1791" y="859"/>
                    <a:pt x="1397" y="188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p:nvPr/>
          </p:nvSpPr>
          <p:spPr>
            <a:xfrm>
              <a:off x="3436527" y="1366485"/>
              <a:ext cx="239117" cy="444372"/>
            </a:xfrm>
            <a:custGeom>
              <a:avLst/>
              <a:gdLst/>
              <a:ahLst/>
              <a:cxnLst/>
              <a:rect l="l" t="t" r="r" b="b"/>
              <a:pathLst>
                <a:path w="1349" h="2507" extrusionOk="0">
                  <a:moveTo>
                    <a:pt x="737" y="2506"/>
                  </a:moveTo>
                  <a:cubicBezTo>
                    <a:pt x="737" y="2506"/>
                    <a:pt x="0" y="2012"/>
                    <a:pt x="156" y="1236"/>
                  </a:cubicBezTo>
                  <a:cubicBezTo>
                    <a:pt x="308" y="460"/>
                    <a:pt x="746" y="13"/>
                    <a:pt x="811" y="4"/>
                  </a:cubicBezTo>
                  <a:cubicBezTo>
                    <a:pt x="850" y="0"/>
                    <a:pt x="1288" y="620"/>
                    <a:pt x="1327" y="1301"/>
                  </a:cubicBezTo>
                  <a:cubicBezTo>
                    <a:pt x="1349" y="1747"/>
                    <a:pt x="1145" y="2246"/>
                    <a:pt x="737" y="250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2923908" y="1764419"/>
              <a:ext cx="657262" cy="1627887"/>
            </a:xfrm>
            <a:custGeom>
              <a:avLst/>
              <a:gdLst/>
              <a:ahLst/>
              <a:cxnLst/>
              <a:rect l="l" t="t" r="r" b="b"/>
              <a:pathLst>
                <a:path w="3708" h="9184" extrusionOk="0">
                  <a:moveTo>
                    <a:pt x="3595" y="1"/>
                  </a:moveTo>
                  <a:cubicBezTo>
                    <a:pt x="3205" y="4922"/>
                    <a:pt x="9" y="9102"/>
                    <a:pt x="0" y="9115"/>
                  </a:cubicBezTo>
                  <a:lnTo>
                    <a:pt x="91" y="9184"/>
                  </a:lnTo>
                  <a:cubicBezTo>
                    <a:pt x="100" y="9171"/>
                    <a:pt x="3313" y="4965"/>
                    <a:pt x="3707" y="14"/>
                  </a:cubicBezTo>
                  <a:lnTo>
                    <a:pt x="359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p:nvPr/>
          </p:nvSpPr>
          <p:spPr>
            <a:xfrm>
              <a:off x="1376124" y="2851871"/>
              <a:ext cx="292116" cy="384461"/>
            </a:xfrm>
            <a:custGeom>
              <a:avLst/>
              <a:gdLst/>
              <a:ahLst/>
              <a:cxnLst/>
              <a:rect l="l" t="t" r="r" b="b"/>
              <a:pathLst>
                <a:path w="1648" h="2169" extrusionOk="0">
                  <a:moveTo>
                    <a:pt x="685" y="2169"/>
                  </a:moveTo>
                  <a:cubicBezTo>
                    <a:pt x="685" y="2169"/>
                    <a:pt x="1448" y="1965"/>
                    <a:pt x="1548" y="1263"/>
                  </a:cubicBezTo>
                  <a:cubicBezTo>
                    <a:pt x="1648" y="565"/>
                    <a:pt x="1409" y="53"/>
                    <a:pt x="1357" y="27"/>
                  </a:cubicBezTo>
                  <a:cubicBezTo>
                    <a:pt x="1305" y="1"/>
                    <a:pt x="0" y="1302"/>
                    <a:pt x="685" y="216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7"/>
            <p:cNvSpPr/>
            <p:nvPr/>
          </p:nvSpPr>
          <p:spPr>
            <a:xfrm>
              <a:off x="942560" y="2785046"/>
              <a:ext cx="384466" cy="211639"/>
            </a:xfrm>
            <a:custGeom>
              <a:avLst/>
              <a:gdLst/>
              <a:ahLst/>
              <a:cxnLst/>
              <a:rect l="l" t="t" r="r" b="b"/>
              <a:pathLst>
                <a:path w="2169" h="1194" extrusionOk="0">
                  <a:moveTo>
                    <a:pt x="2169" y="903"/>
                  </a:moveTo>
                  <a:cubicBezTo>
                    <a:pt x="2169" y="903"/>
                    <a:pt x="1857" y="170"/>
                    <a:pt x="1154" y="83"/>
                  </a:cubicBezTo>
                  <a:cubicBezTo>
                    <a:pt x="448" y="1"/>
                    <a:pt x="40" y="222"/>
                    <a:pt x="14" y="274"/>
                  </a:cubicBezTo>
                  <a:cubicBezTo>
                    <a:pt x="1" y="304"/>
                    <a:pt x="317" y="794"/>
                    <a:pt x="855" y="1024"/>
                  </a:cubicBezTo>
                  <a:cubicBezTo>
                    <a:pt x="1245" y="1189"/>
                    <a:pt x="1809" y="1193"/>
                    <a:pt x="2169" y="9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a:off x="1231662" y="2563833"/>
              <a:ext cx="301333" cy="374357"/>
            </a:xfrm>
            <a:custGeom>
              <a:avLst/>
              <a:gdLst/>
              <a:ahLst/>
              <a:cxnLst/>
              <a:rect l="l" t="t" r="r" b="b"/>
              <a:pathLst>
                <a:path w="1700" h="2112" extrusionOk="0">
                  <a:moveTo>
                    <a:pt x="612" y="2112"/>
                  </a:moveTo>
                  <a:cubicBezTo>
                    <a:pt x="612" y="2112"/>
                    <a:pt x="1392" y="1969"/>
                    <a:pt x="1548" y="1279"/>
                  </a:cubicBezTo>
                  <a:cubicBezTo>
                    <a:pt x="1700" y="585"/>
                    <a:pt x="1505" y="61"/>
                    <a:pt x="1453" y="30"/>
                  </a:cubicBezTo>
                  <a:cubicBezTo>
                    <a:pt x="1405" y="0"/>
                    <a:pt x="0" y="1192"/>
                    <a:pt x="612" y="211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p:nvPr/>
          </p:nvSpPr>
          <p:spPr>
            <a:xfrm>
              <a:off x="1105634" y="3115624"/>
              <a:ext cx="395988" cy="195332"/>
            </a:xfrm>
            <a:custGeom>
              <a:avLst/>
              <a:gdLst/>
              <a:ahLst/>
              <a:cxnLst/>
              <a:rect l="l" t="t" r="r" b="b"/>
              <a:pathLst>
                <a:path w="2234" h="1102" extrusionOk="0">
                  <a:moveTo>
                    <a:pt x="2233" y="681"/>
                  </a:moveTo>
                  <a:cubicBezTo>
                    <a:pt x="2233" y="681"/>
                    <a:pt x="1812" y="0"/>
                    <a:pt x="1106" y="22"/>
                  </a:cubicBezTo>
                  <a:cubicBezTo>
                    <a:pt x="399" y="48"/>
                    <a:pt x="26" y="325"/>
                    <a:pt x="9" y="382"/>
                  </a:cubicBezTo>
                  <a:cubicBezTo>
                    <a:pt x="0" y="416"/>
                    <a:pt x="386" y="854"/>
                    <a:pt x="954" y="997"/>
                  </a:cubicBezTo>
                  <a:cubicBezTo>
                    <a:pt x="1366" y="1101"/>
                    <a:pt x="1925" y="1023"/>
                    <a:pt x="2233" y="68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p:nvPr/>
          </p:nvSpPr>
          <p:spPr>
            <a:xfrm>
              <a:off x="773637" y="2418485"/>
              <a:ext cx="384289" cy="211462"/>
            </a:xfrm>
            <a:custGeom>
              <a:avLst/>
              <a:gdLst/>
              <a:ahLst/>
              <a:cxnLst/>
              <a:rect l="l" t="t" r="r" b="b"/>
              <a:pathLst>
                <a:path w="2168" h="1193" extrusionOk="0">
                  <a:moveTo>
                    <a:pt x="2168" y="902"/>
                  </a:moveTo>
                  <a:cubicBezTo>
                    <a:pt x="2168" y="902"/>
                    <a:pt x="1856" y="170"/>
                    <a:pt x="1153" y="83"/>
                  </a:cubicBezTo>
                  <a:cubicBezTo>
                    <a:pt x="447" y="1"/>
                    <a:pt x="39" y="222"/>
                    <a:pt x="13" y="274"/>
                  </a:cubicBezTo>
                  <a:cubicBezTo>
                    <a:pt x="0" y="304"/>
                    <a:pt x="317" y="798"/>
                    <a:pt x="854" y="1024"/>
                  </a:cubicBezTo>
                  <a:cubicBezTo>
                    <a:pt x="1244" y="1189"/>
                    <a:pt x="1812" y="1193"/>
                    <a:pt x="2168" y="90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7"/>
            <p:cNvSpPr/>
            <p:nvPr/>
          </p:nvSpPr>
          <p:spPr>
            <a:xfrm>
              <a:off x="1062562" y="2197096"/>
              <a:ext cx="301334" cy="374535"/>
            </a:xfrm>
            <a:custGeom>
              <a:avLst/>
              <a:gdLst/>
              <a:ahLst/>
              <a:cxnLst/>
              <a:rect l="l" t="t" r="r" b="b"/>
              <a:pathLst>
                <a:path w="1700" h="2113" extrusionOk="0">
                  <a:moveTo>
                    <a:pt x="612" y="2112"/>
                  </a:moveTo>
                  <a:cubicBezTo>
                    <a:pt x="612" y="2112"/>
                    <a:pt x="1392" y="1974"/>
                    <a:pt x="1548" y="1280"/>
                  </a:cubicBezTo>
                  <a:cubicBezTo>
                    <a:pt x="1700" y="586"/>
                    <a:pt x="1505" y="62"/>
                    <a:pt x="1453" y="31"/>
                  </a:cubicBezTo>
                  <a:cubicBezTo>
                    <a:pt x="1405" y="1"/>
                    <a:pt x="0" y="1193"/>
                    <a:pt x="612" y="211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p:nvPr/>
          </p:nvSpPr>
          <p:spPr>
            <a:xfrm>
              <a:off x="665158" y="1930506"/>
              <a:ext cx="352206" cy="259143"/>
            </a:xfrm>
            <a:custGeom>
              <a:avLst/>
              <a:gdLst/>
              <a:ahLst/>
              <a:cxnLst/>
              <a:rect l="l" t="t" r="r" b="b"/>
              <a:pathLst>
                <a:path w="1987" h="1462" extrusionOk="0">
                  <a:moveTo>
                    <a:pt x="1987" y="1249"/>
                  </a:moveTo>
                  <a:cubicBezTo>
                    <a:pt x="1987" y="1249"/>
                    <a:pt x="1843" y="469"/>
                    <a:pt x="1176" y="235"/>
                  </a:cubicBezTo>
                  <a:cubicBezTo>
                    <a:pt x="508" y="0"/>
                    <a:pt x="57" y="126"/>
                    <a:pt x="22" y="170"/>
                  </a:cubicBezTo>
                  <a:cubicBezTo>
                    <a:pt x="1" y="196"/>
                    <a:pt x="205" y="746"/>
                    <a:pt x="681" y="1089"/>
                  </a:cubicBezTo>
                  <a:cubicBezTo>
                    <a:pt x="1024" y="1332"/>
                    <a:pt x="1575" y="1462"/>
                    <a:pt x="1987" y="124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961881" y="1813696"/>
              <a:ext cx="317464" cy="340679"/>
            </a:xfrm>
            <a:custGeom>
              <a:avLst/>
              <a:gdLst/>
              <a:ahLst/>
              <a:cxnLst/>
              <a:rect l="l" t="t" r="r" b="b"/>
              <a:pathLst>
                <a:path w="1791" h="1922" extrusionOk="0">
                  <a:moveTo>
                    <a:pt x="395" y="1886"/>
                  </a:moveTo>
                  <a:cubicBezTo>
                    <a:pt x="395" y="1886"/>
                    <a:pt x="1188" y="1921"/>
                    <a:pt x="1488" y="1279"/>
                  </a:cubicBezTo>
                  <a:cubicBezTo>
                    <a:pt x="1791" y="638"/>
                    <a:pt x="1709" y="83"/>
                    <a:pt x="1670" y="44"/>
                  </a:cubicBezTo>
                  <a:cubicBezTo>
                    <a:pt x="1626" y="0"/>
                    <a:pt x="0" y="859"/>
                    <a:pt x="395" y="188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848793" y="1345569"/>
              <a:ext cx="239294" cy="444549"/>
            </a:xfrm>
            <a:custGeom>
              <a:avLst/>
              <a:gdLst/>
              <a:ahLst/>
              <a:cxnLst/>
              <a:rect l="l" t="t" r="r" b="b"/>
              <a:pathLst>
                <a:path w="1350" h="2508" extrusionOk="0">
                  <a:moveTo>
                    <a:pt x="612" y="2507"/>
                  </a:moveTo>
                  <a:cubicBezTo>
                    <a:pt x="612" y="2507"/>
                    <a:pt x="1349" y="2013"/>
                    <a:pt x="1193" y="1237"/>
                  </a:cubicBezTo>
                  <a:cubicBezTo>
                    <a:pt x="1042" y="461"/>
                    <a:pt x="604" y="10"/>
                    <a:pt x="539" y="1"/>
                  </a:cubicBezTo>
                  <a:cubicBezTo>
                    <a:pt x="500" y="1"/>
                    <a:pt x="62" y="621"/>
                    <a:pt x="23" y="1302"/>
                  </a:cubicBezTo>
                  <a:cubicBezTo>
                    <a:pt x="1" y="1744"/>
                    <a:pt x="200" y="2243"/>
                    <a:pt x="612" y="25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p:nvPr/>
          </p:nvSpPr>
          <p:spPr>
            <a:xfrm>
              <a:off x="943447" y="1743681"/>
              <a:ext cx="657262" cy="1627178"/>
            </a:xfrm>
            <a:custGeom>
              <a:avLst/>
              <a:gdLst/>
              <a:ahLst/>
              <a:cxnLst/>
              <a:rect l="l" t="t" r="r" b="b"/>
              <a:pathLst>
                <a:path w="3708" h="9180" extrusionOk="0">
                  <a:moveTo>
                    <a:pt x="113" y="1"/>
                  </a:moveTo>
                  <a:lnTo>
                    <a:pt x="0" y="10"/>
                  </a:lnTo>
                  <a:cubicBezTo>
                    <a:pt x="391" y="4961"/>
                    <a:pt x="3603" y="9167"/>
                    <a:pt x="3616" y="9180"/>
                  </a:cubicBezTo>
                  <a:lnTo>
                    <a:pt x="3707" y="9110"/>
                  </a:lnTo>
                  <a:cubicBezTo>
                    <a:pt x="3699" y="9097"/>
                    <a:pt x="503" y="4918"/>
                    <a:pt x="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a:off x="3069965" y="3403839"/>
              <a:ext cx="768578" cy="913914"/>
            </a:xfrm>
            <a:custGeom>
              <a:avLst/>
              <a:gdLst/>
              <a:ahLst/>
              <a:cxnLst/>
              <a:rect l="l" t="t" r="r" b="b"/>
              <a:pathLst>
                <a:path w="4336" h="5156" extrusionOk="0">
                  <a:moveTo>
                    <a:pt x="581" y="4774"/>
                  </a:moveTo>
                  <a:cubicBezTo>
                    <a:pt x="581" y="4774"/>
                    <a:pt x="0" y="3776"/>
                    <a:pt x="482" y="2502"/>
                  </a:cubicBezTo>
                  <a:cubicBezTo>
                    <a:pt x="1427" y="0"/>
                    <a:pt x="4336" y="989"/>
                    <a:pt x="2753" y="3776"/>
                  </a:cubicBezTo>
                  <a:cubicBezTo>
                    <a:pt x="1969" y="5155"/>
                    <a:pt x="642" y="4748"/>
                    <a:pt x="581" y="477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p:nvPr/>
          </p:nvSpPr>
          <p:spPr>
            <a:xfrm>
              <a:off x="3182876" y="3684963"/>
              <a:ext cx="389075" cy="472910"/>
            </a:xfrm>
            <a:custGeom>
              <a:avLst/>
              <a:gdLst/>
              <a:ahLst/>
              <a:cxnLst/>
              <a:rect l="l" t="t" r="r" b="b"/>
              <a:pathLst>
                <a:path w="2195" h="2668" extrusionOk="0">
                  <a:moveTo>
                    <a:pt x="239" y="2667"/>
                  </a:moveTo>
                  <a:cubicBezTo>
                    <a:pt x="239" y="2667"/>
                    <a:pt x="287" y="2542"/>
                    <a:pt x="404" y="2294"/>
                  </a:cubicBezTo>
                  <a:cubicBezTo>
                    <a:pt x="386" y="2299"/>
                    <a:pt x="334" y="2286"/>
                    <a:pt x="226" y="2130"/>
                  </a:cubicBezTo>
                  <a:cubicBezTo>
                    <a:pt x="105" y="1948"/>
                    <a:pt x="1" y="1592"/>
                    <a:pt x="1" y="1592"/>
                  </a:cubicBezTo>
                  <a:lnTo>
                    <a:pt x="404" y="2290"/>
                  </a:lnTo>
                  <a:cubicBezTo>
                    <a:pt x="469" y="2160"/>
                    <a:pt x="547" y="1995"/>
                    <a:pt x="655" y="1796"/>
                  </a:cubicBezTo>
                  <a:cubicBezTo>
                    <a:pt x="621" y="1774"/>
                    <a:pt x="573" y="1692"/>
                    <a:pt x="521" y="1488"/>
                  </a:cubicBezTo>
                  <a:cubicBezTo>
                    <a:pt x="438" y="1176"/>
                    <a:pt x="473" y="617"/>
                    <a:pt x="473" y="617"/>
                  </a:cubicBezTo>
                  <a:lnTo>
                    <a:pt x="681" y="1753"/>
                  </a:lnTo>
                  <a:cubicBezTo>
                    <a:pt x="759" y="1609"/>
                    <a:pt x="850" y="1445"/>
                    <a:pt x="954" y="1263"/>
                  </a:cubicBezTo>
                  <a:cubicBezTo>
                    <a:pt x="976" y="1228"/>
                    <a:pt x="998" y="1189"/>
                    <a:pt x="1019" y="1154"/>
                  </a:cubicBezTo>
                  <a:cubicBezTo>
                    <a:pt x="989" y="1111"/>
                    <a:pt x="954" y="1028"/>
                    <a:pt x="911" y="872"/>
                  </a:cubicBezTo>
                  <a:cubicBezTo>
                    <a:pt x="829" y="560"/>
                    <a:pt x="868" y="1"/>
                    <a:pt x="868" y="1"/>
                  </a:cubicBezTo>
                  <a:lnTo>
                    <a:pt x="1063" y="1085"/>
                  </a:lnTo>
                  <a:cubicBezTo>
                    <a:pt x="1553" y="287"/>
                    <a:pt x="1848" y="70"/>
                    <a:pt x="1848" y="70"/>
                  </a:cubicBezTo>
                  <a:cubicBezTo>
                    <a:pt x="1848" y="70"/>
                    <a:pt x="1531" y="526"/>
                    <a:pt x="1102" y="1215"/>
                  </a:cubicBezTo>
                  <a:lnTo>
                    <a:pt x="2194" y="877"/>
                  </a:lnTo>
                  <a:cubicBezTo>
                    <a:pt x="2194" y="877"/>
                    <a:pt x="1713" y="1167"/>
                    <a:pt x="1401" y="1237"/>
                  </a:cubicBezTo>
                  <a:cubicBezTo>
                    <a:pt x="1206" y="1280"/>
                    <a:pt x="1111" y="1276"/>
                    <a:pt x="1072" y="1263"/>
                  </a:cubicBezTo>
                  <a:cubicBezTo>
                    <a:pt x="967" y="1427"/>
                    <a:pt x="855" y="1609"/>
                    <a:pt x="742" y="1796"/>
                  </a:cubicBezTo>
                  <a:lnTo>
                    <a:pt x="1874" y="1605"/>
                  </a:lnTo>
                  <a:cubicBezTo>
                    <a:pt x="1874" y="1605"/>
                    <a:pt x="1358" y="1831"/>
                    <a:pt x="1037" y="1861"/>
                  </a:cubicBezTo>
                  <a:cubicBezTo>
                    <a:pt x="850" y="1878"/>
                    <a:pt x="759" y="1861"/>
                    <a:pt x="716" y="1844"/>
                  </a:cubicBezTo>
                  <a:cubicBezTo>
                    <a:pt x="629" y="1987"/>
                    <a:pt x="543" y="2138"/>
                    <a:pt x="452" y="2290"/>
                  </a:cubicBezTo>
                  <a:lnTo>
                    <a:pt x="1245" y="2446"/>
                  </a:lnTo>
                  <a:cubicBezTo>
                    <a:pt x="1245" y="2446"/>
                    <a:pt x="868" y="2464"/>
                    <a:pt x="660" y="2407"/>
                  </a:cubicBezTo>
                  <a:cubicBezTo>
                    <a:pt x="495" y="2360"/>
                    <a:pt x="452" y="2320"/>
                    <a:pt x="447" y="2299"/>
                  </a:cubicBezTo>
                  <a:cubicBezTo>
                    <a:pt x="378" y="2420"/>
                    <a:pt x="308" y="2542"/>
                    <a:pt x="239" y="2667"/>
                  </a:cubicBezTo>
                  <a:close/>
                </a:path>
              </a:pathLst>
            </a:custGeom>
            <a:solidFill>
              <a:srgbClr val="006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p:nvPr/>
          </p:nvSpPr>
          <p:spPr>
            <a:xfrm>
              <a:off x="304800" y="3064752"/>
              <a:ext cx="835580" cy="915509"/>
            </a:xfrm>
            <a:custGeom>
              <a:avLst/>
              <a:gdLst/>
              <a:ahLst/>
              <a:cxnLst/>
              <a:rect l="l" t="t" r="r" b="b"/>
              <a:pathLst>
                <a:path w="4714" h="5165" extrusionOk="0">
                  <a:moveTo>
                    <a:pt x="3677" y="5165"/>
                  </a:moveTo>
                  <a:cubicBezTo>
                    <a:pt x="3677" y="5165"/>
                    <a:pt x="2519" y="5152"/>
                    <a:pt x="1670" y="4090"/>
                  </a:cubicBezTo>
                  <a:cubicBezTo>
                    <a:pt x="0" y="2000"/>
                    <a:pt x="2337" y="1"/>
                    <a:pt x="3928" y="2789"/>
                  </a:cubicBezTo>
                  <a:cubicBezTo>
                    <a:pt x="4713" y="4163"/>
                    <a:pt x="3681" y="5095"/>
                    <a:pt x="3677" y="51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554551" y="3407561"/>
              <a:ext cx="406800" cy="479823"/>
            </a:xfrm>
            <a:custGeom>
              <a:avLst/>
              <a:gdLst/>
              <a:ahLst/>
              <a:cxnLst/>
              <a:rect l="l" t="t" r="r" b="b"/>
              <a:pathLst>
                <a:path w="2295" h="2707" extrusionOk="0">
                  <a:moveTo>
                    <a:pt x="1969" y="2706"/>
                  </a:moveTo>
                  <a:cubicBezTo>
                    <a:pt x="1969" y="2706"/>
                    <a:pt x="1886" y="2606"/>
                    <a:pt x="1735" y="2377"/>
                  </a:cubicBezTo>
                  <a:cubicBezTo>
                    <a:pt x="1730" y="2394"/>
                    <a:pt x="1691" y="2433"/>
                    <a:pt x="1501" y="2446"/>
                  </a:cubicBezTo>
                  <a:cubicBezTo>
                    <a:pt x="1284" y="2459"/>
                    <a:pt x="924" y="2364"/>
                    <a:pt x="924" y="2364"/>
                  </a:cubicBezTo>
                  <a:lnTo>
                    <a:pt x="1730" y="2372"/>
                  </a:lnTo>
                  <a:cubicBezTo>
                    <a:pt x="1652" y="2255"/>
                    <a:pt x="1553" y="2104"/>
                    <a:pt x="1436" y="1908"/>
                  </a:cubicBezTo>
                  <a:cubicBezTo>
                    <a:pt x="1397" y="1921"/>
                    <a:pt x="1301" y="1926"/>
                    <a:pt x="1097" y="1865"/>
                  </a:cubicBezTo>
                  <a:cubicBezTo>
                    <a:pt x="790" y="1778"/>
                    <a:pt x="330" y="1462"/>
                    <a:pt x="330" y="1462"/>
                  </a:cubicBezTo>
                  <a:lnTo>
                    <a:pt x="1410" y="1865"/>
                  </a:lnTo>
                  <a:cubicBezTo>
                    <a:pt x="1323" y="1722"/>
                    <a:pt x="1232" y="1562"/>
                    <a:pt x="1128" y="1379"/>
                  </a:cubicBezTo>
                  <a:cubicBezTo>
                    <a:pt x="1110" y="1340"/>
                    <a:pt x="1089" y="1301"/>
                    <a:pt x="1067" y="1262"/>
                  </a:cubicBezTo>
                  <a:cubicBezTo>
                    <a:pt x="1015" y="1267"/>
                    <a:pt x="924" y="1258"/>
                    <a:pt x="772" y="1215"/>
                  </a:cubicBezTo>
                  <a:cubicBezTo>
                    <a:pt x="460" y="1124"/>
                    <a:pt x="0" y="807"/>
                    <a:pt x="0" y="807"/>
                  </a:cubicBezTo>
                  <a:lnTo>
                    <a:pt x="1028" y="1193"/>
                  </a:lnTo>
                  <a:cubicBezTo>
                    <a:pt x="594" y="365"/>
                    <a:pt x="560" y="1"/>
                    <a:pt x="560" y="1"/>
                  </a:cubicBezTo>
                  <a:cubicBezTo>
                    <a:pt x="560" y="1"/>
                    <a:pt x="790" y="508"/>
                    <a:pt x="1158" y="1228"/>
                  </a:cubicBezTo>
                  <a:lnTo>
                    <a:pt x="1431" y="113"/>
                  </a:lnTo>
                  <a:cubicBezTo>
                    <a:pt x="1431" y="113"/>
                    <a:pt x="1431" y="673"/>
                    <a:pt x="1331" y="981"/>
                  </a:cubicBezTo>
                  <a:cubicBezTo>
                    <a:pt x="1271" y="1171"/>
                    <a:pt x="1219" y="1249"/>
                    <a:pt x="1184" y="1280"/>
                  </a:cubicBezTo>
                  <a:cubicBezTo>
                    <a:pt x="1275" y="1453"/>
                    <a:pt x="1375" y="1640"/>
                    <a:pt x="1479" y="1830"/>
                  </a:cubicBezTo>
                  <a:lnTo>
                    <a:pt x="1891" y="764"/>
                  </a:lnTo>
                  <a:cubicBezTo>
                    <a:pt x="1891" y="764"/>
                    <a:pt x="1821" y="1319"/>
                    <a:pt x="1683" y="1609"/>
                  </a:cubicBezTo>
                  <a:cubicBezTo>
                    <a:pt x="1605" y="1778"/>
                    <a:pt x="1544" y="1852"/>
                    <a:pt x="1505" y="1882"/>
                  </a:cubicBezTo>
                  <a:cubicBezTo>
                    <a:pt x="1583" y="2030"/>
                    <a:pt x="1670" y="2182"/>
                    <a:pt x="1756" y="2333"/>
                  </a:cubicBezTo>
                  <a:lnTo>
                    <a:pt x="2294" y="1735"/>
                  </a:lnTo>
                  <a:cubicBezTo>
                    <a:pt x="2294" y="1735"/>
                    <a:pt x="2116" y="2064"/>
                    <a:pt x="1960" y="2216"/>
                  </a:cubicBezTo>
                  <a:cubicBezTo>
                    <a:pt x="1839" y="2333"/>
                    <a:pt x="1782" y="2346"/>
                    <a:pt x="1761" y="2342"/>
                  </a:cubicBezTo>
                  <a:cubicBezTo>
                    <a:pt x="1830" y="2463"/>
                    <a:pt x="1899" y="2585"/>
                    <a:pt x="1969" y="2706"/>
                  </a:cubicBezTo>
                  <a:close/>
                </a:path>
              </a:pathLst>
            </a:custGeom>
            <a:solidFill>
              <a:srgbClr val="0068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580607" y="4206798"/>
              <a:ext cx="3327254" cy="523604"/>
            </a:xfrm>
            <a:custGeom>
              <a:avLst/>
              <a:gdLst/>
              <a:ahLst/>
              <a:cxnLst/>
              <a:rect l="l" t="t" r="r" b="b"/>
              <a:pathLst>
                <a:path w="18771" h="2954" extrusionOk="0">
                  <a:moveTo>
                    <a:pt x="9383" y="1"/>
                  </a:moveTo>
                  <a:cubicBezTo>
                    <a:pt x="4202" y="1"/>
                    <a:pt x="1" y="660"/>
                    <a:pt x="1" y="1475"/>
                  </a:cubicBezTo>
                  <a:cubicBezTo>
                    <a:pt x="1" y="2290"/>
                    <a:pt x="4202" y="2953"/>
                    <a:pt x="9383" y="2953"/>
                  </a:cubicBezTo>
                  <a:cubicBezTo>
                    <a:pt x="14569" y="2953"/>
                    <a:pt x="18770" y="2290"/>
                    <a:pt x="18770" y="1475"/>
                  </a:cubicBezTo>
                  <a:cubicBezTo>
                    <a:pt x="18770" y="660"/>
                    <a:pt x="14569" y="1"/>
                    <a:pt x="9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p:nvPr/>
          </p:nvSpPr>
          <p:spPr>
            <a:xfrm>
              <a:off x="1517573" y="1245775"/>
              <a:ext cx="1740112" cy="2987414"/>
            </a:xfrm>
            <a:custGeom>
              <a:avLst/>
              <a:gdLst/>
              <a:ahLst/>
              <a:cxnLst/>
              <a:rect l="l" t="t" r="r" b="b"/>
              <a:pathLst>
                <a:path w="9817" h="16854" extrusionOk="0">
                  <a:moveTo>
                    <a:pt x="724" y="0"/>
                  </a:moveTo>
                  <a:cubicBezTo>
                    <a:pt x="325" y="0"/>
                    <a:pt x="0" y="343"/>
                    <a:pt x="0" y="763"/>
                  </a:cubicBezTo>
                  <a:lnTo>
                    <a:pt x="0" y="16090"/>
                  </a:lnTo>
                  <a:cubicBezTo>
                    <a:pt x="0" y="16511"/>
                    <a:pt x="325" y="16853"/>
                    <a:pt x="724" y="16853"/>
                  </a:cubicBezTo>
                  <a:lnTo>
                    <a:pt x="9088" y="16853"/>
                  </a:lnTo>
                  <a:cubicBezTo>
                    <a:pt x="9491" y="16853"/>
                    <a:pt x="9816" y="16511"/>
                    <a:pt x="9816" y="16090"/>
                  </a:cubicBezTo>
                  <a:lnTo>
                    <a:pt x="9816" y="763"/>
                  </a:lnTo>
                  <a:cubicBezTo>
                    <a:pt x="9816" y="343"/>
                    <a:pt x="9491" y="0"/>
                    <a:pt x="9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p:nvPr/>
          </p:nvSpPr>
          <p:spPr>
            <a:xfrm>
              <a:off x="1648209" y="1577062"/>
              <a:ext cx="1478838" cy="2347887"/>
            </a:xfrm>
            <a:custGeom>
              <a:avLst/>
              <a:gdLst/>
              <a:ahLst/>
              <a:cxnLst/>
              <a:rect l="l" t="t" r="r" b="b"/>
              <a:pathLst>
                <a:path w="8343" h="13246" extrusionOk="0">
                  <a:moveTo>
                    <a:pt x="0" y="0"/>
                  </a:moveTo>
                  <a:lnTo>
                    <a:pt x="0" y="13246"/>
                  </a:lnTo>
                  <a:lnTo>
                    <a:pt x="8342" y="13246"/>
                  </a:lnTo>
                  <a:lnTo>
                    <a:pt x="83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2132999" y="1367194"/>
              <a:ext cx="508190" cy="106174"/>
            </a:xfrm>
            <a:custGeom>
              <a:avLst/>
              <a:gdLst/>
              <a:ahLst/>
              <a:cxnLst/>
              <a:rect l="l" t="t" r="r" b="b"/>
              <a:pathLst>
                <a:path w="2867" h="599" extrusionOk="0">
                  <a:moveTo>
                    <a:pt x="300" y="0"/>
                  </a:moveTo>
                  <a:cubicBezTo>
                    <a:pt x="135" y="0"/>
                    <a:pt x="1" y="135"/>
                    <a:pt x="1" y="300"/>
                  </a:cubicBezTo>
                  <a:cubicBezTo>
                    <a:pt x="1" y="464"/>
                    <a:pt x="135" y="599"/>
                    <a:pt x="300" y="599"/>
                  </a:cubicBezTo>
                  <a:lnTo>
                    <a:pt x="2568" y="599"/>
                  </a:lnTo>
                  <a:cubicBezTo>
                    <a:pt x="2732" y="599"/>
                    <a:pt x="2867" y="464"/>
                    <a:pt x="2867" y="300"/>
                  </a:cubicBezTo>
                  <a:cubicBezTo>
                    <a:pt x="2867" y="135"/>
                    <a:pt x="2732" y="0"/>
                    <a:pt x="2568" y="0"/>
                  </a:cubicBezTo>
                  <a:close/>
                </a:path>
              </a:pathLst>
            </a:custGeom>
            <a:solidFill>
              <a:srgbClr val="E1D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2294478" y="3980090"/>
              <a:ext cx="186118" cy="186292"/>
            </a:xfrm>
            <a:custGeom>
              <a:avLst/>
              <a:gdLst/>
              <a:ahLst/>
              <a:cxnLst/>
              <a:rect l="l" t="t" r="r" b="b"/>
              <a:pathLst>
                <a:path w="1050" h="1051" extrusionOk="0">
                  <a:moveTo>
                    <a:pt x="525" y="1"/>
                  </a:moveTo>
                  <a:cubicBezTo>
                    <a:pt x="235" y="1"/>
                    <a:pt x="0" y="235"/>
                    <a:pt x="0" y="525"/>
                  </a:cubicBezTo>
                  <a:cubicBezTo>
                    <a:pt x="0" y="816"/>
                    <a:pt x="235" y="1050"/>
                    <a:pt x="525" y="1050"/>
                  </a:cubicBezTo>
                  <a:cubicBezTo>
                    <a:pt x="816" y="1050"/>
                    <a:pt x="1050" y="816"/>
                    <a:pt x="1050" y="525"/>
                  </a:cubicBezTo>
                  <a:cubicBezTo>
                    <a:pt x="1050" y="235"/>
                    <a:pt x="816" y="1"/>
                    <a:pt x="525" y="1"/>
                  </a:cubicBezTo>
                  <a:close/>
                </a:path>
              </a:pathLst>
            </a:custGeom>
            <a:solidFill>
              <a:srgbClr val="8F94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2304404" y="3990194"/>
              <a:ext cx="166265" cy="166972"/>
            </a:xfrm>
            <a:custGeom>
              <a:avLst/>
              <a:gdLst/>
              <a:ahLst/>
              <a:cxnLst/>
              <a:rect l="l" t="t" r="r" b="b"/>
              <a:pathLst>
                <a:path w="938" h="942" extrusionOk="0">
                  <a:moveTo>
                    <a:pt x="469" y="0"/>
                  </a:moveTo>
                  <a:cubicBezTo>
                    <a:pt x="209" y="0"/>
                    <a:pt x="1" y="213"/>
                    <a:pt x="1" y="468"/>
                  </a:cubicBezTo>
                  <a:cubicBezTo>
                    <a:pt x="1" y="729"/>
                    <a:pt x="209" y="941"/>
                    <a:pt x="469" y="941"/>
                  </a:cubicBezTo>
                  <a:cubicBezTo>
                    <a:pt x="729" y="941"/>
                    <a:pt x="937" y="729"/>
                    <a:pt x="937" y="468"/>
                  </a:cubicBezTo>
                  <a:cubicBezTo>
                    <a:pt x="937" y="213"/>
                    <a:pt x="729" y="0"/>
                    <a:pt x="469" y="0"/>
                  </a:cubicBezTo>
                  <a:close/>
                </a:path>
              </a:pathLst>
            </a:custGeom>
            <a:solidFill>
              <a:srgbClr val="98A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2171464" y="1383324"/>
              <a:ext cx="425944" cy="74801"/>
            </a:xfrm>
            <a:custGeom>
              <a:avLst/>
              <a:gdLst/>
              <a:ahLst/>
              <a:cxnLst/>
              <a:rect l="l" t="t" r="r" b="b"/>
              <a:pathLst>
                <a:path w="2403" h="422" extrusionOk="0">
                  <a:moveTo>
                    <a:pt x="252" y="0"/>
                  </a:moveTo>
                  <a:cubicBezTo>
                    <a:pt x="114" y="0"/>
                    <a:pt x="1" y="91"/>
                    <a:pt x="1" y="209"/>
                  </a:cubicBezTo>
                  <a:cubicBezTo>
                    <a:pt x="1" y="326"/>
                    <a:pt x="114" y="421"/>
                    <a:pt x="252" y="421"/>
                  </a:cubicBezTo>
                  <a:lnTo>
                    <a:pt x="2151" y="421"/>
                  </a:lnTo>
                  <a:cubicBezTo>
                    <a:pt x="2290" y="421"/>
                    <a:pt x="2403" y="326"/>
                    <a:pt x="2403" y="209"/>
                  </a:cubicBezTo>
                  <a:cubicBezTo>
                    <a:pt x="2403" y="91"/>
                    <a:pt x="2290" y="0"/>
                    <a:pt x="2151" y="0"/>
                  </a:cubicBezTo>
                  <a:close/>
                </a:path>
              </a:pathLst>
            </a:custGeom>
            <a:solidFill>
              <a:srgbClr val="1C24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1337660" y="1607727"/>
              <a:ext cx="2123692" cy="284490"/>
            </a:xfrm>
            <a:custGeom>
              <a:avLst/>
              <a:gdLst/>
              <a:ahLst/>
              <a:cxnLst/>
              <a:rect l="l" t="t" r="r" b="b"/>
              <a:pathLst>
                <a:path w="11981" h="1605" extrusionOk="0">
                  <a:moveTo>
                    <a:pt x="2671" y="0"/>
                  </a:moveTo>
                  <a:lnTo>
                    <a:pt x="1" y="1605"/>
                  </a:lnTo>
                  <a:lnTo>
                    <a:pt x="11980" y="1605"/>
                  </a:lnTo>
                  <a:lnTo>
                    <a:pt x="92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1337660" y="1892042"/>
              <a:ext cx="302929" cy="270665"/>
            </a:xfrm>
            <a:custGeom>
              <a:avLst/>
              <a:gdLst/>
              <a:ahLst/>
              <a:cxnLst/>
              <a:rect l="l" t="t" r="r" b="b"/>
              <a:pathLst>
                <a:path w="1709" h="1527" extrusionOk="0">
                  <a:moveTo>
                    <a:pt x="1" y="1"/>
                  </a:moveTo>
                  <a:lnTo>
                    <a:pt x="1" y="673"/>
                  </a:lnTo>
                  <a:cubicBezTo>
                    <a:pt x="1" y="1145"/>
                    <a:pt x="382" y="1527"/>
                    <a:pt x="855" y="1527"/>
                  </a:cubicBezTo>
                  <a:cubicBezTo>
                    <a:pt x="1327" y="1527"/>
                    <a:pt x="1709" y="1145"/>
                    <a:pt x="1709" y="673"/>
                  </a:cubicBezTo>
                  <a:lnTo>
                    <a:pt x="17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1640410" y="1892042"/>
              <a:ext cx="303815" cy="270665"/>
            </a:xfrm>
            <a:custGeom>
              <a:avLst/>
              <a:gdLst/>
              <a:ahLst/>
              <a:cxnLst/>
              <a:rect l="l" t="t" r="r" b="b"/>
              <a:pathLst>
                <a:path w="1714" h="1527" extrusionOk="0">
                  <a:moveTo>
                    <a:pt x="1" y="1"/>
                  </a:moveTo>
                  <a:lnTo>
                    <a:pt x="1" y="673"/>
                  </a:lnTo>
                  <a:cubicBezTo>
                    <a:pt x="1" y="1145"/>
                    <a:pt x="387" y="1527"/>
                    <a:pt x="859" y="1527"/>
                  </a:cubicBezTo>
                  <a:cubicBezTo>
                    <a:pt x="1332" y="1527"/>
                    <a:pt x="1713" y="1145"/>
                    <a:pt x="1713" y="673"/>
                  </a:cubicBezTo>
                  <a:lnTo>
                    <a:pt x="1713" y="1"/>
                  </a:lnTo>
                  <a:close/>
                </a:path>
              </a:pathLst>
            </a:custGeom>
            <a:solidFill>
              <a:srgbClr val="FFE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1944047" y="1892042"/>
              <a:ext cx="303638" cy="270665"/>
            </a:xfrm>
            <a:custGeom>
              <a:avLst/>
              <a:gdLst/>
              <a:ahLst/>
              <a:cxnLst/>
              <a:rect l="l" t="t" r="r" b="b"/>
              <a:pathLst>
                <a:path w="1713" h="1527" extrusionOk="0">
                  <a:moveTo>
                    <a:pt x="0" y="1"/>
                  </a:moveTo>
                  <a:lnTo>
                    <a:pt x="0" y="673"/>
                  </a:lnTo>
                  <a:cubicBezTo>
                    <a:pt x="0" y="1145"/>
                    <a:pt x="386" y="1527"/>
                    <a:pt x="859" y="1527"/>
                  </a:cubicBezTo>
                  <a:cubicBezTo>
                    <a:pt x="1331" y="1527"/>
                    <a:pt x="1713" y="1145"/>
                    <a:pt x="1713" y="673"/>
                  </a:cubicBezTo>
                  <a:lnTo>
                    <a:pt x="17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2247683" y="1892042"/>
              <a:ext cx="303638" cy="270665"/>
            </a:xfrm>
            <a:custGeom>
              <a:avLst/>
              <a:gdLst/>
              <a:ahLst/>
              <a:cxnLst/>
              <a:rect l="l" t="t" r="r" b="b"/>
              <a:pathLst>
                <a:path w="1713" h="1527" extrusionOk="0">
                  <a:moveTo>
                    <a:pt x="0" y="1"/>
                  </a:moveTo>
                  <a:lnTo>
                    <a:pt x="0" y="673"/>
                  </a:lnTo>
                  <a:cubicBezTo>
                    <a:pt x="0" y="1145"/>
                    <a:pt x="382" y="1527"/>
                    <a:pt x="854" y="1527"/>
                  </a:cubicBezTo>
                  <a:cubicBezTo>
                    <a:pt x="1327" y="1527"/>
                    <a:pt x="1713" y="1145"/>
                    <a:pt x="1713" y="673"/>
                  </a:cubicBezTo>
                  <a:lnTo>
                    <a:pt x="1713" y="1"/>
                  </a:lnTo>
                  <a:close/>
                </a:path>
              </a:pathLst>
            </a:custGeom>
            <a:solidFill>
              <a:srgbClr val="FFE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2551142" y="1892042"/>
              <a:ext cx="303815" cy="270665"/>
            </a:xfrm>
            <a:custGeom>
              <a:avLst/>
              <a:gdLst/>
              <a:ahLst/>
              <a:cxnLst/>
              <a:rect l="l" t="t" r="r" b="b"/>
              <a:pathLst>
                <a:path w="1714" h="1527" extrusionOk="0">
                  <a:moveTo>
                    <a:pt x="1" y="1"/>
                  </a:moveTo>
                  <a:lnTo>
                    <a:pt x="1" y="673"/>
                  </a:lnTo>
                  <a:cubicBezTo>
                    <a:pt x="1" y="1145"/>
                    <a:pt x="382" y="1527"/>
                    <a:pt x="855" y="1527"/>
                  </a:cubicBezTo>
                  <a:cubicBezTo>
                    <a:pt x="1327" y="1527"/>
                    <a:pt x="1713" y="1145"/>
                    <a:pt x="1713" y="673"/>
                  </a:cubicBezTo>
                  <a:lnTo>
                    <a:pt x="17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2854778" y="1892042"/>
              <a:ext cx="302929" cy="270665"/>
            </a:xfrm>
            <a:custGeom>
              <a:avLst/>
              <a:gdLst/>
              <a:ahLst/>
              <a:cxnLst/>
              <a:rect l="l" t="t" r="r" b="b"/>
              <a:pathLst>
                <a:path w="1709" h="1527" extrusionOk="0">
                  <a:moveTo>
                    <a:pt x="0" y="1"/>
                  </a:moveTo>
                  <a:lnTo>
                    <a:pt x="0" y="673"/>
                  </a:lnTo>
                  <a:cubicBezTo>
                    <a:pt x="0" y="1145"/>
                    <a:pt x="382" y="1527"/>
                    <a:pt x="854" y="1527"/>
                  </a:cubicBezTo>
                  <a:cubicBezTo>
                    <a:pt x="1327" y="1527"/>
                    <a:pt x="1709" y="1145"/>
                    <a:pt x="1709" y="673"/>
                  </a:cubicBezTo>
                  <a:lnTo>
                    <a:pt x="1709" y="1"/>
                  </a:lnTo>
                  <a:close/>
                </a:path>
              </a:pathLst>
            </a:custGeom>
            <a:solidFill>
              <a:srgbClr val="FFE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a:off x="3461165" y="1892042"/>
              <a:ext cx="303638" cy="270665"/>
            </a:xfrm>
            <a:custGeom>
              <a:avLst/>
              <a:gdLst/>
              <a:ahLst/>
              <a:cxnLst/>
              <a:rect l="l" t="t" r="r" b="b"/>
              <a:pathLst>
                <a:path w="1713" h="1527" extrusionOk="0">
                  <a:moveTo>
                    <a:pt x="0" y="1"/>
                  </a:moveTo>
                  <a:lnTo>
                    <a:pt x="0" y="673"/>
                  </a:lnTo>
                  <a:cubicBezTo>
                    <a:pt x="0" y="1145"/>
                    <a:pt x="382" y="1527"/>
                    <a:pt x="854" y="1527"/>
                  </a:cubicBezTo>
                  <a:cubicBezTo>
                    <a:pt x="1327" y="1527"/>
                    <a:pt x="1713" y="1145"/>
                    <a:pt x="1713" y="673"/>
                  </a:cubicBezTo>
                  <a:lnTo>
                    <a:pt x="1713" y="1"/>
                  </a:lnTo>
                  <a:close/>
                </a:path>
              </a:pathLst>
            </a:custGeom>
            <a:solidFill>
              <a:srgbClr val="FFE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3157529" y="1892042"/>
              <a:ext cx="303815" cy="270665"/>
            </a:xfrm>
            <a:custGeom>
              <a:avLst/>
              <a:gdLst/>
              <a:ahLst/>
              <a:cxnLst/>
              <a:rect l="l" t="t" r="r" b="b"/>
              <a:pathLst>
                <a:path w="1714" h="1527" extrusionOk="0">
                  <a:moveTo>
                    <a:pt x="1" y="1"/>
                  </a:moveTo>
                  <a:lnTo>
                    <a:pt x="1" y="673"/>
                  </a:lnTo>
                  <a:cubicBezTo>
                    <a:pt x="1" y="1145"/>
                    <a:pt x="386" y="1527"/>
                    <a:pt x="859" y="1527"/>
                  </a:cubicBezTo>
                  <a:cubicBezTo>
                    <a:pt x="1332" y="1527"/>
                    <a:pt x="1713" y="1145"/>
                    <a:pt x="1713" y="673"/>
                  </a:cubicBezTo>
                  <a:lnTo>
                    <a:pt x="17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a:off x="1337660" y="1607727"/>
              <a:ext cx="638827" cy="284490"/>
            </a:xfrm>
            <a:custGeom>
              <a:avLst/>
              <a:gdLst/>
              <a:ahLst/>
              <a:cxnLst/>
              <a:rect l="l" t="t" r="r" b="b"/>
              <a:pathLst>
                <a:path w="3604" h="1605" extrusionOk="0">
                  <a:moveTo>
                    <a:pt x="2671" y="0"/>
                  </a:moveTo>
                  <a:lnTo>
                    <a:pt x="1" y="1605"/>
                  </a:lnTo>
                  <a:lnTo>
                    <a:pt x="1709" y="1605"/>
                  </a:lnTo>
                  <a:lnTo>
                    <a:pt x="3604" y="0"/>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1944047" y="1607727"/>
              <a:ext cx="362841" cy="284490"/>
            </a:xfrm>
            <a:custGeom>
              <a:avLst/>
              <a:gdLst/>
              <a:ahLst/>
              <a:cxnLst/>
              <a:rect l="l" t="t" r="r" b="b"/>
              <a:pathLst>
                <a:path w="2047" h="1605" extrusionOk="0">
                  <a:moveTo>
                    <a:pt x="1115" y="0"/>
                  </a:moveTo>
                  <a:lnTo>
                    <a:pt x="0" y="1605"/>
                  </a:lnTo>
                  <a:lnTo>
                    <a:pt x="1713" y="1605"/>
                  </a:lnTo>
                  <a:lnTo>
                    <a:pt x="2047" y="0"/>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2472087" y="1607727"/>
              <a:ext cx="382871" cy="284490"/>
            </a:xfrm>
            <a:custGeom>
              <a:avLst/>
              <a:gdLst/>
              <a:ahLst/>
              <a:cxnLst/>
              <a:rect l="l" t="t" r="r" b="b"/>
              <a:pathLst>
                <a:path w="2160" h="1605" extrusionOk="0">
                  <a:moveTo>
                    <a:pt x="0" y="0"/>
                  </a:moveTo>
                  <a:lnTo>
                    <a:pt x="447" y="1605"/>
                  </a:lnTo>
                  <a:lnTo>
                    <a:pt x="2159" y="1605"/>
                  </a:lnTo>
                  <a:lnTo>
                    <a:pt x="937" y="0"/>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2803197" y="1607727"/>
              <a:ext cx="658148" cy="284490"/>
            </a:xfrm>
            <a:custGeom>
              <a:avLst/>
              <a:gdLst/>
              <a:ahLst/>
              <a:cxnLst/>
              <a:rect l="l" t="t" r="r" b="b"/>
              <a:pathLst>
                <a:path w="3713" h="1605" extrusionOk="0">
                  <a:moveTo>
                    <a:pt x="1" y="0"/>
                  </a:moveTo>
                  <a:lnTo>
                    <a:pt x="2000" y="1605"/>
                  </a:lnTo>
                  <a:lnTo>
                    <a:pt x="3712" y="1605"/>
                  </a:lnTo>
                  <a:lnTo>
                    <a:pt x="933" y="0"/>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2968398" y="1607727"/>
              <a:ext cx="799597" cy="284490"/>
            </a:xfrm>
            <a:custGeom>
              <a:avLst/>
              <a:gdLst/>
              <a:ahLst/>
              <a:cxnLst/>
              <a:rect l="l" t="t" r="r" b="b"/>
              <a:pathLst>
                <a:path w="4511" h="1605" extrusionOk="0">
                  <a:moveTo>
                    <a:pt x="1" y="0"/>
                  </a:moveTo>
                  <a:lnTo>
                    <a:pt x="2780" y="1605"/>
                  </a:lnTo>
                  <a:lnTo>
                    <a:pt x="4510" y="1605"/>
                  </a:lnTo>
                  <a:lnTo>
                    <a:pt x="9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1034024" y="1892042"/>
              <a:ext cx="303815" cy="270665"/>
            </a:xfrm>
            <a:custGeom>
              <a:avLst/>
              <a:gdLst/>
              <a:ahLst/>
              <a:cxnLst/>
              <a:rect l="l" t="t" r="r" b="b"/>
              <a:pathLst>
                <a:path w="1714" h="1527" extrusionOk="0">
                  <a:moveTo>
                    <a:pt x="1" y="1"/>
                  </a:moveTo>
                  <a:lnTo>
                    <a:pt x="1" y="673"/>
                  </a:lnTo>
                  <a:cubicBezTo>
                    <a:pt x="1" y="1145"/>
                    <a:pt x="382" y="1527"/>
                    <a:pt x="855" y="1527"/>
                  </a:cubicBezTo>
                  <a:cubicBezTo>
                    <a:pt x="1328" y="1527"/>
                    <a:pt x="1714" y="1145"/>
                    <a:pt x="1714" y="673"/>
                  </a:cubicBezTo>
                  <a:lnTo>
                    <a:pt x="1714" y="1"/>
                  </a:lnTo>
                  <a:close/>
                </a:path>
              </a:pathLst>
            </a:custGeom>
            <a:solidFill>
              <a:srgbClr val="FFE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1034024" y="1607727"/>
              <a:ext cx="779567" cy="284490"/>
            </a:xfrm>
            <a:custGeom>
              <a:avLst/>
              <a:gdLst/>
              <a:ahLst/>
              <a:cxnLst/>
              <a:rect l="l" t="t" r="r" b="b"/>
              <a:pathLst>
                <a:path w="4398" h="1605" extrusionOk="0">
                  <a:moveTo>
                    <a:pt x="3465" y="0"/>
                  </a:moveTo>
                  <a:lnTo>
                    <a:pt x="1" y="1605"/>
                  </a:lnTo>
                  <a:lnTo>
                    <a:pt x="1714" y="1605"/>
                  </a:lnTo>
                  <a:lnTo>
                    <a:pt x="439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1647323" y="1569263"/>
              <a:ext cx="1485042" cy="38641"/>
            </a:xfrm>
            <a:custGeom>
              <a:avLst/>
              <a:gdLst/>
              <a:ahLst/>
              <a:cxnLst/>
              <a:rect l="l" t="t" r="r" b="b"/>
              <a:pathLst>
                <a:path w="8378" h="218" extrusionOk="0">
                  <a:moveTo>
                    <a:pt x="1" y="1"/>
                  </a:moveTo>
                  <a:lnTo>
                    <a:pt x="1" y="217"/>
                  </a:lnTo>
                  <a:lnTo>
                    <a:pt x="8377" y="217"/>
                  </a:lnTo>
                  <a:lnTo>
                    <a:pt x="8377" y="1"/>
                  </a:lnTo>
                  <a:close/>
                </a:path>
              </a:pathLst>
            </a:custGeom>
            <a:solidFill>
              <a:srgbClr val="FF8B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1161647" y="2210035"/>
              <a:ext cx="904710" cy="783456"/>
            </a:xfrm>
            <a:custGeom>
              <a:avLst/>
              <a:gdLst/>
              <a:ahLst/>
              <a:cxnLst/>
              <a:rect l="l" t="t" r="r" b="b"/>
              <a:pathLst>
                <a:path w="5104" h="4420" extrusionOk="0">
                  <a:moveTo>
                    <a:pt x="931" y="975"/>
                  </a:moveTo>
                  <a:cubicBezTo>
                    <a:pt x="978" y="975"/>
                    <a:pt x="1024" y="987"/>
                    <a:pt x="1067" y="1012"/>
                  </a:cubicBezTo>
                  <a:cubicBezTo>
                    <a:pt x="1193" y="1090"/>
                    <a:pt x="1236" y="1250"/>
                    <a:pt x="1158" y="1376"/>
                  </a:cubicBezTo>
                  <a:cubicBezTo>
                    <a:pt x="1110" y="1459"/>
                    <a:pt x="1021" y="1506"/>
                    <a:pt x="931" y="1506"/>
                  </a:cubicBezTo>
                  <a:cubicBezTo>
                    <a:pt x="884" y="1506"/>
                    <a:pt x="837" y="1494"/>
                    <a:pt x="794" y="1467"/>
                  </a:cubicBezTo>
                  <a:cubicBezTo>
                    <a:pt x="668" y="1393"/>
                    <a:pt x="629" y="1229"/>
                    <a:pt x="703" y="1103"/>
                  </a:cubicBezTo>
                  <a:cubicBezTo>
                    <a:pt x="755" y="1020"/>
                    <a:pt x="842" y="975"/>
                    <a:pt x="931" y="975"/>
                  </a:cubicBezTo>
                  <a:close/>
                  <a:moveTo>
                    <a:pt x="1327" y="1"/>
                  </a:moveTo>
                  <a:cubicBezTo>
                    <a:pt x="1300" y="1"/>
                    <a:pt x="1273" y="8"/>
                    <a:pt x="1249" y="23"/>
                  </a:cubicBezTo>
                  <a:lnTo>
                    <a:pt x="109" y="652"/>
                  </a:lnTo>
                  <a:cubicBezTo>
                    <a:pt x="57" y="678"/>
                    <a:pt x="27" y="730"/>
                    <a:pt x="27" y="786"/>
                  </a:cubicBezTo>
                  <a:lnTo>
                    <a:pt x="1" y="2091"/>
                  </a:lnTo>
                  <a:cubicBezTo>
                    <a:pt x="1" y="2148"/>
                    <a:pt x="31" y="2200"/>
                    <a:pt x="79" y="2230"/>
                  </a:cubicBezTo>
                  <a:lnTo>
                    <a:pt x="3677" y="4398"/>
                  </a:lnTo>
                  <a:cubicBezTo>
                    <a:pt x="3702" y="4412"/>
                    <a:pt x="3728" y="4419"/>
                    <a:pt x="3755" y="4419"/>
                  </a:cubicBezTo>
                  <a:cubicBezTo>
                    <a:pt x="3809" y="4419"/>
                    <a:pt x="3862" y="4391"/>
                    <a:pt x="3894" y="4342"/>
                  </a:cubicBezTo>
                  <a:lnTo>
                    <a:pt x="5056" y="2408"/>
                  </a:lnTo>
                  <a:cubicBezTo>
                    <a:pt x="5104" y="2334"/>
                    <a:pt x="5078" y="2235"/>
                    <a:pt x="5004" y="2191"/>
                  </a:cubicBezTo>
                  <a:lnTo>
                    <a:pt x="1405" y="23"/>
                  </a:lnTo>
                  <a:cubicBezTo>
                    <a:pt x="1382" y="8"/>
                    <a:pt x="1354" y="1"/>
                    <a:pt x="1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1417602" y="2425398"/>
              <a:ext cx="212351" cy="221566"/>
            </a:xfrm>
            <a:custGeom>
              <a:avLst/>
              <a:gdLst/>
              <a:ahLst/>
              <a:cxnLst/>
              <a:rect l="l" t="t" r="r" b="b"/>
              <a:pathLst>
                <a:path w="1198" h="1250" extrusionOk="0">
                  <a:moveTo>
                    <a:pt x="386" y="1"/>
                  </a:moveTo>
                  <a:lnTo>
                    <a:pt x="178" y="378"/>
                  </a:lnTo>
                  <a:lnTo>
                    <a:pt x="417" y="508"/>
                  </a:lnTo>
                  <a:lnTo>
                    <a:pt x="499" y="356"/>
                  </a:lnTo>
                  <a:lnTo>
                    <a:pt x="759" y="499"/>
                  </a:lnTo>
                  <a:lnTo>
                    <a:pt x="0" y="1085"/>
                  </a:lnTo>
                  <a:lnTo>
                    <a:pt x="304" y="1249"/>
                  </a:lnTo>
                  <a:lnTo>
                    <a:pt x="1102" y="629"/>
                  </a:lnTo>
                  <a:lnTo>
                    <a:pt x="1197" y="452"/>
                  </a:lnTo>
                  <a:lnTo>
                    <a:pt x="3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1545934" y="2519875"/>
              <a:ext cx="221569" cy="220502"/>
            </a:xfrm>
            <a:custGeom>
              <a:avLst/>
              <a:gdLst/>
              <a:ahLst/>
              <a:cxnLst/>
              <a:rect l="l" t="t" r="r" b="b"/>
              <a:pathLst>
                <a:path w="1250" h="1244" extrusionOk="0">
                  <a:moveTo>
                    <a:pt x="625" y="1"/>
                  </a:moveTo>
                  <a:lnTo>
                    <a:pt x="256" y="556"/>
                  </a:lnTo>
                  <a:lnTo>
                    <a:pt x="521" y="703"/>
                  </a:lnTo>
                  <a:cubicBezTo>
                    <a:pt x="673" y="786"/>
                    <a:pt x="690" y="846"/>
                    <a:pt x="655" y="907"/>
                  </a:cubicBezTo>
                  <a:cubicBezTo>
                    <a:pt x="636" y="943"/>
                    <a:pt x="602" y="960"/>
                    <a:pt x="560" y="960"/>
                  </a:cubicBezTo>
                  <a:cubicBezTo>
                    <a:pt x="524" y="960"/>
                    <a:pt x="484" y="948"/>
                    <a:pt x="443" y="924"/>
                  </a:cubicBezTo>
                  <a:cubicBezTo>
                    <a:pt x="347" y="872"/>
                    <a:pt x="265" y="790"/>
                    <a:pt x="217" y="695"/>
                  </a:cubicBezTo>
                  <a:lnTo>
                    <a:pt x="0" y="846"/>
                  </a:lnTo>
                  <a:cubicBezTo>
                    <a:pt x="61" y="968"/>
                    <a:pt x="187" y="1081"/>
                    <a:pt x="326" y="1159"/>
                  </a:cubicBezTo>
                  <a:cubicBezTo>
                    <a:pt x="434" y="1217"/>
                    <a:pt x="532" y="1243"/>
                    <a:pt x="618" y="1243"/>
                  </a:cubicBezTo>
                  <a:cubicBezTo>
                    <a:pt x="767" y="1243"/>
                    <a:pt x="878" y="1167"/>
                    <a:pt x="941" y="1055"/>
                  </a:cubicBezTo>
                  <a:cubicBezTo>
                    <a:pt x="1037" y="881"/>
                    <a:pt x="998" y="682"/>
                    <a:pt x="707" y="521"/>
                  </a:cubicBezTo>
                  <a:lnTo>
                    <a:pt x="642" y="482"/>
                  </a:lnTo>
                  <a:lnTo>
                    <a:pt x="733" y="348"/>
                  </a:lnTo>
                  <a:lnTo>
                    <a:pt x="1132" y="565"/>
                  </a:lnTo>
                  <a:lnTo>
                    <a:pt x="1249" y="348"/>
                  </a:lnTo>
                  <a:lnTo>
                    <a:pt x="6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1741977" y="2662741"/>
              <a:ext cx="113089" cy="121772"/>
            </a:xfrm>
            <a:custGeom>
              <a:avLst/>
              <a:gdLst/>
              <a:ahLst/>
              <a:cxnLst/>
              <a:rect l="l" t="t" r="r" b="b"/>
              <a:pathLst>
                <a:path w="638" h="687" extrusionOk="0">
                  <a:moveTo>
                    <a:pt x="255" y="37"/>
                  </a:moveTo>
                  <a:cubicBezTo>
                    <a:pt x="266" y="37"/>
                    <a:pt x="279" y="39"/>
                    <a:pt x="291" y="45"/>
                  </a:cubicBezTo>
                  <a:cubicBezTo>
                    <a:pt x="334" y="71"/>
                    <a:pt x="343" y="127"/>
                    <a:pt x="308" y="188"/>
                  </a:cubicBezTo>
                  <a:cubicBezTo>
                    <a:pt x="283" y="235"/>
                    <a:pt x="251" y="259"/>
                    <a:pt x="217" y="259"/>
                  </a:cubicBezTo>
                  <a:cubicBezTo>
                    <a:pt x="204" y="259"/>
                    <a:pt x="191" y="256"/>
                    <a:pt x="178" y="249"/>
                  </a:cubicBezTo>
                  <a:cubicBezTo>
                    <a:pt x="135" y="223"/>
                    <a:pt x="126" y="170"/>
                    <a:pt x="161" y="105"/>
                  </a:cubicBezTo>
                  <a:cubicBezTo>
                    <a:pt x="186" y="60"/>
                    <a:pt x="220" y="37"/>
                    <a:pt x="255" y="37"/>
                  </a:cubicBezTo>
                  <a:close/>
                  <a:moveTo>
                    <a:pt x="253" y="0"/>
                  </a:moveTo>
                  <a:cubicBezTo>
                    <a:pt x="204" y="0"/>
                    <a:pt x="157" y="32"/>
                    <a:pt x="126" y="88"/>
                  </a:cubicBezTo>
                  <a:cubicBezTo>
                    <a:pt x="82" y="166"/>
                    <a:pt x="95" y="244"/>
                    <a:pt x="161" y="279"/>
                  </a:cubicBezTo>
                  <a:cubicBezTo>
                    <a:pt x="180" y="289"/>
                    <a:pt x="199" y="294"/>
                    <a:pt x="219" y="294"/>
                  </a:cubicBezTo>
                  <a:cubicBezTo>
                    <a:pt x="266" y="294"/>
                    <a:pt x="312" y="265"/>
                    <a:pt x="343" y="210"/>
                  </a:cubicBezTo>
                  <a:cubicBezTo>
                    <a:pt x="386" y="127"/>
                    <a:pt x="373" y="49"/>
                    <a:pt x="308" y="14"/>
                  </a:cubicBezTo>
                  <a:cubicBezTo>
                    <a:pt x="290" y="5"/>
                    <a:pt x="271" y="0"/>
                    <a:pt x="253" y="0"/>
                  </a:cubicBezTo>
                  <a:close/>
                  <a:moveTo>
                    <a:pt x="598" y="179"/>
                  </a:moveTo>
                  <a:lnTo>
                    <a:pt x="0" y="483"/>
                  </a:lnTo>
                  <a:lnTo>
                    <a:pt x="39" y="509"/>
                  </a:lnTo>
                  <a:lnTo>
                    <a:pt x="637" y="201"/>
                  </a:lnTo>
                  <a:lnTo>
                    <a:pt x="598" y="179"/>
                  </a:lnTo>
                  <a:close/>
                  <a:moveTo>
                    <a:pt x="420" y="429"/>
                  </a:moveTo>
                  <a:cubicBezTo>
                    <a:pt x="433" y="429"/>
                    <a:pt x="447" y="432"/>
                    <a:pt x="460" y="439"/>
                  </a:cubicBezTo>
                  <a:cubicBezTo>
                    <a:pt x="503" y="465"/>
                    <a:pt x="512" y="517"/>
                    <a:pt x="477" y="582"/>
                  </a:cubicBezTo>
                  <a:cubicBezTo>
                    <a:pt x="452" y="626"/>
                    <a:pt x="418" y="650"/>
                    <a:pt x="385" y="650"/>
                  </a:cubicBezTo>
                  <a:cubicBezTo>
                    <a:pt x="372" y="650"/>
                    <a:pt x="359" y="646"/>
                    <a:pt x="347" y="639"/>
                  </a:cubicBezTo>
                  <a:cubicBezTo>
                    <a:pt x="304" y="617"/>
                    <a:pt x="295" y="561"/>
                    <a:pt x="330" y="500"/>
                  </a:cubicBezTo>
                  <a:cubicBezTo>
                    <a:pt x="355" y="453"/>
                    <a:pt x="387" y="429"/>
                    <a:pt x="420" y="429"/>
                  </a:cubicBezTo>
                  <a:close/>
                  <a:moveTo>
                    <a:pt x="419" y="394"/>
                  </a:moveTo>
                  <a:cubicBezTo>
                    <a:pt x="372" y="394"/>
                    <a:pt x="326" y="423"/>
                    <a:pt x="295" y="478"/>
                  </a:cubicBezTo>
                  <a:cubicBezTo>
                    <a:pt x="252" y="556"/>
                    <a:pt x="265" y="634"/>
                    <a:pt x="330" y="669"/>
                  </a:cubicBezTo>
                  <a:cubicBezTo>
                    <a:pt x="349" y="681"/>
                    <a:pt x="369" y="686"/>
                    <a:pt x="388" y="686"/>
                  </a:cubicBezTo>
                  <a:cubicBezTo>
                    <a:pt x="435" y="686"/>
                    <a:pt x="481" y="655"/>
                    <a:pt x="512" y="600"/>
                  </a:cubicBezTo>
                  <a:cubicBezTo>
                    <a:pt x="555" y="522"/>
                    <a:pt x="542" y="444"/>
                    <a:pt x="477" y="409"/>
                  </a:cubicBezTo>
                  <a:cubicBezTo>
                    <a:pt x="458" y="399"/>
                    <a:pt x="438" y="394"/>
                    <a:pt x="419" y="3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3094426" y="2833436"/>
              <a:ext cx="190017" cy="189306"/>
            </a:xfrm>
            <a:custGeom>
              <a:avLst/>
              <a:gdLst/>
              <a:ahLst/>
              <a:cxnLst/>
              <a:rect l="l" t="t" r="r" b="b"/>
              <a:pathLst>
                <a:path w="1072" h="1068" extrusionOk="0">
                  <a:moveTo>
                    <a:pt x="317" y="1"/>
                  </a:moveTo>
                  <a:lnTo>
                    <a:pt x="1" y="313"/>
                  </a:lnTo>
                  <a:lnTo>
                    <a:pt x="755" y="1068"/>
                  </a:lnTo>
                  <a:lnTo>
                    <a:pt x="1072" y="751"/>
                  </a:lnTo>
                  <a:lnTo>
                    <a:pt x="31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2493534" y="2284659"/>
              <a:ext cx="772477" cy="703692"/>
            </a:xfrm>
            <a:custGeom>
              <a:avLst/>
              <a:gdLst/>
              <a:ahLst/>
              <a:cxnLst/>
              <a:rect l="l" t="t" r="r" b="b"/>
              <a:pathLst>
                <a:path w="4358" h="3970" extrusionOk="0">
                  <a:moveTo>
                    <a:pt x="2179" y="248"/>
                  </a:moveTo>
                  <a:cubicBezTo>
                    <a:pt x="2622" y="248"/>
                    <a:pt x="3066" y="417"/>
                    <a:pt x="3404" y="756"/>
                  </a:cubicBezTo>
                  <a:cubicBezTo>
                    <a:pt x="4080" y="1436"/>
                    <a:pt x="4080" y="2533"/>
                    <a:pt x="3404" y="3210"/>
                  </a:cubicBezTo>
                  <a:cubicBezTo>
                    <a:pt x="3066" y="3550"/>
                    <a:pt x="2622" y="3720"/>
                    <a:pt x="2179" y="3720"/>
                  </a:cubicBezTo>
                  <a:cubicBezTo>
                    <a:pt x="1735" y="3720"/>
                    <a:pt x="1290" y="3550"/>
                    <a:pt x="950" y="3210"/>
                  </a:cubicBezTo>
                  <a:cubicBezTo>
                    <a:pt x="274" y="2533"/>
                    <a:pt x="274" y="1436"/>
                    <a:pt x="950" y="756"/>
                  </a:cubicBezTo>
                  <a:cubicBezTo>
                    <a:pt x="1290" y="417"/>
                    <a:pt x="1735" y="248"/>
                    <a:pt x="2179" y="248"/>
                  </a:cubicBezTo>
                  <a:close/>
                  <a:moveTo>
                    <a:pt x="2177" y="0"/>
                  </a:moveTo>
                  <a:cubicBezTo>
                    <a:pt x="1669" y="0"/>
                    <a:pt x="1160" y="194"/>
                    <a:pt x="772" y="582"/>
                  </a:cubicBezTo>
                  <a:cubicBezTo>
                    <a:pt x="0" y="1354"/>
                    <a:pt x="0" y="2611"/>
                    <a:pt x="772" y="3387"/>
                  </a:cubicBezTo>
                  <a:cubicBezTo>
                    <a:pt x="1160" y="3775"/>
                    <a:pt x="1669" y="3969"/>
                    <a:pt x="2177" y="3969"/>
                  </a:cubicBezTo>
                  <a:cubicBezTo>
                    <a:pt x="2685" y="3969"/>
                    <a:pt x="3194" y="3775"/>
                    <a:pt x="3582" y="3387"/>
                  </a:cubicBezTo>
                  <a:cubicBezTo>
                    <a:pt x="4358" y="2611"/>
                    <a:pt x="4358" y="1354"/>
                    <a:pt x="3582" y="582"/>
                  </a:cubicBezTo>
                  <a:cubicBezTo>
                    <a:pt x="3194" y="194"/>
                    <a:pt x="2685" y="0"/>
                    <a:pt x="2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2541925" y="2328618"/>
              <a:ext cx="674987" cy="615598"/>
            </a:xfrm>
            <a:custGeom>
              <a:avLst/>
              <a:gdLst/>
              <a:ahLst/>
              <a:cxnLst/>
              <a:rect l="l" t="t" r="r" b="b"/>
              <a:pathLst>
                <a:path w="3808" h="3473" extrusionOk="0">
                  <a:moveTo>
                    <a:pt x="1906" y="0"/>
                  </a:moveTo>
                  <a:cubicBezTo>
                    <a:pt x="1462" y="0"/>
                    <a:pt x="1017" y="169"/>
                    <a:pt x="677" y="508"/>
                  </a:cubicBezTo>
                  <a:cubicBezTo>
                    <a:pt x="1" y="1188"/>
                    <a:pt x="1" y="2285"/>
                    <a:pt x="677" y="2962"/>
                  </a:cubicBezTo>
                  <a:cubicBezTo>
                    <a:pt x="1017" y="3302"/>
                    <a:pt x="1462" y="3472"/>
                    <a:pt x="1906" y="3472"/>
                  </a:cubicBezTo>
                  <a:cubicBezTo>
                    <a:pt x="2349" y="3472"/>
                    <a:pt x="2793" y="3302"/>
                    <a:pt x="3131" y="2962"/>
                  </a:cubicBezTo>
                  <a:cubicBezTo>
                    <a:pt x="3807" y="2285"/>
                    <a:pt x="3807" y="1188"/>
                    <a:pt x="3131" y="508"/>
                  </a:cubicBezTo>
                  <a:cubicBezTo>
                    <a:pt x="2793" y="169"/>
                    <a:pt x="2349" y="0"/>
                    <a:pt x="19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3185180" y="2930749"/>
              <a:ext cx="472030" cy="445081"/>
            </a:xfrm>
            <a:custGeom>
              <a:avLst/>
              <a:gdLst/>
              <a:ahLst/>
              <a:cxnLst/>
              <a:rect l="l" t="t" r="r" b="b"/>
              <a:pathLst>
                <a:path w="2663" h="2511" extrusionOk="0">
                  <a:moveTo>
                    <a:pt x="706" y="0"/>
                  </a:moveTo>
                  <a:cubicBezTo>
                    <a:pt x="610" y="0"/>
                    <a:pt x="514" y="37"/>
                    <a:pt x="443" y="111"/>
                  </a:cubicBezTo>
                  <a:lnTo>
                    <a:pt x="148" y="401"/>
                  </a:lnTo>
                  <a:cubicBezTo>
                    <a:pt x="1" y="549"/>
                    <a:pt x="1" y="787"/>
                    <a:pt x="148" y="930"/>
                  </a:cubicBezTo>
                  <a:lnTo>
                    <a:pt x="1696" y="2400"/>
                  </a:lnTo>
                  <a:cubicBezTo>
                    <a:pt x="1767" y="2474"/>
                    <a:pt x="1863" y="2511"/>
                    <a:pt x="1959" y="2511"/>
                  </a:cubicBezTo>
                  <a:cubicBezTo>
                    <a:pt x="2055" y="2511"/>
                    <a:pt x="2151" y="2474"/>
                    <a:pt x="2225" y="2400"/>
                  </a:cubicBezTo>
                  <a:lnTo>
                    <a:pt x="2515" y="2105"/>
                  </a:lnTo>
                  <a:cubicBezTo>
                    <a:pt x="2663" y="1962"/>
                    <a:pt x="2663" y="1724"/>
                    <a:pt x="2515" y="1576"/>
                  </a:cubicBezTo>
                  <a:lnTo>
                    <a:pt x="972" y="111"/>
                  </a:lnTo>
                  <a:cubicBezTo>
                    <a:pt x="898" y="37"/>
                    <a:pt x="802" y="0"/>
                    <a:pt x="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1777250" y="2849389"/>
              <a:ext cx="1252129" cy="1024874"/>
            </a:xfrm>
            <a:custGeom>
              <a:avLst/>
              <a:gdLst/>
              <a:ahLst/>
              <a:cxnLst/>
              <a:rect l="l" t="t" r="r" b="b"/>
              <a:pathLst>
                <a:path w="7064" h="5782" extrusionOk="0">
                  <a:moveTo>
                    <a:pt x="599" y="1741"/>
                  </a:moveTo>
                  <a:lnTo>
                    <a:pt x="4575" y="1801"/>
                  </a:lnTo>
                  <a:lnTo>
                    <a:pt x="6530" y="5261"/>
                  </a:lnTo>
                  <a:lnTo>
                    <a:pt x="599" y="1741"/>
                  </a:lnTo>
                  <a:close/>
                  <a:moveTo>
                    <a:pt x="5337" y="0"/>
                  </a:moveTo>
                  <a:cubicBezTo>
                    <a:pt x="5278" y="0"/>
                    <a:pt x="5219" y="14"/>
                    <a:pt x="5164" y="41"/>
                  </a:cubicBezTo>
                  <a:cubicBezTo>
                    <a:pt x="5151" y="45"/>
                    <a:pt x="5134" y="54"/>
                    <a:pt x="5117" y="67"/>
                  </a:cubicBezTo>
                  <a:cubicBezTo>
                    <a:pt x="5076" y="89"/>
                    <a:pt x="5012" y="122"/>
                    <a:pt x="4976" y="122"/>
                  </a:cubicBezTo>
                  <a:cubicBezTo>
                    <a:pt x="4970" y="122"/>
                    <a:pt x="4965" y="121"/>
                    <a:pt x="4961" y="119"/>
                  </a:cubicBezTo>
                  <a:cubicBezTo>
                    <a:pt x="4955" y="116"/>
                    <a:pt x="4949" y="115"/>
                    <a:pt x="4942" y="115"/>
                  </a:cubicBezTo>
                  <a:cubicBezTo>
                    <a:pt x="4930" y="115"/>
                    <a:pt x="4919" y="120"/>
                    <a:pt x="4913" y="132"/>
                  </a:cubicBezTo>
                  <a:cubicBezTo>
                    <a:pt x="4904" y="154"/>
                    <a:pt x="4909" y="171"/>
                    <a:pt x="4926" y="180"/>
                  </a:cubicBezTo>
                  <a:cubicBezTo>
                    <a:pt x="4943" y="188"/>
                    <a:pt x="4961" y="192"/>
                    <a:pt x="4979" y="192"/>
                  </a:cubicBezTo>
                  <a:cubicBezTo>
                    <a:pt x="5036" y="192"/>
                    <a:pt x="5099" y="157"/>
                    <a:pt x="5151" y="128"/>
                  </a:cubicBezTo>
                  <a:cubicBezTo>
                    <a:pt x="5169" y="119"/>
                    <a:pt x="5182" y="110"/>
                    <a:pt x="5195" y="102"/>
                  </a:cubicBezTo>
                  <a:cubicBezTo>
                    <a:pt x="5239" y="82"/>
                    <a:pt x="5287" y="73"/>
                    <a:pt x="5335" y="73"/>
                  </a:cubicBezTo>
                  <a:cubicBezTo>
                    <a:pt x="5394" y="73"/>
                    <a:pt x="5454" y="88"/>
                    <a:pt x="5507" y="119"/>
                  </a:cubicBezTo>
                  <a:cubicBezTo>
                    <a:pt x="5663" y="210"/>
                    <a:pt x="5715" y="414"/>
                    <a:pt x="5620" y="570"/>
                  </a:cubicBezTo>
                  <a:cubicBezTo>
                    <a:pt x="5533" y="722"/>
                    <a:pt x="5498" y="730"/>
                    <a:pt x="5147" y="817"/>
                  </a:cubicBezTo>
                  <a:lnTo>
                    <a:pt x="5130" y="821"/>
                  </a:lnTo>
                  <a:cubicBezTo>
                    <a:pt x="5112" y="826"/>
                    <a:pt x="5095" y="834"/>
                    <a:pt x="4913" y="1164"/>
                  </a:cubicBezTo>
                  <a:cubicBezTo>
                    <a:pt x="4780" y="1088"/>
                    <a:pt x="4636" y="1052"/>
                    <a:pt x="4494" y="1052"/>
                  </a:cubicBezTo>
                  <a:cubicBezTo>
                    <a:pt x="4419" y="1052"/>
                    <a:pt x="4344" y="1062"/>
                    <a:pt x="4271" y="1082"/>
                  </a:cubicBezTo>
                  <a:cubicBezTo>
                    <a:pt x="4067" y="1137"/>
                    <a:pt x="3333" y="1455"/>
                    <a:pt x="3080" y="1455"/>
                  </a:cubicBezTo>
                  <a:cubicBezTo>
                    <a:pt x="3075" y="1455"/>
                    <a:pt x="3071" y="1455"/>
                    <a:pt x="3066" y="1454"/>
                  </a:cubicBezTo>
                  <a:cubicBezTo>
                    <a:pt x="2654" y="1437"/>
                    <a:pt x="2225" y="1420"/>
                    <a:pt x="1843" y="1398"/>
                  </a:cubicBezTo>
                  <a:cubicBezTo>
                    <a:pt x="1163" y="1359"/>
                    <a:pt x="703" y="1285"/>
                    <a:pt x="677" y="1281"/>
                  </a:cubicBezTo>
                  <a:cubicBezTo>
                    <a:pt x="651" y="1278"/>
                    <a:pt x="624" y="1276"/>
                    <a:pt x="598" y="1276"/>
                  </a:cubicBezTo>
                  <a:cubicBezTo>
                    <a:pt x="386" y="1276"/>
                    <a:pt x="181" y="1383"/>
                    <a:pt x="66" y="1576"/>
                  </a:cubicBezTo>
                  <a:cubicBezTo>
                    <a:pt x="35" y="1628"/>
                    <a:pt x="14" y="1680"/>
                    <a:pt x="1" y="1732"/>
                  </a:cubicBezTo>
                  <a:lnTo>
                    <a:pt x="317" y="1736"/>
                  </a:lnTo>
                  <a:lnTo>
                    <a:pt x="6673" y="5508"/>
                  </a:lnTo>
                  <a:lnTo>
                    <a:pt x="6825" y="5781"/>
                  </a:lnTo>
                  <a:cubicBezTo>
                    <a:pt x="6868" y="5742"/>
                    <a:pt x="6903" y="5699"/>
                    <a:pt x="6933" y="5647"/>
                  </a:cubicBezTo>
                  <a:cubicBezTo>
                    <a:pt x="7063" y="5430"/>
                    <a:pt x="7042" y="5166"/>
                    <a:pt x="6899" y="4971"/>
                  </a:cubicBezTo>
                  <a:cubicBezTo>
                    <a:pt x="6881" y="4949"/>
                    <a:pt x="6600" y="4580"/>
                    <a:pt x="6235" y="4004"/>
                  </a:cubicBezTo>
                  <a:cubicBezTo>
                    <a:pt x="6036" y="3679"/>
                    <a:pt x="5815" y="3314"/>
                    <a:pt x="5598" y="2959"/>
                  </a:cubicBezTo>
                  <a:cubicBezTo>
                    <a:pt x="5477" y="2755"/>
                    <a:pt x="5399" y="1931"/>
                    <a:pt x="5351" y="1723"/>
                  </a:cubicBezTo>
                  <a:cubicBezTo>
                    <a:pt x="5303" y="1511"/>
                    <a:pt x="5173" y="1320"/>
                    <a:pt x="4974" y="1199"/>
                  </a:cubicBezTo>
                  <a:cubicBezTo>
                    <a:pt x="5052" y="1064"/>
                    <a:pt x="5130" y="921"/>
                    <a:pt x="5156" y="891"/>
                  </a:cubicBezTo>
                  <a:lnTo>
                    <a:pt x="5164" y="886"/>
                  </a:lnTo>
                  <a:cubicBezTo>
                    <a:pt x="5524" y="795"/>
                    <a:pt x="5576" y="782"/>
                    <a:pt x="5685" y="605"/>
                  </a:cubicBezTo>
                  <a:cubicBezTo>
                    <a:pt x="5797" y="418"/>
                    <a:pt x="5732" y="171"/>
                    <a:pt x="5542" y="58"/>
                  </a:cubicBezTo>
                  <a:cubicBezTo>
                    <a:pt x="5480" y="20"/>
                    <a:pt x="5408" y="0"/>
                    <a:pt x="5337" y="0"/>
                  </a:cubicBezTo>
                  <a:close/>
                </a:path>
              </a:pathLst>
            </a:custGeom>
            <a:solidFill>
              <a:srgbClr val="FF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827345" y="3706588"/>
              <a:ext cx="1379753" cy="767149"/>
            </a:xfrm>
            <a:custGeom>
              <a:avLst/>
              <a:gdLst/>
              <a:ahLst/>
              <a:cxnLst/>
              <a:rect l="l" t="t" r="r" b="b"/>
              <a:pathLst>
                <a:path w="7784" h="4328" extrusionOk="0">
                  <a:moveTo>
                    <a:pt x="707" y="486"/>
                  </a:moveTo>
                  <a:cubicBezTo>
                    <a:pt x="829" y="486"/>
                    <a:pt x="924" y="594"/>
                    <a:pt x="924" y="729"/>
                  </a:cubicBezTo>
                  <a:lnTo>
                    <a:pt x="924" y="3460"/>
                  </a:lnTo>
                  <a:cubicBezTo>
                    <a:pt x="924" y="3595"/>
                    <a:pt x="829" y="3703"/>
                    <a:pt x="707" y="3703"/>
                  </a:cubicBezTo>
                  <a:cubicBezTo>
                    <a:pt x="590" y="3703"/>
                    <a:pt x="491" y="3595"/>
                    <a:pt x="491" y="3460"/>
                  </a:cubicBezTo>
                  <a:lnTo>
                    <a:pt x="491" y="729"/>
                  </a:lnTo>
                  <a:cubicBezTo>
                    <a:pt x="491" y="594"/>
                    <a:pt x="590" y="486"/>
                    <a:pt x="707" y="486"/>
                  </a:cubicBezTo>
                  <a:close/>
                  <a:moveTo>
                    <a:pt x="1995" y="486"/>
                  </a:moveTo>
                  <a:cubicBezTo>
                    <a:pt x="2116" y="486"/>
                    <a:pt x="2212" y="594"/>
                    <a:pt x="2212" y="729"/>
                  </a:cubicBezTo>
                  <a:lnTo>
                    <a:pt x="2212" y="3460"/>
                  </a:lnTo>
                  <a:cubicBezTo>
                    <a:pt x="2212" y="3595"/>
                    <a:pt x="2116" y="3703"/>
                    <a:pt x="1995" y="3703"/>
                  </a:cubicBezTo>
                  <a:cubicBezTo>
                    <a:pt x="1874" y="3703"/>
                    <a:pt x="1778" y="3595"/>
                    <a:pt x="1778" y="3460"/>
                  </a:cubicBezTo>
                  <a:lnTo>
                    <a:pt x="1778" y="729"/>
                  </a:lnTo>
                  <a:cubicBezTo>
                    <a:pt x="1778" y="594"/>
                    <a:pt x="1874" y="486"/>
                    <a:pt x="1995" y="486"/>
                  </a:cubicBezTo>
                  <a:close/>
                  <a:moveTo>
                    <a:pt x="3283" y="486"/>
                  </a:moveTo>
                  <a:cubicBezTo>
                    <a:pt x="3400" y="486"/>
                    <a:pt x="3500" y="594"/>
                    <a:pt x="3500" y="729"/>
                  </a:cubicBezTo>
                  <a:lnTo>
                    <a:pt x="3500" y="3460"/>
                  </a:lnTo>
                  <a:cubicBezTo>
                    <a:pt x="3500" y="3595"/>
                    <a:pt x="3400" y="3703"/>
                    <a:pt x="3283" y="3703"/>
                  </a:cubicBezTo>
                  <a:cubicBezTo>
                    <a:pt x="3161" y="3703"/>
                    <a:pt x="3066" y="3595"/>
                    <a:pt x="3066" y="3460"/>
                  </a:cubicBezTo>
                  <a:lnTo>
                    <a:pt x="3066" y="729"/>
                  </a:lnTo>
                  <a:cubicBezTo>
                    <a:pt x="3066" y="594"/>
                    <a:pt x="3161" y="486"/>
                    <a:pt x="3283" y="486"/>
                  </a:cubicBezTo>
                  <a:close/>
                  <a:moveTo>
                    <a:pt x="4566" y="486"/>
                  </a:moveTo>
                  <a:cubicBezTo>
                    <a:pt x="4688" y="486"/>
                    <a:pt x="4783" y="594"/>
                    <a:pt x="4783" y="729"/>
                  </a:cubicBezTo>
                  <a:lnTo>
                    <a:pt x="4783" y="3460"/>
                  </a:lnTo>
                  <a:cubicBezTo>
                    <a:pt x="4783" y="3595"/>
                    <a:pt x="4688" y="3703"/>
                    <a:pt x="4566" y="3703"/>
                  </a:cubicBezTo>
                  <a:cubicBezTo>
                    <a:pt x="4449" y="3703"/>
                    <a:pt x="4349" y="3595"/>
                    <a:pt x="4349" y="3460"/>
                  </a:cubicBezTo>
                  <a:lnTo>
                    <a:pt x="4349" y="729"/>
                  </a:lnTo>
                  <a:cubicBezTo>
                    <a:pt x="4349" y="594"/>
                    <a:pt x="4449" y="486"/>
                    <a:pt x="4566" y="486"/>
                  </a:cubicBezTo>
                  <a:close/>
                  <a:moveTo>
                    <a:pt x="5854" y="486"/>
                  </a:moveTo>
                  <a:cubicBezTo>
                    <a:pt x="5975" y="486"/>
                    <a:pt x="6071" y="594"/>
                    <a:pt x="6071" y="729"/>
                  </a:cubicBezTo>
                  <a:lnTo>
                    <a:pt x="6071" y="3460"/>
                  </a:lnTo>
                  <a:cubicBezTo>
                    <a:pt x="6071" y="3595"/>
                    <a:pt x="5975" y="3703"/>
                    <a:pt x="5854" y="3703"/>
                  </a:cubicBezTo>
                  <a:cubicBezTo>
                    <a:pt x="5732" y="3703"/>
                    <a:pt x="5637" y="3595"/>
                    <a:pt x="5637" y="3460"/>
                  </a:cubicBezTo>
                  <a:lnTo>
                    <a:pt x="5637" y="729"/>
                  </a:lnTo>
                  <a:cubicBezTo>
                    <a:pt x="5637" y="594"/>
                    <a:pt x="5732" y="486"/>
                    <a:pt x="5854" y="486"/>
                  </a:cubicBezTo>
                  <a:close/>
                  <a:moveTo>
                    <a:pt x="7050" y="486"/>
                  </a:moveTo>
                  <a:cubicBezTo>
                    <a:pt x="7168" y="486"/>
                    <a:pt x="7267" y="594"/>
                    <a:pt x="7267" y="729"/>
                  </a:cubicBezTo>
                  <a:lnTo>
                    <a:pt x="7267" y="3460"/>
                  </a:lnTo>
                  <a:cubicBezTo>
                    <a:pt x="7267" y="3595"/>
                    <a:pt x="7168" y="3703"/>
                    <a:pt x="7050" y="3703"/>
                  </a:cubicBezTo>
                  <a:cubicBezTo>
                    <a:pt x="6929" y="3703"/>
                    <a:pt x="6834" y="3595"/>
                    <a:pt x="6834" y="3460"/>
                  </a:cubicBezTo>
                  <a:lnTo>
                    <a:pt x="6834" y="729"/>
                  </a:lnTo>
                  <a:cubicBezTo>
                    <a:pt x="6834" y="594"/>
                    <a:pt x="6929" y="486"/>
                    <a:pt x="7050" y="486"/>
                  </a:cubicBezTo>
                  <a:close/>
                  <a:moveTo>
                    <a:pt x="1" y="0"/>
                  </a:moveTo>
                  <a:lnTo>
                    <a:pt x="1" y="3495"/>
                  </a:lnTo>
                  <a:cubicBezTo>
                    <a:pt x="1" y="3954"/>
                    <a:pt x="373" y="4327"/>
                    <a:pt x="833" y="4327"/>
                  </a:cubicBezTo>
                  <a:lnTo>
                    <a:pt x="6955" y="4327"/>
                  </a:lnTo>
                  <a:cubicBezTo>
                    <a:pt x="7415" y="4327"/>
                    <a:pt x="7783" y="3954"/>
                    <a:pt x="7783" y="3495"/>
                  </a:cubicBezTo>
                  <a:lnTo>
                    <a:pt x="778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775942" y="3479881"/>
              <a:ext cx="1483447" cy="226883"/>
            </a:xfrm>
            <a:custGeom>
              <a:avLst/>
              <a:gdLst/>
              <a:ahLst/>
              <a:cxnLst/>
              <a:rect l="l" t="t" r="r" b="b"/>
              <a:pathLst>
                <a:path w="8369" h="1280" extrusionOk="0">
                  <a:moveTo>
                    <a:pt x="0" y="0"/>
                  </a:moveTo>
                  <a:lnTo>
                    <a:pt x="0" y="1279"/>
                  </a:lnTo>
                  <a:lnTo>
                    <a:pt x="8368" y="1279"/>
                  </a:lnTo>
                  <a:lnTo>
                    <a:pt x="8368" y="0"/>
                  </a:lnTo>
                  <a:close/>
                </a:path>
              </a:pathLst>
            </a:custGeom>
            <a:solidFill>
              <a:srgbClr val="FFE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827345" y="3706588"/>
              <a:ext cx="1379753" cy="49276"/>
            </a:xfrm>
            <a:custGeom>
              <a:avLst/>
              <a:gdLst/>
              <a:ahLst/>
              <a:cxnLst/>
              <a:rect l="l" t="t" r="r" b="b"/>
              <a:pathLst>
                <a:path w="7784" h="278" extrusionOk="0">
                  <a:moveTo>
                    <a:pt x="1" y="0"/>
                  </a:moveTo>
                  <a:lnTo>
                    <a:pt x="1" y="278"/>
                  </a:lnTo>
                  <a:lnTo>
                    <a:pt x="7783" y="278"/>
                  </a:lnTo>
                  <a:lnTo>
                    <a:pt x="7783" y="0"/>
                  </a:lnTo>
                  <a:close/>
                </a:path>
              </a:pathLst>
            </a:custGeom>
            <a:solidFill>
              <a:srgbClr val="111A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964895" y="3090986"/>
              <a:ext cx="508899" cy="498080"/>
            </a:xfrm>
            <a:custGeom>
              <a:avLst/>
              <a:gdLst/>
              <a:ahLst/>
              <a:cxnLst/>
              <a:rect l="l" t="t" r="r" b="b"/>
              <a:pathLst>
                <a:path w="2871" h="2810" extrusionOk="0">
                  <a:moveTo>
                    <a:pt x="2531" y="0"/>
                  </a:moveTo>
                  <a:cubicBezTo>
                    <a:pt x="2453" y="0"/>
                    <a:pt x="2375" y="31"/>
                    <a:pt x="2316" y="91"/>
                  </a:cubicBezTo>
                  <a:lnTo>
                    <a:pt x="122" y="2285"/>
                  </a:lnTo>
                  <a:cubicBezTo>
                    <a:pt x="1" y="2402"/>
                    <a:pt x="1" y="2597"/>
                    <a:pt x="122" y="2719"/>
                  </a:cubicBezTo>
                  <a:cubicBezTo>
                    <a:pt x="183" y="2780"/>
                    <a:pt x="262" y="2810"/>
                    <a:pt x="341" y="2810"/>
                  </a:cubicBezTo>
                  <a:cubicBezTo>
                    <a:pt x="419" y="2810"/>
                    <a:pt x="497" y="2780"/>
                    <a:pt x="556" y="2719"/>
                  </a:cubicBezTo>
                  <a:lnTo>
                    <a:pt x="2750" y="525"/>
                  </a:lnTo>
                  <a:cubicBezTo>
                    <a:pt x="2871" y="408"/>
                    <a:pt x="2871" y="213"/>
                    <a:pt x="2750" y="91"/>
                  </a:cubicBezTo>
                  <a:cubicBezTo>
                    <a:pt x="2689" y="31"/>
                    <a:pt x="2610" y="0"/>
                    <a:pt x="2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1561355" y="3090986"/>
              <a:ext cx="508190" cy="498080"/>
            </a:xfrm>
            <a:custGeom>
              <a:avLst/>
              <a:gdLst/>
              <a:ahLst/>
              <a:cxnLst/>
              <a:rect l="l" t="t" r="r" b="b"/>
              <a:pathLst>
                <a:path w="2867" h="2810" extrusionOk="0">
                  <a:moveTo>
                    <a:pt x="340" y="0"/>
                  </a:moveTo>
                  <a:cubicBezTo>
                    <a:pt x="261" y="0"/>
                    <a:pt x="182" y="31"/>
                    <a:pt x="122" y="91"/>
                  </a:cubicBezTo>
                  <a:cubicBezTo>
                    <a:pt x="0" y="213"/>
                    <a:pt x="0" y="408"/>
                    <a:pt x="122" y="525"/>
                  </a:cubicBezTo>
                  <a:lnTo>
                    <a:pt x="2311" y="2719"/>
                  </a:lnTo>
                  <a:cubicBezTo>
                    <a:pt x="2372" y="2780"/>
                    <a:pt x="2451" y="2810"/>
                    <a:pt x="2530" y="2810"/>
                  </a:cubicBezTo>
                  <a:cubicBezTo>
                    <a:pt x="2609" y="2810"/>
                    <a:pt x="2688" y="2780"/>
                    <a:pt x="2749" y="2719"/>
                  </a:cubicBezTo>
                  <a:cubicBezTo>
                    <a:pt x="2866" y="2597"/>
                    <a:pt x="2866" y="2402"/>
                    <a:pt x="2749" y="2285"/>
                  </a:cubicBezTo>
                  <a:lnTo>
                    <a:pt x="555" y="91"/>
                  </a:lnTo>
                  <a:cubicBezTo>
                    <a:pt x="497" y="31"/>
                    <a:pt x="419"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2044727" y="3556631"/>
              <a:ext cx="1138332" cy="1033914"/>
            </a:xfrm>
            <a:custGeom>
              <a:avLst/>
              <a:gdLst/>
              <a:ahLst/>
              <a:cxnLst/>
              <a:rect l="l" t="t" r="r" b="b"/>
              <a:pathLst>
                <a:path w="6422" h="5833" extrusionOk="0">
                  <a:moveTo>
                    <a:pt x="516" y="1"/>
                  </a:moveTo>
                  <a:lnTo>
                    <a:pt x="0" y="5832"/>
                  </a:lnTo>
                  <a:lnTo>
                    <a:pt x="6422" y="5832"/>
                  </a:lnTo>
                  <a:lnTo>
                    <a:pt x="59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349781" y="3648094"/>
              <a:ext cx="71611" cy="71610"/>
            </a:xfrm>
            <a:custGeom>
              <a:avLst/>
              <a:gdLst/>
              <a:ahLst/>
              <a:cxnLst/>
              <a:rect l="l" t="t" r="r" b="b"/>
              <a:pathLst>
                <a:path w="404" h="404" extrusionOk="0">
                  <a:moveTo>
                    <a:pt x="200" y="1"/>
                  </a:moveTo>
                  <a:cubicBezTo>
                    <a:pt x="92" y="1"/>
                    <a:pt x="1" y="92"/>
                    <a:pt x="1" y="200"/>
                  </a:cubicBezTo>
                  <a:cubicBezTo>
                    <a:pt x="1" y="313"/>
                    <a:pt x="92" y="404"/>
                    <a:pt x="200" y="404"/>
                  </a:cubicBezTo>
                  <a:cubicBezTo>
                    <a:pt x="313" y="404"/>
                    <a:pt x="404" y="313"/>
                    <a:pt x="404" y="200"/>
                  </a:cubicBezTo>
                  <a:cubicBezTo>
                    <a:pt x="404" y="92"/>
                    <a:pt x="313" y="1"/>
                    <a:pt x="200" y="1"/>
                  </a:cubicBezTo>
                  <a:close/>
                </a:path>
              </a:pathLst>
            </a:custGeom>
            <a:solidFill>
              <a:srgbClr val="DA6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837762" y="3648094"/>
              <a:ext cx="71788" cy="71610"/>
            </a:xfrm>
            <a:custGeom>
              <a:avLst/>
              <a:gdLst/>
              <a:ahLst/>
              <a:cxnLst/>
              <a:rect l="l" t="t" r="r" b="b"/>
              <a:pathLst>
                <a:path w="405" h="404" extrusionOk="0">
                  <a:moveTo>
                    <a:pt x="205" y="1"/>
                  </a:moveTo>
                  <a:cubicBezTo>
                    <a:pt x="92" y="1"/>
                    <a:pt x="1" y="92"/>
                    <a:pt x="1" y="200"/>
                  </a:cubicBezTo>
                  <a:cubicBezTo>
                    <a:pt x="1" y="313"/>
                    <a:pt x="92" y="404"/>
                    <a:pt x="205" y="404"/>
                  </a:cubicBezTo>
                  <a:cubicBezTo>
                    <a:pt x="317" y="404"/>
                    <a:pt x="404" y="313"/>
                    <a:pt x="404" y="200"/>
                  </a:cubicBezTo>
                  <a:cubicBezTo>
                    <a:pt x="404" y="92"/>
                    <a:pt x="317" y="1"/>
                    <a:pt x="205" y="1"/>
                  </a:cubicBezTo>
                  <a:close/>
                </a:path>
              </a:pathLst>
            </a:custGeom>
            <a:solidFill>
              <a:srgbClr val="DA62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365202" y="3664224"/>
              <a:ext cx="527334" cy="392969"/>
            </a:xfrm>
            <a:custGeom>
              <a:avLst/>
              <a:gdLst/>
              <a:ahLst/>
              <a:cxnLst/>
              <a:rect l="l" t="t" r="r" b="b"/>
              <a:pathLst>
                <a:path w="2975" h="2217" extrusionOk="0">
                  <a:moveTo>
                    <a:pt x="109" y="1"/>
                  </a:moveTo>
                  <a:cubicBezTo>
                    <a:pt x="48" y="1"/>
                    <a:pt x="0" y="49"/>
                    <a:pt x="0" y="109"/>
                  </a:cubicBezTo>
                  <a:lnTo>
                    <a:pt x="0" y="842"/>
                  </a:lnTo>
                  <a:cubicBezTo>
                    <a:pt x="0" y="1601"/>
                    <a:pt x="560" y="2216"/>
                    <a:pt x="1245" y="2216"/>
                  </a:cubicBezTo>
                  <a:lnTo>
                    <a:pt x="1726" y="2216"/>
                  </a:lnTo>
                  <a:cubicBezTo>
                    <a:pt x="2415" y="2216"/>
                    <a:pt x="2975" y="1601"/>
                    <a:pt x="2975" y="842"/>
                  </a:cubicBezTo>
                  <a:lnTo>
                    <a:pt x="2975" y="109"/>
                  </a:lnTo>
                  <a:cubicBezTo>
                    <a:pt x="2975" y="49"/>
                    <a:pt x="2923" y="1"/>
                    <a:pt x="2862" y="1"/>
                  </a:cubicBezTo>
                  <a:cubicBezTo>
                    <a:pt x="2801" y="1"/>
                    <a:pt x="2754" y="49"/>
                    <a:pt x="2754" y="109"/>
                  </a:cubicBezTo>
                  <a:lnTo>
                    <a:pt x="2754" y="842"/>
                  </a:lnTo>
                  <a:cubicBezTo>
                    <a:pt x="2754" y="1479"/>
                    <a:pt x="2294" y="2000"/>
                    <a:pt x="1726" y="2000"/>
                  </a:cubicBezTo>
                  <a:lnTo>
                    <a:pt x="1245" y="2000"/>
                  </a:lnTo>
                  <a:cubicBezTo>
                    <a:pt x="677" y="2000"/>
                    <a:pt x="217" y="1479"/>
                    <a:pt x="217" y="842"/>
                  </a:cubicBezTo>
                  <a:lnTo>
                    <a:pt x="217" y="109"/>
                  </a:lnTo>
                  <a:cubicBezTo>
                    <a:pt x="217" y="49"/>
                    <a:pt x="169" y="1"/>
                    <a:pt x="109" y="1"/>
                  </a:cubicBezTo>
                  <a:close/>
                </a:path>
              </a:pathLst>
            </a:custGeom>
            <a:solidFill>
              <a:srgbClr val="9E2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2365911" y="3665111"/>
              <a:ext cx="525029" cy="354328"/>
            </a:xfrm>
            <a:custGeom>
              <a:avLst/>
              <a:gdLst/>
              <a:ahLst/>
              <a:cxnLst/>
              <a:rect l="l" t="t" r="r" b="b"/>
              <a:pathLst>
                <a:path w="2962" h="1999" extrusionOk="0">
                  <a:moveTo>
                    <a:pt x="105" y="0"/>
                  </a:moveTo>
                  <a:cubicBezTo>
                    <a:pt x="48" y="0"/>
                    <a:pt x="1" y="48"/>
                    <a:pt x="1" y="104"/>
                  </a:cubicBezTo>
                  <a:lnTo>
                    <a:pt x="1" y="759"/>
                  </a:lnTo>
                  <a:cubicBezTo>
                    <a:pt x="1" y="1444"/>
                    <a:pt x="556" y="1999"/>
                    <a:pt x="1241" y="1999"/>
                  </a:cubicBezTo>
                  <a:lnTo>
                    <a:pt x="1722" y="1999"/>
                  </a:lnTo>
                  <a:cubicBezTo>
                    <a:pt x="2407" y="1999"/>
                    <a:pt x="2962" y="1444"/>
                    <a:pt x="2962" y="759"/>
                  </a:cubicBezTo>
                  <a:lnTo>
                    <a:pt x="2962" y="104"/>
                  </a:lnTo>
                  <a:cubicBezTo>
                    <a:pt x="2962" y="48"/>
                    <a:pt x="2919" y="0"/>
                    <a:pt x="2858" y="0"/>
                  </a:cubicBezTo>
                  <a:cubicBezTo>
                    <a:pt x="2802" y="0"/>
                    <a:pt x="2754" y="48"/>
                    <a:pt x="2754" y="104"/>
                  </a:cubicBezTo>
                  <a:lnTo>
                    <a:pt x="2754" y="759"/>
                  </a:lnTo>
                  <a:cubicBezTo>
                    <a:pt x="2754" y="1331"/>
                    <a:pt x="2294" y="1795"/>
                    <a:pt x="1722" y="1795"/>
                  </a:cubicBezTo>
                  <a:lnTo>
                    <a:pt x="1241" y="1795"/>
                  </a:lnTo>
                  <a:cubicBezTo>
                    <a:pt x="673" y="1795"/>
                    <a:pt x="209" y="1331"/>
                    <a:pt x="209" y="759"/>
                  </a:cubicBezTo>
                  <a:lnTo>
                    <a:pt x="209" y="104"/>
                  </a:lnTo>
                  <a:cubicBezTo>
                    <a:pt x="209" y="48"/>
                    <a:pt x="161" y="0"/>
                    <a:pt x="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2840953" y="4158230"/>
              <a:ext cx="571825" cy="381802"/>
            </a:xfrm>
            <a:custGeom>
              <a:avLst/>
              <a:gdLst/>
              <a:ahLst/>
              <a:cxnLst/>
              <a:rect l="l" t="t" r="r" b="b"/>
              <a:pathLst>
                <a:path w="3226" h="2154" extrusionOk="0">
                  <a:moveTo>
                    <a:pt x="2890" y="0"/>
                  </a:moveTo>
                  <a:cubicBezTo>
                    <a:pt x="2885" y="0"/>
                    <a:pt x="2880" y="1"/>
                    <a:pt x="2875" y="2"/>
                  </a:cubicBezTo>
                  <a:lnTo>
                    <a:pt x="91" y="422"/>
                  </a:lnTo>
                  <a:cubicBezTo>
                    <a:pt x="35" y="431"/>
                    <a:pt x="0" y="479"/>
                    <a:pt x="9" y="531"/>
                  </a:cubicBezTo>
                  <a:lnTo>
                    <a:pt x="239" y="2070"/>
                  </a:lnTo>
                  <a:cubicBezTo>
                    <a:pt x="246" y="2120"/>
                    <a:pt x="289" y="2154"/>
                    <a:pt x="335" y="2154"/>
                  </a:cubicBezTo>
                  <a:cubicBezTo>
                    <a:pt x="341" y="2154"/>
                    <a:pt x="346" y="2153"/>
                    <a:pt x="351" y="2152"/>
                  </a:cubicBezTo>
                  <a:lnTo>
                    <a:pt x="3135" y="1732"/>
                  </a:lnTo>
                  <a:cubicBezTo>
                    <a:pt x="3191" y="1723"/>
                    <a:pt x="3226" y="1675"/>
                    <a:pt x="3217" y="1623"/>
                  </a:cubicBezTo>
                  <a:lnTo>
                    <a:pt x="2988" y="84"/>
                  </a:lnTo>
                  <a:cubicBezTo>
                    <a:pt x="2980" y="37"/>
                    <a:pt x="2940" y="0"/>
                    <a:pt x="2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2846270" y="4197581"/>
              <a:ext cx="537437" cy="144638"/>
            </a:xfrm>
            <a:custGeom>
              <a:avLst/>
              <a:gdLst/>
              <a:ahLst/>
              <a:cxnLst/>
              <a:rect l="l" t="t" r="r" b="b"/>
              <a:pathLst>
                <a:path w="3032" h="816" extrusionOk="0">
                  <a:moveTo>
                    <a:pt x="2979" y="1"/>
                  </a:moveTo>
                  <a:lnTo>
                    <a:pt x="1" y="447"/>
                  </a:lnTo>
                  <a:lnTo>
                    <a:pt x="53" y="816"/>
                  </a:lnTo>
                  <a:lnTo>
                    <a:pt x="3031" y="365"/>
                  </a:lnTo>
                  <a:lnTo>
                    <a:pt x="2979" y="1"/>
                  </a:lnTo>
                  <a:close/>
                </a:path>
              </a:pathLst>
            </a:custGeom>
            <a:solidFill>
              <a:srgbClr val="4B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p:nvPr/>
          </p:nvSpPr>
          <p:spPr>
            <a:xfrm>
              <a:off x="3290469" y="4381393"/>
              <a:ext cx="72497" cy="70724"/>
            </a:xfrm>
            <a:custGeom>
              <a:avLst/>
              <a:gdLst/>
              <a:ahLst/>
              <a:cxnLst/>
              <a:rect l="l" t="t" r="r" b="b"/>
              <a:pathLst>
                <a:path w="409" h="399" extrusionOk="0">
                  <a:moveTo>
                    <a:pt x="356" y="0"/>
                  </a:moveTo>
                  <a:lnTo>
                    <a:pt x="1" y="56"/>
                  </a:lnTo>
                  <a:lnTo>
                    <a:pt x="53" y="399"/>
                  </a:lnTo>
                  <a:lnTo>
                    <a:pt x="408" y="343"/>
                  </a:lnTo>
                  <a:lnTo>
                    <a:pt x="3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2905473" y="4395219"/>
              <a:ext cx="367450" cy="114682"/>
            </a:xfrm>
            <a:custGeom>
              <a:avLst/>
              <a:gdLst/>
              <a:ahLst/>
              <a:cxnLst/>
              <a:rect l="l" t="t" r="r" b="b"/>
              <a:pathLst>
                <a:path w="2073" h="647" extrusionOk="0">
                  <a:moveTo>
                    <a:pt x="2021" y="0"/>
                  </a:moveTo>
                  <a:lnTo>
                    <a:pt x="0" y="304"/>
                  </a:lnTo>
                  <a:lnTo>
                    <a:pt x="52" y="646"/>
                  </a:lnTo>
                  <a:lnTo>
                    <a:pt x="2073" y="343"/>
                  </a:lnTo>
                  <a:lnTo>
                    <a:pt x="20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TextBox 135"/>
          <p:cNvSpPr txBox="1"/>
          <p:nvPr/>
        </p:nvSpPr>
        <p:spPr>
          <a:xfrm>
            <a:off x="4368050" y="733318"/>
            <a:ext cx="4392498" cy="3412216"/>
          </a:xfrm>
          <a:prstGeom prst="rect">
            <a:avLst/>
          </a:prstGeom>
          <a:noFill/>
        </p:spPr>
        <p:txBody>
          <a:bodyPr wrap="square" rtlCol="0">
            <a:spAutoFit/>
          </a:bodyPr>
          <a:lstStyle/>
          <a:p>
            <a:pPr algn="ctr">
              <a:lnSpc>
                <a:spcPct val="150000"/>
              </a:lnSpc>
            </a:pPr>
            <a:r>
              <a:rPr lang="vi-VN" sz="5000" b="1">
                <a:solidFill>
                  <a:srgbClr val="EF2929"/>
                </a:solidFill>
              </a:rPr>
              <a:t>BÀI 8: </a:t>
            </a:r>
            <a:endParaRPr lang="en-US" sz="5000" b="1" smtClean="0">
              <a:solidFill>
                <a:srgbClr val="EF2929"/>
              </a:solidFill>
            </a:endParaRPr>
          </a:p>
          <a:p>
            <a:pPr algn="ctr">
              <a:lnSpc>
                <a:spcPct val="150000"/>
              </a:lnSpc>
            </a:pPr>
            <a:r>
              <a:rPr lang="vi-VN" sz="5000" b="1" smtClean="0">
                <a:solidFill>
                  <a:srgbClr val="165C7F"/>
                </a:solidFill>
              </a:rPr>
              <a:t>TIÊU </a:t>
            </a:r>
            <a:r>
              <a:rPr lang="vi-VN" sz="5000" b="1">
                <a:solidFill>
                  <a:srgbClr val="165C7F"/>
                </a:solidFill>
              </a:rPr>
              <a:t>DÙNG THÔNG MINH</a:t>
            </a:r>
            <a:endParaRPr lang="en-US" sz="5000" b="1">
              <a:solidFill>
                <a:srgbClr val="165C7F"/>
              </a:solidFill>
            </a:endParaRPr>
          </a:p>
        </p:txBody>
      </p:sp>
    </p:spTree>
    <p:extLst>
      <p:ext uri="{BB962C8B-B14F-4D97-AF65-F5344CB8AC3E}">
        <p14:creationId xmlns:p14="http://schemas.microsoft.com/office/powerpoint/2010/main" val="3704145109"/>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p:cTn id="7" dur="500" fill="hold"/>
                                        <p:tgtEl>
                                          <p:spTgt spid="136"/>
                                        </p:tgtEl>
                                        <p:attrNameLst>
                                          <p:attrName>ppt_w</p:attrName>
                                        </p:attrNameLst>
                                      </p:cBhvr>
                                      <p:tavLst>
                                        <p:tav tm="0">
                                          <p:val>
                                            <p:fltVal val="0"/>
                                          </p:val>
                                        </p:tav>
                                        <p:tav tm="100000">
                                          <p:val>
                                            <p:strVal val="#ppt_w"/>
                                          </p:val>
                                        </p:tav>
                                      </p:tavLst>
                                    </p:anim>
                                    <p:anim calcmode="lin" valueType="num">
                                      <p:cBhvr>
                                        <p:cTn id="8" dur="500" fill="hold"/>
                                        <p:tgtEl>
                                          <p:spTgt spid="136"/>
                                        </p:tgtEl>
                                        <p:attrNameLst>
                                          <p:attrName>ppt_h</p:attrName>
                                        </p:attrNameLst>
                                      </p:cBhvr>
                                      <p:tavLst>
                                        <p:tav tm="0">
                                          <p:val>
                                            <p:fltVal val="0"/>
                                          </p:val>
                                        </p:tav>
                                        <p:tav tm="100000">
                                          <p:val>
                                            <p:strVal val="#ppt_h"/>
                                          </p:val>
                                        </p:tav>
                                      </p:tavLst>
                                    </p:anim>
                                    <p:animEffect transition="in" filter="fade">
                                      <p:cBhvr>
                                        <p:cTn id="9" dur="500"/>
                                        <p:tgtEl>
                                          <p:spTgt spid="136"/>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70"/>
        <p:cNvGrpSpPr/>
        <p:nvPr/>
      </p:nvGrpSpPr>
      <p:grpSpPr>
        <a:xfrm>
          <a:off x="0" y="0"/>
          <a:ext cx="0" cy="0"/>
          <a:chOff x="0" y="0"/>
          <a:chExt cx="0" cy="0"/>
        </a:xfrm>
      </p:grpSpPr>
      <p:sp>
        <p:nvSpPr>
          <p:cNvPr id="101" name="TextBox 100"/>
          <p:cNvSpPr txBox="1"/>
          <p:nvPr/>
        </p:nvSpPr>
        <p:spPr>
          <a:xfrm>
            <a:off x="0" y="292712"/>
            <a:ext cx="9144000" cy="630942"/>
          </a:xfrm>
          <a:prstGeom prst="rect">
            <a:avLst/>
          </a:prstGeom>
          <a:noFill/>
        </p:spPr>
        <p:txBody>
          <a:bodyPr wrap="square" rtlCol="0">
            <a:spAutoFit/>
          </a:bodyPr>
          <a:lstStyle/>
          <a:p>
            <a:pPr algn="ctr"/>
            <a:r>
              <a:rPr lang="en-US" sz="3500" b="1" smtClean="0">
                <a:solidFill>
                  <a:schemeClr val="accent1">
                    <a:lumMod val="50000"/>
                  </a:schemeClr>
                </a:solidFill>
              </a:rPr>
              <a:t>NỘI DUNG BÀI HỌC</a:t>
            </a:r>
            <a:endParaRPr lang="en-US" sz="3500" b="1">
              <a:solidFill>
                <a:schemeClr val="accent1">
                  <a:lumMod val="50000"/>
                </a:schemeClr>
              </a:solidFill>
            </a:endParaRPr>
          </a:p>
        </p:txBody>
      </p:sp>
      <p:grpSp>
        <p:nvGrpSpPr>
          <p:cNvPr id="4" name="Group 3"/>
          <p:cNvGrpSpPr/>
          <p:nvPr/>
        </p:nvGrpSpPr>
        <p:grpSpPr>
          <a:xfrm>
            <a:off x="1016852" y="1427949"/>
            <a:ext cx="3193202" cy="3149851"/>
            <a:chOff x="775552" y="1427949"/>
            <a:chExt cx="3193202" cy="3149851"/>
          </a:xfrm>
        </p:grpSpPr>
        <p:sp>
          <p:nvSpPr>
            <p:cNvPr id="2980" name="Google Shape;2980;p44"/>
            <p:cNvSpPr/>
            <p:nvPr/>
          </p:nvSpPr>
          <p:spPr>
            <a:xfrm>
              <a:off x="775552" y="2831200"/>
              <a:ext cx="3193202" cy="17466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4"/>
            <p:cNvSpPr/>
            <p:nvPr/>
          </p:nvSpPr>
          <p:spPr>
            <a:xfrm>
              <a:off x="1804853" y="1427949"/>
              <a:ext cx="1134600" cy="1134600"/>
            </a:xfrm>
            <a:prstGeom prst="ellipse">
              <a:avLst/>
            </a:prstGeom>
            <a:solidFill>
              <a:schemeClr val="lt1"/>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3" name="Google Shape;3023;p44"/>
            <p:cNvGrpSpPr/>
            <p:nvPr/>
          </p:nvGrpSpPr>
          <p:grpSpPr>
            <a:xfrm>
              <a:off x="2069126" y="1693451"/>
              <a:ext cx="606053" cy="570040"/>
              <a:chOff x="3157198" y="983469"/>
              <a:chExt cx="606053" cy="570040"/>
            </a:xfrm>
          </p:grpSpPr>
          <p:sp>
            <p:nvSpPr>
              <p:cNvPr id="3024" name="Google Shape;3024;p44"/>
              <p:cNvSpPr/>
              <p:nvPr/>
            </p:nvSpPr>
            <p:spPr>
              <a:xfrm>
                <a:off x="3157198" y="1086582"/>
                <a:ext cx="516339" cy="466926"/>
              </a:xfrm>
              <a:custGeom>
                <a:avLst/>
                <a:gdLst/>
                <a:ahLst/>
                <a:cxnLst/>
                <a:rect l="l" t="t" r="r" b="b"/>
                <a:pathLst>
                  <a:path w="8788" h="7947" extrusionOk="0">
                    <a:moveTo>
                      <a:pt x="549" y="1"/>
                    </a:moveTo>
                    <a:cubicBezTo>
                      <a:pt x="249" y="1"/>
                      <a:pt x="0" y="245"/>
                      <a:pt x="0" y="549"/>
                    </a:cubicBezTo>
                    <a:lnTo>
                      <a:pt x="0" y="7398"/>
                    </a:lnTo>
                    <a:cubicBezTo>
                      <a:pt x="0" y="7698"/>
                      <a:pt x="249" y="7946"/>
                      <a:pt x="549" y="7946"/>
                    </a:cubicBezTo>
                    <a:lnTo>
                      <a:pt x="8239" y="7946"/>
                    </a:lnTo>
                    <a:cubicBezTo>
                      <a:pt x="8539" y="7946"/>
                      <a:pt x="8787" y="7698"/>
                      <a:pt x="8787" y="7398"/>
                    </a:cubicBezTo>
                    <a:lnTo>
                      <a:pt x="8787" y="549"/>
                    </a:lnTo>
                    <a:cubicBezTo>
                      <a:pt x="8787" y="245"/>
                      <a:pt x="8539" y="1"/>
                      <a:pt x="8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4"/>
              <p:cNvSpPr/>
              <p:nvPr/>
            </p:nvSpPr>
            <p:spPr>
              <a:xfrm>
                <a:off x="3157198" y="1086582"/>
                <a:ext cx="516339" cy="70388"/>
              </a:xfrm>
              <a:custGeom>
                <a:avLst/>
                <a:gdLst/>
                <a:ahLst/>
                <a:cxnLst/>
                <a:rect l="l" t="t" r="r" b="b"/>
                <a:pathLst>
                  <a:path w="8788" h="1198" extrusionOk="0">
                    <a:moveTo>
                      <a:pt x="549" y="1"/>
                    </a:moveTo>
                    <a:cubicBezTo>
                      <a:pt x="249" y="1"/>
                      <a:pt x="0" y="245"/>
                      <a:pt x="0" y="549"/>
                    </a:cubicBezTo>
                    <a:lnTo>
                      <a:pt x="0" y="1198"/>
                    </a:lnTo>
                    <a:lnTo>
                      <a:pt x="8787" y="1198"/>
                    </a:lnTo>
                    <a:lnTo>
                      <a:pt x="8787" y="549"/>
                    </a:lnTo>
                    <a:cubicBezTo>
                      <a:pt x="8787" y="245"/>
                      <a:pt x="8539" y="1"/>
                      <a:pt x="82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4"/>
              <p:cNvSpPr/>
              <p:nvPr/>
            </p:nvSpPr>
            <p:spPr>
              <a:xfrm>
                <a:off x="3190042" y="1115137"/>
                <a:ext cx="19624" cy="18332"/>
              </a:xfrm>
              <a:custGeom>
                <a:avLst/>
                <a:gdLst/>
                <a:ahLst/>
                <a:cxnLst/>
                <a:rect l="l" t="t" r="r" b="b"/>
                <a:pathLst>
                  <a:path w="334" h="312" extrusionOk="0">
                    <a:moveTo>
                      <a:pt x="163" y="0"/>
                    </a:moveTo>
                    <a:cubicBezTo>
                      <a:pt x="130" y="0"/>
                      <a:pt x="97" y="10"/>
                      <a:pt x="68" y="34"/>
                    </a:cubicBezTo>
                    <a:cubicBezTo>
                      <a:pt x="19" y="74"/>
                      <a:pt x="1" y="141"/>
                      <a:pt x="19" y="200"/>
                    </a:cubicBezTo>
                    <a:cubicBezTo>
                      <a:pt x="38" y="263"/>
                      <a:pt x="97" y="311"/>
                      <a:pt x="168" y="311"/>
                    </a:cubicBezTo>
                    <a:cubicBezTo>
                      <a:pt x="245" y="311"/>
                      <a:pt x="312" y="252"/>
                      <a:pt x="320" y="174"/>
                    </a:cubicBezTo>
                    <a:cubicBezTo>
                      <a:pt x="333" y="74"/>
                      <a:pt x="250" y="0"/>
                      <a:pt x="163"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4"/>
              <p:cNvSpPr/>
              <p:nvPr/>
            </p:nvSpPr>
            <p:spPr>
              <a:xfrm>
                <a:off x="3249736" y="1115137"/>
                <a:ext cx="22033" cy="18332"/>
              </a:xfrm>
              <a:custGeom>
                <a:avLst/>
                <a:gdLst/>
                <a:ahLst/>
                <a:cxnLst/>
                <a:rect l="l" t="t" r="r" b="b"/>
                <a:pathLst>
                  <a:path w="375" h="312" extrusionOk="0">
                    <a:moveTo>
                      <a:pt x="211" y="0"/>
                    </a:moveTo>
                    <a:cubicBezTo>
                      <a:pt x="172" y="0"/>
                      <a:pt x="134" y="13"/>
                      <a:pt x="104" y="41"/>
                    </a:cubicBezTo>
                    <a:cubicBezTo>
                      <a:pt x="0" y="134"/>
                      <a:pt x="71" y="311"/>
                      <a:pt x="208" y="311"/>
                    </a:cubicBezTo>
                    <a:cubicBezTo>
                      <a:pt x="286" y="311"/>
                      <a:pt x="349" y="256"/>
                      <a:pt x="364" y="182"/>
                    </a:cubicBezTo>
                    <a:cubicBezTo>
                      <a:pt x="375" y="115"/>
                      <a:pt x="341" y="48"/>
                      <a:pt x="282" y="15"/>
                    </a:cubicBezTo>
                    <a:cubicBezTo>
                      <a:pt x="259" y="5"/>
                      <a:pt x="235" y="0"/>
                      <a:pt x="211"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4"/>
              <p:cNvSpPr/>
              <p:nvPr/>
            </p:nvSpPr>
            <p:spPr>
              <a:xfrm>
                <a:off x="3218596" y="1115137"/>
                <a:ext cx="22209" cy="18332"/>
              </a:xfrm>
              <a:custGeom>
                <a:avLst/>
                <a:gdLst/>
                <a:ahLst/>
                <a:cxnLst/>
                <a:rect l="l" t="t" r="r" b="b"/>
                <a:pathLst>
                  <a:path w="378" h="312" extrusionOk="0">
                    <a:moveTo>
                      <a:pt x="207" y="0"/>
                    </a:moveTo>
                    <a:cubicBezTo>
                      <a:pt x="174" y="0"/>
                      <a:pt x="141" y="10"/>
                      <a:pt x="112" y="34"/>
                    </a:cubicBezTo>
                    <a:cubicBezTo>
                      <a:pt x="0" y="126"/>
                      <a:pt x="67" y="311"/>
                      <a:pt x="212" y="311"/>
                    </a:cubicBezTo>
                    <a:cubicBezTo>
                      <a:pt x="289" y="311"/>
                      <a:pt x="356" y="252"/>
                      <a:pt x="364" y="174"/>
                    </a:cubicBezTo>
                    <a:cubicBezTo>
                      <a:pt x="377" y="74"/>
                      <a:pt x="294" y="0"/>
                      <a:pt x="207"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4"/>
              <p:cNvSpPr/>
              <p:nvPr/>
            </p:nvSpPr>
            <p:spPr>
              <a:xfrm>
                <a:off x="3186164" y="1457203"/>
                <a:ext cx="113926" cy="18802"/>
              </a:xfrm>
              <a:custGeom>
                <a:avLst/>
                <a:gdLst/>
                <a:ahLst/>
                <a:cxnLst/>
                <a:rect l="l" t="t" r="r" b="b"/>
                <a:pathLst>
                  <a:path w="1939" h="320" extrusionOk="0">
                    <a:moveTo>
                      <a:pt x="189" y="0"/>
                    </a:moveTo>
                    <a:cubicBezTo>
                      <a:pt x="82" y="0"/>
                      <a:pt x="0" y="100"/>
                      <a:pt x="37" y="212"/>
                    </a:cubicBezTo>
                    <a:cubicBezTo>
                      <a:pt x="56" y="278"/>
                      <a:pt x="119" y="319"/>
                      <a:pt x="189" y="319"/>
                    </a:cubicBezTo>
                    <a:lnTo>
                      <a:pt x="1753" y="319"/>
                    </a:lnTo>
                    <a:cubicBezTo>
                      <a:pt x="1857" y="319"/>
                      <a:pt x="1938" y="219"/>
                      <a:pt x="1905" y="108"/>
                    </a:cubicBezTo>
                    <a:cubicBezTo>
                      <a:pt x="1883" y="41"/>
                      <a:pt x="1820" y="0"/>
                      <a:pt x="17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4"/>
              <p:cNvSpPr/>
              <p:nvPr/>
            </p:nvSpPr>
            <p:spPr>
              <a:xfrm>
                <a:off x="3186164" y="1500505"/>
                <a:ext cx="113926" cy="18802"/>
              </a:xfrm>
              <a:custGeom>
                <a:avLst/>
                <a:gdLst/>
                <a:ahLst/>
                <a:cxnLst/>
                <a:rect l="l" t="t" r="r" b="b"/>
                <a:pathLst>
                  <a:path w="1939" h="320" extrusionOk="0">
                    <a:moveTo>
                      <a:pt x="189" y="1"/>
                    </a:moveTo>
                    <a:cubicBezTo>
                      <a:pt x="82" y="1"/>
                      <a:pt x="0" y="105"/>
                      <a:pt x="37" y="212"/>
                    </a:cubicBezTo>
                    <a:cubicBezTo>
                      <a:pt x="56" y="279"/>
                      <a:pt x="119" y="320"/>
                      <a:pt x="189" y="320"/>
                    </a:cubicBezTo>
                    <a:lnTo>
                      <a:pt x="1753" y="320"/>
                    </a:lnTo>
                    <a:cubicBezTo>
                      <a:pt x="1857" y="320"/>
                      <a:pt x="1938" y="220"/>
                      <a:pt x="1905" y="108"/>
                    </a:cubicBezTo>
                    <a:cubicBezTo>
                      <a:pt x="1883" y="45"/>
                      <a:pt x="1820" y="1"/>
                      <a:pt x="1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4"/>
              <p:cNvSpPr/>
              <p:nvPr/>
            </p:nvSpPr>
            <p:spPr>
              <a:xfrm>
                <a:off x="3271710" y="1285817"/>
                <a:ext cx="287253" cy="196065"/>
              </a:xfrm>
              <a:custGeom>
                <a:avLst/>
                <a:gdLst/>
                <a:ahLst/>
                <a:cxnLst/>
                <a:rect l="l" t="t" r="r" b="b"/>
                <a:pathLst>
                  <a:path w="4889" h="3337" extrusionOk="0">
                    <a:moveTo>
                      <a:pt x="1027" y="1"/>
                    </a:moveTo>
                    <a:lnTo>
                      <a:pt x="1" y="557"/>
                    </a:lnTo>
                    <a:lnTo>
                      <a:pt x="557" y="1583"/>
                    </a:lnTo>
                    <a:lnTo>
                      <a:pt x="1027" y="1328"/>
                    </a:lnTo>
                    <a:lnTo>
                      <a:pt x="1027" y="3336"/>
                    </a:lnTo>
                    <a:lnTo>
                      <a:pt x="3862" y="3336"/>
                    </a:lnTo>
                    <a:lnTo>
                      <a:pt x="3862" y="1328"/>
                    </a:lnTo>
                    <a:lnTo>
                      <a:pt x="4333" y="1583"/>
                    </a:lnTo>
                    <a:lnTo>
                      <a:pt x="4889" y="557"/>
                    </a:lnTo>
                    <a:lnTo>
                      <a:pt x="38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4"/>
              <p:cNvSpPr/>
              <p:nvPr/>
            </p:nvSpPr>
            <p:spPr>
              <a:xfrm>
                <a:off x="3358138" y="1286288"/>
                <a:ext cx="113985" cy="57110"/>
              </a:xfrm>
              <a:custGeom>
                <a:avLst/>
                <a:gdLst/>
                <a:ahLst/>
                <a:cxnLst/>
                <a:rect l="l" t="t" r="r" b="b"/>
                <a:pathLst>
                  <a:path w="1940" h="972" extrusionOk="0">
                    <a:moveTo>
                      <a:pt x="1" y="0"/>
                    </a:moveTo>
                    <a:cubicBezTo>
                      <a:pt x="1" y="538"/>
                      <a:pt x="435" y="971"/>
                      <a:pt x="968" y="971"/>
                    </a:cubicBezTo>
                    <a:cubicBezTo>
                      <a:pt x="1506" y="971"/>
                      <a:pt x="1939" y="538"/>
                      <a:pt x="1939" y="0"/>
                    </a:cubicBezTo>
                    <a:close/>
                  </a:path>
                </a:pathLst>
              </a:custGeom>
              <a:solidFill>
                <a:srgbClr val="0099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4"/>
              <p:cNvSpPr/>
              <p:nvPr/>
            </p:nvSpPr>
            <p:spPr>
              <a:xfrm>
                <a:off x="3405846" y="1194044"/>
                <a:ext cx="19037" cy="48825"/>
              </a:xfrm>
              <a:custGeom>
                <a:avLst/>
                <a:gdLst/>
                <a:ahLst/>
                <a:cxnLst/>
                <a:rect l="l" t="t" r="r" b="b"/>
                <a:pathLst>
                  <a:path w="324" h="831" extrusionOk="0">
                    <a:moveTo>
                      <a:pt x="165" y="1"/>
                    </a:moveTo>
                    <a:cubicBezTo>
                      <a:pt x="148" y="1"/>
                      <a:pt x="130" y="4"/>
                      <a:pt x="112" y="10"/>
                    </a:cubicBezTo>
                    <a:cubicBezTo>
                      <a:pt x="45" y="28"/>
                      <a:pt x="1" y="91"/>
                      <a:pt x="1" y="162"/>
                    </a:cubicBezTo>
                    <a:lnTo>
                      <a:pt x="1" y="670"/>
                    </a:lnTo>
                    <a:cubicBezTo>
                      <a:pt x="1" y="740"/>
                      <a:pt x="45" y="803"/>
                      <a:pt x="112" y="822"/>
                    </a:cubicBezTo>
                    <a:cubicBezTo>
                      <a:pt x="130" y="828"/>
                      <a:pt x="148" y="831"/>
                      <a:pt x="165" y="831"/>
                    </a:cubicBezTo>
                    <a:cubicBezTo>
                      <a:pt x="251" y="831"/>
                      <a:pt x="323" y="759"/>
                      <a:pt x="323" y="670"/>
                    </a:cubicBezTo>
                    <a:lnTo>
                      <a:pt x="323" y="162"/>
                    </a:lnTo>
                    <a:cubicBezTo>
                      <a:pt x="323" y="72"/>
                      <a:pt x="251"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4"/>
              <p:cNvSpPr/>
              <p:nvPr/>
            </p:nvSpPr>
            <p:spPr>
              <a:xfrm>
                <a:off x="3499677" y="1206911"/>
                <a:ext cx="33197" cy="47650"/>
              </a:xfrm>
              <a:custGeom>
                <a:avLst/>
                <a:gdLst/>
                <a:ahLst/>
                <a:cxnLst/>
                <a:rect l="l" t="t" r="r" b="b"/>
                <a:pathLst>
                  <a:path w="565" h="811" extrusionOk="0">
                    <a:moveTo>
                      <a:pt x="386" y="1"/>
                    </a:moveTo>
                    <a:cubicBezTo>
                      <a:pt x="325" y="1"/>
                      <a:pt x="267" y="36"/>
                      <a:pt x="242" y="95"/>
                    </a:cubicBezTo>
                    <a:lnTo>
                      <a:pt x="34" y="595"/>
                    </a:lnTo>
                    <a:cubicBezTo>
                      <a:pt x="1" y="673"/>
                      <a:pt x="38" y="766"/>
                      <a:pt x="120" y="799"/>
                    </a:cubicBezTo>
                    <a:cubicBezTo>
                      <a:pt x="138" y="806"/>
                      <a:pt x="160" y="810"/>
                      <a:pt x="179" y="810"/>
                    </a:cubicBezTo>
                    <a:cubicBezTo>
                      <a:pt x="238" y="810"/>
                      <a:pt x="297" y="773"/>
                      <a:pt x="323" y="714"/>
                    </a:cubicBezTo>
                    <a:lnTo>
                      <a:pt x="531" y="213"/>
                    </a:lnTo>
                    <a:cubicBezTo>
                      <a:pt x="564" y="136"/>
                      <a:pt x="527" y="43"/>
                      <a:pt x="446" y="13"/>
                    </a:cubicBezTo>
                    <a:cubicBezTo>
                      <a:pt x="426" y="5"/>
                      <a:pt x="406" y="1"/>
                      <a:pt x="3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4"/>
              <p:cNvSpPr/>
              <p:nvPr/>
            </p:nvSpPr>
            <p:spPr>
              <a:xfrm>
                <a:off x="3580052" y="1249507"/>
                <a:ext cx="50588" cy="48767"/>
              </a:xfrm>
              <a:custGeom>
                <a:avLst/>
                <a:gdLst/>
                <a:ahLst/>
                <a:cxnLst/>
                <a:rect l="l" t="t" r="r" b="b"/>
                <a:pathLst>
                  <a:path w="861" h="830" extrusionOk="0">
                    <a:moveTo>
                      <a:pt x="690" y="1"/>
                    </a:moveTo>
                    <a:cubicBezTo>
                      <a:pt x="650" y="1"/>
                      <a:pt x="610" y="17"/>
                      <a:pt x="579" y="48"/>
                    </a:cubicBezTo>
                    <a:lnTo>
                      <a:pt x="60" y="567"/>
                    </a:lnTo>
                    <a:cubicBezTo>
                      <a:pt x="0" y="626"/>
                      <a:pt x="0" y="726"/>
                      <a:pt x="60" y="786"/>
                    </a:cubicBezTo>
                    <a:cubicBezTo>
                      <a:pt x="93" y="815"/>
                      <a:pt x="130" y="830"/>
                      <a:pt x="171" y="830"/>
                    </a:cubicBezTo>
                    <a:cubicBezTo>
                      <a:pt x="212" y="830"/>
                      <a:pt x="252" y="815"/>
                      <a:pt x="282" y="786"/>
                    </a:cubicBezTo>
                    <a:lnTo>
                      <a:pt x="801" y="267"/>
                    </a:lnTo>
                    <a:cubicBezTo>
                      <a:pt x="860" y="207"/>
                      <a:pt x="860" y="107"/>
                      <a:pt x="801" y="48"/>
                    </a:cubicBezTo>
                    <a:cubicBezTo>
                      <a:pt x="769" y="17"/>
                      <a:pt x="730" y="1"/>
                      <a:pt x="6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4"/>
              <p:cNvSpPr/>
              <p:nvPr/>
            </p:nvSpPr>
            <p:spPr>
              <a:xfrm>
                <a:off x="3297386" y="1206911"/>
                <a:ext cx="32962" cy="47650"/>
              </a:xfrm>
              <a:custGeom>
                <a:avLst/>
                <a:gdLst/>
                <a:ahLst/>
                <a:cxnLst/>
                <a:rect l="l" t="t" r="r" b="b"/>
                <a:pathLst>
                  <a:path w="561" h="811" extrusionOk="0">
                    <a:moveTo>
                      <a:pt x="180" y="1"/>
                    </a:moveTo>
                    <a:cubicBezTo>
                      <a:pt x="159" y="1"/>
                      <a:pt x="139" y="5"/>
                      <a:pt x="120" y="13"/>
                    </a:cubicBezTo>
                    <a:cubicBezTo>
                      <a:pt x="38" y="43"/>
                      <a:pt x="1" y="136"/>
                      <a:pt x="34" y="213"/>
                    </a:cubicBezTo>
                    <a:lnTo>
                      <a:pt x="242" y="714"/>
                    </a:lnTo>
                    <a:cubicBezTo>
                      <a:pt x="268" y="773"/>
                      <a:pt x="323" y="810"/>
                      <a:pt x="386" y="810"/>
                    </a:cubicBezTo>
                    <a:cubicBezTo>
                      <a:pt x="405" y="810"/>
                      <a:pt x="427" y="806"/>
                      <a:pt x="446" y="799"/>
                    </a:cubicBezTo>
                    <a:cubicBezTo>
                      <a:pt x="524" y="766"/>
                      <a:pt x="561" y="673"/>
                      <a:pt x="531" y="595"/>
                    </a:cubicBezTo>
                    <a:lnTo>
                      <a:pt x="323" y="95"/>
                    </a:lnTo>
                    <a:cubicBezTo>
                      <a:pt x="298" y="36"/>
                      <a:pt x="240" y="1"/>
                      <a:pt x="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4"/>
              <p:cNvSpPr/>
              <p:nvPr/>
            </p:nvSpPr>
            <p:spPr>
              <a:xfrm>
                <a:off x="3199443" y="1249507"/>
                <a:ext cx="50764" cy="48767"/>
              </a:xfrm>
              <a:custGeom>
                <a:avLst/>
                <a:gdLst/>
                <a:ahLst/>
                <a:cxnLst/>
                <a:rect l="l" t="t" r="r" b="b"/>
                <a:pathLst>
                  <a:path w="864" h="830" extrusionOk="0">
                    <a:moveTo>
                      <a:pt x="173" y="1"/>
                    </a:moveTo>
                    <a:cubicBezTo>
                      <a:pt x="133" y="1"/>
                      <a:pt x="93" y="17"/>
                      <a:pt x="63" y="48"/>
                    </a:cubicBezTo>
                    <a:cubicBezTo>
                      <a:pt x="0" y="107"/>
                      <a:pt x="0" y="207"/>
                      <a:pt x="63" y="267"/>
                    </a:cubicBezTo>
                    <a:lnTo>
                      <a:pt x="582" y="786"/>
                    </a:lnTo>
                    <a:cubicBezTo>
                      <a:pt x="612" y="815"/>
                      <a:pt x="653" y="830"/>
                      <a:pt x="693" y="830"/>
                    </a:cubicBezTo>
                    <a:cubicBezTo>
                      <a:pt x="730" y="830"/>
                      <a:pt x="771" y="815"/>
                      <a:pt x="801" y="786"/>
                    </a:cubicBezTo>
                    <a:cubicBezTo>
                      <a:pt x="864" y="726"/>
                      <a:pt x="864" y="626"/>
                      <a:pt x="801" y="567"/>
                    </a:cubicBezTo>
                    <a:lnTo>
                      <a:pt x="282" y="48"/>
                    </a:lnTo>
                    <a:cubicBezTo>
                      <a:pt x="252" y="17"/>
                      <a:pt x="212"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4"/>
              <p:cNvSpPr/>
              <p:nvPr/>
            </p:nvSpPr>
            <p:spPr>
              <a:xfrm>
                <a:off x="3527350" y="983469"/>
                <a:ext cx="235901" cy="214044"/>
              </a:xfrm>
              <a:custGeom>
                <a:avLst/>
                <a:gdLst/>
                <a:ahLst/>
                <a:cxnLst/>
                <a:rect l="l" t="t" r="r" b="b"/>
                <a:pathLst>
                  <a:path w="4015" h="3643" extrusionOk="0">
                    <a:moveTo>
                      <a:pt x="2007" y="1"/>
                    </a:moveTo>
                    <a:cubicBezTo>
                      <a:pt x="1869" y="1"/>
                      <a:pt x="1731" y="73"/>
                      <a:pt x="1661" y="218"/>
                    </a:cubicBezTo>
                    <a:lnTo>
                      <a:pt x="1376" y="796"/>
                    </a:lnTo>
                    <a:cubicBezTo>
                      <a:pt x="1320" y="907"/>
                      <a:pt x="1209" y="989"/>
                      <a:pt x="1083" y="1007"/>
                    </a:cubicBezTo>
                    <a:lnTo>
                      <a:pt x="445" y="1100"/>
                    </a:lnTo>
                    <a:cubicBezTo>
                      <a:pt x="127" y="1144"/>
                      <a:pt x="1" y="1537"/>
                      <a:pt x="230" y="1759"/>
                    </a:cubicBezTo>
                    <a:lnTo>
                      <a:pt x="690" y="2212"/>
                    </a:lnTo>
                    <a:cubicBezTo>
                      <a:pt x="783" y="2300"/>
                      <a:pt x="823" y="2426"/>
                      <a:pt x="805" y="2552"/>
                    </a:cubicBezTo>
                    <a:lnTo>
                      <a:pt x="694" y="3186"/>
                    </a:lnTo>
                    <a:cubicBezTo>
                      <a:pt x="653" y="3439"/>
                      <a:pt x="851" y="3642"/>
                      <a:pt x="1077" y="3642"/>
                    </a:cubicBezTo>
                    <a:cubicBezTo>
                      <a:pt x="1136" y="3642"/>
                      <a:pt x="1198" y="3628"/>
                      <a:pt x="1257" y="3598"/>
                    </a:cubicBezTo>
                    <a:lnTo>
                      <a:pt x="1828" y="3297"/>
                    </a:lnTo>
                    <a:cubicBezTo>
                      <a:pt x="1883" y="3268"/>
                      <a:pt x="1945" y="3253"/>
                      <a:pt x="2007" y="3253"/>
                    </a:cubicBezTo>
                    <a:cubicBezTo>
                      <a:pt x="2070" y="3253"/>
                      <a:pt x="2132" y="3268"/>
                      <a:pt x="2187" y="3297"/>
                    </a:cubicBezTo>
                    <a:lnTo>
                      <a:pt x="2758" y="3598"/>
                    </a:lnTo>
                    <a:cubicBezTo>
                      <a:pt x="2817" y="3628"/>
                      <a:pt x="2878" y="3642"/>
                      <a:pt x="2938" y="3642"/>
                    </a:cubicBezTo>
                    <a:cubicBezTo>
                      <a:pt x="3164" y="3642"/>
                      <a:pt x="3362" y="3439"/>
                      <a:pt x="3321" y="3186"/>
                    </a:cubicBezTo>
                    <a:lnTo>
                      <a:pt x="3210" y="2552"/>
                    </a:lnTo>
                    <a:cubicBezTo>
                      <a:pt x="3192" y="2426"/>
                      <a:pt x="3232" y="2300"/>
                      <a:pt x="3325" y="2212"/>
                    </a:cubicBezTo>
                    <a:lnTo>
                      <a:pt x="3785" y="1759"/>
                    </a:lnTo>
                    <a:cubicBezTo>
                      <a:pt x="4014" y="1537"/>
                      <a:pt x="3888" y="1144"/>
                      <a:pt x="3570" y="1100"/>
                    </a:cubicBezTo>
                    <a:lnTo>
                      <a:pt x="2932" y="1007"/>
                    </a:lnTo>
                    <a:cubicBezTo>
                      <a:pt x="2806" y="989"/>
                      <a:pt x="2695" y="907"/>
                      <a:pt x="2639" y="796"/>
                    </a:cubicBezTo>
                    <a:lnTo>
                      <a:pt x="2354" y="218"/>
                    </a:lnTo>
                    <a:cubicBezTo>
                      <a:pt x="2284" y="73"/>
                      <a:pt x="2145" y="1"/>
                      <a:pt x="20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TextBox 101">
              <a:extLst>
                <a:ext uri="{FF2B5EF4-FFF2-40B4-BE49-F238E27FC236}">
                  <a16:creationId xmlns:a16="http://schemas.microsoft.com/office/drawing/2014/main" id="{CDC43038-46C3-9F58-E08A-F4D8E522DB97}"/>
                </a:ext>
              </a:extLst>
            </p:cNvPr>
            <p:cNvSpPr txBox="1"/>
            <p:nvPr/>
          </p:nvSpPr>
          <p:spPr>
            <a:xfrm>
              <a:off x="882150" y="2965836"/>
              <a:ext cx="2980005" cy="1420325"/>
            </a:xfrm>
            <a:prstGeom prst="rect">
              <a:avLst/>
            </a:prstGeom>
            <a:noFill/>
          </p:spPr>
          <p:txBody>
            <a:bodyPr wrap="square">
              <a:spAutoFit/>
            </a:bodyPr>
            <a:lstStyle/>
            <a:p>
              <a:pPr algn="just">
                <a:lnSpc>
                  <a:spcPct val="150000"/>
                </a:lnSpc>
              </a:pPr>
              <a:r>
                <a:rPr lang="en-US" sz="2000" smtClean="0">
                  <a:solidFill>
                    <a:schemeClr val="bg1"/>
                  </a:solidFill>
                  <a:latin typeface="Arial" panose="020B0604020202020204" pitchFamily="34" charset="0"/>
                  <a:cs typeface="Arial" panose="020B0604020202020204" pitchFamily="34" charset="0"/>
                </a:rPr>
                <a:t>1. Tiêu dùng thông minh và lợi ích của tiêu dùng thông minh</a:t>
              </a:r>
              <a:endParaRPr lang="vi-VN" sz="2000">
                <a:solidFill>
                  <a:schemeClr val="bg1"/>
                </a:solidFill>
                <a:latin typeface="Arial" panose="020B0604020202020204" pitchFamily="34" charset="0"/>
                <a:cs typeface="Arial" panose="020B0604020202020204" pitchFamily="34" charset="0"/>
              </a:endParaRPr>
            </a:p>
          </p:txBody>
        </p:sp>
      </p:grpSp>
      <p:grpSp>
        <p:nvGrpSpPr>
          <p:cNvPr id="3" name="Group 2"/>
          <p:cNvGrpSpPr/>
          <p:nvPr/>
        </p:nvGrpSpPr>
        <p:grpSpPr>
          <a:xfrm>
            <a:off x="5010998" y="1425507"/>
            <a:ext cx="3193202" cy="3152293"/>
            <a:chOff x="4680798" y="1425507"/>
            <a:chExt cx="3193202" cy="3152293"/>
          </a:xfrm>
        </p:grpSpPr>
        <p:sp>
          <p:nvSpPr>
            <p:cNvPr id="2987" name="Google Shape;2987;p44"/>
            <p:cNvSpPr/>
            <p:nvPr/>
          </p:nvSpPr>
          <p:spPr>
            <a:xfrm>
              <a:off x="4680798" y="2831200"/>
              <a:ext cx="3193202" cy="17466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4"/>
            <p:cNvSpPr/>
            <p:nvPr/>
          </p:nvSpPr>
          <p:spPr>
            <a:xfrm>
              <a:off x="5710099" y="1425507"/>
              <a:ext cx="1134600" cy="1134600"/>
            </a:xfrm>
            <a:prstGeom prst="ellipse">
              <a:avLst/>
            </a:prstGeom>
            <a:solidFill>
              <a:schemeClr val="lt1"/>
            </a:solid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6" name="Google Shape;3016;p44"/>
            <p:cNvGrpSpPr/>
            <p:nvPr/>
          </p:nvGrpSpPr>
          <p:grpSpPr>
            <a:xfrm>
              <a:off x="6001899" y="1693451"/>
              <a:ext cx="550999" cy="598711"/>
              <a:chOff x="6407705" y="969145"/>
              <a:chExt cx="550999" cy="598711"/>
            </a:xfrm>
          </p:grpSpPr>
          <p:sp>
            <p:nvSpPr>
              <p:cNvPr id="3017" name="Google Shape;3017;p44"/>
              <p:cNvSpPr/>
              <p:nvPr/>
            </p:nvSpPr>
            <p:spPr>
              <a:xfrm>
                <a:off x="6407705" y="1122024"/>
                <a:ext cx="456233" cy="445833"/>
              </a:xfrm>
              <a:custGeom>
                <a:avLst/>
                <a:gdLst/>
                <a:ahLst/>
                <a:cxnLst/>
                <a:rect l="l" t="t" r="r" b="b"/>
                <a:pathLst>
                  <a:path w="7765" h="7588" extrusionOk="0">
                    <a:moveTo>
                      <a:pt x="786" y="1"/>
                    </a:moveTo>
                    <a:lnTo>
                      <a:pt x="1" y="7587"/>
                    </a:lnTo>
                    <a:lnTo>
                      <a:pt x="7765" y="7587"/>
                    </a:lnTo>
                    <a:lnTo>
                      <a:pt x="7105" y="1268"/>
                    </a:lnTo>
                    <a:lnTo>
                      <a:pt x="6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4"/>
              <p:cNvSpPr/>
              <p:nvPr/>
            </p:nvSpPr>
            <p:spPr>
              <a:xfrm>
                <a:off x="6635260" y="1266383"/>
                <a:ext cx="316866" cy="301472"/>
              </a:xfrm>
              <a:custGeom>
                <a:avLst/>
                <a:gdLst/>
                <a:ahLst/>
                <a:cxnLst/>
                <a:rect l="l" t="t" r="r" b="b"/>
                <a:pathLst>
                  <a:path w="5393" h="5131" extrusionOk="0">
                    <a:moveTo>
                      <a:pt x="545" y="1"/>
                    </a:moveTo>
                    <a:lnTo>
                      <a:pt x="1" y="5130"/>
                    </a:lnTo>
                    <a:lnTo>
                      <a:pt x="5393" y="5130"/>
                    </a:lnTo>
                    <a:lnTo>
                      <a:pt x="48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4"/>
              <p:cNvSpPr/>
              <p:nvPr/>
            </p:nvSpPr>
            <p:spPr>
              <a:xfrm>
                <a:off x="6782028" y="1024492"/>
                <a:ext cx="176676" cy="176676"/>
              </a:xfrm>
              <a:custGeom>
                <a:avLst/>
                <a:gdLst/>
                <a:ahLst/>
                <a:cxnLst/>
                <a:rect l="l" t="t" r="r" b="b"/>
                <a:pathLst>
                  <a:path w="3007" h="3007" extrusionOk="0">
                    <a:moveTo>
                      <a:pt x="1505" y="0"/>
                    </a:moveTo>
                    <a:cubicBezTo>
                      <a:pt x="675" y="0"/>
                      <a:pt x="0" y="675"/>
                      <a:pt x="0" y="1505"/>
                    </a:cubicBezTo>
                    <a:cubicBezTo>
                      <a:pt x="0" y="2335"/>
                      <a:pt x="675" y="3006"/>
                      <a:pt x="1505" y="3006"/>
                    </a:cubicBezTo>
                    <a:cubicBezTo>
                      <a:pt x="2335" y="3006"/>
                      <a:pt x="3006" y="2335"/>
                      <a:pt x="3006" y="1505"/>
                    </a:cubicBezTo>
                    <a:cubicBezTo>
                      <a:pt x="3006" y="675"/>
                      <a:pt x="2335" y="0"/>
                      <a:pt x="1505" y="0"/>
                    </a:cubicBezTo>
                    <a:close/>
                  </a:path>
                </a:pathLst>
              </a:custGeom>
              <a:solidFill>
                <a:srgbClr val="32C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4"/>
              <p:cNvSpPr/>
              <p:nvPr/>
            </p:nvSpPr>
            <p:spPr>
              <a:xfrm>
                <a:off x="6828855" y="1062330"/>
                <a:ext cx="86899" cy="104819"/>
              </a:xfrm>
              <a:custGeom>
                <a:avLst/>
                <a:gdLst/>
                <a:ahLst/>
                <a:cxnLst/>
                <a:rect l="l" t="t" r="r" b="b"/>
                <a:pathLst>
                  <a:path w="1479" h="1784" extrusionOk="0">
                    <a:moveTo>
                      <a:pt x="1303" y="0"/>
                    </a:moveTo>
                    <a:cubicBezTo>
                      <a:pt x="1247" y="0"/>
                      <a:pt x="1194" y="31"/>
                      <a:pt x="1168" y="87"/>
                    </a:cubicBezTo>
                    <a:lnTo>
                      <a:pt x="578" y="1298"/>
                    </a:lnTo>
                    <a:lnTo>
                      <a:pt x="312" y="817"/>
                    </a:lnTo>
                    <a:cubicBezTo>
                      <a:pt x="284" y="766"/>
                      <a:pt x="232" y="738"/>
                      <a:pt x="177" y="738"/>
                    </a:cubicBezTo>
                    <a:cubicBezTo>
                      <a:pt x="152" y="738"/>
                      <a:pt x="125" y="744"/>
                      <a:pt x="100" y="757"/>
                    </a:cubicBezTo>
                    <a:cubicBezTo>
                      <a:pt x="26" y="798"/>
                      <a:pt x="0" y="891"/>
                      <a:pt x="41" y="965"/>
                    </a:cubicBezTo>
                    <a:lnTo>
                      <a:pt x="452" y="1706"/>
                    </a:lnTo>
                    <a:cubicBezTo>
                      <a:pt x="478" y="1754"/>
                      <a:pt x="530" y="1784"/>
                      <a:pt x="586" y="1784"/>
                    </a:cubicBezTo>
                    <a:lnTo>
                      <a:pt x="590" y="1784"/>
                    </a:lnTo>
                    <a:cubicBezTo>
                      <a:pt x="649" y="1784"/>
                      <a:pt x="701" y="1751"/>
                      <a:pt x="727" y="1699"/>
                    </a:cubicBezTo>
                    <a:lnTo>
                      <a:pt x="1442" y="220"/>
                    </a:lnTo>
                    <a:cubicBezTo>
                      <a:pt x="1479" y="146"/>
                      <a:pt x="1449" y="53"/>
                      <a:pt x="1372" y="16"/>
                    </a:cubicBezTo>
                    <a:cubicBezTo>
                      <a:pt x="1349" y="5"/>
                      <a:pt x="1326" y="0"/>
                      <a:pt x="1303"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4"/>
              <p:cNvSpPr/>
              <p:nvPr/>
            </p:nvSpPr>
            <p:spPr>
              <a:xfrm>
                <a:off x="6528562" y="969145"/>
                <a:ext cx="213692" cy="205936"/>
              </a:xfrm>
              <a:custGeom>
                <a:avLst/>
                <a:gdLst/>
                <a:ahLst/>
                <a:cxnLst/>
                <a:rect l="l" t="t" r="r" b="b"/>
                <a:pathLst>
                  <a:path w="3637" h="3505" extrusionOk="0">
                    <a:moveTo>
                      <a:pt x="1823" y="1"/>
                    </a:moveTo>
                    <a:cubicBezTo>
                      <a:pt x="816" y="1"/>
                      <a:pt x="1" y="833"/>
                      <a:pt x="1" y="1843"/>
                    </a:cubicBezTo>
                    <a:lnTo>
                      <a:pt x="1" y="3355"/>
                    </a:lnTo>
                    <a:cubicBezTo>
                      <a:pt x="1" y="3438"/>
                      <a:pt x="68" y="3504"/>
                      <a:pt x="152" y="3504"/>
                    </a:cubicBezTo>
                    <a:cubicBezTo>
                      <a:pt x="158" y="3504"/>
                      <a:pt x="165" y="3504"/>
                      <a:pt x="171" y="3503"/>
                    </a:cubicBezTo>
                    <a:cubicBezTo>
                      <a:pt x="245" y="3496"/>
                      <a:pt x="301" y="3425"/>
                      <a:pt x="301" y="3348"/>
                    </a:cubicBezTo>
                    <a:lnTo>
                      <a:pt x="301" y="1824"/>
                    </a:lnTo>
                    <a:cubicBezTo>
                      <a:pt x="301" y="986"/>
                      <a:pt x="981" y="306"/>
                      <a:pt x="1819" y="306"/>
                    </a:cubicBezTo>
                    <a:cubicBezTo>
                      <a:pt x="1851" y="306"/>
                      <a:pt x="1884" y="307"/>
                      <a:pt x="1917" y="309"/>
                    </a:cubicBezTo>
                    <a:cubicBezTo>
                      <a:pt x="2717" y="361"/>
                      <a:pt x="3336" y="1039"/>
                      <a:pt x="3336" y="1839"/>
                    </a:cubicBezTo>
                    <a:lnTo>
                      <a:pt x="3336" y="3355"/>
                    </a:lnTo>
                    <a:cubicBezTo>
                      <a:pt x="3336" y="3438"/>
                      <a:pt x="3399" y="3503"/>
                      <a:pt x="3481" y="3503"/>
                    </a:cubicBezTo>
                    <a:cubicBezTo>
                      <a:pt x="3483" y="3503"/>
                      <a:pt x="3486" y="3503"/>
                      <a:pt x="3488" y="3503"/>
                    </a:cubicBezTo>
                    <a:cubicBezTo>
                      <a:pt x="3573" y="3503"/>
                      <a:pt x="3636" y="3429"/>
                      <a:pt x="3636" y="3348"/>
                    </a:cubicBezTo>
                    <a:lnTo>
                      <a:pt x="3636" y="1821"/>
                    </a:lnTo>
                    <a:cubicBezTo>
                      <a:pt x="3636" y="828"/>
                      <a:pt x="2839" y="20"/>
                      <a:pt x="1850" y="1"/>
                    </a:cubicBezTo>
                    <a:cubicBezTo>
                      <a:pt x="1841" y="1"/>
                      <a:pt x="1832" y="1"/>
                      <a:pt x="1823" y="1"/>
                    </a:cubicBezTo>
                    <a:close/>
                  </a:path>
                </a:pathLst>
              </a:custGeom>
              <a:solidFill>
                <a:srgbClr val="3C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4"/>
              <p:cNvSpPr/>
              <p:nvPr/>
            </p:nvSpPr>
            <p:spPr>
              <a:xfrm>
                <a:off x="6725624" y="1312798"/>
                <a:ext cx="135078" cy="135136"/>
              </a:xfrm>
              <a:custGeom>
                <a:avLst/>
                <a:gdLst/>
                <a:ahLst/>
                <a:cxnLst/>
                <a:rect l="l" t="t" r="r" b="b"/>
                <a:pathLst>
                  <a:path w="2299" h="2300" extrusionOk="0">
                    <a:moveTo>
                      <a:pt x="149" y="0"/>
                    </a:moveTo>
                    <a:cubicBezTo>
                      <a:pt x="64" y="4"/>
                      <a:pt x="1" y="74"/>
                      <a:pt x="1" y="156"/>
                    </a:cubicBezTo>
                    <a:lnTo>
                      <a:pt x="1" y="1153"/>
                    </a:lnTo>
                    <a:cubicBezTo>
                      <a:pt x="1" y="1764"/>
                      <a:pt x="482" y="2265"/>
                      <a:pt x="1086" y="2298"/>
                    </a:cubicBezTo>
                    <a:cubicBezTo>
                      <a:pt x="1108" y="2299"/>
                      <a:pt x="1129" y="2300"/>
                      <a:pt x="1150" y="2300"/>
                    </a:cubicBezTo>
                    <a:cubicBezTo>
                      <a:pt x="1785" y="2300"/>
                      <a:pt x="2298" y="1769"/>
                      <a:pt x="2298" y="1131"/>
                    </a:cubicBezTo>
                    <a:lnTo>
                      <a:pt x="2298" y="152"/>
                    </a:lnTo>
                    <a:cubicBezTo>
                      <a:pt x="2298" y="67"/>
                      <a:pt x="2228" y="0"/>
                      <a:pt x="2143" y="0"/>
                    </a:cubicBezTo>
                    <a:cubicBezTo>
                      <a:pt x="2061" y="4"/>
                      <a:pt x="1998" y="74"/>
                      <a:pt x="1998" y="156"/>
                    </a:cubicBezTo>
                    <a:lnTo>
                      <a:pt x="1998" y="1149"/>
                    </a:lnTo>
                    <a:cubicBezTo>
                      <a:pt x="1998" y="1613"/>
                      <a:pt x="1620" y="1995"/>
                      <a:pt x="1153" y="1995"/>
                    </a:cubicBezTo>
                    <a:cubicBezTo>
                      <a:pt x="1106" y="1995"/>
                      <a:pt x="1058" y="1991"/>
                      <a:pt x="1009" y="1983"/>
                    </a:cubicBezTo>
                    <a:cubicBezTo>
                      <a:pt x="616" y="1920"/>
                      <a:pt x="301" y="1535"/>
                      <a:pt x="301" y="1138"/>
                    </a:cubicBezTo>
                    <a:lnTo>
                      <a:pt x="301" y="152"/>
                    </a:lnTo>
                    <a:cubicBezTo>
                      <a:pt x="301" y="67"/>
                      <a:pt x="230" y="0"/>
                      <a:pt x="149" y="0"/>
                    </a:cubicBezTo>
                    <a:close/>
                  </a:path>
                </a:pathLst>
              </a:custGeom>
              <a:solidFill>
                <a:srgbClr val="3C3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a:extLst>
                <a:ext uri="{FF2B5EF4-FFF2-40B4-BE49-F238E27FC236}">
                  <a16:creationId xmlns:a16="http://schemas.microsoft.com/office/drawing/2014/main" id="{CDC43038-46C3-9F58-E08A-F4D8E522DB97}"/>
                </a:ext>
              </a:extLst>
            </p:cNvPr>
            <p:cNvSpPr txBox="1"/>
            <p:nvPr/>
          </p:nvSpPr>
          <p:spPr>
            <a:xfrm>
              <a:off x="5111858" y="3196668"/>
              <a:ext cx="2235192" cy="958660"/>
            </a:xfrm>
            <a:prstGeom prst="rect">
              <a:avLst/>
            </a:prstGeom>
            <a:noFill/>
          </p:spPr>
          <p:txBody>
            <a:bodyPr wrap="square">
              <a:spAutoFit/>
            </a:bodyPr>
            <a:lstStyle/>
            <a:p>
              <a:pPr algn="just">
                <a:lnSpc>
                  <a:spcPct val="150000"/>
                </a:lnSpc>
              </a:pPr>
              <a:r>
                <a:rPr lang="en-US" sz="2000" smtClean="0">
                  <a:solidFill>
                    <a:schemeClr val="bg1"/>
                  </a:solidFill>
                  <a:latin typeface="Arial" panose="020B0604020202020204" pitchFamily="34" charset="0"/>
                  <a:cs typeface="Arial" panose="020B0604020202020204" pitchFamily="34" charset="0"/>
                </a:rPr>
                <a:t>2. Cách tiêu dùng thông minh</a:t>
              </a:r>
              <a:endParaRPr lang="vi-VN" sz="200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9058580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grpSp>
        <p:nvGrpSpPr>
          <p:cNvPr id="1265" name="Google Shape;1265;p28"/>
          <p:cNvGrpSpPr/>
          <p:nvPr/>
        </p:nvGrpSpPr>
        <p:grpSpPr>
          <a:xfrm>
            <a:off x="321370" y="900199"/>
            <a:ext cx="3488630" cy="4243301"/>
            <a:chOff x="461070" y="1038948"/>
            <a:chExt cx="3374504" cy="4104487"/>
          </a:xfrm>
        </p:grpSpPr>
        <p:sp>
          <p:nvSpPr>
            <p:cNvPr id="1266" name="Google Shape;1266;p28"/>
            <p:cNvSpPr/>
            <p:nvPr/>
          </p:nvSpPr>
          <p:spPr>
            <a:xfrm rot="1297">
              <a:off x="2772814" y="4414675"/>
              <a:ext cx="795000" cy="153900"/>
            </a:xfrm>
            <a:prstGeom prst="trapezoid">
              <a:avLst>
                <a:gd name="adj" fmla="val 64844"/>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flipH="1">
              <a:off x="2656301" y="3353865"/>
              <a:ext cx="201139" cy="251598"/>
            </a:xfrm>
            <a:custGeom>
              <a:avLst/>
              <a:gdLst/>
              <a:ahLst/>
              <a:cxnLst/>
              <a:rect l="l" t="t" r="r" b="b"/>
              <a:pathLst>
                <a:path w="1618" h="2030" extrusionOk="0">
                  <a:moveTo>
                    <a:pt x="954" y="1"/>
                  </a:moveTo>
                  <a:cubicBezTo>
                    <a:pt x="430" y="1"/>
                    <a:pt x="0" y="430"/>
                    <a:pt x="0" y="955"/>
                  </a:cubicBezTo>
                  <a:lnTo>
                    <a:pt x="0" y="1076"/>
                  </a:lnTo>
                  <a:cubicBezTo>
                    <a:pt x="0" y="1601"/>
                    <a:pt x="430" y="2030"/>
                    <a:pt x="954" y="2030"/>
                  </a:cubicBezTo>
                  <a:lnTo>
                    <a:pt x="1618" y="2030"/>
                  </a:lnTo>
                  <a:lnTo>
                    <a:pt x="1618" y="1"/>
                  </a:lnTo>
                  <a:close/>
                </a:path>
              </a:pathLst>
            </a:custGeom>
            <a:solidFill>
              <a:srgbClr val="FFC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8"/>
            <p:cNvSpPr/>
            <p:nvPr/>
          </p:nvSpPr>
          <p:spPr>
            <a:xfrm flipH="1">
              <a:off x="2656301" y="3102395"/>
              <a:ext cx="201139" cy="251598"/>
            </a:xfrm>
            <a:custGeom>
              <a:avLst/>
              <a:gdLst/>
              <a:ahLst/>
              <a:cxnLst/>
              <a:rect l="l" t="t" r="r" b="b"/>
              <a:pathLst>
                <a:path w="1618" h="2030" extrusionOk="0">
                  <a:moveTo>
                    <a:pt x="954" y="1"/>
                  </a:moveTo>
                  <a:cubicBezTo>
                    <a:pt x="430" y="1"/>
                    <a:pt x="0" y="430"/>
                    <a:pt x="0" y="955"/>
                  </a:cubicBezTo>
                  <a:lnTo>
                    <a:pt x="0" y="1076"/>
                  </a:lnTo>
                  <a:cubicBezTo>
                    <a:pt x="0" y="1601"/>
                    <a:pt x="430" y="2030"/>
                    <a:pt x="954" y="2030"/>
                  </a:cubicBezTo>
                  <a:lnTo>
                    <a:pt x="1618" y="2030"/>
                  </a:lnTo>
                  <a:lnTo>
                    <a:pt x="1618" y="1"/>
                  </a:lnTo>
                  <a:close/>
                </a:path>
              </a:pathLst>
            </a:custGeom>
            <a:solidFill>
              <a:srgbClr val="FFC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8"/>
            <p:cNvSpPr/>
            <p:nvPr/>
          </p:nvSpPr>
          <p:spPr>
            <a:xfrm flipH="1">
              <a:off x="2656301" y="2850924"/>
              <a:ext cx="184481" cy="251598"/>
            </a:xfrm>
            <a:custGeom>
              <a:avLst/>
              <a:gdLst/>
              <a:ahLst/>
              <a:cxnLst/>
              <a:rect l="l" t="t" r="r" b="b"/>
              <a:pathLst>
                <a:path w="1484" h="2030" extrusionOk="0">
                  <a:moveTo>
                    <a:pt x="955" y="1"/>
                  </a:moveTo>
                  <a:cubicBezTo>
                    <a:pt x="430" y="1"/>
                    <a:pt x="1" y="430"/>
                    <a:pt x="1" y="954"/>
                  </a:cubicBezTo>
                  <a:lnTo>
                    <a:pt x="1" y="1076"/>
                  </a:lnTo>
                  <a:cubicBezTo>
                    <a:pt x="1" y="1600"/>
                    <a:pt x="430" y="2030"/>
                    <a:pt x="955" y="2030"/>
                  </a:cubicBezTo>
                  <a:lnTo>
                    <a:pt x="1484" y="2030"/>
                  </a:lnTo>
                  <a:lnTo>
                    <a:pt x="1484" y="1"/>
                  </a:lnTo>
                  <a:close/>
                </a:path>
              </a:pathLst>
            </a:custGeom>
            <a:solidFill>
              <a:srgbClr val="FFC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8"/>
            <p:cNvSpPr/>
            <p:nvPr/>
          </p:nvSpPr>
          <p:spPr>
            <a:xfrm flipH="1">
              <a:off x="564076" y="1938987"/>
              <a:ext cx="876532" cy="1692397"/>
            </a:xfrm>
            <a:custGeom>
              <a:avLst/>
              <a:gdLst/>
              <a:ahLst/>
              <a:cxnLst/>
              <a:rect l="l" t="t" r="r" b="b"/>
              <a:pathLst>
                <a:path w="7051" h="13655" extrusionOk="0">
                  <a:moveTo>
                    <a:pt x="6205" y="1"/>
                  </a:moveTo>
                  <a:lnTo>
                    <a:pt x="1" y="13398"/>
                  </a:lnTo>
                  <a:lnTo>
                    <a:pt x="439" y="13602"/>
                  </a:lnTo>
                  <a:cubicBezTo>
                    <a:pt x="515" y="13637"/>
                    <a:pt x="596" y="13654"/>
                    <a:pt x="676" y="13654"/>
                  </a:cubicBezTo>
                  <a:cubicBezTo>
                    <a:pt x="889" y="13654"/>
                    <a:pt x="1095" y="13533"/>
                    <a:pt x="1193" y="13325"/>
                  </a:cubicBezTo>
                  <a:lnTo>
                    <a:pt x="6921" y="959"/>
                  </a:lnTo>
                  <a:cubicBezTo>
                    <a:pt x="7051" y="673"/>
                    <a:pt x="6925" y="335"/>
                    <a:pt x="6643" y="205"/>
                  </a:cubicBezTo>
                  <a:lnTo>
                    <a:pt x="62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flipH="1">
              <a:off x="669120" y="1850371"/>
              <a:ext cx="795107" cy="1410186"/>
            </a:xfrm>
            <a:custGeom>
              <a:avLst/>
              <a:gdLst/>
              <a:ahLst/>
              <a:cxnLst/>
              <a:rect l="l" t="t" r="r" b="b"/>
              <a:pathLst>
                <a:path w="6396" h="11378" extrusionOk="0">
                  <a:moveTo>
                    <a:pt x="4856" y="0"/>
                  </a:moveTo>
                  <a:lnTo>
                    <a:pt x="0" y="10489"/>
                  </a:lnTo>
                  <a:cubicBezTo>
                    <a:pt x="473" y="10809"/>
                    <a:pt x="963" y="11100"/>
                    <a:pt x="1457" y="11377"/>
                  </a:cubicBezTo>
                  <a:lnTo>
                    <a:pt x="6395" y="716"/>
                  </a:lnTo>
                  <a:lnTo>
                    <a:pt x="48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flipH="1">
              <a:off x="3252995" y="1402211"/>
              <a:ext cx="68497" cy="52798"/>
            </a:xfrm>
            <a:custGeom>
              <a:avLst/>
              <a:gdLst/>
              <a:ahLst/>
              <a:cxnLst/>
              <a:rect l="l" t="t" r="r" b="b"/>
              <a:pathLst>
                <a:path w="551" h="426" extrusionOk="0">
                  <a:moveTo>
                    <a:pt x="278" y="1"/>
                  </a:moveTo>
                  <a:cubicBezTo>
                    <a:pt x="0" y="1"/>
                    <a:pt x="0" y="425"/>
                    <a:pt x="278" y="425"/>
                  </a:cubicBezTo>
                  <a:cubicBezTo>
                    <a:pt x="551" y="425"/>
                    <a:pt x="551"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flipH="1">
              <a:off x="990912" y="3929930"/>
              <a:ext cx="68497" cy="52798"/>
            </a:xfrm>
            <a:custGeom>
              <a:avLst/>
              <a:gdLst/>
              <a:ahLst/>
              <a:cxnLst/>
              <a:rect l="l" t="t" r="r" b="b"/>
              <a:pathLst>
                <a:path w="551" h="426" extrusionOk="0">
                  <a:moveTo>
                    <a:pt x="273" y="1"/>
                  </a:moveTo>
                  <a:cubicBezTo>
                    <a:pt x="0" y="1"/>
                    <a:pt x="0" y="426"/>
                    <a:pt x="273" y="426"/>
                  </a:cubicBezTo>
                  <a:cubicBezTo>
                    <a:pt x="551" y="426"/>
                    <a:pt x="551" y="1"/>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flipH="1">
              <a:off x="757094" y="3123468"/>
              <a:ext cx="69118" cy="52798"/>
            </a:xfrm>
            <a:custGeom>
              <a:avLst/>
              <a:gdLst/>
              <a:ahLst/>
              <a:cxnLst/>
              <a:rect l="l" t="t" r="r" b="b"/>
              <a:pathLst>
                <a:path w="556" h="426" extrusionOk="0">
                  <a:moveTo>
                    <a:pt x="278" y="1"/>
                  </a:moveTo>
                  <a:cubicBezTo>
                    <a:pt x="0" y="1"/>
                    <a:pt x="0" y="425"/>
                    <a:pt x="278" y="425"/>
                  </a:cubicBezTo>
                  <a:cubicBezTo>
                    <a:pt x="551" y="425"/>
                    <a:pt x="555"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flipH="1">
              <a:off x="3179450" y="3414067"/>
              <a:ext cx="69118" cy="53294"/>
            </a:xfrm>
            <a:custGeom>
              <a:avLst/>
              <a:gdLst/>
              <a:ahLst/>
              <a:cxnLst/>
              <a:rect l="l" t="t" r="r" b="b"/>
              <a:pathLst>
                <a:path w="556" h="430" extrusionOk="0">
                  <a:moveTo>
                    <a:pt x="278" y="0"/>
                  </a:moveTo>
                  <a:cubicBezTo>
                    <a:pt x="1" y="0"/>
                    <a:pt x="1" y="430"/>
                    <a:pt x="278" y="430"/>
                  </a:cubicBezTo>
                  <a:cubicBezTo>
                    <a:pt x="551" y="430"/>
                    <a:pt x="556" y="0"/>
                    <a:pt x="2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8"/>
            <p:cNvSpPr/>
            <p:nvPr/>
          </p:nvSpPr>
          <p:spPr>
            <a:xfrm flipH="1">
              <a:off x="1479205" y="1038948"/>
              <a:ext cx="68497" cy="53294"/>
            </a:xfrm>
            <a:custGeom>
              <a:avLst/>
              <a:gdLst/>
              <a:ahLst/>
              <a:cxnLst/>
              <a:rect l="l" t="t" r="r" b="b"/>
              <a:pathLst>
                <a:path w="551" h="430" extrusionOk="0">
                  <a:moveTo>
                    <a:pt x="278" y="1"/>
                  </a:moveTo>
                  <a:cubicBezTo>
                    <a:pt x="0" y="1"/>
                    <a:pt x="0" y="430"/>
                    <a:pt x="278" y="430"/>
                  </a:cubicBezTo>
                  <a:cubicBezTo>
                    <a:pt x="551" y="430"/>
                    <a:pt x="551"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8"/>
            <p:cNvSpPr/>
            <p:nvPr/>
          </p:nvSpPr>
          <p:spPr>
            <a:xfrm flipH="1">
              <a:off x="1020498" y="1503220"/>
              <a:ext cx="68621" cy="53294"/>
            </a:xfrm>
            <a:custGeom>
              <a:avLst/>
              <a:gdLst/>
              <a:ahLst/>
              <a:cxnLst/>
              <a:rect l="l" t="t" r="r" b="b"/>
              <a:pathLst>
                <a:path w="552" h="430" extrusionOk="0">
                  <a:moveTo>
                    <a:pt x="278" y="1"/>
                  </a:moveTo>
                  <a:cubicBezTo>
                    <a:pt x="1" y="1"/>
                    <a:pt x="1" y="430"/>
                    <a:pt x="278" y="430"/>
                  </a:cubicBezTo>
                  <a:cubicBezTo>
                    <a:pt x="551" y="430"/>
                    <a:pt x="551"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flipH="1">
              <a:off x="2891872" y="1333921"/>
              <a:ext cx="68497" cy="52798"/>
            </a:xfrm>
            <a:custGeom>
              <a:avLst/>
              <a:gdLst/>
              <a:ahLst/>
              <a:cxnLst/>
              <a:rect l="l" t="t" r="r" b="b"/>
              <a:pathLst>
                <a:path w="551" h="426" extrusionOk="0">
                  <a:moveTo>
                    <a:pt x="273" y="1"/>
                  </a:moveTo>
                  <a:cubicBezTo>
                    <a:pt x="0" y="1"/>
                    <a:pt x="0" y="426"/>
                    <a:pt x="273" y="426"/>
                  </a:cubicBezTo>
                  <a:cubicBezTo>
                    <a:pt x="551" y="426"/>
                    <a:pt x="551" y="1"/>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flipH="1">
              <a:off x="3571436" y="1649985"/>
              <a:ext cx="68621" cy="53294"/>
            </a:xfrm>
            <a:custGeom>
              <a:avLst/>
              <a:gdLst/>
              <a:ahLst/>
              <a:cxnLst/>
              <a:rect l="l" t="t" r="r" b="b"/>
              <a:pathLst>
                <a:path w="552" h="430" extrusionOk="0">
                  <a:moveTo>
                    <a:pt x="274" y="0"/>
                  </a:moveTo>
                  <a:cubicBezTo>
                    <a:pt x="1" y="0"/>
                    <a:pt x="1" y="430"/>
                    <a:pt x="274" y="430"/>
                  </a:cubicBezTo>
                  <a:cubicBezTo>
                    <a:pt x="551" y="430"/>
                    <a:pt x="551"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flipH="1">
              <a:off x="2755800" y="1713273"/>
              <a:ext cx="774094" cy="771774"/>
            </a:xfrm>
            <a:custGeom>
              <a:avLst/>
              <a:gdLst/>
              <a:ahLst/>
              <a:cxnLst/>
              <a:rect l="l" t="t" r="r" b="b"/>
              <a:pathLst>
                <a:path w="6227" h="6227" extrusionOk="0">
                  <a:moveTo>
                    <a:pt x="3113" y="0"/>
                  </a:moveTo>
                  <a:cubicBezTo>
                    <a:pt x="1392" y="0"/>
                    <a:pt x="0" y="1392"/>
                    <a:pt x="0" y="3113"/>
                  </a:cubicBezTo>
                  <a:cubicBezTo>
                    <a:pt x="0" y="4835"/>
                    <a:pt x="1392" y="6226"/>
                    <a:pt x="3113" y="6226"/>
                  </a:cubicBezTo>
                  <a:cubicBezTo>
                    <a:pt x="4830" y="6226"/>
                    <a:pt x="6226" y="4835"/>
                    <a:pt x="6226" y="3113"/>
                  </a:cubicBezTo>
                  <a:cubicBezTo>
                    <a:pt x="6226" y="1392"/>
                    <a:pt x="4830" y="0"/>
                    <a:pt x="31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flipH="1">
              <a:off x="1821424" y="1572502"/>
              <a:ext cx="502971" cy="52303"/>
            </a:xfrm>
            <a:custGeom>
              <a:avLst/>
              <a:gdLst/>
              <a:ahLst/>
              <a:cxnLst/>
              <a:rect l="l" t="t" r="r" b="b"/>
              <a:pathLst>
                <a:path w="4046" h="422" extrusionOk="0">
                  <a:moveTo>
                    <a:pt x="213" y="1"/>
                  </a:moveTo>
                  <a:cubicBezTo>
                    <a:pt x="152" y="1"/>
                    <a:pt x="100" y="23"/>
                    <a:pt x="61" y="62"/>
                  </a:cubicBezTo>
                  <a:cubicBezTo>
                    <a:pt x="22" y="101"/>
                    <a:pt x="0" y="153"/>
                    <a:pt x="0" y="209"/>
                  </a:cubicBezTo>
                  <a:cubicBezTo>
                    <a:pt x="0" y="326"/>
                    <a:pt x="96" y="422"/>
                    <a:pt x="213" y="422"/>
                  </a:cubicBezTo>
                  <a:lnTo>
                    <a:pt x="3837" y="422"/>
                  </a:lnTo>
                  <a:cubicBezTo>
                    <a:pt x="3894" y="422"/>
                    <a:pt x="3946" y="395"/>
                    <a:pt x="3985" y="361"/>
                  </a:cubicBezTo>
                  <a:cubicBezTo>
                    <a:pt x="4024" y="322"/>
                    <a:pt x="4046" y="265"/>
                    <a:pt x="4046" y="209"/>
                  </a:cubicBezTo>
                  <a:cubicBezTo>
                    <a:pt x="4046" y="96"/>
                    <a:pt x="3950" y="1"/>
                    <a:pt x="3837" y="1"/>
                  </a:cubicBezTo>
                  <a:close/>
                </a:path>
              </a:pathLst>
            </a:custGeom>
            <a:solidFill>
              <a:srgbClr val="687F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flipH="1">
              <a:off x="2714279" y="1671878"/>
              <a:ext cx="857135" cy="854566"/>
            </a:xfrm>
            <a:custGeom>
              <a:avLst/>
              <a:gdLst/>
              <a:ahLst/>
              <a:cxnLst/>
              <a:rect l="l" t="t" r="r" b="b"/>
              <a:pathLst>
                <a:path w="6895" h="6895" extrusionOk="0">
                  <a:moveTo>
                    <a:pt x="3447" y="334"/>
                  </a:moveTo>
                  <a:cubicBezTo>
                    <a:pt x="5164" y="334"/>
                    <a:pt x="6560" y="1726"/>
                    <a:pt x="6560" y="3447"/>
                  </a:cubicBezTo>
                  <a:cubicBezTo>
                    <a:pt x="6560" y="5169"/>
                    <a:pt x="5164" y="6560"/>
                    <a:pt x="3447" y="6560"/>
                  </a:cubicBezTo>
                  <a:cubicBezTo>
                    <a:pt x="1726" y="6560"/>
                    <a:pt x="334" y="5169"/>
                    <a:pt x="334" y="3447"/>
                  </a:cubicBezTo>
                  <a:cubicBezTo>
                    <a:pt x="334" y="1726"/>
                    <a:pt x="1726" y="334"/>
                    <a:pt x="3447" y="334"/>
                  </a:cubicBezTo>
                  <a:close/>
                  <a:moveTo>
                    <a:pt x="3447" y="0"/>
                  </a:moveTo>
                  <a:cubicBezTo>
                    <a:pt x="1544" y="0"/>
                    <a:pt x="0" y="1544"/>
                    <a:pt x="0" y="3447"/>
                  </a:cubicBezTo>
                  <a:cubicBezTo>
                    <a:pt x="0" y="5351"/>
                    <a:pt x="1544" y="6894"/>
                    <a:pt x="3447" y="6894"/>
                  </a:cubicBezTo>
                  <a:cubicBezTo>
                    <a:pt x="5351" y="6894"/>
                    <a:pt x="6894" y="5351"/>
                    <a:pt x="6894" y="3447"/>
                  </a:cubicBezTo>
                  <a:cubicBezTo>
                    <a:pt x="6894" y="1544"/>
                    <a:pt x="5351" y="0"/>
                    <a:pt x="3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2987945" y="1792720"/>
              <a:ext cx="316888" cy="601977"/>
            </a:xfrm>
            <a:custGeom>
              <a:avLst/>
              <a:gdLst/>
              <a:ahLst/>
              <a:cxnLst/>
              <a:rect l="l" t="t" r="r" b="b"/>
              <a:pathLst>
                <a:path w="2694" h="4857" extrusionOk="0">
                  <a:moveTo>
                    <a:pt x="1237" y="924"/>
                  </a:moveTo>
                  <a:lnTo>
                    <a:pt x="1237" y="2216"/>
                  </a:lnTo>
                  <a:cubicBezTo>
                    <a:pt x="812" y="2108"/>
                    <a:pt x="465" y="1965"/>
                    <a:pt x="465" y="1570"/>
                  </a:cubicBezTo>
                  <a:cubicBezTo>
                    <a:pt x="465" y="1245"/>
                    <a:pt x="703" y="972"/>
                    <a:pt x="1237" y="924"/>
                  </a:cubicBezTo>
                  <a:close/>
                  <a:moveTo>
                    <a:pt x="1497" y="2646"/>
                  </a:moveTo>
                  <a:cubicBezTo>
                    <a:pt x="1939" y="2754"/>
                    <a:pt x="2316" y="2893"/>
                    <a:pt x="2316" y="3300"/>
                  </a:cubicBezTo>
                  <a:cubicBezTo>
                    <a:pt x="2316" y="3634"/>
                    <a:pt x="2065" y="3894"/>
                    <a:pt x="1497" y="3938"/>
                  </a:cubicBezTo>
                  <a:lnTo>
                    <a:pt x="1497" y="2646"/>
                  </a:lnTo>
                  <a:close/>
                  <a:moveTo>
                    <a:pt x="1237" y="1"/>
                  </a:moveTo>
                  <a:lnTo>
                    <a:pt x="1237" y="595"/>
                  </a:lnTo>
                  <a:cubicBezTo>
                    <a:pt x="447" y="656"/>
                    <a:pt x="88" y="1085"/>
                    <a:pt x="88" y="1583"/>
                  </a:cubicBezTo>
                  <a:cubicBezTo>
                    <a:pt x="88" y="2264"/>
                    <a:pt x="669" y="2438"/>
                    <a:pt x="1237" y="2581"/>
                  </a:cubicBezTo>
                  <a:lnTo>
                    <a:pt x="1237" y="3938"/>
                  </a:lnTo>
                  <a:cubicBezTo>
                    <a:pt x="803" y="3912"/>
                    <a:pt x="391" y="3734"/>
                    <a:pt x="153" y="3504"/>
                  </a:cubicBezTo>
                  <a:lnTo>
                    <a:pt x="1" y="3799"/>
                  </a:lnTo>
                  <a:cubicBezTo>
                    <a:pt x="257" y="4055"/>
                    <a:pt x="729" y="4241"/>
                    <a:pt x="1237" y="4267"/>
                  </a:cubicBezTo>
                  <a:lnTo>
                    <a:pt x="1237" y="4857"/>
                  </a:lnTo>
                  <a:lnTo>
                    <a:pt x="1497" y="4857"/>
                  </a:lnTo>
                  <a:lnTo>
                    <a:pt x="1497" y="4263"/>
                  </a:lnTo>
                  <a:cubicBezTo>
                    <a:pt x="2316" y="4215"/>
                    <a:pt x="2693" y="3782"/>
                    <a:pt x="2693" y="3279"/>
                  </a:cubicBezTo>
                  <a:cubicBezTo>
                    <a:pt x="2693" y="2589"/>
                    <a:pt x="2078" y="2425"/>
                    <a:pt x="1497" y="2286"/>
                  </a:cubicBezTo>
                  <a:lnTo>
                    <a:pt x="1497" y="916"/>
                  </a:lnTo>
                  <a:cubicBezTo>
                    <a:pt x="1796" y="929"/>
                    <a:pt x="2125" y="1028"/>
                    <a:pt x="2416" y="1215"/>
                  </a:cubicBezTo>
                  <a:lnTo>
                    <a:pt x="2542" y="911"/>
                  </a:lnTo>
                  <a:cubicBezTo>
                    <a:pt x="2268" y="721"/>
                    <a:pt x="1883" y="604"/>
                    <a:pt x="1497" y="591"/>
                  </a:cubicBezTo>
                  <a:lnTo>
                    <a:pt x="14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8"/>
            <p:cNvSpPr/>
            <p:nvPr/>
          </p:nvSpPr>
          <p:spPr>
            <a:xfrm flipH="1">
              <a:off x="860422" y="1568040"/>
              <a:ext cx="1420401" cy="1943498"/>
            </a:xfrm>
            <a:custGeom>
              <a:avLst/>
              <a:gdLst/>
              <a:ahLst/>
              <a:cxnLst/>
              <a:rect l="l" t="t" r="r" b="b"/>
              <a:pathLst>
                <a:path w="11426" h="15681" extrusionOk="0">
                  <a:moveTo>
                    <a:pt x="6374" y="0"/>
                  </a:moveTo>
                  <a:cubicBezTo>
                    <a:pt x="6161" y="0"/>
                    <a:pt x="5956" y="123"/>
                    <a:pt x="5858" y="327"/>
                  </a:cubicBezTo>
                  <a:lnTo>
                    <a:pt x="131" y="12697"/>
                  </a:lnTo>
                  <a:cubicBezTo>
                    <a:pt x="1" y="12979"/>
                    <a:pt x="126" y="13322"/>
                    <a:pt x="408" y="13452"/>
                  </a:cubicBezTo>
                  <a:lnTo>
                    <a:pt x="5221" y="15680"/>
                  </a:lnTo>
                  <a:lnTo>
                    <a:pt x="11425" y="2278"/>
                  </a:lnTo>
                  <a:lnTo>
                    <a:pt x="6613" y="54"/>
                  </a:lnTo>
                  <a:cubicBezTo>
                    <a:pt x="6536" y="18"/>
                    <a:pt x="6454" y="0"/>
                    <a:pt x="6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8"/>
            <p:cNvSpPr/>
            <p:nvPr/>
          </p:nvSpPr>
          <p:spPr>
            <a:xfrm flipH="1">
              <a:off x="1488880" y="1531230"/>
              <a:ext cx="1167549" cy="2350021"/>
            </a:xfrm>
            <a:custGeom>
              <a:avLst/>
              <a:gdLst/>
              <a:ahLst/>
              <a:cxnLst/>
              <a:rect l="l" t="t" r="r" b="b"/>
              <a:pathLst>
                <a:path w="9392" h="18961" extrusionOk="0">
                  <a:moveTo>
                    <a:pt x="980" y="0"/>
                  </a:moveTo>
                  <a:cubicBezTo>
                    <a:pt x="443" y="0"/>
                    <a:pt x="1" y="442"/>
                    <a:pt x="1" y="980"/>
                  </a:cubicBezTo>
                  <a:lnTo>
                    <a:pt x="1" y="17980"/>
                  </a:lnTo>
                  <a:cubicBezTo>
                    <a:pt x="1" y="18518"/>
                    <a:pt x="443" y="18960"/>
                    <a:pt x="980" y="18960"/>
                  </a:cubicBezTo>
                  <a:lnTo>
                    <a:pt x="8407" y="18960"/>
                  </a:lnTo>
                  <a:cubicBezTo>
                    <a:pt x="8949" y="18960"/>
                    <a:pt x="9392" y="18518"/>
                    <a:pt x="9392" y="17980"/>
                  </a:cubicBezTo>
                  <a:lnTo>
                    <a:pt x="9392" y="980"/>
                  </a:lnTo>
                  <a:cubicBezTo>
                    <a:pt x="9392" y="442"/>
                    <a:pt x="8949" y="0"/>
                    <a:pt x="8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flipH="1">
              <a:off x="1513122" y="1649963"/>
              <a:ext cx="1119564" cy="2136101"/>
            </a:xfrm>
            <a:custGeom>
              <a:avLst/>
              <a:gdLst/>
              <a:ahLst/>
              <a:cxnLst/>
              <a:rect l="l" t="t" r="r" b="b"/>
              <a:pathLst>
                <a:path w="9006" h="17235" extrusionOk="0">
                  <a:moveTo>
                    <a:pt x="1275" y="0"/>
                  </a:moveTo>
                  <a:cubicBezTo>
                    <a:pt x="573" y="0"/>
                    <a:pt x="0" y="577"/>
                    <a:pt x="0" y="1275"/>
                  </a:cubicBezTo>
                  <a:lnTo>
                    <a:pt x="0" y="15960"/>
                  </a:lnTo>
                  <a:cubicBezTo>
                    <a:pt x="0" y="16658"/>
                    <a:pt x="573" y="17235"/>
                    <a:pt x="1275" y="17235"/>
                  </a:cubicBezTo>
                  <a:lnTo>
                    <a:pt x="7731" y="17235"/>
                  </a:lnTo>
                  <a:cubicBezTo>
                    <a:pt x="8433" y="17235"/>
                    <a:pt x="9006" y="16658"/>
                    <a:pt x="9006" y="15960"/>
                  </a:cubicBezTo>
                  <a:lnTo>
                    <a:pt x="9006" y="1275"/>
                  </a:lnTo>
                  <a:cubicBezTo>
                    <a:pt x="9006" y="577"/>
                    <a:pt x="8433" y="0"/>
                    <a:pt x="7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rot="-2700038" flipH="1">
              <a:off x="2766731" y="3645249"/>
              <a:ext cx="807266" cy="741351"/>
            </a:xfrm>
            <a:custGeom>
              <a:avLst/>
              <a:gdLst/>
              <a:ahLst/>
              <a:cxnLst/>
              <a:rect l="l" t="t" r="r" b="b"/>
              <a:pathLst>
                <a:path w="5044" h="4646" extrusionOk="0">
                  <a:moveTo>
                    <a:pt x="2250" y="821"/>
                  </a:moveTo>
                  <a:cubicBezTo>
                    <a:pt x="2565" y="821"/>
                    <a:pt x="2880" y="940"/>
                    <a:pt x="3118" y="1178"/>
                  </a:cubicBezTo>
                  <a:cubicBezTo>
                    <a:pt x="3599" y="1660"/>
                    <a:pt x="3599" y="2440"/>
                    <a:pt x="3118" y="2921"/>
                  </a:cubicBezTo>
                  <a:cubicBezTo>
                    <a:pt x="2880" y="3160"/>
                    <a:pt x="2565" y="3279"/>
                    <a:pt x="2250" y="3279"/>
                  </a:cubicBezTo>
                  <a:cubicBezTo>
                    <a:pt x="1935" y="3279"/>
                    <a:pt x="1620" y="3160"/>
                    <a:pt x="1379" y="2921"/>
                  </a:cubicBezTo>
                  <a:cubicBezTo>
                    <a:pt x="898" y="2440"/>
                    <a:pt x="898" y="1660"/>
                    <a:pt x="1379" y="1178"/>
                  </a:cubicBezTo>
                  <a:cubicBezTo>
                    <a:pt x="1620" y="940"/>
                    <a:pt x="1935" y="821"/>
                    <a:pt x="2250" y="821"/>
                  </a:cubicBezTo>
                  <a:close/>
                  <a:moveTo>
                    <a:pt x="2249" y="0"/>
                  </a:moveTo>
                  <a:cubicBezTo>
                    <a:pt x="1725" y="0"/>
                    <a:pt x="1202" y="201"/>
                    <a:pt x="803" y="602"/>
                  </a:cubicBezTo>
                  <a:cubicBezTo>
                    <a:pt x="1" y="1399"/>
                    <a:pt x="1" y="2700"/>
                    <a:pt x="803" y="3498"/>
                  </a:cubicBezTo>
                  <a:cubicBezTo>
                    <a:pt x="803" y="3498"/>
                    <a:pt x="855" y="3559"/>
                    <a:pt x="963" y="3645"/>
                  </a:cubicBezTo>
                  <a:cubicBezTo>
                    <a:pt x="1343" y="3955"/>
                    <a:pt x="2391" y="4646"/>
                    <a:pt x="4207" y="4646"/>
                  </a:cubicBezTo>
                  <a:cubicBezTo>
                    <a:pt x="4402" y="4646"/>
                    <a:pt x="4605" y="4638"/>
                    <a:pt x="4818" y="4621"/>
                  </a:cubicBezTo>
                  <a:cubicBezTo>
                    <a:pt x="4818" y="4621"/>
                    <a:pt x="5043" y="1824"/>
                    <a:pt x="3699" y="602"/>
                  </a:cubicBezTo>
                  <a:cubicBezTo>
                    <a:pt x="3298" y="201"/>
                    <a:pt x="2773" y="0"/>
                    <a:pt x="2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flipH="1">
              <a:off x="2656301" y="2599453"/>
              <a:ext cx="184481" cy="251598"/>
            </a:xfrm>
            <a:custGeom>
              <a:avLst/>
              <a:gdLst/>
              <a:ahLst/>
              <a:cxnLst/>
              <a:rect l="l" t="t" r="r" b="b"/>
              <a:pathLst>
                <a:path w="1484" h="2030" extrusionOk="0">
                  <a:moveTo>
                    <a:pt x="955" y="0"/>
                  </a:moveTo>
                  <a:cubicBezTo>
                    <a:pt x="430" y="0"/>
                    <a:pt x="1" y="430"/>
                    <a:pt x="1" y="954"/>
                  </a:cubicBezTo>
                  <a:lnTo>
                    <a:pt x="1" y="1076"/>
                  </a:lnTo>
                  <a:cubicBezTo>
                    <a:pt x="1" y="1600"/>
                    <a:pt x="430" y="2030"/>
                    <a:pt x="955" y="2030"/>
                  </a:cubicBezTo>
                  <a:lnTo>
                    <a:pt x="1484" y="2030"/>
                  </a:lnTo>
                  <a:lnTo>
                    <a:pt x="1484" y="0"/>
                  </a:lnTo>
                  <a:close/>
                </a:path>
              </a:pathLst>
            </a:custGeom>
            <a:solidFill>
              <a:srgbClr val="FFC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flipH="1">
              <a:off x="3211277" y="2609594"/>
              <a:ext cx="592473" cy="590078"/>
            </a:xfrm>
            <a:custGeom>
              <a:avLst/>
              <a:gdLst/>
              <a:ahLst/>
              <a:cxnLst/>
              <a:rect l="l" t="t" r="r" b="b"/>
              <a:pathLst>
                <a:path w="4766" h="4761" extrusionOk="0">
                  <a:moveTo>
                    <a:pt x="2381" y="0"/>
                  </a:moveTo>
                  <a:cubicBezTo>
                    <a:pt x="1067" y="0"/>
                    <a:pt x="1" y="1062"/>
                    <a:pt x="1" y="2380"/>
                  </a:cubicBezTo>
                  <a:cubicBezTo>
                    <a:pt x="1" y="3694"/>
                    <a:pt x="1067" y="4761"/>
                    <a:pt x="2381" y="4761"/>
                  </a:cubicBezTo>
                  <a:cubicBezTo>
                    <a:pt x="3699" y="4761"/>
                    <a:pt x="4766" y="3694"/>
                    <a:pt x="4766" y="2380"/>
                  </a:cubicBezTo>
                  <a:cubicBezTo>
                    <a:pt x="4766" y="1062"/>
                    <a:pt x="3699" y="0"/>
                    <a:pt x="2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flipH="1">
              <a:off x="3179453" y="2577370"/>
              <a:ext cx="656121" cy="654031"/>
            </a:xfrm>
            <a:custGeom>
              <a:avLst/>
              <a:gdLst/>
              <a:ahLst/>
              <a:cxnLst/>
              <a:rect l="l" t="t" r="r" b="b"/>
              <a:pathLst>
                <a:path w="5278" h="5277" extrusionOk="0">
                  <a:moveTo>
                    <a:pt x="2637" y="260"/>
                  </a:moveTo>
                  <a:cubicBezTo>
                    <a:pt x="3955" y="260"/>
                    <a:pt x="5022" y="1322"/>
                    <a:pt x="5022" y="2640"/>
                  </a:cubicBezTo>
                  <a:cubicBezTo>
                    <a:pt x="5022" y="3954"/>
                    <a:pt x="3955" y="5021"/>
                    <a:pt x="2637" y="5021"/>
                  </a:cubicBezTo>
                  <a:cubicBezTo>
                    <a:pt x="1323" y="5021"/>
                    <a:pt x="257" y="3954"/>
                    <a:pt x="257" y="2640"/>
                  </a:cubicBezTo>
                  <a:cubicBezTo>
                    <a:pt x="257" y="1322"/>
                    <a:pt x="1323" y="260"/>
                    <a:pt x="2637" y="260"/>
                  </a:cubicBezTo>
                  <a:close/>
                  <a:moveTo>
                    <a:pt x="2637" y="0"/>
                  </a:moveTo>
                  <a:cubicBezTo>
                    <a:pt x="1185" y="0"/>
                    <a:pt x="1" y="1184"/>
                    <a:pt x="1" y="2640"/>
                  </a:cubicBezTo>
                  <a:cubicBezTo>
                    <a:pt x="1" y="4097"/>
                    <a:pt x="1185" y="5277"/>
                    <a:pt x="2637" y="5277"/>
                  </a:cubicBezTo>
                  <a:cubicBezTo>
                    <a:pt x="4094" y="5277"/>
                    <a:pt x="5277" y="4097"/>
                    <a:pt x="5277" y="2640"/>
                  </a:cubicBezTo>
                  <a:cubicBezTo>
                    <a:pt x="5277" y="1184"/>
                    <a:pt x="4094" y="0"/>
                    <a:pt x="26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3397591" y="2670333"/>
              <a:ext cx="225195" cy="460065"/>
            </a:xfrm>
            <a:custGeom>
              <a:avLst/>
              <a:gdLst/>
              <a:ahLst/>
              <a:cxnLst/>
              <a:rect l="l" t="t" r="r" b="b"/>
              <a:pathLst>
                <a:path w="2061" h="3712" extrusionOk="0">
                  <a:moveTo>
                    <a:pt x="946" y="707"/>
                  </a:moveTo>
                  <a:lnTo>
                    <a:pt x="946" y="1695"/>
                  </a:lnTo>
                  <a:cubicBezTo>
                    <a:pt x="621" y="1613"/>
                    <a:pt x="356" y="1500"/>
                    <a:pt x="356" y="1201"/>
                  </a:cubicBezTo>
                  <a:cubicBezTo>
                    <a:pt x="356" y="950"/>
                    <a:pt x="538" y="742"/>
                    <a:pt x="946" y="707"/>
                  </a:cubicBezTo>
                  <a:close/>
                  <a:moveTo>
                    <a:pt x="1145" y="2021"/>
                  </a:moveTo>
                  <a:cubicBezTo>
                    <a:pt x="1484" y="2103"/>
                    <a:pt x="1774" y="2211"/>
                    <a:pt x="1774" y="2523"/>
                  </a:cubicBezTo>
                  <a:cubicBezTo>
                    <a:pt x="1774" y="2775"/>
                    <a:pt x="1579" y="2979"/>
                    <a:pt x="1145" y="3009"/>
                  </a:cubicBezTo>
                  <a:lnTo>
                    <a:pt x="1145" y="2021"/>
                  </a:lnTo>
                  <a:close/>
                  <a:moveTo>
                    <a:pt x="946" y="0"/>
                  </a:moveTo>
                  <a:lnTo>
                    <a:pt x="946" y="451"/>
                  </a:lnTo>
                  <a:cubicBezTo>
                    <a:pt x="343" y="499"/>
                    <a:pt x="70" y="828"/>
                    <a:pt x="70" y="1210"/>
                  </a:cubicBezTo>
                  <a:cubicBezTo>
                    <a:pt x="70" y="1730"/>
                    <a:pt x="512" y="1864"/>
                    <a:pt x="946" y="1973"/>
                  </a:cubicBezTo>
                  <a:lnTo>
                    <a:pt x="946" y="3009"/>
                  </a:lnTo>
                  <a:cubicBezTo>
                    <a:pt x="616" y="2992"/>
                    <a:pt x="300" y="2857"/>
                    <a:pt x="118" y="2680"/>
                  </a:cubicBezTo>
                  <a:lnTo>
                    <a:pt x="1" y="2905"/>
                  </a:lnTo>
                  <a:cubicBezTo>
                    <a:pt x="196" y="3100"/>
                    <a:pt x="560" y="3243"/>
                    <a:pt x="946" y="3265"/>
                  </a:cubicBezTo>
                  <a:lnTo>
                    <a:pt x="946" y="3711"/>
                  </a:lnTo>
                  <a:lnTo>
                    <a:pt x="1145" y="3711"/>
                  </a:lnTo>
                  <a:lnTo>
                    <a:pt x="1145" y="3261"/>
                  </a:lnTo>
                  <a:cubicBezTo>
                    <a:pt x="1774" y="3222"/>
                    <a:pt x="2060" y="2892"/>
                    <a:pt x="2060" y="2506"/>
                  </a:cubicBezTo>
                  <a:cubicBezTo>
                    <a:pt x="2060" y="1977"/>
                    <a:pt x="1592" y="1851"/>
                    <a:pt x="1145" y="1747"/>
                  </a:cubicBezTo>
                  <a:lnTo>
                    <a:pt x="1145" y="698"/>
                  </a:lnTo>
                  <a:cubicBezTo>
                    <a:pt x="1375" y="711"/>
                    <a:pt x="1627" y="785"/>
                    <a:pt x="1848" y="928"/>
                  </a:cubicBezTo>
                  <a:lnTo>
                    <a:pt x="1948" y="694"/>
                  </a:lnTo>
                  <a:cubicBezTo>
                    <a:pt x="1735" y="546"/>
                    <a:pt x="1440" y="460"/>
                    <a:pt x="1145" y="451"/>
                  </a:cubicBezTo>
                  <a:lnTo>
                    <a:pt x="11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1679208" y="3197582"/>
              <a:ext cx="787389" cy="313939"/>
            </a:xfrm>
            <a:custGeom>
              <a:avLst/>
              <a:gdLst/>
              <a:ahLst/>
              <a:cxnLst/>
              <a:rect l="l" t="t" r="r" b="b"/>
              <a:pathLst>
                <a:path w="6353" h="2533" extrusionOk="0">
                  <a:moveTo>
                    <a:pt x="1267" y="0"/>
                  </a:moveTo>
                  <a:cubicBezTo>
                    <a:pt x="573" y="0"/>
                    <a:pt x="1" y="568"/>
                    <a:pt x="1" y="1266"/>
                  </a:cubicBezTo>
                  <a:cubicBezTo>
                    <a:pt x="1" y="1960"/>
                    <a:pt x="573" y="2532"/>
                    <a:pt x="1267" y="2532"/>
                  </a:cubicBezTo>
                  <a:lnTo>
                    <a:pt x="5087" y="2532"/>
                  </a:lnTo>
                  <a:cubicBezTo>
                    <a:pt x="5780" y="2532"/>
                    <a:pt x="6353" y="1960"/>
                    <a:pt x="6353" y="1266"/>
                  </a:cubicBezTo>
                  <a:cubicBezTo>
                    <a:pt x="6353" y="568"/>
                    <a:pt x="5780" y="0"/>
                    <a:pt x="5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flipH="1">
              <a:off x="1769717" y="2988124"/>
              <a:ext cx="178389" cy="59119"/>
            </a:xfrm>
            <a:custGeom>
              <a:avLst/>
              <a:gdLst/>
              <a:ahLst/>
              <a:cxnLst/>
              <a:rect l="l" t="t" r="r" b="b"/>
              <a:pathLst>
                <a:path w="1435" h="477" extrusionOk="0">
                  <a:moveTo>
                    <a:pt x="1218" y="1"/>
                  </a:moveTo>
                  <a:cubicBezTo>
                    <a:pt x="1165" y="1"/>
                    <a:pt x="1146" y="88"/>
                    <a:pt x="1205" y="103"/>
                  </a:cubicBezTo>
                  <a:cubicBezTo>
                    <a:pt x="1253" y="116"/>
                    <a:pt x="1292" y="168"/>
                    <a:pt x="1283" y="220"/>
                  </a:cubicBezTo>
                  <a:cubicBezTo>
                    <a:pt x="1279" y="277"/>
                    <a:pt x="1218" y="311"/>
                    <a:pt x="1166" y="329"/>
                  </a:cubicBezTo>
                  <a:cubicBezTo>
                    <a:pt x="1075" y="360"/>
                    <a:pt x="973" y="369"/>
                    <a:pt x="875" y="369"/>
                  </a:cubicBezTo>
                  <a:cubicBezTo>
                    <a:pt x="852" y="369"/>
                    <a:pt x="829" y="369"/>
                    <a:pt x="806" y="368"/>
                  </a:cubicBezTo>
                  <a:cubicBezTo>
                    <a:pt x="555" y="363"/>
                    <a:pt x="308" y="281"/>
                    <a:pt x="99" y="138"/>
                  </a:cubicBezTo>
                  <a:cubicBezTo>
                    <a:pt x="90" y="131"/>
                    <a:pt x="80" y="128"/>
                    <a:pt x="71" y="128"/>
                  </a:cubicBezTo>
                  <a:cubicBezTo>
                    <a:pt x="28" y="128"/>
                    <a:pt x="1" y="197"/>
                    <a:pt x="47" y="229"/>
                  </a:cubicBezTo>
                  <a:cubicBezTo>
                    <a:pt x="279" y="387"/>
                    <a:pt x="557" y="476"/>
                    <a:pt x="836" y="476"/>
                  </a:cubicBezTo>
                  <a:cubicBezTo>
                    <a:pt x="887" y="476"/>
                    <a:pt x="938" y="473"/>
                    <a:pt x="988" y="467"/>
                  </a:cubicBezTo>
                  <a:cubicBezTo>
                    <a:pt x="1118" y="454"/>
                    <a:pt x="1292" y="433"/>
                    <a:pt x="1365" y="307"/>
                  </a:cubicBezTo>
                  <a:cubicBezTo>
                    <a:pt x="1435" y="190"/>
                    <a:pt x="1361" y="38"/>
                    <a:pt x="1235" y="4"/>
                  </a:cubicBezTo>
                  <a:cubicBezTo>
                    <a:pt x="1229" y="1"/>
                    <a:pt x="1223" y="1"/>
                    <a:pt x="1218" y="1"/>
                  </a:cubicBezTo>
                  <a:close/>
                </a:path>
              </a:pathLst>
            </a:custGeom>
            <a:solidFill>
              <a:srgbClr val="687F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flipH="1">
              <a:off x="1536547" y="2285642"/>
              <a:ext cx="1072698" cy="553639"/>
            </a:xfrm>
            <a:custGeom>
              <a:avLst/>
              <a:gdLst/>
              <a:ahLst/>
              <a:cxnLst/>
              <a:rect l="l" t="t" r="r" b="b"/>
              <a:pathLst>
                <a:path w="8629" h="4467" extrusionOk="0">
                  <a:moveTo>
                    <a:pt x="7302" y="0"/>
                  </a:moveTo>
                  <a:cubicBezTo>
                    <a:pt x="7180" y="0"/>
                    <a:pt x="7076" y="83"/>
                    <a:pt x="7046" y="200"/>
                  </a:cubicBezTo>
                  <a:lnTo>
                    <a:pt x="6062" y="3937"/>
                  </a:lnTo>
                  <a:lnTo>
                    <a:pt x="1721" y="3937"/>
                  </a:lnTo>
                  <a:lnTo>
                    <a:pt x="547" y="1071"/>
                  </a:lnTo>
                  <a:cubicBezTo>
                    <a:pt x="503" y="968"/>
                    <a:pt x="404" y="906"/>
                    <a:pt x="298" y="906"/>
                  </a:cubicBezTo>
                  <a:cubicBezTo>
                    <a:pt x="265" y="906"/>
                    <a:pt x="232" y="912"/>
                    <a:pt x="200" y="924"/>
                  </a:cubicBezTo>
                  <a:cubicBezTo>
                    <a:pt x="65" y="980"/>
                    <a:pt x="0" y="1136"/>
                    <a:pt x="57" y="1271"/>
                  </a:cubicBezTo>
                  <a:lnTo>
                    <a:pt x="1297" y="4301"/>
                  </a:lnTo>
                  <a:cubicBezTo>
                    <a:pt x="1336" y="4401"/>
                    <a:pt x="1435" y="4466"/>
                    <a:pt x="1544" y="4466"/>
                  </a:cubicBezTo>
                  <a:lnTo>
                    <a:pt x="6270" y="4466"/>
                  </a:lnTo>
                  <a:cubicBezTo>
                    <a:pt x="6387" y="4466"/>
                    <a:pt x="6495" y="4388"/>
                    <a:pt x="6525" y="4271"/>
                  </a:cubicBezTo>
                  <a:lnTo>
                    <a:pt x="7505" y="534"/>
                  </a:lnTo>
                  <a:lnTo>
                    <a:pt x="8364" y="534"/>
                  </a:lnTo>
                  <a:cubicBezTo>
                    <a:pt x="8511" y="534"/>
                    <a:pt x="8628" y="412"/>
                    <a:pt x="8628" y="269"/>
                  </a:cubicBezTo>
                  <a:cubicBezTo>
                    <a:pt x="8628" y="122"/>
                    <a:pt x="8511" y="0"/>
                    <a:pt x="83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flipH="1">
              <a:off x="2209209" y="2869763"/>
              <a:ext cx="208224" cy="207475"/>
            </a:xfrm>
            <a:custGeom>
              <a:avLst/>
              <a:gdLst/>
              <a:ahLst/>
              <a:cxnLst/>
              <a:rect l="l" t="t" r="r" b="b"/>
              <a:pathLst>
                <a:path w="1675" h="1674" extrusionOk="0">
                  <a:moveTo>
                    <a:pt x="838" y="534"/>
                  </a:moveTo>
                  <a:cubicBezTo>
                    <a:pt x="1007" y="534"/>
                    <a:pt x="1145" y="668"/>
                    <a:pt x="1145" y="837"/>
                  </a:cubicBezTo>
                  <a:cubicBezTo>
                    <a:pt x="1145" y="1006"/>
                    <a:pt x="1007" y="1145"/>
                    <a:pt x="838" y="1145"/>
                  </a:cubicBezTo>
                  <a:cubicBezTo>
                    <a:pt x="673" y="1145"/>
                    <a:pt x="534" y="1006"/>
                    <a:pt x="534" y="837"/>
                  </a:cubicBezTo>
                  <a:cubicBezTo>
                    <a:pt x="534" y="668"/>
                    <a:pt x="673" y="534"/>
                    <a:pt x="838" y="534"/>
                  </a:cubicBezTo>
                  <a:close/>
                  <a:moveTo>
                    <a:pt x="838" y="0"/>
                  </a:moveTo>
                  <a:cubicBezTo>
                    <a:pt x="378" y="0"/>
                    <a:pt x="1" y="378"/>
                    <a:pt x="1" y="837"/>
                  </a:cubicBezTo>
                  <a:cubicBezTo>
                    <a:pt x="1" y="1301"/>
                    <a:pt x="378" y="1674"/>
                    <a:pt x="838" y="1674"/>
                  </a:cubicBezTo>
                  <a:cubicBezTo>
                    <a:pt x="1301" y="1674"/>
                    <a:pt x="1674" y="1301"/>
                    <a:pt x="1674" y="837"/>
                  </a:cubicBezTo>
                  <a:cubicBezTo>
                    <a:pt x="1674" y="378"/>
                    <a:pt x="1301" y="0"/>
                    <a:pt x="8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8"/>
            <p:cNvSpPr/>
            <p:nvPr/>
          </p:nvSpPr>
          <p:spPr>
            <a:xfrm flipH="1">
              <a:off x="1825959" y="2869763"/>
              <a:ext cx="208224" cy="207475"/>
            </a:xfrm>
            <a:custGeom>
              <a:avLst/>
              <a:gdLst/>
              <a:ahLst/>
              <a:cxnLst/>
              <a:rect l="l" t="t" r="r" b="b"/>
              <a:pathLst>
                <a:path w="1675" h="1674" extrusionOk="0">
                  <a:moveTo>
                    <a:pt x="837" y="534"/>
                  </a:moveTo>
                  <a:cubicBezTo>
                    <a:pt x="1006" y="534"/>
                    <a:pt x="1141" y="668"/>
                    <a:pt x="1141" y="837"/>
                  </a:cubicBezTo>
                  <a:cubicBezTo>
                    <a:pt x="1141" y="1006"/>
                    <a:pt x="1006" y="1145"/>
                    <a:pt x="837" y="1145"/>
                  </a:cubicBezTo>
                  <a:cubicBezTo>
                    <a:pt x="668" y="1145"/>
                    <a:pt x="534" y="1006"/>
                    <a:pt x="534" y="837"/>
                  </a:cubicBezTo>
                  <a:cubicBezTo>
                    <a:pt x="534" y="668"/>
                    <a:pt x="668" y="534"/>
                    <a:pt x="837" y="534"/>
                  </a:cubicBezTo>
                  <a:close/>
                  <a:moveTo>
                    <a:pt x="837" y="0"/>
                  </a:moveTo>
                  <a:cubicBezTo>
                    <a:pt x="378" y="0"/>
                    <a:pt x="0" y="378"/>
                    <a:pt x="0" y="837"/>
                  </a:cubicBezTo>
                  <a:cubicBezTo>
                    <a:pt x="0" y="1301"/>
                    <a:pt x="378" y="1674"/>
                    <a:pt x="837" y="1674"/>
                  </a:cubicBezTo>
                  <a:cubicBezTo>
                    <a:pt x="1297" y="1674"/>
                    <a:pt x="1674" y="1301"/>
                    <a:pt x="1674" y="837"/>
                  </a:cubicBezTo>
                  <a:cubicBezTo>
                    <a:pt x="1674" y="378"/>
                    <a:pt x="1297"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8"/>
            <p:cNvSpPr/>
            <p:nvPr/>
          </p:nvSpPr>
          <p:spPr>
            <a:xfrm flipH="1">
              <a:off x="461070" y="2963584"/>
              <a:ext cx="1668779" cy="2179851"/>
            </a:xfrm>
            <a:custGeom>
              <a:avLst/>
              <a:gdLst/>
              <a:ahLst/>
              <a:cxnLst/>
              <a:rect l="l" t="t" r="r" b="b"/>
              <a:pathLst>
                <a:path w="13424" h="17588" extrusionOk="0">
                  <a:moveTo>
                    <a:pt x="2437" y="1"/>
                  </a:moveTo>
                  <a:cubicBezTo>
                    <a:pt x="1695" y="1"/>
                    <a:pt x="1121" y="108"/>
                    <a:pt x="1002" y="314"/>
                  </a:cubicBezTo>
                  <a:cubicBezTo>
                    <a:pt x="655" y="904"/>
                    <a:pt x="3794" y="2339"/>
                    <a:pt x="3794" y="2339"/>
                  </a:cubicBezTo>
                  <a:lnTo>
                    <a:pt x="4150" y="4624"/>
                  </a:lnTo>
                  <a:cubicBezTo>
                    <a:pt x="4150" y="4624"/>
                    <a:pt x="2810" y="5916"/>
                    <a:pt x="2814" y="7399"/>
                  </a:cubicBezTo>
                  <a:lnTo>
                    <a:pt x="14" y="7399"/>
                  </a:lnTo>
                  <a:cubicBezTo>
                    <a:pt x="1" y="9718"/>
                    <a:pt x="3794" y="12983"/>
                    <a:pt x="3794" y="12983"/>
                  </a:cubicBezTo>
                  <a:lnTo>
                    <a:pt x="3963" y="17588"/>
                  </a:lnTo>
                  <a:lnTo>
                    <a:pt x="13424" y="17588"/>
                  </a:lnTo>
                  <a:lnTo>
                    <a:pt x="7887" y="9333"/>
                  </a:lnTo>
                  <a:cubicBezTo>
                    <a:pt x="7887" y="9333"/>
                    <a:pt x="7584" y="2408"/>
                    <a:pt x="6513" y="1177"/>
                  </a:cubicBezTo>
                  <a:cubicBezTo>
                    <a:pt x="5814" y="377"/>
                    <a:pt x="3829" y="1"/>
                    <a:pt x="2437" y="1"/>
                  </a:cubicBezTo>
                  <a:close/>
                </a:path>
              </a:pathLst>
            </a:custGeom>
            <a:solidFill>
              <a:srgbClr val="FFCF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8"/>
            <p:cNvSpPr/>
            <p:nvPr/>
          </p:nvSpPr>
          <p:spPr>
            <a:xfrm flipH="1">
              <a:off x="1821827" y="2080400"/>
              <a:ext cx="656125" cy="550292"/>
            </a:xfrm>
            <a:custGeom>
              <a:avLst/>
              <a:gdLst/>
              <a:ahLst/>
              <a:cxnLst/>
              <a:rect l="l" t="t" r="r" b="b"/>
              <a:pathLst>
                <a:path w="5278" h="4440" extrusionOk="0">
                  <a:moveTo>
                    <a:pt x="1419" y="0"/>
                  </a:moveTo>
                  <a:cubicBezTo>
                    <a:pt x="638" y="0"/>
                    <a:pt x="1" y="638"/>
                    <a:pt x="1" y="1418"/>
                  </a:cubicBezTo>
                  <a:cubicBezTo>
                    <a:pt x="1" y="1418"/>
                    <a:pt x="1" y="1470"/>
                    <a:pt x="10" y="1565"/>
                  </a:cubicBezTo>
                  <a:cubicBezTo>
                    <a:pt x="10" y="1565"/>
                    <a:pt x="10" y="1570"/>
                    <a:pt x="10" y="1574"/>
                  </a:cubicBezTo>
                  <a:cubicBezTo>
                    <a:pt x="14" y="1591"/>
                    <a:pt x="14" y="1609"/>
                    <a:pt x="18" y="1622"/>
                  </a:cubicBezTo>
                  <a:cubicBezTo>
                    <a:pt x="18" y="1630"/>
                    <a:pt x="18" y="1639"/>
                    <a:pt x="23" y="1652"/>
                  </a:cubicBezTo>
                  <a:cubicBezTo>
                    <a:pt x="23" y="1669"/>
                    <a:pt x="27" y="1687"/>
                    <a:pt x="31" y="1704"/>
                  </a:cubicBezTo>
                  <a:cubicBezTo>
                    <a:pt x="31" y="1704"/>
                    <a:pt x="31" y="1708"/>
                    <a:pt x="31" y="1708"/>
                  </a:cubicBezTo>
                  <a:cubicBezTo>
                    <a:pt x="140" y="2237"/>
                    <a:pt x="604" y="3399"/>
                    <a:pt x="2620" y="4440"/>
                  </a:cubicBezTo>
                  <a:cubicBezTo>
                    <a:pt x="2620" y="4440"/>
                    <a:pt x="5277" y="3053"/>
                    <a:pt x="5243" y="1418"/>
                  </a:cubicBezTo>
                  <a:cubicBezTo>
                    <a:pt x="5243" y="638"/>
                    <a:pt x="4605" y="0"/>
                    <a:pt x="3825" y="0"/>
                  </a:cubicBezTo>
                  <a:cubicBezTo>
                    <a:pt x="3318" y="0"/>
                    <a:pt x="2871" y="269"/>
                    <a:pt x="2620" y="668"/>
                  </a:cubicBezTo>
                  <a:cubicBezTo>
                    <a:pt x="2372" y="269"/>
                    <a:pt x="1926" y="0"/>
                    <a:pt x="14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8"/>
            <p:cNvSpPr/>
            <p:nvPr/>
          </p:nvSpPr>
          <p:spPr>
            <a:xfrm>
              <a:off x="1869453" y="3271202"/>
              <a:ext cx="118362" cy="152198"/>
            </a:xfrm>
            <a:custGeom>
              <a:avLst/>
              <a:gdLst/>
              <a:ahLst/>
              <a:cxnLst/>
              <a:rect l="l" t="t" r="r" b="b"/>
              <a:pathLst>
                <a:path w="955" h="1228" extrusionOk="0">
                  <a:moveTo>
                    <a:pt x="456" y="213"/>
                  </a:moveTo>
                  <a:cubicBezTo>
                    <a:pt x="486" y="213"/>
                    <a:pt x="517" y="213"/>
                    <a:pt x="538" y="221"/>
                  </a:cubicBezTo>
                  <a:cubicBezTo>
                    <a:pt x="560" y="226"/>
                    <a:pt x="582" y="234"/>
                    <a:pt x="595" y="243"/>
                  </a:cubicBezTo>
                  <a:cubicBezTo>
                    <a:pt x="612" y="256"/>
                    <a:pt x="621" y="273"/>
                    <a:pt x="629" y="291"/>
                  </a:cubicBezTo>
                  <a:cubicBezTo>
                    <a:pt x="638" y="312"/>
                    <a:pt x="642" y="334"/>
                    <a:pt x="642" y="364"/>
                  </a:cubicBezTo>
                  <a:cubicBezTo>
                    <a:pt x="642" y="395"/>
                    <a:pt x="634" y="421"/>
                    <a:pt x="625" y="438"/>
                  </a:cubicBezTo>
                  <a:cubicBezTo>
                    <a:pt x="616" y="460"/>
                    <a:pt x="603" y="473"/>
                    <a:pt x="586" y="486"/>
                  </a:cubicBezTo>
                  <a:cubicBezTo>
                    <a:pt x="569" y="499"/>
                    <a:pt x="547" y="503"/>
                    <a:pt x="521" y="507"/>
                  </a:cubicBezTo>
                  <a:cubicBezTo>
                    <a:pt x="495" y="512"/>
                    <a:pt x="469" y="516"/>
                    <a:pt x="434" y="516"/>
                  </a:cubicBezTo>
                  <a:lnTo>
                    <a:pt x="287" y="516"/>
                  </a:lnTo>
                  <a:lnTo>
                    <a:pt x="287" y="213"/>
                  </a:lnTo>
                  <a:close/>
                  <a:moveTo>
                    <a:pt x="486" y="707"/>
                  </a:moveTo>
                  <a:cubicBezTo>
                    <a:pt x="521" y="707"/>
                    <a:pt x="551" y="711"/>
                    <a:pt x="577" y="715"/>
                  </a:cubicBezTo>
                  <a:cubicBezTo>
                    <a:pt x="599" y="724"/>
                    <a:pt x="621" y="733"/>
                    <a:pt x="634" y="746"/>
                  </a:cubicBezTo>
                  <a:cubicBezTo>
                    <a:pt x="647" y="759"/>
                    <a:pt x="660" y="772"/>
                    <a:pt x="664" y="789"/>
                  </a:cubicBezTo>
                  <a:cubicBezTo>
                    <a:pt x="668" y="811"/>
                    <a:pt x="673" y="828"/>
                    <a:pt x="673" y="850"/>
                  </a:cubicBezTo>
                  <a:cubicBezTo>
                    <a:pt x="673" y="872"/>
                    <a:pt x="668" y="893"/>
                    <a:pt x="664" y="911"/>
                  </a:cubicBezTo>
                  <a:cubicBezTo>
                    <a:pt x="660" y="928"/>
                    <a:pt x="651" y="945"/>
                    <a:pt x="638" y="963"/>
                  </a:cubicBezTo>
                  <a:cubicBezTo>
                    <a:pt x="625" y="976"/>
                    <a:pt x="603" y="989"/>
                    <a:pt x="582" y="997"/>
                  </a:cubicBezTo>
                  <a:cubicBezTo>
                    <a:pt x="556" y="1010"/>
                    <a:pt x="525" y="1015"/>
                    <a:pt x="486" y="1015"/>
                  </a:cubicBezTo>
                  <a:lnTo>
                    <a:pt x="287" y="1015"/>
                  </a:lnTo>
                  <a:lnTo>
                    <a:pt x="287" y="707"/>
                  </a:lnTo>
                  <a:close/>
                  <a:moveTo>
                    <a:pt x="1" y="0"/>
                  </a:moveTo>
                  <a:lnTo>
                    <a:pt x="1" y="1227"/>
                  </a:lnTo>
                  <a:lnTo>
                    <a:pt x="495" y="1227"/>
                  </a:lnTo>
                  <a:cubicBezTo>
                    <a:pt x="569" y="1227"/>
                    <a:pt x="634" y="1218"/>
                    <a:pt x="690" y="1201"/>
                  </a:cubicBezTo>
                  <a:cubicBezTo>
                    <a:pt x="746" y="1179"/>
                    <a:pt x="794" y="1153"/>
                    <a:pt x="833" y="1123"/>
                  </a:cubicBezTo>
                  <a:cubicBezTo>
                    <a:pt x="872" y="1088"/>
                    <a:pt x="903" y="1049"/>
                    <a:pt x="924" y="1006"/>
                  </a:cubicBezTo>
                  <a:cubicBezTo>
                    <a:pt x="946" y="958"/>
                    <a:pt x="955" y="911"/>
                    <a:pt x="955" y="859"/>
                  </a:cubicBezTo>
                  <a:cubicBezTo>
                    <a:pt x="955" y="789"/>
                    <a:pt x="937" y="733"/>
                    <a:pt x="898" y="689"/>
                  </a:cubicBezTo>
                  <a:cubicBezTo>
                    <a:pt x="859" y="642"/>
                    <a:pt x="798" y="611"/>
                    <a:pt x="716" y="590"/>
                  </a:cubicBezTo>
                  <a:cubicBezTo>
                    <a:pt x="755" y="577"/>
                    <a:pt x="785" y="564"/>
                    <a:pt x="811" y="542"/>
                  </a:cubicBezTo>
                  <a:cubicBezTo>
                    <a:pt x="838" y="525"/>
                    <a:pt x="859" y="507"/>
                    <a:pt x="877" y="481"/>
                  </a:cubicBezTo>
                  <a:cubicBezTo>
                    <a:pt x="894" y="460"/>
                    <a:pt x="907" y="438"/>
                    <a:pt x="916" y="412"/>
                  </a:cubicBezTo>
                  <a:cubicBezTo>
                    <a:pt x="920" y="386"/>
                    <a:pt x="924" y="360"/>
                    <a:pt x="924" y="330"/>
                  </a:cubicBezTo>
                  <a:cubicBezTo>
                    <a:pt x="924" y="282"/>
                    <a:pt x="916" y="234"/>
                    <a:pt x="898" y="195"/>
                  </a:cubicBezTo>
                  <a:cubicBezTo>
                    <a:pt x="881" y="152"/>
                    <a:pt x="855" y="117"/>
                    <a:pt x="816" y="87"/>
                  </a:cubicBezTo>
                  <a:cubicBezTo>
                    <a:pt x="781" y="61"/>
                    <a:pt x="733" y="39"/>
                    <a:pt x="673" y="22"/>
                  </a:cubicBezTo>
                  <a:cubicBezTo>
                    <a:pt x="612" y="4"/>
                    <a:pt x="538" y="0"/>
                    <a:pt x="4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2004917" y="3271202"/>
              <a:ext cx="131252" cy="153809"/>
            </a:xfrm>
            <a:custGeom>
              <a:avLst/>
              <a:gdLst/>
              <a:ahLst/>
              <a:cxnLst/>
              <a:rect l="l" t="t" r="r" b="b"/>
              <a:pathLst>
                <a:path w="1059" h="1241" extrusionOk="0">
                  <a:moveTo>
                    <a:pt x="0" y="0"/>
                  </a:moveTo>
                  <a:lnTo>
                    <a:pt x="0" y="729"/>
                  </a:lnTo>
                  <a:cubicBezTo>
                    <a:pt x="0" y="802"/>
                    <a:pt x="13" y="872"/>
                    <a:pt x="35" y="937"/>
                  </a:cubicBezTo>
                  <a:cubicBezTo>
                    <a:pt x="61" y="997"/>
                    <a:pt x="96" y="1054"/>
                    <a:pt x="139" y="1097"/>
                  </a:cubicBezTo>
                  <a:cubicBezTo>
                    <a:pt x="187" y="1145"/>
                    <a:pt x="243" y="1179"/>
                    <a:pt x="308" y="1205"/>
                  </a:cubicBezTo>
                  <a:cubicBezTo>
                    <a:pt x="373" y="1231"/>
                    <a:pt x="447" y="1240"/>
                    <a:pt x="529" y="1240"/>
                  </a:cubicBezTo>
                  <a:cubicBezTo>
                    <a:pt x="612" y="1240"/>
                    <a:pt x="685" y="1231"/>
                    <a:pt x="750" y="1205"/>
                  </a:cubicBezTo>
                  <a:cubicBezTo>
                    <a:pt x="815" y="1179"/>
                    <a:pt x="872" y="1145"/>
                    <a:pt x="915" y="1097"/>
                  </a:cubicBezTo>
                  <a:cubicBezTo>
                    <a:pt x="963" y="1054"/>
                    <a:pt x="998" y="997"/>
                    <a:pt x="1019" y="937"/>
                  </a:cubicBezTo>
                  <a:cubicBezTo>
                    <a:pt x="1045" y="872"/>
                    <a:pt x="1058" y="802"/>
                    <a:pt x="1058" y="729"/>
                  </a:cubicBezTo>
                  <a:lnTo>
                    <a:pt x="1058" y="0"/>
                  </a:lnTo>
                  <a:lnTo>
                    <a:pt x="772" y="0"/>
                  </a:lnTo>
                  <a:lnTo>
                    <a:pt x="772" y="729"/>
                  </a:lnTo>
                  <a:cubicBezTo>
                    <a:pt x="772" y="772"/>
                    <a:pt x="768" y="811"/>
                    <a:pt x="755" y="841"/>
                  </a:cubicBezTo>
                  <a:cubicBezTo>
                    <a:pt x="746" y="876"/>
                    <a:pt x="729" y="906"/>
                    <a:pt x="707" y="928"/>
                  </a:cubicBezTo>
                  <a:cubicBezTo>
                    <a:pt x="685" y="954"/>
                    <a:pt x="659" y="971"/>
                    <a:pt x="633" y="984"/>
                  </a:cubicBezTo>
                  <a:cubicBezTo>
                    <a:pt x="603" y="997"/>
                    <a:pt x="568" y="1002"/>
                    <a:pt x="529" y="1002"/>
                  </a:cubicBezTo>
                  <a:cubicBezTo>
                    <a:pt x="490" y="1002"/>
                    <a:pt x="456" y="997"/>
                    <a:pt x="425" y="984"/>
                  </a:cubicBezTo>
                  <a:cubicBezTo>
                    <a:pt x="395" y="971"/>
                    <a:pt x="369" y="954"/>
                    <a:pt x="352" y="928"/>
                  </a:cubicBezTo>
                  <a:cubicBezTo>
                    <a:pt x="330" y="906"/>
                    <a:pt x="312" y="876"/>
                    <a:pt x="304" y="841"/>
                  </a:cubicBezTo>
                  <a:cubicBezTo>
                    <a:pt x="291" y="807"/>
                    <a:pt x="286" y="768"/>
                    <a:pt x="286" y="724"/>
                  </a:cubicBezTo>
                  <a:lnTo>
                    <a:pt x="2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2142488" y="3271202"/>
              <a:ext cx="145753" cy="152198"/>
            </a:xfrm>
            <a:custGeom>
              <a:avLst/>
              <a:gdLst/>
              <a:ahLst/>
              <a:cxnLst/>
              <a:rect l="l" t="t" r="r" b="b"/>
              <a:pathLst>
                <a:path w="1176" h="1228" extrusionOk="0">
                  <a:moveTo>
                    <a:pt x="0" y="0"/>
                  </a:moveTo>
                  <a:lnTo>
                    <a:pt x="447" y="759"/>
                  </a:lnTo>
                  <a:lnTo>
                    <a:pt x="447" y="1227"/>
                  </a:lnTo>
                  <a:lnTo>
                    <a:pt x="733" y="1227"/>
                  </a:lnTo>
                  <a:lnTo>
                    <a:pt x="733" y="759"/>
                  </a:lnTo>
                  <a:lnTo>
                    <a:pt x="1175" y="0"/>
                  </a:lnTo>
                  <a:lnTo>
                    <a:pt x="924" y="0"/>
                  </a:lnTo>
                  <a:cubicBezTo>
                    <a:pt x="911" y="0"/>
                    <a:pt x="902" y="0"/>
                    <a:pt x="889" y="4"/>
                  </a:cubicBezTo>
                  <a:cubicBezTo>
                    <a:pt x="880" y="9"/>
                    <a:pt x="872" y="13"/>
                    <a:pt x="863" y="17"/>
                  </a:cubicBezTo>
                  <a:cubicBezTo>
                    <a:pt x="859" y="26"/>
                    <a:pt x="850" y="30"/>
                    <a:pt x="846" y="39"/>
                  </a:cubicBezTo>
                  <a:cubicBezTo>
                    <a:pt x="837" y="43"/>
                    <a:pt x="833" y="52"/>
                    <a:pt x="833" y="61"/>
                  </a:cubicBezTo>
                  <a:lnTo>
                    <a:pt x="659" y="416"/>
                  </a:lnTo>
                  <a:cubicBezTo>
                    <a:pt x="646" y="447"/>
                    <a:pt x="633" y="473"/>
                    <a:pt x="620" y="494"/>
                  </a:cubicBezTo>
                  <a:cubicBezTo>
                    <a:pt x="607" y="520"/>
                    <a:pt x="599" y="546"/>
                    <a:pt x="590" y="568"/>
                  </a:cubicBezTo>
                  <a:cubicBezTo>
                    <a:pt x="581" y="546"/>
                    <a:pt x="573" y="520"/>
                    <a:pt x="560" y="499"/>
                  </a:cubicBezTo>
                  <a:cubicBezTo>
                    <a:pt x="547" y="473"/>
                    <a:pt x="534" y="447"/>
                    <a:pt x="521" y="416"/>
                  </a:cubicBezTo>
                  <a:lnTo>
                    <a:pt x="347" y="61"/>
                  </a:lnTo>
                  <a:cubicBezTo>
                    <a:pt x="338" y="43"/>
                    <a:pt x="325" y="26"/>
                    <a:pt x="312" y="17"/>
                  </a:cubicBezTo>
                  <a:cubicBezTo>
                    <a:pt x="295" y="4"/>
                    <a:pt x="278"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flipH="1">
              <a:off x="2508132" y="4123151"/>
              <a:ext cx="68497" cy="52798"/>
            </a:xfrm>
            <a:custGeom>
              <a:avLst/>
              <a:gdLst/>
              <a:ahLst/>
              <a:cxnLst/>
              <a:rect l="l" t="t" r="r" b="b"/>
              <a:pathLst>
                <a:path w="551" h="426" extrusionOk="0">
                  <a:moveTo>
                    <a:pt x="273" y="1"/>
                  </a:moveTo>
                  <a:cubicBezTo>
                    <a:pt x="0" y="1"/>
                    <a:pt x="0" y="426"/>
                    <a:pt x="273" y="426"/>
                  </a:cubicBezTo>
                  <a:cubicBezTo>
                    <a:pt x="551" y="426"/>
                    <a:pt x="551" y="1"/>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8"/>
            <p:cNvSpPr/>
            <p:nvPr/>
          </p:nvSpPr>
          <p:spPr>
            <a:xfrm flipH="1">
              <a:off x="3502927" y="4219160"/>
              <a:ext cx="68496" cy="52798"/>
            </a:xfrm>
            <a:custGeom>
              <a:avLst/>
              <a:gdLst/>
              <a:ahLst/>
              <a:cxnLst/>
              <a:rect l="l" t="t" r="r" b="b"/>
              <a:pathLst>
                <a:path w="551" h="426" extrusionOk="0">
                  <a:moveTo>
                    <a:pt x="278" y="1"/>
                  </a:moveTo>
                  <a:cubicBezTo>
                    <a:pt x="0" y="1"/>
                    <a:pt x="0" y="425"/>
                    <a:pt x="278" y="425"/>
                  </a:cubicBezTo>
                  <a:cubicBezTo>
                    <a:pt x="551" y="425"/>
                    <a:pt x="551"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8"/>
            <p:cNvSpPr/>
            <p:nvPr/>
          </p:nvSpPr>
          <p:spPr>
            <a:xfrm flipH="1">
              <a:off x="2367541" y="3958101"/>
              <a:ext cx="68497" cy="52798"/>
            </a:xfrm>
            <a:custGeom>
              <a:avLst/>
              <a:gdLst/>
              <a:ahLst/>
              <a:cxnLst/>
              <a:rect l="l" t="t" r="r" b="b"/>
              <a:pathLst>
                <a:path w="551" h="426" extrusionOk="0">
                  <a:moveTo>
                    <a:pt x="273" y="1"/>
                  </a:moveTo>
                  <a:cubicBezTo>
                    <a:pt x="0" y="1"/>
                    <a:pt x="0" y="426"/>
                    <a:pt x="273" y="426"/>
                  </a:cubicBezTo>
                  <a:cubicBezTo>
                    <a:pt x="551" y="426"/>
                    <a:pt x="551" y="1"/>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8"/>
            <p:cNvSpPr/>
            <p:nvPr/>
          </p:nvSpPr>
          <p:spPr>
            <a:xfrm flipH="1">
              <a:off x="1032429" y="1156543"/>
              <a:ext cx="68497" cy="52798"/>
            </a:xfrm>
            <a:custGeom>
              <a:avLst/>
              <a:gdLst/>
              <a:ahLst/>
              <a:cxnLst/>
              <a:rect l="l" t="t" r="r" b="b"/>
              <a:pathLst>
                <a:path w="551" h="426" extrusionOk="0">
                  <a:moveTo>
                    <a:pt x="273" y="1"/>
                  </a:moveTo>
                  <a:cubicBezTo>
                    <a:pt x="0" y="1"/>
                    <a:pt x="0" y="426"/>
                    <a:pt x="273" y="426"/>
                  </a:cubicBezTo>
                  <a:cubicBezTo>
                    <a:pt x="551" y="426"/>
                    <a:pt x="551" y="1"/>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8"/>
            <p:cNvSpPr/>
            <p:nvPr/>
          </p:nvSpPr>
          <p:spPr>
            <a:xfrm flipH="1">
              <a:off x="3640057" y="4071051"/>
              <a:ext cx="68496" cy="52798"/>
            </a:xfrm>
            <a:custGeom>
              <a:avLst/>
              <a:gdLst/>
              <a:ahLst/>
              <a:cxnLst/>
              <a:rect l="l" t="t" r="r" b="b"/>
              <a:pathLst>
                <a:path w="551" h="426" extrusionOk="0">
                  <a:moveTo>
                    <a:pt x="273" y="1"/>
                  </a:moveTo>
                  <a:cubicBezTo>
                    <a:pt x="0" y="1"/>
                    <a:pt x="0" y="426"/>
                    <a:pt x="273" y="426"/>
                  </a:cubicBezTo>
                  <a:cubicBezTo>
                    <a:pt x="551" y="426"/>
                    <a:pt x="551" y="1"/>
                    <a:pt x="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le 2"/>
          <p:cNvSpPr/>
          <p:nvPr/>
        </p:nvSpPr>
        <p:spPr>
          <a:xfrm>
            <a:off x="5956412" y="806805"/>
            <a:ext cx="825500" cy="825500"/>
          </a:xfrm>
          <a:prstGeom prst="roundRect">
            <a:avLst/>
          </a:prstGeom>
          <a:solidFill>
            <a:srgbClr val="FF6D2F"/>
          </a:solidFill>
          <a:ln>
            <a:solidFill>
              <a:srgbClr val="FF6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t>1</a:t>
            </a:r>
            <a:endParaRPr lang="en-US" sz="4000" b="1"/>
          </a:p>
        </p:txBody>
      </p:sp>
      <p:sp>
        <p:nvSpPr>
          <p:cNvPr id="71" name="TextBox 70"/>
          <p:cNvSpPr txBox="1"/>
          <p:nvPr/>
        </p:nvSpPr>
        <p:spPr>
          <a:xfrm>
            <a:off x="4168055" y="1796386"/>
            <a:ext cx="4402214" cy="1962076"/>
          </a:xfrm>
          <a:prstGeom prst="rect">
            <a:avLst/>
          </a:prstGeom>
          <a:noFill/>
        </p:spPr>
        <p:txBody>
          <a:bodyPr wrap="square" rtlCol="0">
            <a:spAutoFit/>
          </a:bodyPr>
          <a:lstStyle/>
          <a:p>
            <a:pPr algn="ctr">
              <a:lnSpc>
                <a:spcPct val="150000"/>
              </a:lnSpc>
            </a:pPr>
            <a:r>
              <a:rPr lang="en-US" sz="2700" b="1" smtClean="0"/>
              <a:t>TIÊU DÙNG THÔNG MINH</a:t>
            </a:r>
          </a:p>
          <a:p>
            <a:pPr algn="ctr">
              <a:lnSpc>
                <a:spcPct val="150000"/>
              </a:lnSpc>
            </a:pPr>
            <a:r>
              <a:rPr lang="en-US" sz="2700" b="1" smtClean="0"/>
              <a:t>VÀ LỢI ÍCH CỦA </a:t>
            </a:r>
          </a:p>
          <a:p>
            <a:pPr algn="ctr">
              <a:lnSpc>
                <a:spcPct val="150000"/>
              </a:lnSpc>
            </a:pPr>
            <a:r>
              <a:rPr lang="en-US" sz="2700" b="1" smtClean="0"/>
              <a:t>TIÊU DÙNG THÔNG MINH</a:t>
            </a:r>
            <a:endParaRPr lang="en-US" sz="2700" b="1"/>
          </a:p>
        </p:txBody>
      </p:sp>
      <p:pic>
        <p:nvPicPr>
          <p:cNvPr id="72" name="Google Shape;184;p2"/>
          <p:cNvPicPr preferRelativeResize="0"/>
          <p:nvPr/>
        </p:nvPicPr>
        <p:blipFill rotWithShape="1">
          <a:blip r:embed="rId3">
            <a:alphaModFix/>
          </a:blip>
          <a:srcRect/>
          <a:stretch/>
        </p:blipFill>
        <p:spPr>
          <a:xfrm>
            <a:off x="8185087" y="4808668"/>
            <a:ext cx="766741" cy="184614"/>
          </a:xfrm>
          <a:prstGeom prst="rect">
            <a:avLst/>
          </a:prstGeom>
          <a:noFill/>
          <a:ln>
            <a:noFill/>
          </a:ln>
        </p:spPr>
      </p:pic>
    </p:spTree>
    <p:extLst>
      <p:ext uri="{BB962C8B-B14F-4D97-AF65-F5344CB8AC3E}">
        <p14:creationId xmlns:p14="http://schemas.microsoft.com/office/powerpoint/2010/main" val="1360096964"/>
      </p:ext>
    </p:extLst>
  </p:cSld>
  <p:clrMapOvr>
    <a:masterClrMapping/>
  </p:clrMapOvr>
  <p:transition spd="med">
    <p:blinds dir="vert"/>
  </p:transition>
  <p:timing>
    <p:tnLst>
      <p:par>
        <p:cTn id="1" dur="indefinite" restart="never" nodeType="tmRoot"/>
      </p:par>
    </p:tnLst>
  </p:timing>
</p:sld>
</file>

<file path=ppt/theme/theme1.xml><?xml version="1.0" encoding="utf-8"?>
<a:theme xmlns:a="http://schemas.openxmlformats.org/drawingml/2006/main" name="Online Shopping Sales Infographics by Slidesgo">
  <a:themeElements>
    <a:clrScheme name="Simple Light">
      <a:dk1>
        <a:srgbClr val="000000"/>
      </a:dk1>
      <a:lt1>
        <a:srgbClr val="FFFFFF"/>
      </a:lt1>
      <a:dk2>
        <a:srgbClr val="818181"/>
      </a:dk2>
      <a:lt2>
        <a:srgbClr val="E6E6E6"/>
      </a:lt2>
      <a:accent1>
        <a:srgbClr val="00C0F3"/>
      </a:accent1>
      <a:accent2>
        <a:srgbClr val="FF6D2F"/>
      </a:accent2>
      <a:accent3>
        <a:srgbClr val="FBBF10"/>
      </a:accent3>
      <a:accent4>
        <a:srgbClr val="00CC74"/>
      </a:accent4>
      <a:accent5>
        <a:srgbClr val="EF2929"/>
      </a:accent5>
      <a:accent6>
        <a:srgbClr val="165C7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3610</Words>
  <Application>Microsoft Office PowerPoint</Application>
  <PresentationFormat>On-screen Show (16:9)</PresentationFormat>
  <Paragraphs>274</Paragraphs>
  <Slides>54</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Calibri</vt:lpstr>
      <vt:lpstr>Roboto</vt:lpstr>
      <vt:lpstr>Arial (Body)</vt:lpstr>
      <vt:lpstr>Fira Sans Extra Condensed</vt:lpstr>
      <vt:lpstr>Arial</vt:lpstr>
      <vt:lpstr>Times New Roman</vt:lpstr>
      <vt:lpstr>Aharoni</vt:lpstr>
      <vt:lpstr>Online Shopping Sales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Shopping Sales Infographics</dc:title>
  <dc:creator>Minh Hien</dc:creator>
  <cp:lastModifiedBy>Windows User</cp:lastModifiedBy>
  <cp:revision>38</cp:revision>
  <dcterms:modified xsi:type="dcterms:W3CDTF">2025-05-20T08:32:55Z</dcterms:modified>
</cp:coreProperties>
</file>