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60"/>
  </p:notesMasterIdLst>
  <p:sldIdLst>
    <p:sldId id="339" r:id="rId2"/>
    <p:sldId id="279" r:id="rId3"/>
    <p:sldId id="280" r:id="rId4"/>
    <p:sldId id="281" r:id="rId5"/>
    <p:sldId id="277" r:id="rId6"/>
    <p:sldId id="283" r:id="rId7"/>
    <p:sldId id="284" r:id="rId8"/>
    <p:sldId id="341" r:id="rId9"/>
    <p:sldId id="286" r:id="rId10"/>
    <p:sldId id="287" r:id="rId11"/>
    <p:sldId id="288" r:id="rId12"/>
    <p:sldId id="289" r:id="rId13"/>
    <p:sldId id="292" r:id="rId14"/>
    <p:sldId id="293" r:id="rId15"/>
    <p:sldId id="294" r:id="rId16"/>
    <p:sldId id="291" r:id="rId17"/>
    <p:sldId id="282" r:id="rId18"/>
    <p:sldId id="295" r:id="rId19"/>
    <p:sldId id="296" r:id="rId20"/>
    <p:sldId id="297" r:id="rId21"/>
    <p:sldId id="298" r:id="rId22"/>
    <p:sldId id="285" r:id="rId23"/>
    <p:sldId id="299" r:id="rId24"/>
    <p:sldId id="300" r:id="rId25"/>
    <p:sldId id="302" r:id="rId26"/>
    <p:sldId id="303" r:id="rId27"/>
    <p:sldId id="304" r:id="rId28"/>
    <p:sldId id="301" r:id="rId29"/>
    <p:sldId id="305" r:id="rId30"/>
    <p:sldId id="306" r:id="rId31"/>
    <p:sldId id="307" r:id="rId32"/>
    <p:sldId id="308" r:id="rId33"/>
    <p:sldId id="321" r:id="rId34"/>
    <p:sldId id="317" r:id="rId35"/>
    <p:sldId id="309" r:id="rId36"/>
    <p:sldId id="310" r:id="rId37"/>
    <p:sldId id="311" r:id="rId38"/>
    <p:sldId id="312" r:id="rId39"/>
    <p:sldId id="313" r:id="rId40"/>
    <p:sldId id="314" r:id="rId41"/>
    <p:sldId id="315" r:id="rId42"/>
    <p:sldId id="316" r:id="rId43"/>
    <p:sldId id="320" r:id="rId44"/>
    <p:sldId id="322" r:id="rId45"/>
    <p:sldId id="323" r:id="rId46"/>
    <p:sldId id="324" r:id="rId47"/>
    <p:sldId id="325" r:id="rId48"/>
    <p:sldId id="327" r:id="rId49"/>
    <p:sldId id="328" r:id="rId50"/>
    <p:sldId id="329" r:id="rId51"/>
    <p:sldId id="331" r:id="rId52"/>
    <p:sldId id="332" r:id="rId53"/>
    <p:sldId id="333" r:id="rId54"/>
    <p:sldId id="334" r:id="rId55"/>
    <p:sldId id="336" r:id="rId56"/>
    <p:sldId id="319" r:id="rId57"/>
    <p:sldId id="337" r:id="rId58"/>
    <p:sldId id="338" r:id="rId59"/>
  </p:sldIdLst>
  <p:sldSz cx="9144000" cy="5143500" type="screen16x9"/>
  <p:notesSz cx="6858000" cy="9144000"/>
  <p:embeddedFontLst>
    <p:embeddedFont>
      <p:font typeface="Roboto Medium" panose="020B0604020202020204" charset="0"/>
      <p:regular r:id="rId61"/>
      <p:bold r:id="rId62"/>
      <p:italic r:id="rId63"/>
      <p:boldItalic r:id="rId64"/>
    </p:embeddedFont>
    <p:embeddedFont>
      <p:font typeface="Roboto" panose="020B0604020202020204" charset="0"/>
      <p:regular r:id="rId65"/>
      <p:bold r:id="rId66"/>
      <p:italic r:id="rId67"/>
      <p:boldItalic r:id="rId68"/>
    </p:embeddedFont>
    <p:embeddedFont>
      <p:font typeface="Aharoni" panose="020B0604020202020204" charset="-79"/>
      <p:bold r:id="rId69"/>
    </p:embeddedFont>
    <p:embeddedFont>
      <p:font typeface="Anaheim" panose="020B0604020202020204" charset="0"/>
      <p:regular r:id="rId70"/>
      <p:bold r:id="rId71"/>
    </p:embeddedFont>
    <p:embeddedFont>
      <p:font typeface="Poppins SemiBold" panose="020B060402020202020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Bebas Neue" panose="020B0604020202020204" charset="0"/>
      <p:regular r:id="rId80"/>
    </p:embeddedFont>
    <p:embeddedFont>
      <p:font typeface="Montserrat" panose="020B0604020202020204" charset="0"/>
      <p:regular r:id="rId81"/>
      <p:bold r:id="rId82"/>
      <p:italic r:id="rId83"/>
      <p:boldItalic r:id="rId84"/>
    </p:embeddedFont>
    <p:embeddedFont>
      <p:font typeface="Poppins ExtraBold" panose="020B0604020202020204" charset="0"/>
      <p:bold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3"/>
    <a:srgbClr val="F3EAE3"/>
    <a:srgbClr val="000000"/>
    <a:srgbClr val="FBE4D5"/>
    <a:srgbClr val="FFFFCC"/>
    <a:srgbClr val="FF7C80"/>
    <a:srgbClr val="CCCCFF"/>
    <a:srgbClr val="99FFCC"/>
    <a:srgbClr val="E2EFD9"/>
    <a:srgbClr val="D9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897EA9-CE42-4B22-BE32-0385D2AEF504}">
  <a:tblStyle styleId="{78897EA9-CE42-4B22-BE32-0385D2AEF5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05" autoAdjust="0"/>
    <p:restoredTop sz="94660"/>
  </p:normalViewPr>
  <p:slideViewPr>
    <p:cSldViewPr snapToGrid="0">
      <p:cViewPr varScale="1">
        <p:scale>
          <a:sx n="87" d="100"/>
          <a:sy n="87" d="100"/>
        </p:scale>
        <p:origin x="3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c964f2d2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c964f2d2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48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62425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208223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1126862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350657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217061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2289374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03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02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655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1372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3720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87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83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56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88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GV</a:t>
            </a:r>
            <a:r>
              <a:rPr lang="en-US" baseline="0" smtClean="0"/>
              <a:t> bấm vào từng mảnh ghép để mở câu hỏi. Sau khi mở hết 8 mảnh ghép, GV bấm vào hình bóng đèn để mở chú thích cho hình ảnh và chia sẻ thêm cho HS.</a:t>
            </a:r>
          </a:p>
          <a:p>
            <a:pPr marL="158750" indent="0">
              <a:buNone/>
            </a:pPr>
            <a:r>
              <a:rPr lang="en-US" baseline="0" smtClean="0"/>
              <a:t>GV bấm vào mũi tên màu cam để chuyển sang nội dung tiếp theo.</a:t>
            </a:r>
            <a:endParaRPr lang="en-US"/>
          </a:p>
        </p:txBody>
      </p:sp>
    </p:spTree>
    <p:extLst>
      <p:ext uri="{BB962C8B-B14F-4D97-AF65-F5344CB8AC3E}">
        <p14:creationId xmlns:p14="http://schemas.microsoft.com/office/powerpoint/2010/main" val="30108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GV bấm</a:t>
            </a:r>
            <a:r>
              <a:rPr lang="en-US" baseline="0" smtClean="0"/>
              <a:t> vào hình mũi tên đỏ để quay lại slide chọn câu hỏi.</a:t>
            </a:r>
            <a:endParaRPr lang="en-US"/>
          </a:p>
        </p:txBody>
      </p:sp>
    </p:spTree>
    <p:extLst>
      <p:ext uri="{BB962C8B-B14F-4D97-AF65-F5344CB8AC3E}">
        <p14:creationId xmlns:p14="http://schemas.microsoft.com/office/powerpoint/2010/main" val="218392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đỏ để quay lại slide chọn câu hỏi.</a:t>
            </a:r>
            <a:endParaRPr lang="en-US" smtClean="0"/>
          </a:p>
        </p:txBody>
      </p:sp>
    </p:spTree>
    <p:extLst>
      <p:ext uri="{BB962C8B-B14F-4D97-AF65-F5344CB8AC3E}">
        <p14:creationId xmlns:p14="http://schemas.microsoft.com/office/powerpoint/2010/main" val="175359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7225" y="1432275"/>
            <a:ext cx="70896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0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675" y="32354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10"/>
          <p:cNvSpPr txBox="1">
            <a:spLocks noGrp="1"/>
          </p:cNvSpPr>
          <p:nvPr>
            <p:ph type="title" hasCustomPrompt="1"/>
          </p:nvPr>
        </p:nvSpPr>
        <p:spPr>
          <a:xfrm>
            <a:off x="1284000" y="1539750"/>
            <a:ext cx="6576000" cy="132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1" name="Google Shape;91;p10"/>
          <p:cNvSpPr txBox="1">
            <a:spLocks noGrp="1"/>
          </p:cNvSpPr>
          <p:nvPr>
            <p:ph type="subTitle" idx="1"/>
          </p:nvPr>
        </p:nvSpPr>
        <p:spPr>
          <a:xfrm>
            <a:off x="1284000" y="286125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2" name="Google Shape;92;p10"/>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86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713225" y="771525"/>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7"/>
          <p:cNvSpPr txBox="1">
            <a:spLocks noGrp="1"/>
          </p:cNvSpPr>
          <p:nvPr>
            <p:ph type="subTitle" idx="1"/>
          </p:nvPr>
        </p:nvSpPr>
        <p:spPr>
          <a:xfrm>
            <a:off x="713225" y="1591775"/>
            <a:ext cx="4294800" cy="198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00"/>
              </a:spcBef>
              <a:spcAft>
                <a:spcPts val="0"/>
              </a:spcAft>
              <a:buClr>
                <a:srgbClr val="E76A28"/>
              </a:buClr>
              <a:buSzPts val="1400"/>
              <a:buFont typeface="Nunito Light"/>
              <a:buChar char="■"/>
              <a:defRPr/>
            </a:lvl3pPr>
            <a:lvl4pPr lvl="3" algn="ctr" rtl="0">
              <a:lnSpc>
                <a:spcPct val="100000"/>
              </a:lnSpc>
              <a:spcBef>
                <a:spcPts val="1600"/>
              </a:spcBef>
              <a:spcAft>
                <a:spcPts val="0"/>
              </a:spcAft>
              <a:buClr>
                <a:srgbClr val="E76A28"/>
              </a:buClr>
              <a:buSzPts val="14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400"/>
              <a:buFont typeface="Nunito Light"/>
              <a:buChar char="●"/>
              <a:defRPr/>
            </a:lvl7pPr>
            <a:lvl8pPr lvl="7" algn="ctr" rtl="0">
              <a:lnSpc>
                <a:spcPct val="100000"/>
              </a:lnSpc>
              <a:spcBef>
                <a:spcPts val="1600"/>
              </a:spcBef>
              <a:spcAft>
                <a:spcPts val="0"/>
              </a:spcAft>
              <a:buClr>
                <a:srgbClr val="999999"/>
              </a:buClr>
              <a:buSzPts val="14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75" name="Google Shape;75;p7"/>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7"/>
          <p:cNvGrpSpPr/>
          <p:nvPr/>
        </p:nvGrpSpPr>
        <p:grpSpPr>
          <a:xfrm>
            <a:off x="204038" y="3860110"/>
            <a:ext cx="1018370" cy="681796"/>
            <a:chOff x="1968083" y="1868050"/>
            <a:chExt cx="775724" cy="519384"/>
          </a:xfrm>
        </p:grpSpPr>
        <p:sp>
          <p:nvSpPr>
            <p:cNvPr id="77" name="Google Shape;77;p7"/>
            <p:cNvSpPr/>
            <p:nvPr/>
          </p:nvSpPr>
          <p:spPr>
            <a:xfrm>
              <a:off x="1968083" y="1889745"/>
              <a:ext cx="283815" cy="288166"/>
            </a:xfrm>
            <a:custGeom>
              <a:avLst/>
              <a:gdLst/>
              <a:ahLst/>
              <a:cxnLst/>
              <a:rect l="l" t="t" r="r" b="b"/>
              <a:pathLst>
                <a:path w="9524" h="9670" extrusionOk="0">
                  <a:moveTo>
                    <a:pt x="5638" y="1421"/>
                  </a:moveTo>
                  <a:cubicBezTo>
                    <a:pt x="6794" y="1821"/>
                    <a:pt x="7707" y="2801"/>
                    <a:pt x="7981" y="4007"/>
                  </a:cubicBezTo>
                  <a:cubicBezTo>
                    <a:pt x="8274" y="5293"/>
                    <a:pt x="7761" y="6796"/>
                    <a:pt x="6664" y="7594"/>
                  </a:cubicBezTo>
                  <a:cubicBezTo>
                    <a:pt x="6047" y="8043"/>
                    <a:pt x="5234" y="8323"/>
                    <a:pt x="4439" y="8323"/>
                  </a:cubicBezTo>
                  <a:cubicBezTo>
                    <a:pt x="3822" y="8323"/>
                    <a:pt x="3217" y="8154"/>
                    <a:pt x="2723" y="7764"/>
                  </a:cubicBezTo>
                  <a:cubicBezTo>
                    <a:pt x="1613" y="6886"/>
                    <a:pt x="1463" y="5137"/>
                    <a:pt x="1843" y="3868"/>
                  </a:cubicBezTo>
                  <a:cubicBezTo>
                    <a:pt x="2062" y="3135"/>
                    <a:pt x="2505" y="2446"/>
                    <a:pt x="3137" y="2012"/>
                  </a:cubicBezTo>
                  <a:cubicBezTo>
                    <a:pt x="3659" y="1656"/>
                    <a:pt x="4289" y="1427"/>
                    <a:pt x="4895" y="1427"/>
                  </a:cubicBezTo>
                  <a:cubicBezTo>
                    <a:pt x="5006" y="1427"/>
                    <a:pt x="5117" y="1434"/>
                    <a:pt x="5226" y="1450"/>
                  </a:cubicBezTo>
                  <a:cubicBezTo>
                    <a:pt x="5275" y="1458"/>
                    <a:pt x="5324" y="1461"/>
                    <a:pt x="5373" y="1461"/>
                  </a:cubicBezTo>
                  <a:cubicBezTo>
                    <a:pt x="5465" y="1461"/>
                    <a:pt x="5555" y="1448"/>
                    <a:pt x="5638" y="1421"/>
                  </a:cubicBezTo>
                  <a:close/>
                  <a:moveTo>
                    <a:pt x="5576" y="1"/>
                  </a:moveTo>
                  <a:cubicBezTo>
                    <a:pt x="5453" y="1"/>
                    <a:pt x="5345" y="35"/>
                    <a:pt x="5253" y="92"/>
                  </a:cubicBezTo>
                  <a:lnTo>
                    <a:pt x="5253" y="92"/>
                  </a:lnTo>
                  <a:cubicBezTo>
                    <a:pt x="5148" y="85"/>
                    <a:pt x="5044" y="81"/>
                    <a:pt x="4940" y="81"/>
                  </a:cubicBezTo>
                  <a:cubicBezTo>
                    <a:pt x="3227" y="81"/>
                    <a:pt x="1618" y="1075"/>
                    <a:pt x="856" y="2653"/>
                  </a:cubicBezTo>
                  <a:cubicBezTo>
                    <a:pt x="1" y="4417"/>
                    <a:pt x="73" y="6726"/>
                    <a:pt x="1328" y="8291"/>
                  </a:cubicBezTo>
                  <a:cubicBezTo>
                    <a:pt x="2098" y="9251"/>
                    <a:pt x="3266" y="9670"/>
                    <a:pt x="4452" y="9670"/>
                  </a:cubicBezTo>
                  <a:cubicBezTo>
                    <a:pt x="5238" y="9670"/>
                    <a:pt x="6032" y="9486"/>
                    <a:pt x="6722" y="9154"/>
                  </a:cubicBezTo>
                  <a:cubicBezTo>
                    <a:pt x="8452" y="8322"/>
                    <a:pt x="9523" y="6431"/>
                    <a:pt x="9426" y="4524"/>
                  </a:cubicBezTo>
                  <a:cubicBezTo>
                    <a:pt x="9316" y="2414"/>
                    <a:pt x="7806" y="578"/>
                    <a:pt x="5770" y="28"/>
                  </a:cubicBezTo>
                  <a:cubicBezTo>
                    <a:pt x="5702" y="9"/>
                    <a:pt x="5637" y="1"/>
                    <a:pt x="5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2235568" y="2115182"/>
              <a:ext cx="310188" cy="272253"/>
            </a:xfrm>
            <a:custGeom>
              <a:avLst/>
              <a:gdLst/>
              <a:ahLst/>
              <a:cxnLst/>
              <a:rect l="l" t="t" r="r" b="b"/>
              <a:pathLst>
                <a:path w="10409" h="9136" extrusionOk="0">
                  <a:moveTo>
                    <a:pt x="5133" y="1376"/>
                  </a:moveTo>
                  <a:cubicBezTo>
                    <a:pt x="5653" y="1376"/>
                    <a:pt x="6177" y="1472"/>
                    <a:pt x="6668" y="1659"/>
                  </a:cubicBezTo>
                  <a:cubicBezTo>
                    <a:pt x="6727" y="1681"/>
                    <a:pt x="6789" y="1692"/>
                    <a:pt x="6851" y="1692"/>
                  </a:cubicBezTo>
                  <a:cubicBezTo>
                    <a:pt x="6947" y="1692"/>
                    <a:pt x="7043" y="1666"/>
                    <a:pt x="7131" y="1622"/>
                  </a:cubicBezTo>
                  <a:lnTo>
                    <a:pt x="7131" y="1622"/>
                  </a:lnTo>
                  <a:cubicBezTo>
                    <a:pt x="8194" y="2424"/>
                    <a:pt x="8757" y="3838"/>
                    <a:pt x="8494" y="5119"/>
                  </a:cubicBezTo>
                  <a:cubicBezTo>
                    <a:pt x="8235" y="6393"/>
                    <a:pt x="7233" y="7766"/>
                    <a:pt x="5845" y="7766"/>
                  </a:cubicBezTo>
                  <a:cubicBezTo>
                    <a:pt x="5749" y="7766"/>
                    <a:pt x="5651" y="7760"/>
                    <a:pt x="5551" y="7746"/>
                  </a:cubicBezTo>
                  <a:cubicBezTo>
                    <a:pt x="4774" y="7641"/>
                    <a:pt x="3916" y="7418"/>
                    <a:pt x="3217" y="7059"/>
                  </a:cubicBezTo>
                  <a:cubicBezTo>
                    <a:pt x="2889" y="6891"/>
                    <a:pt x="2596" y="6690"/>
                    <a:pt x="2347" y="6419"/>
                  </a:cubicBezTo>
                  <a:cubicBezTo>
                    <a:pt x="2190" y="6245"/>
                    <a:pt x="2005" y="5950"/>
                    <a:pt x="1911" y="5722"/>
                  </a:cubicBezTo>
                  <a:cubicBezTo>
                    <a:pt x="1455" y="4621"/>
                    <a:pt x="1689" y="3244"/>
                    <a:pt x="2553" y="2385"/>
                  </a:cubicBezTo>
                  <a:cubicBezTo>
                    <a:pt x="3243" y="1699"/>
                    <a:pt x="4180" y="1376"/>
                    <a:pt x="5133" y="1376"/>
                  </a:cubicBezTo>
                  <a:close/>
                  <a:moveTo>
                    <a:pt x="5185" y="1"/>
                  </a:moveTo>
                  <a:cubicBezTo>
                    <a:pt x="4011" y="1"/>
                    <a:pt x="2838" y="386"/>
                    <a:pt x="1913" y="1122"/>
                  </a:cubicBezTo>
                  <a:cubicBezTo>
                    <a:pt x="543" y="2217"/>
                    <a:pt x="1" y="4143"/>
                    <a:pt x="496" y="5814"/>
                  </a:cubicBezTo>
                  <a:cubicBezTo>
                    <a:pt x="754" y="6684"/>
                    <a:pt x="1279" y="7406"/>
                    <a:pt x="2015" y="7935"/>
                  </a:cubicBezTo>
                  <a:cubicBezTo>
                    <a:pt x="2823" y="8515"/>
                    <a:pt x="3840" y="8786"/>
                    <a:pt x="4800" y="8995"/>
                  </a:cubicBezTo>
                  <a:cubicBezTo>
                    <a:pt x="5177" y="9077"/>
                    <a:pt x="5557" y="9136"/>
                    <a:pt x="5938" y="9136"/>
                  </a:cubicBezTo>
                  <a:cubicBezTo>
                    <a:pt x="6154" y="9136"/>
                    <a:pt x="6371" y="9117"/>
                    <a:pt x="6588" y="9073"/>
                  </a:cubicBezTo>
                  <a:cubicBezTo>
                    <a:pt x="7077" y="8974"/>
                    <a:pt x="7544" y="8732"/>
                    <a:pt x="7940" y="8431"/>
                  </a:cubicBezTo>
                  <a:cubicBezTo>
                    <a:pt x="8736" y="7826"/>
                    <a:pt x="9316" y="7018"/>
                    <a:pt x="9652" y="6077"/>
                  </a:cubicBezTo>
                  <a:cubicBezTo>
                    <a:pt x="10409" y="3954"/>
                    <a:pt x="9521" y="1587"/>
                    <a:pt x="7686" y="339"/>
                  </a:cubicBezTo>
                  <a:cubicBezTo>
                    <a:pt x="7588" y="273"/>
                    <a:pt x="7475" y="243"/>
                    <a:pt x="7361" y="243"/>
                  </a:cubicBezTo>
                  <a:cubicBezTo>
                    <a:pt x="7244" y="243"/>
                    <a:pt x="7125" y="274"/>
                    <a:pt x="7020" y="331"/>
                  </a:cubicBezTo>
                  <a:lnTo>
                    <a:pt x="7020" y="331"/>
                  </a:lnTo>
                  <a:cubicBezTo>
                    <a:pt x="6432" y="109"/>
                    <a:pt x="5808" y="1"/>
                    <a:pt x="5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2177368" y="2087259"/>
              <a:ext cx="117978" cy="105045"/>
            </a:xfrm>
            <a:custGeom>
              <a:avLst/>
              <a:gdLst/>
              <a:ahLst/>
              <a:cxnLst/>
              <a:rect l="l" t="t" r="r" b="b"/>
              <a:pathLst>
                <a:path w="3959" h="3525" extrusionOk="0">
                  <a:moveTo>
                    <a:pt x="2003" y="1385"/>
                  </a:moveTo>
                  <a:cubicBezTo>
                    <a:pt x="2004" y="1385"/>
                    <a:pt x="2005" y="1386"/>
                    <a:pt x="2006" y="1386"/>
                  </a:cubicBezTo>
                  <a:lnTo>
                    <a:pt x="2003" y="1385"/>
                  </a:lnTo>
                  <a:close/>
                  <a:moveTo>
                    <a:pt x="1401" y="1456"/>
                  </a:moveTo>
                  <a:lnTo>
                    <a:pt x="1401" y="1456"/>
                  </a:lnTo>
                  <a:cubicBezTo>
                    <a:pt x="1399" y="1457"/>
                    <a:pt x="1398" y="1459"/>
                    <a:pt x="1396" y="1460"/>
                  </a:cubicBezTo>
                  <a:lnTo>
                    <a:pt x="1396" y="1460"/>
                  </a:lnTo>
                  <a:cubicBezTo>
                    <a:pt x="1398" y="1459"/>
                    <a:pt x="1399" y="1457"/>
                    <a:pt x="1401" y="1456"/>
                  </a:cubicBezTo>
                  <a:close/>
                  <a:moveTo>
                    <a:pt x="2461" y="1870"/>
                  </a:moveTo>
                  <a:cubicBezTo>
                    <a:pt x="2461" y="1871"/>
                    <a:pt x="2462" y="1873"/>
                    <a:pt x="2462" y="1875"/>
                  </a:cubicBezTo>
                  <a:lnTo>
                    <a:pt x="2462" y="1875"/>
                  </a:lnTo>
                  <a:cubicBezTo>
                    <a:pt x="2462" y="1873"/>
                    <a:pt x="2461" y="1871"/>
                    <a:pt x="2461" y="1870"/>
                  </a:cubicBezTo>
                  <a:close/>
                  <a:moveTo>
                    <a:pt x="2464" y="2271"/>
                  </a:moveTo>
                  <a:lnTo>
                    <a:pt x="2464" y="2271"/>
                  </a:lnTo>
                  <a:cubicBezTo>
                    <a:pt x="2464" y="2273"/>
                    <a:pt x="2463" y="2275"/>
                    <a:pt x="2463" y="2278"/>
                  </a:cubicBezTo>
                  <a:cubicBezTo>
                    <a:pt x="2463" y="2275"/>
                    <a:pt x="2464" y="2273"/>
                    <a:pt x="2464" y="2271"/>
                  </a:cubicBezTo>
                  <a:close/>
                  <a:moveTo>
                    <a:pt x="1807" y="1"/>
                  </a:moveTo>
                  <a:cubicBezTo>
                    <a:pt x="1670" y="1"/>
                    <a:pt x="1534" y="17"/>
                    <a:pt x="1395" y="39"/>
                  </a:cubicBezTo>
                  <a:cubicBezTo>
                    <a:pt x="978" y="102"/>
                    <a:pt x="570" y="322"/>
                    <a:pt x="277" y="627"/>
                  </a:cubicBezTo>
                  <a:cubicBezTo>
                    <a:pt x="29" y="886"/>
                    <a:pt x="0" y="1341"/>
                    <a:pt x="277" y="1597"/>
                  </a:cubicBezTo>
                  <a:cubicBezTo>
                    <a:pt x="416" y="1723"/>
                    <a:pt x="598" y="1792"/>
                    <a:pt x="778" y="1792"/>
                  </a:cubicBezTo>
                  <a:cubicBezTo>
                    <a:pt x="949" y="1792"/>
                    <a:pt x="1118" y="1730"/>
                    <a:pt x="1247" y="1597"/>
                  </a:cubicBezTo>
                  <a:cubicBezTo>
                    <a:pt x="1274" y="1568"/>
                    <a:pt x="1302" y="1541"/>
                    <a:pt x="1330" y="1516"/>
                  </a:cubicBezTo>
                  <a:lnTo>
                    <a:pt x="1330" y="1516"/>
                  </a:lnTo>
                  <a:cubicBezTo>
                    <a:pt x="1378" y="1484"/>
                    <a:pt x="1428" y="1456"/>
                    <a:pt x="1479" y="1430"/>
                  </a:cubicBezTo>
                  <a:lnTo>
                    <a:pt x="1479" y="1430"/>
                  </a:lnTo>
                  <a:cubicBezTo>
                    <a:pt x="1545" y="1407"/>
                    <a:pt x="1613" y="1389"/>
                    <a:pt x="1683" y="1375"/>
                  </a:cubicBezTo>
                  <a:lnTo>
                    <a:pt x="1683" y="1375"/>
                  </a:lnTo>
                  <a:cubicBezTo>
                    <a:pt x="1720" y="1372"/>
                    <a:pt x="1757" y="1371"/>
                    <a:pt x="1794" y="1371"/>
                  </a:cubicBezTo>
                  <a:cubicBezTo>
                    <a:pt x="1830" y="1371"/>
                    <a:pt x="1865" y="1372"/>
                    <a:pt x="1901" y="1375"/>
                  </a:cubicBezTo>
                  <a:lnTo>
                    <a:pt x="1901" y="1375"/>
                  </a:lnTo>
                  <a:cubicBezTo>
                    <a:pt x="1963" y="1388"/>
                    <a:pt x="2025" y="1404"/>
                    <a:pt x="2085" y="1424"/>
                  </a:cubicBezTo>
                  <a:lnTo>
                    <a:pt x="2085" y="1424"/>
                  </a:lnTo>
                  <a:cubicBezTo>
                    <a:pt x="2131" y="1447"/>
                    <a:pt x="2175" y="1473"/>
                    <a:pt x="2218" y="1500"/>
                  </a:cubicBezTo>
                  <a:lnTo>
                    <a:pt x="2218" y="1500"/>
                  </a:lnTo>
                  <a:cubicBezTo>
                    <a:pt x="2255" y="1533"/>
                    <a:pt x="2289" y="1568"/>
                    <a:pt x="2322" y="1604"/>
                  </a:cubicBezTo>
                  <a:lnTo>
                    <a:pt x="2322" y="1604"/>
                  </a:lnTo>
                  <a:cubicBezTo>
                    <a:pt x="2356" y="1655"/>
                    <a:pt x="2387" y="1708"/>
                    <a:pt x="2414" y="1763"/>
                  </a:cubicBezTo>
                  <a:lnTo>
                    <a:pt x="2414" y="1763"/>
                  </a:lnTo>
                  <a:cubicBezTo>
                    <a:pt x="2439" y="1831"/>
                    <a:pt x="2458" y="1902"/>
                    <a:pt x="2471" y="1973"/>
                  </a:cubicBezTo>
                  <a:lnTo>
                    <a:pt x="2471" y="1973"/>
                  </a:lnTo>
                  <a:cubicBezTo>
                    <a:pt x="2476" y="2046"/>
                    <a:pt x="2477" y="2119"/>
                    <a:pt x="2472" y="2192"/>
                  </a:cubicBezTo>
                  <a:lnTo>
                    <a:pt x="2472" y="2192"/>
                  </a:lnTo>
                  <a:cubicBezTo>
                    <a:pt x="2459" y="2250"/>
                    <a:pt x="2444" y="2307"/>
                    <a:pt x="2425" y="2363"/>
                  </a:cubicBezTo>
                  <a:lnTo>
                    <a:pt x="2425" y="2363"/>
                  </a:lnTo>
                  <a:cubicBezTo>
                    <a:pt x="2401" y="2410"/>
                    <a:pt x="2375" y="2455"/>
                    <a:pt x="2346" y="2498"/>
                  </a:cubicBezTo>
                  <a:cubicBezTo>
                    <a:pt x="2149" y="2799"/>
                    <a:pt x="2276" y="3271"/>
                    <a:pt x="2592" y="3437"/>
                  </a:cubicBezTo>
                  <a:cubicBezTo>
                    <a:pt x="2705" y="3497"/>
                    <a:pt x="2822" y="3525"/>
                    <a:pt x="2935" y="3525"/>
                  </a:cubicBezTo>
                  <a:cubicBezTo>
                    <a:pt x="3168" y="3525"/>
                    <a:pt x="3388" y="3406"/>
                    <a:pt x="3531" y="3191"/>
                  </a:cubicBezTo>
                  <a:cubicBezTo>
                    <a:pt x="3958" y="2541"/>
                    <a:pt x="3940" y="1638"/>
                    <a:pt x="3548" y="976"/>
                  </a:cubicBezTo>
                  <a:cubicBezTo>
                    <a:pt x="3349" y="644"/>
                    <a:pt x="3049" y="355"/>
                    <a:pt x="2693" y="201"/>
                  </a:cubicBezTo>
                  <a:cubicBezTo>
                    <a:pt x="2455" y="98"/>
                    <a:pt x="2250" y="45"/>
                    <a:pt x="1993" y="12"/>
                  </a:cubicBezTo>
                  <a:cubicBezTo>
                    <a:pt x="1930" y="4"/>
                    <a:pt x="1868" y="1"/>
                    <a:pt x="1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2023868" y="1868050"/>
              <a:ext cx="374228" cy="100813"/>
            </a:xfrm>
            <a:custGeom>
              <a:avLst/>
              <a:gdLst/>
              <a:ahLst/>
              <a:cxnLst/>
              <a:rect l="l" t="t" r="r" b="b"/>
              <a:pathLst>
                <a:path w="12558" h="3383" extrusionOk="0">
                  <a:moveTo>
                    <a:pt x="8035" y="1"/>
                  </a:moveTo>
                  <a:cubicBezTo>
                    <a:pt x="6554" y="1"/>
                    <a:pt x="5041" y="320"/>
                    <a:pt x="3625" y="652"/>
                  </a:cubicBezTo>
                  <a:cubicBezTo>
                    <a:pt x="2596" y="892"/>
                    <a:pt x="1579" y="1191"/>
                    <a:pt x="582" y="1538"/>
                  </a:cubicBezTo>
                  <a:cubicBezTo>
                    <a:pt x="233" y="1661"/>
                    <a:pt x="1" y="2008"/>
                    <a:pt x="102" y="2381"/>
                  </a:cubicBezTo>
                  <a:cubicBezTo>
                    <a:pt x="180" y="2663"/>
                    <a:pt x="467" y="2892"/>
                    <a:pt x="764" y="2892"/>
                  </a:cubicBezTo>
                  <a:cubicBezTo>
                    <a:pt x="825" y="2892"/>
                    <a:pt x="887" y="2882"/>
                    <a:pt x="947" y="2861"/>
                  </a:cubicBezTo>
                  <a:cubicBezTo>
                    <a:pt x="2936" y="2167"/>
                    <a:pt x="5038" y="1618"/>
                    <a:pt x="7144" y="1427"/>
                  </a:cubicBezTo>
                  <a:cubicBezTo>
                    <a:pt x="7490" y="1395"/>
                    <a:pt x="7845" y="1372"/>
                    <a:pt x="8199" y="1372"/>
                  </a:cubicBezTo>
                  <a:cubicBezTo>
                    <a:pt x="8785" y="1372"/>
                    <a:pt x="9370" y="1435"/>
                    <a:pt x="9921" y="1626"/>
                  </a:cubicBezTo>
                  <a:cubicBezTo>
                    <a:pt x="10563" y="1846"/>
                    <a:pt x="11074" y="2241"/>
                    <a:pt x="11178" y="2883"/>
                  </a:cubicBezTo>
                  <a:cubicBezTo>
                    <a:pt x="11225" y="3191"/>
                    <a:pt x="11554" y="3383"/>
                    <a:pt x="11854" y="3383"/>
                  </a:cubicBezTo>
                  <a:cubicBezTo>
                    <a:pt x="11911" y="3383"/>
                    <a:pt x="11968" y="3376"/>
                    <a:pt x="12021" y="3361"/>
                  </a:cubicBezTo>
                  <a:cubicBezTo>
                    <a:pt x="12411" y="3256"/>
                    <a:pt x="12558" y="2885"/>
                    <a:pt x="12499" y="2518"/>
                  </a:cubicBezTo>
                  <a:cubicBezTo>
                    <a:pt x="12249" y="943"/>
                    <a:pt x="10547" y="238"/>
                    <a:pt x="9148" y="67"/>
                  </a:cubicBezTo>
                  <a:cubicBezTo>
                    <a:pt x="8780" y="21"/>
                    <a:pt x="8409" y="1"/>
                    <a:pt x="8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2485143" y="2238405"/>
              <a:ext cx="258664" cy="95598"/>
            </a:xfrm>
            <a:custGeom>
              <a:avLst/>
              <a:gdLst/>
              <a:ahLst/>
              <a:cxnLst/>
              <a:rect l="l" t="t" r="r" b="b"/>
              <a:pathLst>
                <a:path w="8680" h="3208" extrusionOk="0">
                  <a:moveTo>
                    <a:pt x="5940" y="0"/>
                  </a:moveTo>
                  <a:cubicBezTo>
                    <a:pt x="5830" y="0"/>
                    <a:pt x="5720" y="4"/>
                    <a:pt x="5611" y="12"/>
                  </a:cubicBezTo>
                  <a:cubicBezTo>
                    <a:pt x="3900" y="135"/>
                    <a:pt x="2180" y="596"/>
                    <a:pt x="584" y="1210"/>
                  </a:cubicBezTo>
                  <a:cubicBezTo>
                    <a:pt x="238" y="1343"/>
                    <a:pt x="0" y="1671"/>
                    <a:pt x="106" y="2054"/>
                  </a:cubicBezTo>
                  <a:cubicBezTo>
                    <a:pt x="180" y="2326"/>
                    <a:pt x="471" y="2567"/>
                    <a:pt x="765" y="2567"/>
                  </a:cubicBezTo>
                  <a:cubicBezTo>
                    <a:pt x="827" y="2567"/>
                    <a:pt x="889" y="2557"/>
                    <a:pt x="949" y="2534"/>
                  </a:cubicBezTo>
                  <a:cubicBezTo>
                    <a:pt x="2251" y="2032"/>
                    <a:pt x="3603" y="1667"/>
                    <a:pt x="4981" y="1458"/>
                  </a:cubicBezTo>
                  <a:cubicBezTo>
                    <a:pt x="5282" y="1412"/>
                    <a:pt x="5618" y="1357"/>
                    <a:pt x="5946" y="1357"/>
                  </a:cubicBezTo>
                  <a:cubicBezTo>
                    <a:pt x="6204" y="1357"/>
                    <a:pt x="6457" y="1391"/>
                    <a:pt x="6685" y="1492"/>
                  </a:cubicBezTo>
                  <a:cubicBezTo>
                    <a:pt x="6884" y="1579"/>
                    <a:pt x="6980" y="1677"/>
                    <a:pt x="7079" y="1849"/>
                  </a:cubicBezTo>
                  <a:cubicBezTo>
                    <a:pt x="7110" y="1901"/>
                    <a:pt x="7149" y="1993"/>
                    <a:pt x="7155" y="2028"/>
                  </a:cubicBezTo>
                  <a:cubicBezTo>
                    <a:pt x="7154" y="2022"/>
                    <a:pt x="7153" y="2019"/>
                    <a:pt x="7152" y="2019"/>
                  </a:cubicBezTo>
                  <a:lnTo>
                    <a:pt x="7152" y="2019"/>
                  </a:lnTo>
                  <a:cubicBezTo>
                    <a:pt x="7149" y="2019"/>
                    <a:pt x="7154" y="2100"/>
                    <a:pt x="7156" y="2141"/>
                  </a:cubicBezTo>
                  <a:lnTo>
                    <a:pt x="7156" y="2141"/>
                  </a:lnTo>
                  <a:cubicBezTo>
                    <a:pt x="7156" y="2135"/>
                    <a:pt x="7155" y="2133"/>
                    <a:pt x="7153" y="2133"/>
                  </a:cubicBezTo>
                  <a:cubicBezTo>
                    <a:pt x="7147" y="2133"/>
                    <a:pt x="7136" y="2198"/>
                    <a:pt x="7144" y="2198"/>
                  </a:cubicBezTo>
                  <a:cubicBezTo>
                    <a:pt x="7146" y="2198"/>
                    <a:pt x="7150" y="2193"/>
                    <a:pt x="7155" y="2180"/>
                  </a:cubicBezTo>
                  <a:lnTo>
                    <a:pt x="7155" y="2180"/>
                  </a:lnTo>
                  <a:cubicBezTo>
                    <a:pt x="7005" y="2518"/>
                    <a:pt x="7058" y="2918"/>
                    <a:pt x="7401" y="3119"/>
                  </a:cubicBezTo>
                  <a:cubicBezTo>
                    <a:pt x="7501" y="3178"/>
                    <a:pt x="7624" y="3207"/>
                    <a:pt x="7749" y="3207"/>
                  </a:cubicBezTo>
                  <a:cubicBezTo>
                    <a:pt x="7991" y="3207"/>
                    <a:pt x="8240" y="3097"/>
                    <a:pt x="8340" y="2873"/>
                  </a:cubicBezTo>
                  <a:cubicBezTo>
                    <a:pt x="8679" y="2114"/>
                    <a:pt x="8502" y="1290"/>
                    <a:pt x="7914" y="701"/>
                  </a:cubicBezTo>
                  <a:cubicBezTo>
                    <a:pt x="7395" y="178"/>
                    <a:pt x="6658" y="0"/>
                    <a:pt x="5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7909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32147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950675" y="2043800"/>
            <a:ext cx="3480000" cy="1470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4988975" y="768750"/>
            <a:ext cx="1095300" cy="1013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latin typeface="Arial" panose="020B0604020202020204" pitchFamily="34" charset="0"/>
                <a:ea typeface="Arial" panose="020B0604020202020204" pitchFamily="34" charset="0"/>
                <a:cs typeface="Arial" panose="020B0604020202020204" pitchFamily="34" charset="0"/>
                <a:sym typeface="Poppins Extra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4" name="Google Shape;84;p8"/>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5"/>
        <p:cNvGrpSpPr/>
        <p:nvPr/>
      </p:nvGrpSpPr>
      <p:grpSpPr>
        <a:xfrm>
          <a:off x="0" y="0"/>
          <a:ext cx="0" cy="0"/>
          <a:chOff x="0" y="0"/>
          <a:chExt cx="0" cy="0"/>
        </a:xfrm>
      </p:grpSpPr>
      <p:sp>
        <p:nvSpPr>
          <p:cNvPr id="86" name="Google Shape;86;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7" name="Google Shape;87;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9"/>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12"/>
          <p:cNvSpPr txBox="1">
            <a:spLocks noGrp="1"/>
          </p:cNvSpPr>
          <p:nvPr>
            <p:ph type="title" idx="2" hasCustomPrompt="1"/>
          </p:nvPr>
        </p:nvSpPr>
        <p:spPr>
          <a:xfrm>
            <a:off x="903278" y="1745362"/>
            <a:ext cx="7314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Arial" panose="020B0604020202020204" pitchFamily="34" charset="0"/>
                <a:ea typeface="Arial" panose="020B0604020202020204" pitchFamily="34" charset="0"/>
                <a:cs typeface="Arial" panose="020B0604020202020204" pitchFamily="34" charset="0"/>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7" name="Google Shape;97;p12"/>
          <p:cNvSpPr txBox="1">
            <a:spLocks noGrp="1"/>
          </p:cNvSpPr>
          <p:nvPr>
            <p:ph type="title" idx="3" hasCustomPrompt="1"/>
          </p:nvPr>
        </p:nvSpPr>
        <p:spPr>
          <a:xfrm>
            <a:off x="903278" y="3197103"/>
            <a:ext cx="7314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Arial" panose="020B0604020202020204" pitchFamily="34" charset="0"/>
                <a:ea typeface="Arial" panose="020B0604020202020204" pitchFamily="34" charset="0"/>
                <a:cs typeface="Arial" panose="020B0604020202020204" pitchFamily="34" charset="0"/>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 name="Google Shape;98;p12"/>
          <p:cNvSpPr txBox="1">
            <a:spLocks noGrp="1"/>
          </p:cNvSpPr>
          <p:nvPr>
            <p:ph type="title" idx="4" hasCustomPrompt="1"/>
          </p:nvPr>
        </p:nvSpPr>
        <p:spPr>
          <a:xfrm>
            <a:off x="4842936" y="1745362"/>
            <a:ext cx="7449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Arial" panose="020B0604020202020204" pitchFamily="34" charset="0"/>
                <a:ea typeface="Arial" panose="020B0604020202020204" pitchFamily="34" charset="0"/>
                <a:cs typeface="Arial" panose="020B0604020202020204" pitchFamily="34" charset="0"/>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 name="Google Shape;99;p12"/>
          <p:cNvSpPr txBox="1">
            <a:spLocks noGrp="1"/>
          </p:cNvSpPr>
          <p:nvPr>
            <p:ph type="title" idx="5" hasCustomPrompt="1"/>
          </p:nvPr>
        </p:nvSpPr>
        <p:spPr>
          <a:xfrm>
            <a:off x="4842936" y="3197103"/>
            <a:ext cx="744900" cy="738600"/>
          </a:xfrm>
          <a:prstGeom prst="rect">
            <a:avLst/>
          </a:prstGeom>
          <a:solidFill>
            <a:schemeClr val="accent1"/>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3000">
                <a:solidFill>
                  <a:schemeClr val="lt1"/>
                </a:solidFill>
                <a:latin typeface="Arial" panose="020B0604020202020204" pitchFamily="34" charset="0"/>
                <a:ea typeface="Arial" panose="020B0604020202020204" pitchFamily="34" charset="0"/>
                <a:cs typeface="Arial" panose="020B0604020202020204" pitchFamily="34" charset="0"/>
                <a:sym typeface="Poppin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0" name="Google Shape;100;p12"/>
          <p:cNvSpPr txBox="1">
            <a:spLocks noGrp="1"/>
          </p:cNvSpPr>
          <p:nvPr>
            <p:ph type="subTitle" idx="1"/>
          </p:nvPr>
        </p:nvSpPr>
        <p:spPr>
          <a:xfrm>
            <a:off x="1752550" y="1869675"/>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Arial" panose="020B0604020202020204" pitchFamily="34" charset="0"/>
                <a:ea typeface="Arial" panose="020B0604020202020204" pitchFamily="34" charset="0"/>
                <a:cs typeface="Arial" panose="020B0604020202020204" pitchFamily="34" charset="0"/>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1" name="Google Shape;101;p12"/>
          <p:cNvSpPr txBox="1">
            <a:spLocks noGrp="1"/>
          </p:cNvSpPr>
          <p:nvPr>
            <p:ph type="subTitle" idx="6"/>
          </p:nvPr>
        </p:nvSpPr>
        <p:spPr>
          <a:xfrm>
            <a:off x="5705700" y="1869675"/>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Arial" panose="020B0604020202020204" pitchFamily="34" charset="0"/>
                <a:ea typeface="Arial" panose="020B0604020202020204" pitchFamily="34" charset="0"/>
                <a:cs typeface="Arial" panose="020B0604020202020204" pitchFamily="34" charset="0"/>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2" name="Google Shape;102;p12"/>
          <p:cNvSpPr txBox="1">
            <a:spLocks noGrp="1"/>
          </p:cNvSpPr>
          <p:nvPr>
            <p:ph type="subTitle" idx="7"/>
          </p:nvPr>
        </p:nvSpPr>
        <p:spPr>
          <a:xfrm>
            <a:off x="1752550" y="3328653"/>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Arial" panose="020B0604020202020204" pitchFamily="34" charset="0"/>
                <a:ea typeface="Arial" panose="020B0604020202020204" pitchFamily="34" charset="0"/>
                <a:cs typeface="Arial" panose="020B0604020202020204" pitchFamily="34" charset="0"/>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3" name="Google Shape;103;p12"/>
          <p:cNvSpPr txBox="1">
            <a:spLocks noGrp="1"/>
          </p:cNvSpPr>
          <p:nvPr>
            <p:ph type="subTitle" idx="8"/>
          </p:nvPr>
        </p:nvSpPr>
        <p:spPr>
          <a:xfrm>
            <a:off x="5705700" y="3328653"/>
            <a:ext cx="1485900" cy="4755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2200">
                <a:latin typeface="Arial" panose="020B0604020202020204" pitchFamily="34" charset="0"/>
                <a:ea typeface="Arial" panose="020B0604020202020204" pitchFamily="34" charset="0"/>
                <a:cs typeface="Arial" panose="020B0604020202020204" pitchFamily="34" charset="0"/>
                <a:sym typeface="Poppins SemiBold"/>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1600"/>
              </a:spcBef>
              <a:spcAft>
                <a:spcPts val="0"/>
              </a:spcAft>
              <a:buSzPts val="2000"/>
              <a:buFont typeface="Montserrat"/>
              <a:buNone/>
              <a:defRPr sz="2000">
                <a:latin typeface="Montserrat"/>
                <a:ea typeface="Montserrat"/>
                <a:cs typeface="Montserrat"/>
                <a:sym typeface="Montserrat"/>
              </a:defRPr>
            </a:lvl3pPr>
            <a:lvl4pPr lvl="3" rtl="0">
              <a:spcBef>
                <a:spcPts val="1600"/>
              </a:spcBef>
              <a:spcAft>
                <a:spcPts val="0"/>
              </a:spcAft>
              <a:buSzPts val="2000"/>
              <a:buFont typeface="Montserrat"/>
              <a:buNone/>
              <a:defRPr sz="2000">
                <a:latin typeface="Montserrat"/>
                <a:ea typeface="Montserrat"/>
                <a:cs typeface="Montserrat"/>
                <a:sym typeface="Montserrat"/>
              </a:defRPr>
            </a:lvl4pPr>
            <a:lvl5pPr lvl="4" rtl="0">
              <a:spcBef>
                <a:spcPts val="1600"/>
              </a:spcBef>
              <a:spcAft>
                <a:spcPts val="0"/>
              </a:spcAft>
              <a:buSzPts val="2000"/>
              <a:buFont typeface="Montserrat"/>
              <a:buNone/>
              <a:defRPr sz="2000">
                <a:latin typeface="Montserrat"/>
                <a:ea typeface="Montserrat"/>
                <a:cs typeface="Montserrat"/>
                <a:sym typeface="Montserrat"/>
              </a:defRPr>
            </a:lvl5pPr>
            <a:lvl6pPr lvl="5" rtl="0">
              <a:spcBef>
                <a:spcPts val="1600"/>
              </a:spcBef>
              <a:spcAft>
                <a:spcPts val="0"/>
              </a:spcAft>
              <a:buSzPts val="2000"/>
              <a:buFont typeface="Montserrat"/>
              <a:buNone/>
              <a:defRPr sz="2000">
                <a:latin typeface="Montserrat"/>
                <a:ea typeface="Montserrat"/>
                <a:cs typeface="Montserrat"/>
                <a:sym typeface="Montserrat"/>
              </a:defRPr>
            </a:lvl6pPr>
            <a:lvl7pPr lvl="6" rtl="0">
              <a:spcBef>
                <a:spcPts val="1600"/>
              </a:spcBef>
              <a:spcAft>
                <a:spcPts val="0"/>
              </a:spcAft>
              <a:buSzPts val="2000"/>
              <a:buFont typeface="Montserrat"/>
              <a:buNone/>
              <a:defRPr sz="2000">
                <a:latin typeface="Montserrat"/>
                <a:ea typeface="Montserrat"/>
                <a:cs typeface="Montserrat"/>
                <a:sym typeface="Montserrat"/>
              </a:defRPr>
            </a:lvl7pPr>
            <a:lvl8pPr lvl="7" rtl="0">
              <a:spcBef>
                <a:spcPts val="1600"/>
              </a:spcBef>
              <a:spcAft>
                <a:spcPts val="0"/>
              </a:spcAft>
              <a:buSzPts val="2000"/>
              <a:buFont typeface="Montserrat"/>
              <a:buNone/>
              <a:defRPr sz="2000">
                <a:latin typeface="Montserrat"/>
                <a:ea typeface="Montserrat"/>
                <a:cs typeface="Montserrat"/>
                <a:sym typeface="Montserrat"/>
              </a:defRPr>
            </a:lvl8pPr>
            <a:lvl9pPr lvl="8" rtl="0">
              <a:spcBef>
                <a:spcPts val="1600"/>
              </a:spcBef>
              <a:spcAft>
                <a:spcPts val="1600"/>
              </a:spcAft>
              <a:buSzPts val="2000"/>
              <a:buFont typeface="Montserrat"/>
              <a:buNone/>
              <a:defRPr sz="2000">
                <a:latin typeface="Montserrat"/>
                <a:ea typeface="Montserrat"/>
                <a:cs typeface="Montserrat"/>
                <a:sym typeface="Montserrat"/>
              </a:defRPr>
            </a:lvl9pPr>
          </a:lstStyle>
          <a:p>
            <a:endParaRPr/>
          </a:p>
        </p:txBody>
      </p:sp>
      <p:sp>
        <p:nvSpPr>
          <p:cNvPr id="104" name="Google Shape;104;p12"/>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12"/>
          <p:cNvGrpSpPr/>
          <p:nvPr/>
        </p:nvGrpSpPr>
        <p:grpSpPr>
          <a:xfrm>
            <a:off x="7908406" y="270005"/>
            <a:ext cx="744937" cy="922743"/>
            <a:chOff x="7346500" y="331825"/>
            <a:chExt cx="894712" cy="1108267"/>
          </a:xfrm>
        </p:grpSpPr>
        <p:sp>
          <p:nvSpPr>
            <p:cNvPr id="106" name="Google Shape;106;p12"/>
            <p:cNvSpPr/>
            <p:nvPr/>
          </p:nvSpPr>
          <p:spPr>
            <a:xfrm>
              <a:off x="7346500" y="331825"/>
              <a:ext cx="894712" cy="1108267"/>
            </a:xfrm>
            <a:custGeom>
              <a:avLst/>
              <a:gdLst/>
              <a:ahLst/>
              <a:cxnLst/>
              <a:rect l="l" t="t" r="r" b="b"/>
              <a:pathLst>
                <a:path w="21631" h="26794" extrusionOk="0">
                  <a:moveTo>
                    <a:pt x="6026" y="1579"/>
                  </a:moveTo>
                  <a:cubicBezTo>
                    <a:pt x="6092" y="1579"/>
                    <a:pt x="6160" y="1582"/>
                    <a:pt x="6229" y="1587"/>
                  </a:cubicBezTo>
                  <a:cubicBezTo>
                    <a:pt x="6745" y="1627"/>
                    <a:pt x="7268" y="1706"/>
                    <a:pt x="7792" y="1804"/>
                  </a:cubicBezTo>
                  <a:cubicBezTo>
                    <a:pt x="7731" y="2108"/>
                    <a:pt x="7671" y="2414"/>
                    <a:pt x="7610" y="2719"/>
                  </a:cubicBezTo>
                  <a:cubicBezTo>
                    <a:pt x="7603" y="2755"/>
                    <a:pt x="7602" y="2789"/>
                    <a:pt x="7604" y="2821"/>
                  </a:cubicBezTo>
                  <a:cubicBezTo>
                    <a:pt x="7590" y="2976"/>
                    <a:pt x="7666" y="3130"/>
                    <a:pt x="7866" y="3171"/>
                  </a:cubicBezTo>
                  <a:cubicBezTo>
                    <a:pt x="10971" y="3786"/>
                    <a:pt x="14074" y="4405"/>
                    <a:pt x="17202" y="4890"/>
                  </a:cubicBezTo>
                  <a:cubicBezTo>
                    <a:pt x="17228" y="4894"/>
                    <a:pt x="17254" y="4896"/>
                    <a:pt x="17281" y="4896"/>
                  </a:cubicBezTo>
                  <a:cubicBezTo>
                    <a:pt x="17445" y="4896"/>
                    <a:pt x="17617" y="4817"/>
                    <a:pt x="17652" y="4634"/>
                  </a:cubicBezTo>
                  <a:cubicBezTo>
                    <a:pt x="17712" y="4333"/>
                    <a:pt x="17771" y="4033"/>
                    <a:pt x="17831" y="3732"/>
                  </a:cubicBezTo>
                  <a:cubicBezTo>
                    <a:pt x="19003" y="3875"/>
                    <a:pt x="20744" y="4076"/>
                    <a:pt x="20808" y="5182"/>
                  </a:cubicBezTo>
                  <a:cubicBezTo>
                    <a:pt x="20846" y="5824"/>
                    <a:pt x="20547" y="6615"/>
                    <a:pt x="20429" y="7239"/>
                  </a:cubicBezTo>
                  <a:cubicBezTo>
                    <a:pt x="20187" y="8528"/>
                    <a:pt x="19943" y="9818"/>
                    <a:pt x="19699" y="11108"/>
                  </a:cubicBezTo>
                  <a:cubicBezTo>
                    <a:pt x="19054" y="14535"/>
                    <a:pt x="18407" y="17962"/>
                    <a:pt x="17760" y="21389"/>
                  </a:cubicBezTo>
                  <a:cubicBezTo>
                    <a:pt x="17559" y="22455"/>
                    <a:pt x="17358" y="23520"/>
                    <a:pt x="17157" y="24585"/>
                  </a:cubicBezTo>
                  <a:cubicBezTo>
                    <a:pt x="17128" y="24744"/>
                    <a:pt x="17131" y="25040"/>
                    <a:pt x="17045" y="25180"/>
                  </a:cubicBezTo>
                  <a:cubicBezTo>
                    <a:pt x="17041" y="25187"/>
                    <a:pt x="15853" y="25996"/>
                    <a:pt x="15838" y="26000"/>
                  </a:cubicBezTo>
                  <a:cubicBezTo>
                    <a:pt x="15818" y="26004"/>
                    <a:pt x="15795" y="26006"/>
                    <a:pt x="15769" y="26006"/>
                  </a:cubicBezTo>
                  <a:cubicBezTo>
                    <a:pt x="15544" y="26006"/>
                    <a:pt x="15108" y="25865"/>
                    <a:pt x="14905" y="25828"/>
                  </a:cubicBezTo>
                  <a:cubicBezTo>
                    <a:pt x="14126" y="25684"/>
                    <a:pt x="13349" y="25540"/>
                    <a:pt x="12572" y="25397"/>
                  </a:cubicBezTo>
                  <a:cubicBezTo>
                    <a:pt x="9251" y="24782"/>
                    <a:pt x="5932" y="24151"/>
                    <a:pt x="2615" y="23512"/>
                  </a:cubicBezTo>
                  <a:cubicBezTo>
                    <a:pt x="1693" y="23335"/>
                    <a:pt x="812" y="23183"/>
                    <a:pt x="831" y="22064"/>
                  </a:cubicBezTo>
                  <a:cubicBezTo>
                    <a:pt x="837" y="21719"/>
                    <a:pt x="968" y="21335"/>
                    <a:pt x="1032" y="20997"/>
                  </a:cubicBezTo>
                  <a:cubicBezTo>
                    <a:pt x="1256" y="19813"/>
                    <a:pt x="1479" y="18629"/>
                    <a:pt x="1702" y="17445"/>
                  </a:cubicBezTo>
                  <a:cubicBezTo>
                    <a:pt x="2028" y="15714"/>
                    <a:pt x="2355" y="13983"/>
                    <a:pt x="2682" y="12252"/>
                  </a:cubicBezTo>
                  <a:cubicBezTo>
                    <a:pt x="3060" y="10244"/>
                    <a:pt x="3438" y="8237"/>
                    <a:pt x="3818" y="6230"/>
                  </a:cubicBezTo>
                  <a:cubicBezTo>
                    <a:pt x="4038" y="5061"/>
                    <a:pt x="4177" y="3837"/>
                    <a:pt x="4486" y="2688"/>
                  </a:cubicBezTo>
                  <a:cubicBezTo>
                    <a:pt x="4682" y="1956"/>
                    <a:pt x="5237" y="1579"/>
                    <a:pt x="6026" y="1579"/>
                  </a:cubicBezTo>
                  <a:close/>
                  <a:moveTo>
                    <a:pt x="8464" y="0"/>
                  </a:moveTo>
                  <a:cubicBezTo>
                    <a:pt x="8301" y="0"/>
                    <a:pt x="8132" y="90"/>
                    <a:pt x="8097" y="265"/>
                  </a:cubicBezTo>
                  <a:cubicBezTo>
                    <a:pt x="8038" y="562"/>
                    <a:pt x="7978" y="860"/>
                    <a:pt x="7920" y="1157"/>
                  </a:cubicBezTo>
                  <a:cubicBezTo>
                    <a:pt x="7576" y="1094"/>
                    <a:pt x="7234" y="1030"/>
                    <a:pt x="6890" y="968"/>
                  </a:cubicBezTo>
                  <a:cubicBezTo>
                    <a:pt x="6446" y="885"/>
                    <a:pt x="5872" y="713"/>
                    <a:pt x="5340" y="713"/>
                  </a:cubicBezTo>
                  <a:cubicBezTo>
                    <a:pt x="4994" y="713"/>
                    <a:pt x="4665" y="786"/>
                    <a:pt x="4402" y="1006"/>
                  </a:cubicBezTo>
                  <a:cubicBezTo>
                    <a:pt x="3781" y="1525"/>
                    <a:pt x="3733" y="2736"/>
                    <a:pt x="3592" y="3483"/>
                  </a:cubicBezTo>
                  <a:cubicBezTo>
                    <a:pt x="3123" y="5968"/>
                    <a:pt x="2655" y="8453"/>
                    <a:pt x="2185" y="10938"/>
                  </a:cubicBezTo>
                  <a:cubicBezTo>
                    <a:pt x="1883" y="12541"/>
                    <a:pt x="1581" y="14145"/>
                    <a:pt x="1278" y="15749"/>
                  </a:cubicBezTo>
                  <a:cubicBezTo>
                    <a:pt x="874" y="17894"/>
                    <a:pt x="257" y="20098"/>
                    <a:pt x="64" y="22275"/>
                  </a:cubicBezTo>
                  <a:cubicBezTo>
                    <a:pt x="0" y="22999"/>
                    <a:pt x="189" y="23529"/>
                    <a:pt x="858" y="23858"/>
                  </a:cubicBezTo>
                  <a:cubicBezTo>
                    <a:pt x="2003" y="24421"/>
                    <a:pt x="3675" y="24461"/>
                    <a:pt x="4924" y="24702"/>
                  </a:cubicBezTo>
                  <a:cubicBezTo>
                    <a:pt x="6603" y="25024"/>
                    <a:pt x="8282" y="25345"/>
                    <a:pt x="9963" y="25657"/>
                  </a:cubicBezTo>
                  <a:cubicBezTo>
                    <a:pt x="10845" y="25820"/>
                    <a:pt x="11728" y="25983"/>
                    <a:pt x="12610" y="26147"/>
                  </a:cubicBezTo>
                  <a:cubicBezTo>
                    <a:pt x="13696" y="26347"/>
                    <a:pt x="14975" y="26794"/>
                    <a:pt x="16109" y="26794"/>
                  </a:cubicBezTo>
                  <a:cubicBezTo>
                    <a:pt x="16196" y="26794"/>
                    <a:pt x="16282" y="26791"/>
                    <a:pt x="16368" y="26786"/>
                  </a:cubicBezTo>
                  <a:cubicBezTo>
                    <a:pt x="17494" y="26710"/>
                    <a:pt x="17692" y="25694"/>
                    <a:pt x="17865" y="24780"/>
                  </a:cubicBezTo>
                  <a:lnTo>
                    <a:pt x="20126" y="12790"/>
                  </a:lnTo>
                  <a:cubicBezTo>
                    <a:pt x="20587" y="10347"/>
                    <a:pt x="21218" y="7877"/>
                    <a:pt x="21513" y="5409"/>
                  </a:cubicBezTo>
                  <a:cubicBezTo>
                    <a:pt x="21631" y="4431"/>
                    <a:pt x="21358" y="3831"/>
                    <a:pt x="20398" y="3526"/>
                  </a:cubicBezTo>
                  <a:cubicBezTo>
                    <a:pt x="19629" y="3281"/>
                    <a:pt x="18803" y="3130"/>
                    <a:pt x="17977" y="2997"/>
                  </a:cubicBezTo>
                  <a:cubicBezTo>
                    <a:pt x="18032" y="2724"/>
                    <a:pt x="18086" y="2451"/>
                    <a:pt x="18140" y="2179"/>
                  </a:cubicBezTo>
                  <a:cubicBezTo>
                    <a:pt x="18175" y="2002"/>
                    <a:pt x="18090" y="1760"/>
                    <a:pt x="17884" y="1728"/>
                  </a:cubicBezTo>
                  <a:cubicBezTo>
                    <a:pt x="14755" y="1243"/>
                    <a:pt x="11653" y="624"/>
                    <a:pt x="8548" y="9"/>
                  </a:cubicBezTo>
                  <a:cubicBezTo>
                    <a:pt x="8520" y="3"/>
                    <a:pt x="8492" y="0"/>
                    <a:pt x="8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7584339" y="572185"/>
              <a:ext cx="516369" cy="126528"/>
            </a:xfrm>
            <a:custGeom>
              <a:avLst/>
              <a:gdLst/>
              <a:ahLst/>
              <a:cxnLst/>
              <a:rect l="l" t="t" r="r" b="b"/>
              <a:pathLst>
                <a:path w="12484" h="3059" extrusionOk="0">
                  <a:moveTo>
                    <a:pt x="545" y="0"/>
                  </a:moveTo>
                  <a:cubicBezTo>
                    <a:pt x="146" y="0"/>
                    <a:pt x="0" y="627"/>
                    <a:pt x="434" y="716"/>
                  </a:cubicBezTo>
                  <a:cubicBezTo>
                    <a:pt x="4241" y="1493"/>
                    <a:pt x="8047" y="2271"/>
                    <a:pt x="11854" y="3050"/>
                  </a:cubicBezTo>
                  <a:cubicBezTo>
                    <a:pt x="11883" y="3055"/>
                    <a:pt x="11910" y="3058"/>
                    <a:pt x="11937" y="3058"/>
                  </a:cubicBezTo>
                  <a:cubicBezTo>
                    <a:pt x="12337" y="3058"/>
                    <a:pt x="12483" y="2432"/>
                    <a:pt x="12049" y="2343"/>
                  </a:cubicBezTo>
                  <a:cubicBezTo>
                    <a:pt x="8243" y="1565"/>
                    <a:pt x="4435" y="787"/>
                    <a:pt x="628" y="9"/>
                  </a:cubicBezTo>
                  <a:cubicBezTo>
                    <a:pt x="600" y="3"/>
                    <a:pt x="572"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a:off x="7562168" y="691310"/>
              <a:ext cx="516369" cy="126528"/>
            </a:xfrm>
            <a:custGeom>
              <a:avLst/>
              <a:gdLst/>
              <a:ahLst/>
              <a:cxnLst/>
              <a:rect l="l" t="t" r="r" b="b"/>
              <a:pathLst>
                <a:path w="12484" h="3059" extrusionOk="0">
                  <a:moveTo>
                    <a:pt x="547" y="0"/>
                  </a:moveTo>
                  <a:cubicBezTo>
                    <a:pt x="146" y="0"/>
                    <a:pt x="1" y="627"/>
                    <a:pt x="434" y="715"/>
                  </a:cubicBezTo>
                  <a:cubicBezTo>
                    <a:pt x="4241" y="1493"/>
                    <a:pt x="8048" y="2272"/>
                    <a:pt x="11856" y="3050"/>
                  </a:cubicBezTo>
                  <a:cubicBezTo>
                    <a:pt x="11884" y="3056"/>
                    <a:pt x="11912" y="3058"/>
                    <a:pt x="11938" y="3058"/>
                  </a:cubicBezTo>
                  <a:cubicBezTo>
                    <a:pt x="12338" y="3058"/>
                    <a:pt x="12484" y="2432"/>
                    <a:pt x="12050" y="2344"/>
                  </a:cubicBezTo>
                  <a:cubicBezTo>
                    <a:pt x="8243" y="1565"/>
                    <a:pt x="4436" y="787"/>
                    <a:pt x="630" y="9"/>
                  </a:cubicBezTo>
                  <a:cubicBezTo>
                    <a:pt x="601" y="3"/>
                    <a:pt x="573"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
            <p:cNvSpPr/>
            <p:nvPr/>
          </p:nvSpPr>
          <p:spPr>
            <a:xfrm>
              <a:off x="7539997" y="810435"/>
              <a:ext cx="516369" cy="126528"/>
            </a:xfrm>
            <a:custGeom>
              <a:avLst/>
              <a:gdLst/>
              <a:ahLst/>
              <a:cxnLst/>
              <a:rect l="l" t="t" r="r" b="b"/>
              <a:pathLst>
                <a:path w="12484" h="3059" extrusionOk="0">
                  <a:moveTo>
                    <a:pt x="547" y="1"/>
                  </a:moveTo>
                  <a:cubicBezTo>
                    <a:pt x="148" y="1"/>
                    <a:pt x="1" y="628"/>
                    <a:pt x="435" y="717"/>
                  </a:cubicBezTo>
                  <a:cubicBezTo>
                    <a:pt x="4243" y="1495"/>
                    <a:pt x="8049" y="2273"/>
                    <a:pt x="11856" y="3050"/>
                  </a:cubicBezTo>
                  <a:cubicBezTo>
                    <a:pt x="11885" y="3056"/>
                    <a:pt x="11912" y="3059"/>
                    <a:pt x="11939" y="3059"/>
                  </a:cubicBezTo>
                  <a:cubicBezTo>
                    <a:pt x="12338" y="3059"/>
                    <a:pt x="12484" y="2432"/>
                    <a:pt x="12050" y="2344"/>
                  </a:cubicBezTo>
                  <a:cubicBezTo>
                    <a:pt x="8244" y="1566"/>
                    <a:pt x="4437" y="787"/>
                    <a:pt x="630" y="9"/>
                  </a:cubicBezTo>
                  <a:cubicBezTo>
                    <a:pt x="601" y="3"/>
                    <a:pt x="574"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a:off x="7517909" y="929560"/>
              <a:ext cx="516369" cy="126569"/>
            </a:xfrm>
            <a:custGeom>
              <a:avLst/>
              <a:gdLst/>
              <a:ahLst/>
              <a:cxnLst/>
              <a:rect l="l" t="t" r="r" b="b"/>
              <a:pathLst>
                <a:path w="12484" h="3060" extrusionOk="0">
                  <a:moveTo>
                    <a:pt x="546" y="1"/>
                  </a:moveTo>
                  <a:cubicBezTo>
                    <a:pt x="146" y="1"/>
                    <a:pt x="0" y="627"/>
                    <a:pt x="434" y="717"/>
                  </a:cubicBezTo>
                  <a:cubicBezTo>
                    <a:pt x="4241" y="1495"/>
                    <a:pt x="8048" y="2272"/>
                    <a:pt x="11854" y="3050"/>
                  </a:cubicBezTo>
                  <a:cubicBezTo>
                    <a:pt x="11883" y="3056"/>
                    <a:pt x="11911" y="3059"/>
                    <a:pt x="11937" y="3059"/>
                  </a:cubicBezTo>
                  <a:cubicBezTo>
                    <a:pt x="12337" y="3059"/>
                    <a:pt x="12483" y="2433"/>
                    <a:pt x="12050" y="2344"/>
                  </a:cubicBezTo>
                  <a:cubicBezTo>
                    <a:pt x="8243" y="1566"/>
                    <a:pt x="4435" y="788"/>
                    <a:pt x="628" y="10"/>
                  </a:cubicBezTo>
                  <a:cubicBezTo>
                    <a:pt x="600" y="4"/>
                    <a:pt x="572"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a:off x="7495739" y="1048727"/>
              <a:ext cx="516411" cy="126569"/>
            </a:xfrm>
            <a:custGeom>
              <a:avLst/>
              <a:gdLst/>
              <a:ahLst/>
              <a:cxnLst/>
              <a:rect l="l" t="t" r="r" b="b"/>
              <a:pathLst>
                <a:path w="12485" h="3060" extrusionOk="0">
                  <a:moveTo>
                    <a:pt x="547" y="0"/>
                  </a:moveTo>
                  <a:cubicBezTo>
                    <a:pt x="147" y="0"/>
                    <a:pt x="1" y="628"/>
                    <a:pt x="435" y="716"/>
                  </a:cubicBezTo>
                  <a:cubicBezTo>
                    <a:pt x="4241" y="1494"/>
                    <a:pt x="8049" y="2272"/>
                    <a:pt x="11856" y="3051"/>
                  </a:cubicBezTo>
                  <a:cubicBezTo>
                    <a:pt x="11884" y="3057"/>
                    <a:pt x="11912" y="3059"/>
                    <a:pt x="11938" y="3059"/>
                  </a:cubicBezTo>
                  <a:cubicBezTo>
                    <a:pt x="12338" y="3059"/>
                    <a:pt x="12484" y="2432"/>
                    <a:pt x="12050" y="2343"/>
                  </a:cubicBezTo>
                  <a:cubicBezTo>
                    <a:pt x="8243" y="1565"/>
                    <a:pt x="4437" y="787"/>
                    <a:pt x="630" y="9"/>
                  </a:cubicBezTo>
                  <a:cubicBezTo>
                    <a:pt x="601" y="3"/>
                    <a:pt x="574"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7473609" y="1167893"/>
              <a:ext cx="516411" cy="126528"/>
            </a:xfrm>
            <a:custGeom>
              <a:avLst/>
              <a:gdLst/>
              <a:ahLst/>
              <a:cxnLst/>
              <a:rect l="l" t="t" r="r" b="b"/>
              <a:pathLst>
                <a:path w="12485" h="3059" extrusionOk="0">
                  <a:moveTo>
                    <a:pt x="546" y="1"/>
                  </a:moveTo>
                  <a:cubicBezTo>
                    <a:pt x="147" y="1"/>
                    <a:pt x="0" y="627"/>
                    <a:pt x="434" y="716"/>
                  </a:cubicBezTo>
                  <a:cubicBezTo>
                    <a:pt x="4242" y="1494"/>
                    <a:pt x="8048" y="2272"/>
                    <a:pt x="11855" y="3050"/>
                  </a:cubicBezTo>
                  <a:cubicBezTo>
                    <a:pt x="11884" y="3056"/>
                    <a:pt x="11911" y="3059"/>
                    <a:pt x="11937" y="3059"/>
                  </a:cubicBezTo>
                  <a:cubicBezTo>
                    <a:pt x="12337" y="3059"/>
                    <a:pt x="12485" y="2431"/>
                    <a:pt x="12051" y="2343"/>
                  </a:cubicBezTo>
                  <a:cubicBezTo>
                    <a:pt x="8243" y="1564"/>
                    <a:pt x="4436" y="786"/>
                    <a:pt x="629" y="9"/>
                  </a:cubicBezTo>
                  <a:cubicBezTo>
                    <a:pt x="601" y="3"/>
                    <a:pt x="573"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12"/>
          <p:cNvGrpSpPr/>
          <p:nvPr/>
        </p:nvGrpSpPr>
        <p:grpSpPr>
          <a:xfrm>
            <a:off x="7513065" y="3248872"/>
            <a:ext cx="1680402" cy="1179505"/>
            <a:chOff x="7513065" y="3248872"/>
            <a:chExt cx="1680402" cy="1179505"/>
          </a:xfrm>
        </p:grpSpPr>
        <p:sp>
          <p:nvSpPr>
            <p:cNvPr id="114" name="Google Shape;114;p12"/>
            <p:cNvSpPr/>
            <p:nvPr/>
          </p:nvSpPr>
          <p:spPr>
            <a:xfrm flipH="1">
              <a:off x="7513065" y="3248872"/>
              <a:ext cx="1680402" cy="1179505"/>
            </a:xfrm>
            <a:custGeom>
              <a:avLst/>
              <a:gdLst/>
              <a:ahLst/>
              <a:cxnLst/>
              <a:rect l="l" t="t" r="r" b="b"/>
              <a:pathLst>
                <a:path w="65737" h="46142" extrusionOk="0">
                  <a:moveTo>
                    <a:pt x="44443" y="1644"/>
                  </a:moveTo>
                  <a:cubicBezTo>
                    <a:pt x="44481" y="1644"/>
                    <a:pt x="44520" y="1645"/>
                    <a:pt x="44559" y="1647"/>
                  </a:cubicBezTo>
                  <a:cubicBezTo>
                    <a:pt x="44618" y="1650"/>
                    <a:pt x="44677" y="1651"/>
                    <a:pt x="44737" y="1651"/>
                  </a:cubicBezTo>
                  <a:cubicBezTo>
                    <a:pt x="44818" y="1651"/>
                    <a:pt x="44900" y="1649"/>
                    <a:pt x="44981" y="1649"/>
                  </a:cubicBezTo>
                  <a:cubicBezTo>
                    <a:pt x="45461" y="1649"/>
                    <a:pt x="45938" y="1698"/>
                    <a:pt x="46267" y="2363"/>
                  </a:cubicBezTo>
                  <a:cubicBezTo>
                    <a:pt x="46163" y="2414"/>
                    <a:pt x="46066" y="2467"/>
                    <a:pt x="45962" y="2510"/>
                  </a:cubicBezTo>
                  <a:cubicBezTo>
                    <a:pt x="44980" y="2931"/>
                    <a:pt x="43993" y="3341"/>
                    <a:pt x="43019" y="3778"/>
                  </a:cubicBezTo>
                  <a:cubicBezTo>
                    <a:pt x="42903" y="3831"/>
                    <a:pt x="42803" y="3858"/>
                    <a:pt x="42715" y="3858"/>
                  </a:cubicBezTo>
                  <a:cubicBezTo>
                    <a:pt x="42532" y="3858"/>
                    <a:pt x="42407" y="3739"/>
                    <a:pt x="42318" y="3490"/>
                  </a:cubicBezTo>
                  <a:cubicBezTo>
                    <a:pt x="42807" y="2611"/>
                    <a:pt x="43220" y="1644"/>
                    <a:pt x="44443" y="1644"/>
                  </a:cubicBezTo>
                  <a:close/>
                  <a:moveTo>
                    <a:pt x="40284" y="4115"/>
                  </a:moveTo>
                  <a:cubicBezTo>
                    <a:pt x="40602" y="4115"/>
                    <a:pt x="40927" y="4243"/>
                    <a:pt x="41208" y="4659"/>
                  </a:cubicBezTo>
                  <a:cubicBezTo>
                    <a:pt x="40138" y="5197"/>
                    <a:pt x="39123" y="5709"/>
                    <a:pt x="37886" y="6331"/>
                  </a:cubicBezTo>
                  <a:cubicBezTo>
                    <a:pt x="38093" y="5111"/>
                    <a:pt x="38755" y="4584"/>
                    <a:pt x="39539" y="4288"/>
                  </a:cubicBezTo>
                  <a:cubicBezTo>
                    <a:pt x="39763" y="4203"/>
                    <a:pt x="40021" y="4115"/>
                    <a:pt x="40284" y="4115"/>
                  </a:cubicBezTo>
                  <a:close/>
                  <a:moveTo>
                    <a:pt x="34688" y="6398"/>
                  </a:moveTo>
                  <a:cubicBezTo>
                    <a:pt x="35098" y="6398"/>
                    <a:pt x="35318" y="6551"/>
                    <a:pt x="35919" y="7358"/>
                  </a:cubicBezTo>
                  <a:cubicBezTo>
                    <a:pt x="34574" y="8000"/>
                    <a:pt x="33247" y="8632"/>
                    <a:pt x="31998" y="9227"/>
                  </a:cubicBezTo>
                  <a:cubicBezTo>
                    <a:pt x="31711" y="8900"/>
                    <a:pt x="31424" y="8572"/>
                    <a:pt x="31016" y="8103"/>
                  </a:cubicBezTo>
                  <a:cubicBezTo>
                    <a:pt x="31689" y="7155"/>
                    <a:pt x="32765" y="6526"/>
                    <a:pt x="34088" y="6438"/>
                  </a:cubicBezTo>
                  <a:cubicBezTo>
                    <a:pt x="34339" y="6422"/>
                    <a:pt x="34528" y="6398"/>
                    <a:pt x="34688" y="6398"/>
                  </a:cubicBezTo>
                  <a:close/>
                  <a:moveTo>
                    <a:pt x="29251" y="9703"/>
                  </a:moveTo>
                  <a:cubicBezTo>
                    <a:pt x="29647" y="9703"/>
                    <a:pt x="30030" y="9778"/>
                    <a:pt x="30380" y="9938"/>
                  </a:cubicBezTo>
                  <a:cubicBezTo>
                    <a:pt x="29648" y="10305"/>
                    <a:pt x="28977" y="10638"/>
                    <a:pt x="28303" y="10974"/>
                  </a:cubicBezTo>
                  <a:cubicBezTo>
                    <a:pt x="27872" y="11191"/>
                    <a:pt x="27417" y="11374"/>
                    <a:pt x="27011" y="11632"/>
                  </a:cubicBezTo>
                  <a:cubicBezTo>
                    <a:pt x="26819" y="11754"/>
                    <a:pt x="26642" y="11820"/>
                    <a:pt x="26472" y="11820"/>
                  </a:cubicBezTo>
                  <a:cubicBezTo>
                    <a:pt x="26279" y="11820"/>
                    <a:pt x="26096" y="11736"/>
                    <a:pt x="25913" y="11558"/>
                  </a:cubicBezTo>
                  <a:cubicBezTo>
                    <a:pt x="26708" y="10415"/>
                    <a:pt x="28035" y="9703"/>
                    <a:pt x="29251" y="9703"/>
                  </a:cubicBezTo>
                  <a:close/>
                  <a:moveTo>
                    <a:pt x="24656" y="12643"/>
                  </a:moveTo>
                  <a:lnTo>
                    <a:pt x="24656" y="12643"/>
                  </a:lnTo>
                  <a:cubicBezTo>
                    <a:pt x="24047" y="13033"/>
                    <a:pt x="23535" y="13363"/>
                    <a:pt x="22975" y="13724"/>
                  </a:cubicBezTo>
                  <a:cubicBezTo>
                    <a:pt x="23328" y="12916"/>
                    <a:pt x="23461" y="12830"/>
                    <a:pt x="24656" y="12643"/>
                  </a:cubicBezTo>
                  <a:close/>
                  <a:moveTo>
                    <a:pt x="49799" y="2098"/>
                  </a:moveTo>
                  <a:cubicBezTo>
                    <a:pt x="49979" y="2299"/>
                    <a:pt x="50231" y="2484"/>
                    <a:pt x="50350" y="2732"/>
                  </a:cubicBezTo>
                  <a:cubicBezTo>
                    <a:pt x="50890" y="3847"/>
                    <a:pt x="51595" y="4860"/>
                    <a:pt x="52299" y="5869"/>
                  </a:cubicBezTo>
                  <a:cubicBezTo>
                    <a:pt x="53359" y="7387"/>
                    <a:pt x="54470" y="8872"/>
                    <a:pt x="55504" y="10408"/>
                  </a:cubicBezTo>
                  <a:cubicBezTo>
                    <a:pt x="56575" y="11999"/>
                    <a:pt x="57873" y="13388"/>
                    <a:pt x="59204" y="14745"/>
                  </a:cubicBezTo>
                  <a:cubicBezTo>
                    <a:pt x="59852" y="15402"/>
                    <a:pt x="60526" y="16043"/>
                    <a:pt x="61336" y="16544"/>
                  </a:cubicBezTo>
                  <a:cubicBezTo>
                    <a:pt x="62192" y="17073"/>
                    <a:pt x="62934" y="17787"/>
                    <a:pt x="63726" y="18420"/>
                  </a:cubicBezTo>
                  <a:cubicBezTo>
                    <a:pt x="63516" y="18925"/>
                    <a:pt x="63063" y="18966"/>
                    <a:pt x="62690" y="19077"/>
                  </a:cubicBezTo>
                  <a:cubicBezTo>
                    <a:pt x="60645" y="19681"/>
                    <a:pt x="58572" y="20202"/>
                    <a:pt x="56544" y="20859"/>
                  </a:cubicBezTo>
                  <a:cubicBezTo>
                    <a:pt x="54503" y="21523"/>
                    <a:pt x="52459" y="22216"/>
                    <a:pt x="50660" y="23447"/>
                  </a:cubicBezTo>
                  <a:cubicBezTo>
                    <a:pt x="50506" y="23551"/>
                    <a:pt x="50320" y="23609"/>
                    <a:pt x="50037" y="23744"/>
                  </a:cubicBezTo>
                  <a:cubicBezTo>
                    <a:pt x="49850" y="23393"/>
                    <a:pt x="49641" y="23047"/>
                    <a:pt x="49477" y="22682"/>
                  </a:cubicBezTo>
                  <a:cubicBezTo>
                    <a:pt x="49067" y="21781"/>
                    <a:pt x="48536" y="20967"/>
                    <a:pt x="47721" y="20387"/>
                  </a:cubicBezTo>
                  <a:cubicBezTo>
                    <a:pt x="47353" y="20126"/>
                    <a:pt x="46991" y="19942"/>
                    <a:pt x="46532" y="19942"/>
                  </a:cubicBezTo>
                  <a:cubicBezTo>
                    <a:pt x="46384" y="19942"/>
                    <a:pt x="46226" y="19961"/>
                    <a:pt x="46054" y="20003"/>
                  </a:cubicBezTo>
                  <a:cubicBezTo>
                    <a:pt x="44050" y="20489"/>
                    <a:pt x="42008" y="20826"/>
                    <a:pt x="39980" y="21220"/>
                  </a:cubicBezTo>
                  <a:cubicBezTo>
                    <a:pt x="39092" y="21392"/>
                    <a:pt x="38202" y="21560"/>
                    <a:pt x="37312" y="21724"/>
                  </a:cubicBezTo>
                  <a:cubicBezTo>
                    <a:pt x="36846" y="21809"/>
                    <a:pt x="36496" y="22203"/>
                    <a:pt x="35983" y="22203"/>
                  </a:cubicBezTo>
                  <a:cubicBezTo>
                    <a:pt x="35920" y="22203"/>
                    <a:pt x="35856" y="22197"/>
                    <a:pt x="35788" y="22185"/>
                  </a:cubicBezTo>
                  <a:cubicBezTo>
                    <a:pt x="35590" y="22148"/>
                    <a:pt x="35387" y="22136"/>
                    <a:pt x="35182" y="22136"/>
                  </a:cubicBezTo>
                  <a:cubicBezTo>
                    <a:pt x="34856" y="22136"/>
                    <a:pt x="34525" y="22165"/>
                    <a:pt x="34197" y="22165"/>
                  </a:cubicBezTo>
                  <a:cubicBezTo>
                    <a:pt x="34188" y="22112"/>
                    <a:pt x="34176" y="22060"/>
                    <a:pt x="34164" y="22009"/>
                  </a:cubicBezTo>
                  <a:lnTo>
                    <a:pt x="34166" y="22007"/>
                  </a:lnTo>
                  <a:cubicBezTo>
                    <a:pt x="35273" y="21605"/>
                    <a:pt x="36389" y="21222"/>
                    <a:pt x="37486" y="20789"/>
                  </a:cubicBezTo>
                  <a:cubicBezTo>
                    <a:pt x="38220" y="20498"/>
                    <a:pt x="38960" y="20192"/>
                    <a:pt x="39633" y="19786"/>
                  </a:cubicBezTo>
                  <a:cubicBezTo>
                    <a:pt x="40302" y="19386"/>
                    <a:pt x="40671" y="18705"/>
                    <a:pt x="40909" y="17961"/>
                  </a:cubicBezTo>
                  <a:cubicBezTo>
                    <a:pt x="41177" y="17124"/>
                    <a:pt x="40640" y="16515"/>
                    <a:pt x="40302" y="15861"/>
                  </a:cubicBezTo>
                  <a:cubicBezTo>
                    <a:pt x="40246" y="15753"/>
                    <a:pt x="39977" y="15713"/>
                    <a:pt x="39777" y="15713"/>
                  </a:cubicBezTo>
                  <a:cubicBezTo>
                    <a:pt x="39754" y="15713"/>
                    <a:pt x="39732" y="15714"/>
                    <a:pt x="39711" y="15715"/>
                  </a:cubicBezTo>
                  <a:cubicBezTo>
                    <a:pt x="38686" y="15766"/>
                    <a:pt x="37695" y="15976"/>
                    <a:pt x="36674" y="16517"/>
                  </a:cubicBezTo>
                  <a:cubicBezTo>
                    <a:pt x="36467" y="16129"/>
                    <a:pt x="36278" y="15773"/>
                    <a:pt x="36089" y="15418"/>
                  </a:cubicBezTo>
                  <a:cubicBezTo>
                    <a:pt x="35753" y="14790"/>
                    <a:pt x="35445" y="14146"/>
                    <a:pt x="35072" y="13541"/>
                  </a:cubicBezTo>
                  <a:cubicBezTo>
                    <a:pt x="34885" y="13236"/>
                    <a:pt x="34725" y="13088"/>
                    <a:pt x="34534" y="13088"/>
                  </a:cubicBezTo>
                  <a:cubicBezTo>
                    <a:pt x="34347" y="13088"/>
                    <a:pt x="34129" y="13229"/>
                    <a:pt x="33827" y="13505"/>
                  </a:cubicBezTo>
                  <a:cubicBezTo>
                    <a:pt x="34424" y="14530"/>
                    <a:pt x="35027" y="15564"/>
                    <a:pt x="35702" y="16726"/>
                  </a:cubicBezTo>
                  <a:cubicBezTo>
                    <a:pt x="33948" y="17251"/>
                    <a:pt x="32267" y="17752"/>
                    <a:pt x="30669" y="18230"/>
                  </a:cubicBezTo>
                  <a:cubicBezTo>
                    <a:pt x="29867" y="17395"/>
                    <a:pt x="29150" y="16646"/>
                    <a:pt x="28352" y="15814"/>
                  </a:cubicBezTo>
                  <a:cubicBezTo>
                    <a:pt x="29433" y="15274"/>
                    <a:pt x="30503" y="14731"/>
                    <a:pt x="31578" y="14204"/>
                  </a:cubicBezTo>
                  <a:cubicBezTo>
                    <a:pt x="32049" y="13974"/>
                    <a:pt x="32556" y="13810"/>
                    <a:pt x="33007" y="13546"/>
                  </a:cubicBezTo>
                  <a:cubicBezTo>
                    <a:pt x="33345" y="13347"/>
                    <a:pt x="33618" y="13037"/>
                    <a:pt x="34098" y="12621"/>
                  </a:cubicBezTo>
                  <a:cubicBezTo>
                    <a:pt x="33705" y="12514"/>
                    <a:pt x="33464" y="12378"/>
                    <a:pt x="33283" y="12378"/>
                  </a:cubicBezTo>
                  <a:cubicBezTo>
                    <a:pt x="33254" y="12378"/>
                    <a:pt x="33226" y="12382"/>
                    <a:pt x="33200" y="12389"/>
                  </a:cubicBezTo>
                  <a:cubicBezTo>
                    <a:pt x="32599" y="12565"/>
                    <a:pt x="31984" y="12680"/>
                    <a:pt x="31407" y="12988"/>
                  </a:cubicBezTo>
                  <a:cubicBezTo>
                    <a:pt x="30581" y="13431"/>
                    <a:pt x="29675" y="13724"/>
                    <a:pt x="28807" y="14087"/>
                  </a:cubicBezTo>
                  <a:cubicBezTo>
                    <a:pt x="28151" y="14362"/>
                    <a:pt x="27698" y="14862"/>
                    <a:pt x="27370" y="15475"/>
                  </a:cubicBezTo>
                  <a:cubicBezTo>
                    <a:pt x="27080" y="16013"/>
                    <a:pt x="27121" y="16230"/>
                    <a:pt x="27552" y="16665"/>
                  </a:cubicBezTo>
                  <a:cubicBezTo>
                    <a:pt x="28108" y="17225"/>
                    <a:pt x="28668" y="17782"/>
                    <a:pt x="29266" y="18381"/>
                  </a:cubicBezTo>
                  <a:cubicBezTo>
                    <a:pt x="28506" y="18814"/>
                    <a:pt x="27798" y="19216"/>
                    <a:pt x="27076" y="19628"/>
                  </a:cubicBezTo>
                  <a:cubicBezTo>
                    <a:pt x="26039" y="18020"/>
                    <a:pt x="25023" y="16447"/>
                    <a:pt x="23971" y="14819"/>
                  </a:cubicBezTo>
                  <a:cubicBezTo>
                    <a:pt x="24585" y="14542"/>
                    <a:pt x="25153" y="14288"/>
                    <a:pt x="25715" y="14034"/>
                  </a:cubicBezTo>
                  <a:cubicBezTo>
                    <a:pt x="26021" y="14373"/>
                    <a:pt x="26245" y="14548"/>
                    <a:pt x="26426" y="14548"/>
                  </a:cubicBezTo>
                  <a:cubicBezTo>
                    <a:pt x="26613" y="14548"/>
                    <a:pt x="26755" y="14362"/>
                    <a:pt x="26896" y="13980"/>
                  </a:cubicBezTo>
                  <a:cubicBezTo>
                    <a:pt x="27046" y="13572"/>
                    <a:pt x="27269" y="13351"/>
                    <a:pt x="27612" y="13170"/>
                  </a:cubicBezTo>
                  <a:cubicBezTo>
                    <a:pt x="28651" y="12625"/>
                    <a:pt x="29679" y="12065"/>
                    <a:pt x="30725" y="11538"/>
                  </a:cubicBezTo>
                  <a:cubicBezTo>
                    <a:pt x="30775" y="11513"/>
                    <a:pt x="30837" y="11503"/>
                    <a:pt x="30904" y="11503"/>
                  </a:cubicBezTo>
                  <a:cubicBezTo>
                    <a:pt x="31021" y="11503"/>
                    <a:pt x="31151" y="11535"/>
                    <a:pt x="31250" y="11577"/>
                  </a:cubicBezTo>
                  <a:cubicBezTo>
                    <a:pt x="31529" y="11693"/>
                    <a:pt x="31707" y="11760"/>
                    <a:pt x="31832" y="11760"/>
                  </a:cubicBezTo>
                  <a:cubicBezTo>
                    <a:pt x="32012" y="11760"/>
                    <a:pt x="32085" y="11622"/>
                    <a:pt x="32197" y="11290"/>
                  </a:cubicBezTo>
                  <a:cubicBezTo>
                    <a:pt x="32255" y="11115"/>
                    <a:pt x="32254" y="10918"/>
                    <a:pt x="32269" y="10795"/>
                  </a:cubicBezTo>
                  <a:cubicBezTo>
                    <a:pt x="33704" y="10110"/>
                    <a:pt x="35093" y="9446"/>
                    <a:pt x="36506" y="8771"/>
                  </a:cubicBezTo>
                  <a:cubicBezTo>
                    <a:pt x="36721" y="8866"/>
                    <a:pt x="36957" y="8972"/>
                    <a:pt x="37185" y="9075"/>
                  </a:cubicBezTo>
                  <a:cubicBezTo>
                    <a:pt x="37260" y="9021"/>
                    <a:pt x="37361" y="8985"/>
                    <a:pt x="37373" y="8933"/>
                  </a:cubicBezTo>
                  <a:cubicBezTo>
                    <a:pt x="37576" y="7978"/>
                    <a:pt x="38485" y="7736"/>
                    <a:pt x="39133" y="7282"/>
                  </a:cubicBezTo>
                  <a:cubicBezTo>
                    <a:pt x="39799" y="6817"/>
                    <a:pt x="40607" y="6556"/>
                    <a:pt x="41442" y="6165"/>
                  </a:cubicBezTo>
                  <a:cubicBezTo>
                    <a:pt x="41467" y="6323"/>
                    <a:pt x="41450" y="6491"/>
                    <a:pt x="41520" y="6602"/>
                  </a:cubicBezTo>
                  <a:cubicBezTo>
                    <a:pt x="41681" y="6856"/>
                    <a:pt x="41878" y="6991"/>
                    <a:pt x="42074" y="6991"/>
                  </a:cubicBezTo>
                  <a:cubicBezTo>
                    <a:pt x="42232" y="6991"/>
                    <a:pt x="42389" y="6903"/>
                    <a:pt x="42525" y="6721"/>
                  </a:cubicBezTo>
                  <a:cubicBezTo>
                    <a:pt x="42742" y="6435"/>
                    <a:pt x="42867" y="6062"/>
                    <a:pt x="42968" y="5709"/>
                  </a:cubicBezTo>
                  <a:cubicBezTo>
                    <a:pt x="43058" y="5398"/>
                    <a:pt x="43171" y="5168"/>
                    <a:pt x="43489" y="5024"/>
                  </a:cubicBezTo>
                  <a:cubicBezTo>
                    <a:pt x="44573" y="4532"/>
                    <a:pt x="45646" y="4015"/>
                    <a:pt x="46915" y="3417"/>
                  </a:cubicBezTo>
                  <a:lnTo>
                    <a:pt x="46915" y="3417"/>
                  </a:lnTo>
                  <a:cubicBezTo>
                    <a:pt x="46721" y="3860"/>
                    <a:pt x="46581" y="4112"/>
                    <a:pt x="46505" y="4381"/>
                  </a:cubicBezTo>
                  <a:cubicBezTo>
                    <a:pt x="46436" y="4620"/>
                    <a:pt x="46440" y="4879"/>
                    <a:pt x="46413" y="5139"/>
                  </a:cubicBezTo>
                  <a:cubicBezTo>
                    <a:pt x="46602" y="5228"/>
                    <a:pt x="46772" y="5291"/>
                    <a:pt x="46921" y="5291"/>
                  </a:cubicBezTo>
                  <a:cubicBezTo>
                    <a:pt x="47089" y="5291"/>
                    <a:pt x="47232" y="5212"/>
                    <a:pt x="47350" y="5004"/>
                  </a:cubicBezTo>
                  <a:cubicBezTo>
                    <a:pt x="47588" y="4580"/>
                    <a:pt x="47888" y="4167"/>
                    <a:pt x="48008" y="3710"/>
                  </a:cubicBezTo>
                  <a:cubicBezTo>
                    <a:pt x="48177" y="3066"/>
                    <a:pt x="48431" y="2613"/>
                    <a:pt x="49149" y="2504"/>
                  </a:cubicBezTo>
                  <a:cubicBezTo>
                    <a:pt x="49352" y="2473"/>
                    <a:pt x="49530" y="2272"/>
                    <a:pt x="49799" y="2098"/>
                  </a:cubicBezTo>
                  <a:close/>
                  <a:moveTo>
                    <a:pt x="46019" y="21470"/>
                  </a:moveTo>
                  <a:cubicBezTo>
                    <a:pt x="46674" y="21470"/>
                    <a:pt x="46971" y="21741"/>
                    <a:pt x="47371" y="22512"/>
                  </a:cubicBezTo>
                  <a:cubicBezTo>
                    <a:pt x="47592" y="22938"/>
                    <a:pt x="47795" y="23373"/>
                    <a:pt x="48107" y="24013"/>
                  </a:cubicBezTo>
                  <a:cubicBezTo>
                    <a:pt x="45277" y="23455"/>
                    <a:pt x="42693" y="22946"/>
                    <a:pt x="40109" y="22434"/>
                  </a:cubicBezTo>
                  <a:cubicBezTo>
                    <a:pt x="40193" y="22386"/>
                    <a:pt x="40310" y="22265"/>
                    <a:pt x="40443" y="22245"/>
                  </a:cubicBezTo>
                  <a:cubicBezTo>
                    <a:pt x="42115" y="21991"/>
                    <a:pt x="43790" y="21747"/>
                    <a:pt x="45466" y="21515"/>
                  </a:cubicBezTo>
                  <a:cubicBezTo>
                    <a:pt x="45676" y="21486"/>
                    <a:pt x="45858" y="21470"/>
                    <a:pt x="46019" y="21470"/>
                  </a:cubicBezTo>
                  <a:close/>
                  <a:moveTo>
                    <a:pt x="62932" y="20344"/>
                  </a:moveTo>
                  <a:lnTo>
                    <a:pt x="62961" y="20453"/>
                  </a:lnTo>
                  <a:cubicBezTo>
                    <a:pt x="58867" y="22370"/>
                    <a:pt x="54774" y="24288"/>
                    <a:pt x="50648" y="26219"/>
                  </a:cubicBezTo>
                  <a:cubicBezTo>
                    <a:pt x="50209" y="26020"/>
                    <a:pt x="50227" y="25676"/>
                    <a:pt x="50527" y="25346"/>
                  </a:cubicBezTo>
                  <a:cubicBezTo>
                    <a:pt x="50750" y="25100"/>
                    <a:pt x="51035" y="24895"/>
                    <a:pt x="51325" y="24730"/>
                  </a:cubicBezTo>
                  <a:cubicBezTo>
                    <a:pt x="53058" y="23744"/>
                    <a:pt x="54885" y="22967"/>
                    <a:pt x="56782" y="22358"/>
                  </a:cubicBezTo>
                  <a:cubicBezTo>
                    <a:pt x="58672" y="21749"/>
                    <a:pt x="60596" y="21242"/>
                    <a:pt x="62421" y="20442"/>
                  </a:cubicBezTo>
                  <a:cubicBezTo>
                    <a:pt x="62575" y="20373"/>
                    <a:pt x="62762" y="20375"/>
                    <a:pt x="62932" y="20344"/>
                  </a:cubicBezTo>
                  <a:close/>
                  <a:moveTo>
                    <a:pt x="62770" y="21794"/>
                  </a:moveTo>
                  <a:cubicBezTo>
                    <a:pt x="62850" y="22003"/>
                    <a:pt x="62938" y="22231"/>
                    <a:pt x="63024" y="22450"/>
                  </a:cubicBezTo>
                  <a:cubicBezTo>
                    <a:pt x="59011" y="24388"/>
                    <a:pt x="55168" y="26511"/>
                    <a:pt x="51306" y="28762"/>
                  </a:cubicBezTo>
                  <a:cubicBezTo>
                    <a:pt x="50882" y="28522"/>
                    <a:pt x="50523" y="28319"/>
                    <a:pt x="50018" y="28034"/>
                  </a:cubicBezTo>
                  <a:cubicBezTo>
                    <a:pt x="50502" y="27716"/>
                    <a:pt x="50861" y="27401"/>
                    <a:pt x="51281" y="27216"/>
                  </a:cubicBezTo>
                  <a:cubicBezTo>
                    <a:pt x="54136" y="25951"/>
                    <a:pt x="57028" y="24772"/>
                    <a:pt x="59737" y="23194"/>
                  </a:cubicBezTo>
                  <a:cubicBezTo>
                    <a:pt x="60678" y="22645"/>
                    <a:pt x="61720" y="22272"/>
                    <a:pt x="62770" y="21794"/>
                  </a:cubicBezTo>
                  <a:close/>
                  <a:moveTo>
                    <a:pt x="39494" y="16941"/>
                  </a:moveTo>
                  <a:cubicBezTo>
                    <a:pt x="39649" y="16941"/>
                    <a:pt x="39811" y="16978"/>
                    <a:pt x="39984" y="17083"/>
                  </a:cubicBezTo>
                  <a:cubicBezTo>
                    <a:pt x="39840" y="17803"/>
                    <a:pt x="39547" y="18353"/>
                    <a:pt x="38878" y="18791"/>
                  </a:cubicBezTo>
                  <a:cubicBezTo>
                    <a:pt x="37800" y="19493"/>
                    <a:pt x="36524" y="19579"/>
                    <a:pt x="35398" y="20104"/>
                  </a:cubicBezTo>
                  <a:cubicBezTo>
                    <a:pt x="34512" y="20516"/>
                    <a:pt x="33588" y="20846"/>
                    <a:pt x="32702" y="21259"/>
                  </a:cubicBezTo>
                  <a:cubicBezTo>
                    <a:pt x="32371" y="21414"/>
                    <a:pt x="32062" y="21663"/>
                    <a:pt x="31809" y="21933"/>
                  </a:cubicBezTo>
                  <a:cubicBezTo>
                    <a:pt x="31498" y="22259"/>
                    <a:pt x="31695" y="22807"/>
                    <a:pt x="32140" y="22870"/>
                  </a:cubicBezTo>
                  <a:cubicBezTo>
                    <a:pt x="33799" y="23102"/>
                    <a:pt x="35462" y="23305"/>
                    <a:pt x="37125" y="23521"/>
                  </a:cubicBezTo>
                  <a:cubicBezTo>
                    <a:pt x="38360" y="23681"/>
                    <a:pt x="39604" y="23801"/>
                    <a:pt x="40829" y="24015"/>
                  </a:cubicBezTo>
                  <a:cubicBezTo>
                    <a:pt x="43267" y="24441"/>
                    <a:pt x="45695" y="24921"/>
                    <a:pt x="48142" y="25381"/>
                  </a:cubicBezTo>
                  <a:cubicBezTo>
                    <a:pt x="47902" y="26416"/>
                    <a:pt x="49108" y="26059"/>
                    <a:pt x="49309" y="26724"/>
                  </a:cubicBezTo>
                  <a:cubicBezTo>
                    <a:pt x="49179" y="26796"/>
                    <a:pt x="49055" y="26927"/>
                    <a:pt x="48931" y="26927"/>
                  </a:cubicBezTo>
                  <a:cubicBezTo>
                    <a:pt x="48931" y="26927"/>
                    <a:pt x="48930" y="26927"/>
                    <a:pt x="48929" y="26927"/>
                  </a:cubicBezTo>
                  <a:cubicBezTo>
                    <a:pt x="47832" y="26910"/>
                    <a:pt x="46729" y="26921"/>
                    <a:pt x="45638" y="26824"/>
                  </a:cubicBezTo>
                  <a:cubicBezTo>
                    <a:pt x="44100" y="26685"/>
                    <a:pt x="42568" y="26463"/>
                    <a:pt x="41036" y="26267"/>
                  </a:cubicBezTo>
                  <a:cubicBezTo>
                    <a:pt x="40103" y="26148"/>
                    <a:pt x="39172" y="26022"/>
                    <a:pt x="38243" y="25883"/>
                  </a:cubicBezTo>
                  <a:cubicBezTo>
                    <a:pt x="38107" y="25862"/>
                    <a:pt x="38009" y="25847"/>
                    <a:pt x="37920" y="25847"/>
                  </a:cubicBezTo>
                  <a:cubicBezTo>
                    <a:pt x="37706" y="25847"/>
                    <a:pt x="37539" y="25937"/>
                    <a:pt x="36986" y="26269"/>
                  </a:cubicBezTo>
                  <a:cubicBezTo>
                    <a:pt x="37262" y="26459"/>
                    <a:pt x="37466" y="26693"/>
                    <a:pt x="37716" y="26757"/>
                  </a:cubicBezTo>
                  <a:cubicBezTo>
                    <a:pt x="38661" y="27001"/>
                    <a:pt x="39613" y="27298"/>
                    <a:pt x="40577" y="27380"/>
                  </a:cubicBezTo>
                  <a:cubicBezTo>
                    <a:pt x="42385" y="27532"/>
                    <a:pt x="44135" y="27979"/>
                    <a:pt x="45923" y="28217"/>
                  </a:cubicBezTo>
                  <a:cubicBezTo>
                    <a:pt x="46630" y="28311"/>
                    <a:pt x="47397" y="28250"/>
                    <a:pt x="48033" y="28512"/>
                  </a:cubicBezTo>
                  <a:cubicBezTo>
                    <a:pt x="48669" y="28773"/>
                    <a:pt x="49196" y="29328"/>
                    <a:pt x="49735" y="29794"/>
                  </a:cubicBezTo>
                  <a:cubicBezTo>
                    <a:pt x="50147" y="30153"/>
                    <a:pt x="50683" y="30448"/>
                    <a:pt x="50720" y="31133"/>
                  </a:cubicBezTo>
                  <a:cubicBezTo>
                    <a:pt x="50403" y="31252"/>
                    <a:pt x="50089" y="31293"/>
                    <a:pt x="49777" y="31293"/>
                  </a:cubicBezTo>
                  <a:cubicBezTo>
                    <a:pt x="49213" y="31293"/>
                    <a:pt x="48657" y="31158"/>
                    <a:pt x="48105" y="31106"/>
                  </a:cubicBezTo>
                  <a:cubicBezTo>
                    <a:pt x="45666" y="30871"/>
                    <a:pt x="43286" y="30270"/>
                    <a:pt x="40878" y="29841"/>
                  </a:cubicBezTo>
                  <a:cubicBezTo>
                    <a:pt x="39955" y="29677"/>
                    <a:pt x="39040" y="29464"/>
                    <a:pt x="38111" y="29353"/>
                  </a:cubicBezTo>
                  <a:cubicBezTo>
                    <a:pt x="38018" y="29342"/>
                    <a:pt x="37871" y="29306"/>
                    <a:pt x="37734" y="29306"/>
                  </a:cubicBezTo>
                  <a:cubicBezTo>
                    <a:pt x="37562" y="29306"/>
                    <a:pt x="37404" y="29362"/>
                    <a:pt x="37381" y="29589"/>
                  </a:cubicBezTo>
                  <a:cubicBezTo>
                    <a:pt x="37357" y="29816"/>
                    <a:pt x="37576" y="30196"/>
                    <a:pt x="37785" y="30294"/>
                  </a:cubicBezTo>
                  <a:cubicBezTo>
                    <a:pt x="38325" y="30542"/>
                    <a:pt x="38913" y="30711"/>
                    <a:pt x="39496" y="30844"/>
                  </a:cubicBezTo>
                  <a:cubicBezTo>
                    <a:pt x="41399" y="31279"/>
                    <a:pt x="43310" y="31681"/>
                    <a:pt x="45215" y="32103"/>
                  </a:cubicBezTo>
                  <a:cubicBezTo>
                    <a:pt x="45829" y="32238"/>
                    <a:pt x="46440" y="32394"/>
                    <a:pt x="47077" y="32546"/>
                  </a:cubicBezTo>
                  <a:cubicBezTo>
                    <a:pt x="46516" y="33458"/>
                    <a:pt x="46286" y="33746"/>
                    <a:pt x="45706" y="33746"/>
                  </a:cubicBezTo>
                  <a:cubicBezTo>
                    <a:pt x="45478" y="33746"/>
                    <a:pt x="45197" y="33701"/>
                    <a:pt x="44820" y="33633"/>
                  </a:cubicBezTo>
                  <a:cubicBezTo>
                    <a:pt x="43052" y="33313"/>
                    <a:pt x="41288" y="32973"/>
                    <a:pt x="39514" y="32696"/>
                  </a:cubicBezTo>
                  <a:cubicBezTo>
                    <a:pt x="38581" y="32552"/>
                    <a:pt x="37630" y="32526"/>
                    <a:pt x="36690" y="32437"/>
                  </a:cubicBezTo>
                  <a:cubicBezTo>
                    <a:pt x="36171" y="32386"/>
                    <a:pt x="35653" y="32314"/>
                    <a:pt x="35134" y="32253"/>
                  </a:cubicBezTo>
                  <a:lnTo>
                    <a:pt x="35134" y="32253"/>
                  </a:lnTo>
                  <a:cubicBezTo>
                    <a:pt x="34767" y="33012"/>
                    <a:pt x="34812" y="33180"/>
                    <a:pt x="35503" y="33366"/>
                  </a:cubicBezTo>
                  <a:cubicBezTo>
                    <a:pt x="36122" y="33532"/>
                    <a:pt x="36744" y="33678"/>
                    <a:pt x="37375" y="33787"/>
                  </a:cubicBezTo>
                  <a:cubicBezTo>
                    <a:pt x="38860" y="34045"/>
                    <a:pt x="40353" y="34260"/>
                    <a:pt x="41836" y="34529"/>
                  </a:cubicBezTo>
                  <a:cubicBezTo>
                    <a:pt x="42348" y="34621"/>
                    <a:pt x="42838" y="34824"/>
                    <a:pt x="43327" y="34972"/>
                  </a:cubicBezTo>
                  <a:cubicBezTo>
                    <a:pt x="43220" y="35526"/>
                    <a:pt x="42968" y="35795"/>
                    <a:pt x="42449" y="35915"/>
                  </a:cubicBezTo>
                  <a:cubicBezTo>
                    <a:pt x="41552" y="36118"/>
                    <a:pt x="40661" y="36276"/>
                    <a:pt x="39758" y="36276"/>
                  </a:cubicBezTo>
                  <a:cubicBezTo>
                    <a:pt x="39295" y="36276"/>
                    <a:pt x="38828" y="36235"/>
                    <a:pt x="38356" y="36137"/>
                  </a:cubicBezTo>
                  <a:cubicBezTo>
                    <a:pt x="37326" y="35922"/>
                    <a:pt x="36270" y="35836"/>
                    <a:pt x="35240" y="35626"/>
                  </a:cubicBezTo>
                  <a:cubicBezTo>
                    <a:pt x="33192" y="35204"/>
                    <a:pt x="31153" y="34755"/>
                    <a:pt x="29063" y="34587"/>
                  </a:cubicBezTo>
                  <a:cubicBezTo>
                    <a:pt x="28655" y="34554"/>
                    <a:pt x="28255" y="34400"/>
                    <a:pt x="27854" y="34291"/>
                  </a:cubicBezTo>
                  <a:cubicBezTo>
                    <a:pt x="26055" y="33797"/>
                    <a:pt x="24185" y="33813"/>
                    <a:pt x="22286" y="33522"/>
                  </a:cubicBezTo>
                  <a:cubicBezTo>
                    <a:pt x="22197" y="33018"/>
                    <a:pt x="22167" y="32489"/>
                    <a:pt x="22105" y="31957"/>
                  </a:cubicBezTo>
                  <a:cubicBezTo>
                    <a:pt x="21915" y="30325"/>
                    <a:pt x="21584" y="28711"/>
                    <a:pt x="21308" y="27091"/>
                  </a:cubicBezTo>
                  <a:cubicBezTo>
                    <a:pt x="21283" y="26941"/>
                    <a:pt x="21269" y="26790"/>
                    <a:pt x="21246" y="26640"/>
                  </a:cubicBezTo>
                  <a:cubicBezTo>
                    <a:pt x="21070" y="25430"/>
                    <a:pt x="21170" y="25243"/>
                    <a:pt x="22234" y="24739"/>
                  </a:cubicBezTo>
                  <a:cubicBezTo>
                    <a:pt x="22401" y="24661"/>
                    <a:pt x="22569" y="24573"/>
                    <a:pt x="22723" y="24468"/>
                  </a:cubicBezTo>
                  <a:cubicBezTo>
                    <a:pt x="24861" y="22973"/>
                    <a:pt x="26996" y="21472"/>
                    <a:pt x="29135" y="19981"/>
                  </a:cubicBezTo>
                  <a:cubicBezTo>
                    <a:pt x="29318" y="19852"/>
                    <a:pt x="29529" y="19749"/>
                    <a:pt x="29744" y="19683"/>
                  </a:cubicBezTo>
                  <a:cubicBezTo>
                    <a:pt x="31003" y="19294"/>
                    <a:pt x="32261" y="18902"/>
                    <a:pt x="33528" y="18545"/>
                  </a:cubicBezTo>
                  <a:cubicBezTo>
                    <a:pt x="35267" y="18055"/>
                    <a:pt x="37016" y="17608"/>
                    <a:pt x="38753" y="17112"/>
                  </a:cubicBezTo>
                  <a:cubicBezTo>
                    <a:pt x="39002" y="17041"/>
                    <a:pt x="39240" y="16941"/>
                    <a:pt x="39494" y="16941"/>
                  </a:cubicBezTo>
                  <a:close/>
                  <a:moveTo>
                    <a:pt x="19999" y="25676"/>
                  </a:moveTo>
                  <a:cubicBezTo>
                    <a:pt x="20217" y="29609"/>
                    <a:pt x="20707" y="33545"/>
                    <a:pt x="20985" y="37435"/>
                  </a:cubicBezTo>
                  <a:cubicBezTo>
                    <a:pt x="20403" y="37550"/>
                    <a:pt x="20030" y="37558"/>
                    <a:pt x="19718" y="37698"/>
                  </a:cubicBezTo>
                  <a:cubicBezTo>
                    <a:pt x="18451" y="38268"/>
                    <a:pt x="17204" y="38879"/>
                    <a:pt x="15887" y="39506"/>
                  </a:cubicBezTo>
                  <a:cubicBezTo>
                    <a:pt x="15781" y="39248"/>
                    <a:pt x="15625" y="39022"/>
                    <a:pt x="15600" y="38782"/>
                  </a:cubicBezTo>
                  <a:cubicBezTo>
                    <a:pt x="15487" y="37733"/>
                    <a:pt x="15426" y="36680"/>
                    <a:pt x="15319" y="35632"/>
                  </a:cubicBezTo>
                  <a:cubicBezTo>
                    <a:pt x="15198" y="34445"/>
                    <a:pt x="15046" y="33260"/>
                    <a:pt x="14911" y="32074"/>
                  </a:cubicBezTo>
                  <a:cubicBezTo>
                    <a:pt x="14889" y="31886"/>
                    <a:pt x="14882" y="31695"/>
                    <a:pt x="14884" y="31506"/>
                  </a:cubicBezTo>
                  <a:cubicBezTo>
                    <a:pt x="14895" y="30255"/>
                    <a:pt x="14850" y="29015"/>
                    <a:pt x="14460" y="27805"/>
                  </a:cubicBezTo>
                  <a:cubicBezTo>
                    <a:pt x="14372" y="27536"/>
                    <a:pt x="14446" y="27212"/>
                    <a:pt x="14446" y="26869"/>
                  </a:cubicBezTo>
                  <a:cubicBezTo>
                    <a:pt x="16265" y="26478"/>
                    <a:pt x="18086" y="26086"/>
                    <a:pt x="19999" y="25676"/>
                  </a:cubicBezTo>
                  <a:close/>
                  <a:moveTo>
                    <a:pt x="44707" y="1"/>
                  </a:moveTo>
                  <a:cubicBezTo>
                    <a:pt x="43498" y="1"/>
                    <a:pt x="42228" y="630"/>
                    <a:pt x="41665" y="1641"/>
                  </a:cubicBezTo>
                  <a:cubicBezTo>
                    <a:pt x="41471" y="1989"/>
                    <a:pt x="41356" y="2379"/>
                    <a:pt x="41208" y="2738"/>
                  </a:cubicBezTo>
                  <a:cubicBezTo>
                    <a:pt x="40788" y="2665"/>
                    <a:pt x="40396" y="2621"/>
                    <a:pt x="40027" y="2621"/>
                  </a:cubicBezTo>
                  <a:cubicBezTo>
                    <a:pt x="38529" y="2621"/>
                    <a:pt x="37417" y="3342"/>
                    <a:pt x="36422" y="5701"/>
                  </a:cubicBezTo>
                  <a:cubicBezTo>
                    <a:pt x="35944" y="5482"/>
                    <a:pt x="35484" y="5139"/>
                    <a:pt x="34984" y="5068"/>
                  </a:cubicBezTo>
                  <a:cubicBezTo>
                    <a:pt x="34721" y="5031"/>
                    <a:pt x="34461" y="5013"/>
                    <a:pt x="34205" y="5013"/>
                  </a:cubicBezTo>
                  <a:cubicBezTo>
                    <a:pt x="32388" y="5013"/>
                    <a:pt x="30789" y="5934"/>
                    <a:pt x="29830" y="7465"/>
                  </a:cubicBezTo>
                  <a:cubicBezTo>
                    <a:pt x="29504" y="7986"/>
                    <a:pt x="29205" y="8187"/>
                    <a:pt x="28618" y="8228"/>
                  </a:cubicBezTo>
                  <a:cubicBezTo>
                    <a:pt x="26681" y="8363"/>
                    <a:pt x="25321" y="9360"/>
                    <a:pt x="24459" y="11175"/>
                  </a:cubicBezTo>
                  <a:cubicBezTo>
                    <a:pt x="24263" y="11189"/>
                    <a:pt x="23998" y="11179"/>
                    <a:pt x="23742" y="11228"/>
                  </a:cubicBezTo>
                  <a:cubicBezTo>
                    <a:pt x="22589" y="11454"/>
                    <a:pt x="21314" y="12500"/>
                    <a:pt x="21269" y="13767"/>
                  </a:cubicBezTo>
                  <a:cubicBezTo>
                    <a:pt x="21237" y="14704"/>
                    <a:pt x="21751" y="15262"/>
                    <a:pt x="22608" y="15262"/>
                  </a:cubicBezTo>
                  <a:cubicBezTo>
                    <a:pt x="22665" y="15262"/>
                    <a:pt x="22724" y="15259"/>
                    <a:pt x="22784" y="15254"/>
                  </a:cubicBezTo>
                  <a:cubicBezTo>
                    <a:pt x="23877" y="16985"/>
                    <a:pt x="24954" y="18695"/>
                    <a:pt x="26004" y="20360"/>
                  </a:cubicBezTo>
                  <a:cubicBezTo>
                    <a:pt x="24886" y="21207"/>
                    <a:pt x="23832" y="22065"/>
                    <a:pt x="22716" y="22829"/>
                  </a:cubicBezTo>
                  <a:cubicBezTo>
                    <a:pt x="21826" y="23436"/>
                    <a:pt x="21027" y="24165"/>
                    <a:pt x="19835" y="24312"/>
                  </a:cubicBezTo>
                  <a:cubicBezTo>
                    <a:pt x="17821" y="24558"/>
                    <a:pt x="15830" y="24983"/>
                    <a:pt x="13834" y="25352"/>
                  </a:cubicBezTo>
                  <a:cubicBezTo>
                    <a:pt x="12903" y="25524"/>
                    <a:pt x="11985" y="25772"/>
                    <a:pt x="11054" y="25930"/>
                  </a:cubicBezTo>
                  <a:cubicBezTo>
                    <a:pt x="9370" y="26217"/>
                    <a:pt x="7676" y="26451"/>
                    <a:pt x="5992" y="26728"/>
                  </a:cubicBezTo>
                  <a:cubicBezTo>
                    <a:pt x="4627" y="26951"/>
                    <a:pt x="3261" y="27171"/>
                    <a:pt x="1911" y="27458"/>
                  </a:cubicBezTo>
                  <a:cubicBezTo>
                    <a:pt x="1257" y="27597"/>
                    <a:pt x="636" y="27887"/>
                    <a:pt x="0" y="28110"/>
                  </a:cubicBezTo>
                  <a:lnTo>
                    <a:pt x="0" y="29250"/>
                  </a:lnTo>
                  <a:cubicBezTo>
                    <a:pt x="505" y="29136"/>
                    <a:pt x="1005" y="28998"/>
                    <a:pt x="1513" y="28910"/>
                  </a:cubicBezTo>
                  <a:cubicBezTo>
                    <a:pt x="2812" y="28689"/>
                    <a:pt x="4116" y="28485"/>
                    <a:pt x="5420" y="28285"/>
                  </a:cubicBezTo>
                  <a:cubicBezTo>
                    <a:pt x="6351" y="28143"/>
                    <a:pt x="7286" y="28028"/>
                    <a:pt x="8217" y="27889"/>
                  </a:cubicBezTo>
                  <a:cubicBezTo>
                    <a:pt x="9548" y="27690"/>
                    <a:pt x="10877" y="27479"/>
                    <a:pt x="12208" y="27282"/>
                  </a:cubicBezTo>
                  <a:cubicBezTo>
                    <a:pt x="12501" y="27237"/>
                    <a:pt x="12799" y="27226"/>
                    <a:pt x="13229" y="27189"/>
                  </a:cubicBezTo>
                  <a:lnTo>
                    <a:pt x="13229" y="27189"/>
                  </a:lnTo>
                  <a:cubicBezTo>
                    <a:pt x="13229" y="27727"/>
                    <a:pt x="13174" y="28215"/>
                    <a:pt x="13238" y="28688"/>
                  </a:cubicBezTo>
                  <a:cubicBezTo>
                    <a:pt x="13494" y="30514"/>
                    <a:pt x="13369" y="32357"/>
                    <a:pt x="13480" y="34187"/>
                  </a:cubicBezTo>
                  <a:cubicBezTo>
                    <a:pt x="13578" y="35754"/>
                    <a:pt x="13763" y="37320"/>
                    <a:pt x="13945" y="38881"/>
                  </a:cubicBezTo>
                  <a:cubicBezTo>
                    <a:pt x="13986" y="39236"/>
                    <a:pt x="14179" y="39574"/>
                    <a:pt x="14335" y="40011"/>
                  </a:cubicBezTo>
                  <a:cubicBezTo>
                    <a:pt x="13351" y="40370"/>
                    <a:pt x="12372" y="40737"/>
                    <a:pt x="11386" y="41083"/>
                  </a:cubicBezTo>
                  <a:cubicBezTo>
                    <a:pt x="8494" y="42099"/>
                    <a:pt x="5597" y="43095"/>
                    <a:pt x="2711" y="44125"/>
                  </a:cubicBezTo>
                  <a:cubicBezTo>
                    <a:pt x="1792" y="44451"/>
                    <a:pt x="904" y="44859"/>
                    <a:pt x="0" y="45228"/>
                  </a:cubicBezTo>
                  <a:lnTo>
                    <a:pt x="0" y="46141"/>
                  </a:lnTo>
                  <a:cubicBezTo>
                    <a:pt x="330" y="46073"/>
                    <a:pt x="666" y="46022"/>
                    <a:pt x="990" y="45934"/>
                  </a:cubicBezTo>
                  <a:cubicBezTo>
                    <a:pt x="1825" y="45710"/>
                    <a:pt x="2660" y="45480"/>
                    <a:pt x="3490" y="45232"/>
                  </a:cubicBezTo>
                  <a:cubicBezTo>
                    <a:pt x="5254" y="44701"/>
                    <a:pt x="7022" y="44180"/>
                    <a:pt x="8775" y="43612"/>
                  </a:cubicBezTo>
                  <a:cubicBezTo>
                    <a:pt x="10281" y="43122"/>
                    <a:pt x="11775" y="42589"/>
                    <a:pt x="13262" y="42039"/>
                  </a:cubicBezTo>
                  <a:cubicBezTo>
                    <a:pt x="14421" y="41611"/>
                    <a:pt x="15574" y="41157"/>
                    <a:pt x="16704" y="40657"/>
                  </a:cubicBezTo>
                  <a:cubicBezTo>
                    <a:pt x="17391" y="40355"/>
                    <a:pt x="17995" y="39763"/>
                    <a:pt x="18699" y="39629"/>
                  </a:cubicBezTo>
                  <a:cubicBezTo>
                    <a:pt x="19466" y="39482"/>
                    <a:pt x="19841" y="38719"/>
                    <a:pt x="20668" y="38694"/>
                  </a:cubicBezTo>
                  <a:cubicBezTo>
                    <a:pt x="20774" y="38776"/>
                    <a:pt x="20906" y="38920"/>
                    <a:pt x="21070" y="38996"/>
                  </a:cubicBezTo>
                  <a:cubicBezTo>
                    <a:pt x="21186" y="39050"/>
                    <a:pt x="21332" y="39075"/>
                    <a:pt x="21483" y="39075"/>
                  </a:cubicBezTo>
                  <a:cubicBezTo>
                    <a:pt x="21837" y="39075"/>
                    <a:pt x="22215" y="38936"/>
                    <a:pt x="22278" y="38707"/>
                  </a:cubicBezTo>
                  <a:cubicBezTo>
                    <a:pt x="22522" y="37815"/>
                    <a:pt x="22823" y="36924"/>
                    <a:pt x="22597" y="35961"/>
                  </a:cubicBezTo>
                  <a:cubicBezTo>
                    <a:pt x="22491" y="35511"/>
                    <a:pt x="22480" y="35034"/>
                    <a:pt x="22419" y="34511"/>
                  </a:cubicBezTo>
                  <a:lnTo>
                    <a:pt x="22419" y="34511"/>
                  </a:lnTo>
                  <a:cubicBezTo>
                    <a:pt x="24334" y="34911"/>
                    <a:pt x="26135" y="35276"/>
                    <a:pt x="27931" y="35665"/>
                  </a:cubicBezTo>
                  <a:cubicBezTo>
                    <a:pt x="30245" y="36168"/>
                    <a:pt x="32548" y="36726"/>
                    <a:pt x="34869" y="37195"/>
                  </a:cubicBezTo>
                  <a:cubicBezTo>
                    <a:pt x="36400" y="37505"/>
                    <a:pt x="37911" y="37987"/>
                    <a:pt x="39490" y="37987"/>
                  </a:cubicBezTo>
                  <a:cubicBezTo>
                    <a:pt x="39769" y="37987"/>
                    <a:pt x="40050" y="37972"/>
                    <a:pt x="40334" y="37938"/>
                  </a:cubicBezTo>
                  <a:cubicBezTo>
                    <a:pt x="40438" y="37926"/>
                    <a:pt x="40543" y="37922"/>
                    <a:pt x="40649" y="37922"/>
                  </a:cubicBezTo>
                  <a:cubicBezTo>
                    <a:pt x="40890" y="37922"/>
                    <a:pt x="41133" y="37944"/>
                    <a:pt x="41372" y="37944"/>
                  </a:cubicBezTo>
                  <a:cubicBezTo>
                    <a:pt x="41506" y="37944"/>
                    <a:pt x="41639" y="37937"/>
                    <a:pt x="41770" y="37915"/>
                  </a:cubicBezTo>
                  <a:cubicBezTo>
                    <a:pt x="42385" y="37812"/>
                    <a:pt x="42990" y="37724"/>
                    <a:pt x="43540" y="37296"/>
                  </a:cubicBezTo>
                  <a:cubicBezTo>
                    <a:pt x="44256" y="36740"/>
                    <a:pt x="44651" y="36020"/>
                    <a:pt x="44947" y="35241"/>
                  </a:cubicBezTo>
                  <a:cubicBezTo>
                    <a:pt x="45060" y="35241"/>
                    <a:pt x="45149" y="35237"/>
                    <a:pt x="45230" y="35237"/>
                  </a:cubicBezTo>
                  <a:cubicBezTo>
                    <a:pt x="45270" y="35237"/>
                    <a:pt x="45308" y="35238"/>
                    <a:pt x="45345" y="35241"/>
                  </a:cubicBezTo>
                  <a:cubicBezTo>
                    <a:pt x="45521" y="35257"/>
                    <a:pt x="45693" y="35266"/>
                    <a:pt x="45860" y="35266"/>
                  </a:cubicBezTo>
                  <a:cubicBezTo>
                    <a:pt x="46927" y="35266"/>
                    <a:pt x="47809" y="34903"/>
                    <a:pt x="48287" y="33742"/>
                  </a:cubicBezTo>
                  <a:cubicBezTo>
                    <a:pt x="48372" y="33533"/>
                    <a:pt x="48472" y="33331"/>
                    <a:pt x="48556" y="33122"/>
                  </a:cubicBezTo>
                  <a:cubicBezTo>
                    <a:pt x="48679" y="32814"/>
                    <a:pt x="48868" y="32729"/>
                    <a:pt x="49204" y="32729"/>
                  </a:cubicBezTo>
                  <a:cubicBezTo>
                    <a:pt x="49219" y="32729"/>
                    <a:pt x="49235" y="32729"/>
                    <a:pt x="49251" y="32729"/>
                  </a:cubicBezTo>
                  <a:cubicBezTo>
                    <a:pt x="49398" y="32733"/>
                    <a:pt x="49545" y="32734"/>
                    <a:pt x="49693" y="32734"/>
                  </a:cubicBezTo>
                  <a:cubicBezTo>
                    <a:pt x="50096" y="32734"/>
                    <a:pt x="50502" y="32721"/>
                    <a:pt x="50904" y="32688"/>
                  </a:cubicBezTo>
                  <a:cubicBezTo>
                    <a:pt x="52020" y="32595"/>
                    <a:pt x="52580" y="31746"/>
                    <a:pt x="52237" y="30684"/>
                  </a:cubicBezTo>
                  <a:cubicBezTo>
                    <a:pt x="52159" y="30444"/>
                    <a:pt x="52038" y="30218"/>
                    <a:pt x="51930" y="29966"/>
                  </a:cubicBezTo>
                  <a:cubicBezTo>
                    <a:pt x="52135" y="29806"/>
                    <a:pt x="52270" y="29671"/>
                    <a:pt x="52430" y="29579"/>
                  </a:cubicBezTo>
                  <a:cubicBezTo>
                    <a:pt x="55840" y="27636"/>
                    <a:pt x="59251" y="25694"/>
                    <a:pt x="62667" y="23761"/>
                  </a:cubicBezTo>
                  <a:cubicBezTo>
                    <a:pt x="62860" y="23650"/>
                    <a:pt x="63088" y="23566"/>
                    <a:pt x="63307" y="23541"/>
                  </a:cubicBezTo>
                  <a:cubicBezTo>
                    <a:pt x="63754" y="23490"/>
                    <a:pt x="63998" y="23270"/>
                    <a:pt x="64052" y="22829"/>
                  </a:cubicBezTo>
                  <a:cubicBezTo>
                    <a:pt x="64099" y="22460"/>
                    <a:pt x="64160" y="22093"/>
                    <a:pt x="64197" y="21724"/>
                  </a:cubicBezTo>
                  <a:cubicBezTo>
                    <a:pt x="64279" y="20906"/>
                    <a:pt x="64074" y="20042"/>
                    <a:pt x="64626" y="19271"/>
                  </a:cubicBezTo>
                  <a:cubicBezTo>
                    <a:pt x="64788" y="19323"/>
                    <a:pt x="64946" y="19361"/>
                    <a:pt x="65091" y="19361"/>
                  </a:cubicBezTo>
                  <a:cubicBezTo>
                    <a:pt x="65389" y="19361"/>
                    <a:pt x="65633" y="19201"/>
                    <a:pt x="65737" y="18675"/>
                  </a:cubicBezTo>
                  <a:cubicBezTo>
                    <a:pt x="65522" y="18369"/>
                    <a:pt x="65319" y="17942"/>
                    <a:pt x="64997" y="17645"/>
                  </a:cubicBezTo>
                  <a:cubicBezTo>
                    <a:pt x="63949" y="16687"/>
                    <a:pt x="62834" y="15797"/>
                    <a:pt x="61784" y="14840"/>
                  </a:cubicBezTo>
                  <a:cubicBezTo>
                    <a:pt x="60758" y="13904"/>
                    <a:pt x="59753" y="12939"/>
                    <a:pt x="58783" y="11942"/>
                  </a:cubicBezTo>
                  <a:cubicBezTo>
                    <a:pt x="58238" y="11382"/>
                    <a:pt x="57813" y="10707"/>
                    <a:pt x="57286" y="10125"/>
                  </a:cubicBezTo>
                  <a:cubicBezTo>
                    <a:pt x="55047" y="7652"/>
                    <a:pt x="53207" y="4877"/>
                    <a:pt x="51263" y="2184"/>
                  </a:cubicBezTo>
                  <a:cubicBezTo>
                    <a:pt x="50863" y="1630"/>
                    <a:pt x="50459" y="1229"/>
                    <a:pt x="49895" y="1046"/>
                  </a:cubicBezTo>
                  <a:cubicBezTo>
                    <a:pt x="49186" y="1302"/>
                    <a:pt x="48525" y="1538"/>
                    <a:pt x="47908" y="1760"/>
                  </a:cubicBezTo>
                  <a:cubicBezTo>
                    <a:pt x="47287" y="1060"/>
                    <a:pt x="46632" y="511"/>
                    <a:pt x="45798" y="193"/>
                  </a:cubicBezTo>
                  <a:cubicBezTo>
                    <a:pt x="45456" y="62"/>
                    <a:pt x="45084" y="1"/>
                    <a:pt x="44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8827054" y="3943863"/>
              <a:ext cx="366413" cy="461147"/>
            </a:xfrm>
            <a:custGeom>
              <a:avLst/>
              <a:gdLst/>
              <a:ahLst/>
              <a:cxnLst/>
              <a:rect l="l" t="t" r="r" b="b"/>
              <a:pathLst>
                <a:path w="14334" h="18040" extrusionOk="0">
                  <a:moveTo>
                    <a:pt x="0" y="2064"/>
                  </a:moveTo>
                  <a:cubicBezTo>
                    <a:pt x="504" y="1948"/>
                    <a:pt x="1003" y="1810"/>
                    <a:pt x="1513" y="1722"/>
                  </a:cubicBezTo>
                  <a:cubicBezTo>
                    <a:pt x="2812" y="1501"/>
                    <a:pt x="4116" y="1297"/>
                    <a:pt x="5420" y="1097"/>
                  </a:cubicBezTo>
                  <a:cubicBezTo>
                    <a:pt x="6351" y="955"/>
                    <a:pt x="7286" y="840"/>
                    <a:pt x="8217" y="701"/>
                  </a:cubicBezTo>
                  <a:cubicBezTo>
                    <a:pt x="9548" y="502"/>
                    <a:pt x="10877" y="291"/>
                    <a:pt x="12208" y="94"/>
                  </a:cubicBezTo>
                  <a:cubicBezTo>
                    <a:pt x="12501" y="49"/>
                    <a:pt x="12799" y="40"/>
                    <a:pt x="13229" y="1"/>
                  </a:cubicBezTo>
                  <a:cubicBezTo>
                    <a:pt x="13229" y="539"/>
                    <a:pt x="13172" y="1027"/>
                    <a:pt x="13238" y="1500"/>
                  </a:cubicBezTo>
                  <a:cubicBezTo>
                    <a:pt x="13494" y="3326"/>
                    <a:pt x="13367" y="5169"/>
                    <a:pt x="13480" y="6999"/>
                  </a:cubicBezTo>
                  <a:cubicBezTo>
                    <a:pt x="13576" y="8568"/>
                    <a:pt x="13761" y="10132"/>
                    <a:pt x="13945" y="11693"/>
                  </a:cubicBezTo>
                  <a:cubicBezTo>
                    <a:pt x="13986" y="12048"/>
                    <a:pt x="14179" y="12386"/>
                    <a:pt x="14333" y="12823"/>
                  </a:cubicBezTo>
                  <a:cubicBezTo>
                    <a:pt x="13350" y="13182"/>
                    <a:pt x="12370" y="13549"/>
                    <a:pt x="11384" y="13895"/>
                  </a:cubicBezTo>
                  <a:cubicBezTo>
                    <a:pt x="8494" y="14911"/>
                    <a:pt x="5595" y="15907"/>
                    <a:pt x="2709" y="16937"/>
                  </a:cubicBezTo>
                  <a:cubicBezTo>
                    <a:pt x="1792" y="17263"/>
                    <a:pt x="902" y="17671"/>
                    <a:pt x="0" y="180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flipH="1">
              <a:off x="8563199" y="3572032"/>
              <a:ext cx="42971" cy="27684"/>
            </a:xfrm>
            <a:custGeom>
              <a:avLst/>
              <a:gdLst/>
              <a:ahLst/>
              <a:cxnLst/>
              <a:rect l="l" t="t" r="r" b="b"/>
              <a:pathLst>
                <a:path w="1681" h="1083" extrusionOk="0">
                  <a:moveTo>
                    <a:pt x="1681" y="1"/>
                  </a:moveTo>
                  <a:lnTo>
                    <a:pt x="1681" y="1"/>
                  </a:lnTo>
                  <a:cubicBezTo>
                    <a:pt x="486" y="188"/>
                    <a:pt x="353" y="274"/>
                    <a:pt x="0" y="1082"/>
                  </a:cubicBezTo>
                  <a:cubicBezTo>
                    <a:pt x="560" y="721"/>
                    <a:pt x="1074" y="39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flipH="1">
              <a:off x="7871530" y="3461424"/>
              <a:ext cx="299797" cy="325027"/>
            </a:xfrm>
            <a:custGeom>
              <a:avLst/>
              <a:gdLst/>
              <a:ahLst/>
              <a:cxnLst/>
              <a:rect l="l" t="t" r="r" b="b"/>
              <a:pathLst>
                <a:path w="11728" h="12715" extrusionOk="0">
                  <a:moveTo>
                    <a:pt x="383" y="1"/>
                  </a:moveTo>
                  <a:lnTo>
                    <a:pt x="383" y="1"/>
                  </a:lnTo>
                  <a:cubicBezTo>
                    <a:pt x="0" y="428"/>
                    <a:pt x="137" y="776"/>
                    <a:pt x="410" y="1131"/>
                  </a:cubicBezTo>
                  <a:cubicBezTo>
                    <a:pt x="1259" y="2230"/>
                    <a:pt x="2092" y="3342"/>
                    <a:pt x="2947" y="4435"/>
                  </a:cubicBezTo>
                  <a:cubicBezTo>
                    <a:pt x="4196" y="6034"/>
                    <a:pt x="5605" y="7478"/>
                    <a:pt x="7089" y="8858"/>
                  </a:cubicBezTo>
                  <a:cubicBezTo>
                    <a:pt x="7887" y="9599"/>
                    <a:pt x="8605" y="10425"/>
                    <a:pt x="9376" y="11194"/>
                  </a:cubicBezTo>
                  <a:cubicBezTo>
                    <a:pt x="9952" y="11770"/>
                    <a:pt x="10522" y="12363"/>
                    <a:pt x="11277" y="12714"/>
                  </a:cubicBezTo>
                  <a:cubicBezTo>
                    <a:pt x="11708" y="12072"/>
                    <a:pt x="11728" y="12054"/>
                    <a:pt x="11445" y="11721"/>
                  </a:cubicBezTo>
                  <a:cubicBezTo>
                    <a:pt x="10906" y="11088"/>
                    <a:pt x="10358" y="10462"/>
                    <a:pt x="9790" y="9857"/>
                  </a:cubicBezTo>
                  <a:cubicBezTo>
                    <a:pt x="7725" y="7659"/>
                    <a:pt x="5639" y="5485"/>
                    <a:pt x="3591" y="3274"/>
                  </a:cubicBezTo>
                  <a:cubicBezTo>
                    <a:pt x="2852" y="2476"/>
                    <a:pt x="2209" y="1588"/>
                    <a:pt x="1507" y="752"/>
                  </a:cubicBezTo>
                  <a:cubicBezTo>
                    <a:pt x="1224" y="415"/>
                    <a:pt x="960" y="20"/>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flipH="1">
              <a:off x="7704940" y="3423668"/>
              <a:ext cx="211223" cy="235916"/>
            </a:xfrm>
            <a:custGeom>
              <a:avLst/>
              <a:gdLst/>
              <a:ahLst/>
              <a:cxnLst/>
              <a:rect l="l" t="t" r="r" b="b"/>
              <a:pathLst>
                <a:path w="8263" h="9229" extrusionOk="0">
                  <a:moveTo>
                    <a:pt x="1307" y="1"/>
                  </a:moveTo>
                  <a:cubicBezTo>
                    <a:pt x="1133" y="1"/>
                    <a:pt x="956" y="36"/>
                    <a:pt x="786" y="92"/>
                  </a:cubicBezTo>
                  <a:cubicBezTo>
                    <a:pt x="331" y="243"/>
                    <a:pt x="130" y="684"/>
                    <a:pt x="67" y="1164"/>
                  </a:cubicBezTo>
                  <a:cubicBezTo>
                    <a:pt x="1" y="1691"/>
                    <a:pt x="214" y="2007"/>
                    <a:pt x="715" y="2214"/>
                  </a:cubicBezTo>
                  <a:cubicBezTo>
                    <a:pt x="967" y="2317"/>
                    <a:pt x="1227" y="2549"/>
                    <a:pt x="1348" y="2791"/>
                  </a:cubicBezTo>
                  <a:cubicBezTo>
                    <a:pt x="2109" y="4294"/>
                    <a:pt x="3274" y="5483"/>
                    <a:pt x="4379" y="6716"/>
                  </a:cubicBezTo>
                  <a:cubicBezTo>
                    <a:pt x="4734" y="7112"/>
                    <a:pt x="5050" y="7454"/>
                    <a:pt x="5142" y="8043"/>
                  </a:cubicBezTo>
                  <a:cubicBezTo>
                    <a:pt x="5261" y="8826"/>
                    <a:pt x="5829" y="9193"/>
                    <a:pt x="6650" y="9226"/>
                  </a:cubicBezTo>
                  <a:cubicBezTo>
                    <a:pt x="6746" y="9216"/>
                    <a:pt x="6908" y="9228"/>
                    <a:pt x="7047" y="9179"/>
                  </a:cubicBezTo>
                  <a:cubicBezTo>
                    <a:pt x="7593" y="8994"/>
                    <a:pt x="8071" y="8740"/>
                    <a:pt x="8175" y="8080"/>
                  </a:cubicBezTo>
                  <a:cubicBezTo>
                    <a:pt x="8262" y="7528"/>
                    <a:pt x="8102" y="7189"/>
                    <a:pt x="7462" y="6843"/>
                  </a:cubicBezTo>
                  <a:cubicBezTo>
                    <a:pt x="7240" y="6722"/>
                    <a:pt x="6961" y="6705"/>
                    <a:pt x="6723" y="6605"/>
                  </a:cubicBezTo>
                  <a:cubicBezTo>
                    <a:pt x="6457" y="6496"/>
                    <a:pt x="6151" y="6402"/>
                    <a:pt x="5961" y="6205"/>
                  </a:cubicBezTo>
                  <a:cubicBezTo>
                    <a:pt x="5050" y="5260"/>
                    <a:pt x="4162" y="4292"/>
                    <a:pt x="3286" y="3313"/>
                  </a:cubicBezTo>
                  <a:cubicBezTo>
                    <a:pt x="3010" y="3006"/>
                    <a:pt x="2802" y="2639"/>
                    <a:pt x="2562" y="2302"/>
                  </a:cubicBezTo>
                  <a:cubicBezTo>
                    <a:pt x="2372" y="2040"/>
                    <a:pt x="2267" y="1759"/>
                    <a:pt x="2456" y="1462"/>
                  </a:cubicBezTo>
                  <a:cubicBezTo>
                    <a:pt x="2767" y="976"/>
                    <a:pt x="2427" y="701"/>
                    <a:pt x="2150" y="385"/>
                  </a:cubicBezTo>
                  <a:cubicBezTo>
                    <a:pt x="1904" y="106"/>
                    <a:pt x="1609" y="1"/>
                    <a:pt x="13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flipH="1">
              <a:off x="7795891" y="3414491"/>
              <a:ext cx="296065" cy="341847"/>
            </a:xfrm>
            <a:custGeom>
              <a:avLst/>
              <a:gdLst/>
              <a:ahLst/>
              <a:cxnLst/>
              <a:rect l="l" t="t" r="r" b="b"/>
              <a:pathLst>
                <a:path w="11582" h="13373" extrusionOk="0">
                  <a:moveTo>
                    <a:pt x="551" y="0"/>
                  </a:moveTo>
                  <a:cubicBezTo>
                    <a:pt x="403" y="0"/>
                    <a:pt x="267" y="158"/>
                    <a:pt x="0" y="490"/>
                  </a:cubicBezTo>
                  <a:cubicBezTo>
                    <a:pt x="584" y="1263"/>
                    <a:pt x="1070" y="1981"/>
                    <a:pt x="1632" y="2635"/>
                  </a:cubicBezTo>
                  <a:cubicBezTo>
                    <a:pt x="3010" y="4236"/>
                    <a:pt x="4440" y="5789"/>
                    <a:pt x="5814" y="7391"/>
                  </a:cubicBezTo>
                  <a:cubicBezTo>
                    <a:pt x="7341" y="9169"/>
                    <a:pt x="8820" y="10986"/>
                    <a:pt x="10342" y="12768"/>
                  </a:cubicBezTo>
                  <a:cubicBezTo>
                    <a:pt x="10564" y="13027"/>
                    <a:pt x="10789" y="13373"/>
                    <a:pt x="11257" y="13373"/>
                  </a:cubicBezTo>
                  <a:cubicBezTo>
                    <a:pt x="11354" y="13373"/>
                    <a:pt x="11462" y="13358"/>
                    <a:pt x="11582" y="13325"/>
                  </a:cubicBezTo>
                  <a:cubicBezTo>
                    <a:pt x="11466" y="12975"/>
                    <a:pt x="11439" y="12622"/>
                    <a:pt x="11258" y="12390"/>
                  </a:cubicBezTo>
                  <a:cubicBezTo>
                    <a:pt x="9897" y="10674"/>
                    <a:pt x="8517" y="8974"/>
                    <a:pt x="7122" y="7288"/>
                  </a:cubicBezTo>
                  <a:cubicBezTo>
                    <a:pt x="6183" y="6156"/>
                    <a:pt x="5207" y="5053"/>
                    <a:pt x="4251" y="3935"/>
                  </a:cubicBezTo>
                  <a:cubicBezTo>
                    <a:pt x="3664" y="3244"/>
                    <a:pt x="3096" y="2534"/>
                    <a:pt x="2494" y="1855"/>
                  </a:cubicBezTo>
                  <a:cubicBezTo>
                    <a:pt x="2022" y="1320"/>
                    <a:pt x="1532" y="801"/>
                    <a:pt x="1015" y="311"/>
                  </a:cubicBezTo>
                  <a:cubicBezTo>
                    <a:pt x="800" y="107"/>
                    <a:pt x="672" y="0"/>
                    <a:pt x="5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p:nvPr/>
          </p:nvSpPr>
          <p:spPr>
            <a:xfrm flipH="1">
              <a:off x="8121710" y="3525841"/>
              <a:ext cx="122317" cy="138319"/>
            </a:xfrm>
            <a:custGeom>
              <a:avLst/>
              <a:gdLst/>
              <a:ahLst/>
              <a:cxnLst/>
              <a:rect l="l" t="t" r="r" b="b"/>
              <a:pathLst>
                <a:path w="4785" h="5411" extrusionOk="0">
                  <a:moveTo>
                    <a:pt x="522" y="1"/>
                  </a:moveTo>
                  <a:cubicBezTo>
                    <a:pt x="40" y="239"/>
                    <a:pt x="1" y="598"/>
                    <a:pt x="283" y="1008"/>
                  </a:cubicBezTo>
                  <a:cubicBezTo>
                    <a:pt x="449" y="1250"/>
                    <a:pt x="676" y="1449"/>
                    <a:pt x="865" y="1677"/>
                  </a:cubicBezTo>
                  <a:cubicBezTo>
                    <a:pt x="1775" y="2782"/>
                    <a:pt x="2670" y="3898"/>
                    <a:pt x="3597" y="4989"/>
                  </a:cubicBezTo>
                  <a:cubicBezTo>
                    <a:pt x="3794" y="5222"/>
                    <a:pt x="4036" y="5410"/>
                    <a:pt x="4372" y="5410"/>
                  </a:cubicBezTo>
                  <a:cubicBezTo>
                    <a:pt x="4496" y="5410"/>
                    <a:pt x="4632" y="5385"/>
                    <a:pt x="4784" y="5327"/>
                  </a:cubicBezTo>
                  <a:cubicBezTo>
                    <a:pt x="4384" y="4222"/>
                    <a:pt x="1521" y="654"/>
                    <a:pt x="5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flipH="1">
              <a:off x="8560873" y="3343708"/>
              <a:ext cx="235431" cy="339112"/>
            </a:xfrm>
            <a:custGeom>
              <a:avLst/>
              <a:gdLst/>
              <a:ahLst/>
              <a:cxnLst/>
              <a:rect l="l" t="t" r="r" b="b"/>
              <a:pathLst>
                <a:path w="9210" h="13266" extrusionOk="0">
                  <a:moveTo>
                    <a:pt x="8185" y="0"/>
                  </a:moveTo>
                  <a:cubicBezTo>
                    <a:pt x="8080" y="0"/>
                    <a:pt x="7968" y="27"/>
                    <a:pt x="7854" y="88"/>
                  </a:cubicBezTo>
                  <a:cubicBezTo>
                    <a:pt x="4325" y="1977"/>
                    <a:pt x="1669" y="5365"/>
                    <a:pt x="566" y="9202"/>
                  </a:cubicBezTo>
                  <a:cubicBezTo>
                    <a:pt x="250" y="10301"/>
                    <a:pt x="69" y="11439"/>
                    <a:pt x="18" y="12581"/>
                  </a:cubicBezTo>
                  <a:cubicBezTo>
                    <a:pt x="0" y="12951"/>
                    <a:pt x="344" y="13266"/>
                    <a:pt x="703" y="13266"/>
                  </a:cubicBezTo>
                  <a:cubicBezTo>
                    <a:pt x="1087" y="13266"/>
                    <a:pt x="1372" y="12951"/>
                    <a:pt x="1390" y="12581"/>
                  </a:cubicBezTo>
                  <a:cubicBezTo>
                    <a:pt x="1552" y="8952"/>
                    <a:pt x="3297" y="5447"/>
                    <a:pt x="6027" y="3017"/>
                  </a:cubicBezTo>
                  <a:cubicBezTo>
                    <a:pt x="6792" y="2338"/>
                    <a:pt x="7635" y="1758"/>
                    <a:pt x="8545" y="1273"/>
                  </a:cubicBezTo>
                  <a:cubicBezTo>
                    <a:pt x="9210" y="916"/>
                    <a:pt x="8803" y="0"/>
                    <a:pt x="8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p:nvPr/>
          </p:nvSpPr>
          <p:spPr>
            <a:xfrm flipH="1">
              <a:off x="8813992" y="3425559"/>
              <a:ext cx="72265" cy="184868"/>
            </a:xfrm>
            <a:custGeom>
              <a:avLst/>
              <a:gdLst/>
              <a:ahLst/>
              <a:cxnLst/>
              <a:rect l="l" t="t" r="r" b="b"/>
              <a:pathLst>
                <a:path w="2827" h="7232" extrusionOk="0">
                  <a:moveTo>
                    <a:pt x="2065" y="1"/>
                  </a:moveTo>
                  <a:cubicBezTo>
                    <a:pt x="1826" y="1"/>
                    <a:pt x="1585" y="116"/>
                    <a:pt x="1472" y="336"/>
                  </a:cubicBezTo>
                  <a:cubicBezTo>
                    <a:pt x="486" y="2249"/>
                    <a:pt x="0" y="4394"/>
                    <a:pt x="100" y="6547"/>
                  </a:cubicBezTo>
                  <a:cubicBezTo>
                    <a:pt x="118" y="6915"/>
                    <a:pt x="404" y="7232"/>
                    <a:pt x="787" y="7232"/>
                  </a:cubicBezTo>
                  <a:cubicBezTo>
                    <a:pt x="1144" y="7232"/>
                    <a:pt x="1490" y="6917"/>
                    <a:pt x="1472" y="6547"/>
                  </a:cubicBezTo>
                  <a:cubicBezTo>
                    <a:pt x="1382" y="4634"/>
                    <a:pt x="1778" y="2731"/>
                    <a:pt x="2657" y="1027"/>
                  </a:cubicBezTo>
                  <a:cubicBezTo>
                    <a:pt x="2827" y="699"/>
                    <a:pt x="2743" y="284"/>
                    <a:pt x="2411" y="91"/>
                  </a:cubicBezTo>
                  <a:cubicBezTo>
                    <a:pt x="2307" y="30"/>
                    <a:pt x="2187" y="1"/>
                    <a:pt x="20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251"/>
        <p:cNvGrpSpPr/>
        <p:nvPr/>
      </p:nvGrpSpPr>
      <p:grpSpPr>
        <a:xfrm>
          <a:off x="0" y="0"/>
          <a:ext cx="0" cy="0"/>
          <a:chOff x="0" y="0"/>
          <a:chExt cx="0" cy="0"/>
        </a:xfrm>
      </p:grpSpPr>
      <p:sp>
        <p:nvSpPr>
          <p:cNvPr id="252" name="Google Shape;252;p22"/>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53"/>
        <p:cNvGrpSpPr/>
        <p:nvPr/>
      </p:nvGrpSpPr>
      <p:grpSpPr>
        <a:xfrm>
          <a:off x="0" y="0"/>
          <a:ext cx="0" cy="0"/>
          <a:chOff x="0" y="0"/>
          <a:chExt cx="0" cy="0"/>
        </a:xfrm>
      </p:grpSpPr>
      <p:sp>
        <p:nvSpPr>
          <p:cNvPr id="254" name="Google Shape;254;p23"/>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3"/>
          <p:cNvGrpSpPr/>
          <p:nvPr/>
        </p:nvGrpSpPr>
        <p:grpSpPr>
          <a:xfrm>
            <a:off x="7740535" y="88185"/>
            <a:ext cx="1317937" cy="980605"/>
            <a:chOff x="7740535" y="88185"/>
            <a:chExt cx="1317937" cy="980605"/>
          </a:xfrm>
        </p:grpSpPr>
        <p:sp>
          <p:nvSpPr>
            <p:cNvPr id="256" name="Google Shape;256;p23"/>
            <p:cNvSpPr/>
            <p:nvPr/>
          </p:nvSpPr>
          <p:spPr>
            <a:xfrm rot="1698468" flipH="1">
              <a:off x="8146844" y="334705"/>
              <a:ext cx="825174" cy="572681"/>
            </a:xfrm>
            <a:custGeom>
              <a:avLst/>
              <a:gdLst/>
              <a:ahLst/>
              <a:cxnLst/>
              <a:rect l="l" t="t" r="r" b="b"/>
              <a:pathLst>
                <a:path w="23045" h="15997" extrusionOk="0">
                  <a:moveTo>
                    <a:pt x="3119" y="2390"/>
                  </a:moveTo>
                  <a:cubicBezTo>
                    <a:pt x="4082" y="2390"/>
                    <a:pt x="5022" y="2851"/>
                    <a:pt x="5868" y="3256"/>
                  </a:cubicBezTo>
                  <a:cubicBezTo>
                    <a:pt x="5815" y="3435"/>
                    <a:pt x="5768" y="3658"/>
                    <a:pt x="5714" y="3948"/>
                  </a:cubicBezTo>
                  <a:cubicBezTo>
                    <a:pt x="5559" y="4767"/>
                    <a:pt x="5405" y="5584"/>
                    <a:pt x="5251" y="6403"/>
                  </a:cubicBezTo>
                  <a:cubicBezTo>
                    <a:pt x="5020" y="6416"/>
                    <a:pt x="4778" y="6424"/>
                    <a:pt x="4530" y="6424"/>
                  </a:cubicBezTo>
                  <a:cubicBezTo>
                    <a:pt x="2950" y="6424"/>
                    <a:pt x="1175" y="6082"/>
                    <a:pt x="965" y="4318"/>
                  </a:cubicBezTo>
                  <a:cubicBezTo>
                    <a:pt x="827" y="3166"/>
                    <a:pt x="1853" y="2485"/>
                    <a:pt x="2882" y="2400"/>
                  </a:cubicBezTo>
                  <a:cubicBezTo>
                    <a:pt x="2961" y="2393"/>
                    <a:pt x="3040" y="2390"/>
                    <a:pt x="3119" y="2390"/>
                  </a:cubicBezTo>
                  <a:close/>
                  <a:moveTo>
                    <a:pt x="20842" y="6134"/>
                  </a:moveTo>
                  <a:cubicBezTo>
                    <a:pt x="21522" y="6134"/>
                    <a:pt x="22229" y="6746"/>
                    <a:pt x="22050" y="7474"/>
                  </a:cubicBezTo>
                  <a:cubicBezTo>
                    <a:pt x="21924" y="7993"/>
                    <a:pt x="21386" y="8332"/>
                    <a:pt x="20867" y="8332"/>
                  </a:cubicBezTo>
                  <a:cubicBezTo>
                    <a:pt x="20699" y="8332"/>
                    <a:pt x="20533" y="8297"/>
                    <a:pt x="20384" y="8221"/>
                  </a:cubicBezTo>
                  <a:cubicBezTo>
                    <a:pt x="20321" y="8189"/>
                    <a:pt x="20260" y="8177"/>
                    <a:pt x="20201" y="8177"/>
                  </a:cubicBezTo>
                  <a:cubicBezTo>
                    <a:pt x="20196" y="8177"/>
                    <a:pt x="20191" y="8177"/>
                    <a:pt x="20186" y="8177"/>
                  </a:cubicBezTo>
                  <a:cubicBezTo>
                    <a:pt x="20306" y="7511"/>
                    <a:pt x="20421" y="6844"/>
                    <a:pt x="20529" y="6176"/>
                  </a:cubicBezTo>
                  <a:cubicBezTo>
                    <a:pt x="20540" y="6174"/>
                    <a:pt x="20550" y="6174"/>
                    <a:pt x="20561" y="6171"/>
                  </a:cubicBezTo>
                  <a:cubicBezTo>
                    <a:pt x="20653" y="6146"/>
                    <a:pt x="20747" y="6134"/>
                    <a:pt x="20842" y="6134"/>
                  </a:cubicBezTo>
                  <a:close/>
                  <a:moveTo>
                    <a:pt x="20507" y="787"/>
                  </a:moveTo>
                  <a:cubicBezTo>
                    <a:pt x="20225" y="3150"/>
                    <a:pt x="19883" y="5504"/>
                    <a:pt x="19464" y="7847"/>
                  </a:cubicBezTo>
                  <a:cubicBezTo>
                    <a:pt x="19254" y="9017"/>
                    <a:pt x="19028" y="10184"/>
                    <a:pt x="18784" y="11347"/>
                  </a:cubicBezTo>
                  <a:cubicBezTo>
                    <a:pt x="18661" y="11937"/>
                    <a:pt x="18648" y="13332"/>
                    <a:pt x="17728" y="13332"/>
                  </a:cubicBezTo>
                  <a:cubicBezTo>
                    <a:pt x="17699" y="13332"/>
                    <a:pt x="17669" y="13331"/>
                    <a:pt x="17638" y="13328"/>
                  </a:cubicBezTo>
                  <a:cubicBezTo>
                    <a:pt x="17319" y="13299"/>
                    <a:pt x="16797" y="12761"/>
                    <a:pt x="16528" y="12579"/>
                  </a:cubicBezTo>
                  <a:cubicBezTo>
                    <a:pt x="13262" y="10384"/>
                    <a:pt x="9751" y="8574"/>
                    <a:pt x="6294" y="6702"/>
                  </a:cubicBezTo>
                  <a:cubicBezTo>
                    <a:pt x="6291" y="6547"/>
                    <a:pt x="6209" y="6403"/>
                    <a:pt x="6047" y="6365"/>
                  </a:cubicBezTo>
                  <a:cubicBezTo>
                    <a:pt x="6156" y="5783"/>
                    <a:pt x="6266" y="5202"/>
                    <a:pt x="6376" y="4620"/>
                  </a:cubicBezTo>
                  <a:cubicBezTo>
                    <a:pt x="6437" y="4295"/>
                    <a:pt x="6431" y="3568"/>
                    <a:pt x="6628" y="3284"/>
                  </a:cubicBezTo>
                  <a:cubicBezTo>
                    <a:pt x="6799" y="3038"/>
                    <a:pt x="7885" y="2856"/>
                    <a:pt x="8361" y="2708"/>
                  </a:cubicBezTo>
                  <a:cubicBezTo>
                    <a:pt x="12294" y="1481"/>
                    <a:pt x="16393" y="878"/>
                    <a:pt x="20507" y="787"/>
                  </a:cubicBezTo>
                  <a:close/>
                  <a:moveTo>
                    <a:pt x="5516" y="7166"/>
                  </a:moveTo>
                  <a:cubicBezTo>
                    <a:pt x="5803" y="7321"/>
                    <a:pt x="6089" y="7475"/>
                    <a:pt x="6375" y="7630"/>
                  </a:cubicBezTo>
                  <a:cubicBezTo>
                    <a:pt x="6370" y="7650"/>
                    <a:pt x="6363" y="7669"/>
                    <a:pt x="6361" y="7690"/>
                  </a:cubicBezTo>
                  <a:cubicBezTo>
                    <a:pt x="6116" y="9389"/>
                    <a:pt x="5866" y="11086"/>
                    <a:pt x="5621" y="12785"/>
                  </a:cubicBezTo>
                  <a:cubicBezTo>
                    <a:pt x="5534" y="13375"/>
                    <a:pt x="5539" y="14348"/>
                    <a:pt x="5132" y="14835"/>
                  </a:cubicBezTo>
                  <a:cubicBezTo>
                    <a:pt x="4956" y="15046"/>
                    <a:pt x="4806" y="15134"/>
                    <a:pt x="4679" y="15134"/>
                  </a:cubicBezTo>
                  <a:cubicBezTo>
                    <a:pt x="4130" y="15134"/>
                    <a:pt x="4004" y="13497"/>
                    <a:pt x="4036" y="13007"/>
                  </a:cubicBezTo>
                  <a:cubicBezTo>
                    <a:pt x="4171" y="11037"/>
                    <a:pt x="4483" y="9135"/>
                    <a:pt x="4879" y="7205"/>
                  </a:cubicBezTo>
                  <a:cubicBezTo>
                    <a:pt x="5093" y="7196"/>
                    <a:pt x="5306" y="7181"/>
                    <a:pt x="5516" y="7166"/>
                  </a:cubicBezTo>
                  <a:close/>
                  <a:moveTo>
                    <a:pt x="20949" y="0"/>
                  </a:moveTo>
                  <a:cubicBezTo>
                    <a:pt x="20948" y="0"/>
                    <a:pt x="20946" y="0"/>
                    <a:pt x="20945" y="0"/>
                  </a:cubicBezTo>
                  <a:cubicBezTo>
                    <a:pt x="16388" y="60"/>
                    <a:pt x="11821" y="732"/>
                    <a:pt x="7489" y="2171"/>
                  </a:cubicBezTo>
                  <a:cubicBezTo>
                    <a:pt x="6914" y="2361"/>
                    <a:pt x="6558" y="2468"/>
                    <a:pt x="6320" y="2612"/>
                  </a:cubicBezTo>
                  <a:cubicBezTo>
                    <a:pt x="5317" y="2133"/>
                    <a:pt x="4213" y="1616"/>
                    <a:pt x="3084" y="1616"/>
                  </a:cubicBezTo>
                  <a:cubicBezTo>
                    <a:pt x="2793" y="1616"/>
                    <a:pt x="2501" y="1650"/>
                    <a:pt x="2208" y="1728"/>
                  </a:cubicBezTo>
                  <a:cubicBezTo>
                    <a:pt x="1231" y="1988"/>
                    <a:pt x="361" y="2691"/>
                    <a:pt x="185" y="3727"/>
                  </a:cubicBezTo>
                  <a:cubicBezTo>
                    <a:pt x="1" y="4809"/>
                    <a:pt x="655" y="5873"/>
                    <a:pt x="1515" y="6481"/>
                  </a:cubicBezTo>
                  <a:cubicBezTo>
                    <a:pt x="2271" y="7014"/>
                    <a:pt x="3169" y="7186"/>
                    <a:pt x="4082" y="7213"/>
                  </a:cubicBezTo>
                  <a:cubicBezTo>
                    <a:pt x="3790" y="8616"/>
                    <a:pt x="3506" y="10027"/>
                    <a:pt x="3374" y="11455"/>
                  </a:cubicBezTo>
                  <a:cubicBezTo>
                    <a:pt x="3255" y="12728"/>
                    <a:pt x="2899" y="14332"/>
                    <a:pt x="3734" y="15425"/>
                  </a:cubicBezTo>
                  <a:cubicBezTo>
                    <a:pt x="4038" y="15821"/>
                    <a:pt x="4382" y="15997"/>
                    <a:pt x="4714" y="15997"/>
                  </a:cubicBezTo>
                  <a:cubicBezTo>
                    <a:pt x="5196" y="15997"/>
                    <a:pt x="5654" y="15628"/>
                    <a:pt x="5930" y="15032"/>
                  </a:cubicBezTo>
                  <a:cubicBezTo>
                    <a:pt x="6378" y="14065"/>
                    <a:pt x="6388" y="12869"/>
                    <a:pt x="6538" y="11832"/>
                  </a:cubicBezTo>
                  <a:cubicBezTo>
                    <a:pt x="6723" y="10561"/>
                    <a:pt x="6910" y="9290"/>
                    <a:pt x="7093" y="8019"/>
                  </a:cubicBezTo>
                  <a:cubicBezTo>
                    <a:pt x="8864" y="8975"/>
                    <a:pt x="10636" y="9930"/>
                    <a:pt x="12381" y="10933"/>
                  </a:cubicBezTo>
                  <a:cubicBezTo>
                    <a:pt x="13427" y="11535"/>
                    <a:pt x="14463" y="12157"/>
                    <a:pt x="15475" y="12815"/>
                  </a:cubicBezTo>
                  <a:cubicBezTo>
                    <a:pt x="16191" y="13281"/>
                    <a:pt x="17116" y="14243"/>
                    <a:pt x="18029" y="14243"/>
                  </a:cubicBezTo>
                  <a:cubicBezTo>
                    <a:pt x="18029" y="14243"/>
                    <a:pt x="18030" y="14243"/>
                    <a:pt x="18030" y="14243"/>
                  </a:cubicBezTo>
                  <a:cubicBezTo>
                    <a:pt x="18602" y="14242"/>
                    <a:pt x="18927" y="13869"/>
                    <a:pt x="19126" y="13367"/>
                  </a:cubicBezTo>
                  <a:cubicBezTo>
                    <a:pt x="19639" y="12067"/>
                    <a:pt x="19773" y="10427"/>
                    <a:pt x="20030" y="9055"/>
                  </a:cubicBezTo>
                  <a:cubicBezTo>
                    <a:pt x="20039" y="9011"/>
                    <a:pt x="20046" y="8966"/>
                    <a:pt x="20055" y="8920"/>
                  </a:cubicBezTo>
                  <a:cubicBezTo>
                    <a:pt x="20312" y="9039"/>
                    <a:pt x="20590" y="9095"/>
                    <a:pt x="20866" y="9095"/>
                  </a:cubicBezTo>
                  <a:cubicBezTo>
                    <a:pt x="21765" y="9095"/>
                    <a:pt x="22653" y="8501"/>
                    <a:pt x="22826" y="7554"/>
                  </a:cubicBezTo>
                  <a:cubicBezTo>
                    <a:pt x="23045" y="6362"/>
                    <a:pt x="21960" y="5359"/>
                    <a:pt x="20837" y="5359"/>
                  </a:cubicBezTo>
                  <a:cubicBezTo>
                    <a:pt x="20777" y="5359"/>
                    <a:pt x="20717" y="5362"/>
                    <a:pt x="20657" y="5368"/>
                  </a:cubicBezTo>
                  <a:cubicBezTo>
                    <a:pt x="20914" y="3713"/>
                    <a:pt x="21141" y="2053"/>
                    <a:pt x="21335" y="389"/>
                  </a:cubicBezTo>
                  <a:cubicBezTo>
                    <a:pt x="21358" y="182"/>
                    <a:pt x="21140" y="0"/>
                    <a:pt x="209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23"/>
            <p:cNvGrpSpPr/>
            <p:nvPr/>
          </p:nvGrpSpPr>
          <p:grpSpPr>
            <a:xfrm rot="-899990">
              <a:off x="7780311" y="137236"/>
              <a:ext cx="426899" cy="363597"/>
              <a:chOff x="2603525" y="2638025"/>
              <a:chExt cx="342600" cy="291775"/>
            </a:xfrm>
          </p:grpSpPr>
          <p:sp>
            <p:nvSpPr>
              <p:cNvPr id="258" name="Google Shape;258;p23"/>
              <p:cNvSpPr/>
              <p:nvPr/>
            </p:nvSpPr>
            <p:spPr>
              <a:xfrm>
                <a:off x="2603525" y="2870650"/>
                <a:ext cx="221000" cy="59150"/>
              </a:xfrm>
              <a:custGeom>
                <a:avLst/>
                <a:gdLst/>
                <a:ahLst/>
                <a:cxnLst/>
                <a:rect l="l" t="t" r="r" b="b"/>
                <a:pathLst>
                  <a:path w="8840" h="2366" extrusionOk="0">
                    <a:moveTo>
                      <a:pt x="690" y="0"/>
                    </a:moveTo>
                    <a:cubicBezTo>
                      <a:pt x="179" y="0"/>
                      <a:pt x="1" y="817"/>
                      <a:pt x="564" y="966"/>
                    </a:cubicBezTo>
                    <a:cubicBezTo>
                      <a:pt x="3075" y="1629"/>
                      <a:pt x="5631" y="2092"/>
                      <a:pt x="8212" y="2362"/>
                    </a:cubicBezTo>
                    <a:cubicBezTo>
                      <a:pt x="8233" y="2364"/>
                      <a:pt x="8253" y="2365"/>
                      <a:pt x="8272" y="2365"/>
                    </a:cubicBezTo>
                    <a:cubicBezTo>
                      <a:pt x="8839" y="2365"/>
                      <a:pt x="8815" y="1444"/>
                      <a:pt x="8212" y="1380"/>
                    </a:cubicBezTo>
                    <a:cubicBezTo>
                      <a:pt x="5718" y="1118"/>
                      <a:pt x="3250" y="659"/>
                      <a:pt x="826" y="19"/>
                    </a:cubicBezTo>
                    <a:cubicBezTo>
                      <a:pt x="778" y="6"/>
                      <a:pt x="733" y="0"/>
                      <a:pt x="6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2675750" y="2663975"/>
                <a:ext cx="198825" cy="167875"/>
              </a:xfrm>
              <a:custGeom>
                <a:avLst/>
                <a:gdLst/>
                <a:ahLst/>
                <a:cxnLst/>
                <a:rect l="l" t="t" r="r" b="b"/>
                <a:pathLst>
                  <a:path w="7953" h="6715" extrusionOk="0">
                    <a:moveTo>
                      <a:pt x="679" y="1"/>
                    </a:moveTo>
                    <a:cubicBezTo>
                      <a:pt x="340" y="1"/>
                      <a:pt x="0" y="353"/>
                      <a:pt x="231" y="728"/>
                    </a:cubicBezTo>
                    <a:cubicBezTo>
                      <a:pt x="1878" y="3417"/>
                      <a:pt x="4353" y="5496"/>
                      <a:pt x="7267" y="6689"/>
                    </a:cubicBezTo>
                    <a:cubicBezTo>
                      <a:pt x="7311" y="6707"/>
                      <a:pt x="7356" y="6715"/>
                      <a:pt x="7400" y="6715"/>
                    </a:cubicBezTo>
                    <a:cubicBezTo>
                      <a:pt x="7610" y="6715"/>
                      <a:pt x="7816" y="6538"/>
                      <a:pt x="7871" y="6346"/>
                    </a:cubicBezTo>
                    <a:cubicBezTo>
                      <a:pt x="7952" y="6066"/>
                      <a:pt x="7773" y="5842"/>
                      <a:pt x="7529" y="5742"/>
                    </a:cubicBezTo>
                    <a:cubicBezTo>
                      <a:pt x="4862" y="4651"/>
                      <a:pt x="2582" y="2687"/>
                      <a:pt x="1079" y="233"/>
                    </a:cubicBezTo>
                    <a:cubicBezTo>
                      <a:pt x="978" y="69"/>
                      <a:pt x="829" y="1"/>
                      <a:pt x="6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2859900" y="2638025"/>
                <a:ext cx="86225" cy="141000"/>
              </a:xfrm>
              <a:custGeom>
                <a:avLst/>
                <a:gdLst/>
                <a:ahLst/>
                <a:cxnLst/>
                <a:rect l="l" t="t" r="r" b="b"/>
                <a:pathLst>
                  <a:path w="3449" h="5640" extrusionOk="0">
                    <a:moveTo>
                      <a:pt x="542" y="0"/>
                    </a:moveTo>
                    <a:cubicBezTo>
                      <a:pt x="455" y="0"/>
                      <a:pt x="370" y="21"/>
                      <a:pt x="296" y="64"/>
                    </a:cubicBezTo>
                    <a:cubicBezTo>
                      <a:pt x="55" y="206"/>
                      <a:pt x="0" y="499"/>
                      <a:pt x="120" y="737"/>
                    </a:cubicBezTo>
                    <a:cubicBezTo>
                      <a:pt x="906" y="2291"/>
                      <a:pt x="1693" y="3845"/>
                      <a:pt x="2479" y="5399"/>
                    </a:cubicBezTo>
                    <a:cubicBezTo>
                      <a:pt x="2559" y="5557"/>
                      <a:pt x="2734" y="5639"/>
                      <a:pt x="2906" y="5639"/>
                    </a:cubicBezTo>
                    <a:cubicBezTo>
                      <a:pt x="2992" y="5639"/>
                      <a:pt x="3079" y="5618"/>
                      <a:pt x="3152" y="5575"/>
                    </a:cubicBezTo>
                    <a:cubicBezTo>
                      <a:pt x="3392" y="5435"/>
                      <a:pt x="3448" y="5141"/>
                      <a:pt x="3328" y="4904"/>
                    </a:cubicBezTo>
                    <a:cubicBezTo>
                      <a:pt x="2541" y="3350"/>
                      <a:pt x="1754" y="1794"/>
                      <a:pt x="968" y="240"/>
                    </a:cubicBezTo>
                    <a:cubicBezTo>
                      <a:pt x="888" y="83"/>
                      <a:pt x="714" y="0"/>
                      <a:pt x="5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1226525" y="2748175"/>
            <a:ext cx="6691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3"/>
          <p:cNvSpPr txBox="1">
            <a:spLocks noGrp="1"/>
          </p:cNvSpPr>
          <p:nvPr>
            <p:ph type="subTitle" idx="1"/>
          </p:nvPr>
        </p:nvSpPr>
        <p:spPr>
          <a:xfrm>
            <a:off x="1226400" y="1159188"/>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400">
                <a:latin typeface="Arial" panose="020B0604020202020204" pitchFamily="34" charset="0"/>
                <a:ea typeface="Roboto Medium"/>
                <a:cs typeface="Arial" panose="020B0604020202020204" pitchFamily="34" charset="0"/>
                <a:sym typeface="Roboto Medium"/>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26" name="Google Shape;126;p13"/>
          <p:cNvSpPr/>
          <p:nvPr/>
        </p:nvSpPr>
        <p:spPr>
          <a:xfrm>
            <a:off x="0" y="4604000"/>
            <a:ext cx="9144000" cy="731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168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7" r:id="rId5"/>
    <p:sldLayoutId id="2147483658" r:id="rId6"/>
    <p:sldLayoutId id="2147483668" r:id="rId7"/>
    <p:sldLayoutId id="2147483669" r:id="rId8"/>
    <p:sldLayoutId id="2147483673" r:id="rId9"/>
    <p:sldLayoutId id="2147483674"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 Id="rId56" Type="http://schemas.openxmlformats.org/officeDocument/2006/relationships/image" Target="../media/image502.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43.xml"/><Relationship Id="rId3" Type="http://schemas.openxmlformats.org/officeDocument/2006/relationships/image" Target="../media/image27.png"/><Relationship Id="rId7" Type="http://schemas.openxmlformats.org/officeDocument/2006/relationships/slide" Target="slide38.xml"/><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slide" Target="slide37.xml"/><Relationship Id="rId11" Type="http://schemas.openxmlformats.org/officeDocument/2006/relationships/slide" Target="slide42.xml"/><Relationship Id="rId5" Type="http://schemas.openxmlformats.org/officeDocument/2006/relationships/slide" Target="slide36.xml"/><Relationship Id="rId10" Type="http://schemas.openxmlformats.org/officeDocument/2006/relationships/slide" Target="slide41.xml"/><Relationship Id="rId4" Type="http://schemas.openxmlformats.org/officeDocument/2006/relationships/slide" Target="slide35.xml"/><Relationship Id="rId9" Type="http://schemas.openxmlformats.org/officeDocument/2006/relationships/slide" Target="slide40.xml"/><Relationship Id="rId1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 Id="rId9" Type="http://schemas.openxmlformats.org/officeDocument/2006/relationships/image" Target="../media/image400.sv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 Id="rId9" Type="http://schemas.openxmlformats.org/officeDocument/2006/relationships/image" Target="../media/image40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 Id="rId9" Type="http://schemas.openxmlformats.org/officeDocument/2006/relationships/image" Target="../media/image400.sv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271" name="Google Shape;271;p27"/>
          <p:cNvGrpSpPr/>
          <p:nvPr/>
        </p:nvGrpSpPr>
        <p:grpSpPr>
          <a:xfrm>
            <a:off x="7733734" y="3128196"/>
            <a:ext cx="1431931" cy="1487960"/>
            <a:chOff x="8224983" y="1920134"/>
            <a:chExt cx="2129448" cy="2212769"/>
          </a:xfrm>
        </p:grpSpPr>
        <p:sp>
          <p:nvSpPr>
            <p:cNvPr id="272" name="Google Shape;272;p27"/>
            <p:cNvSpPr/>
            <p:nvPr/>
          </p:nvSpPr>
          <p:spPr>
            <a:xfrm>
              <a:off x="8224983" y="1920134"/>
              <a:ext cx="2129448" cy="2212769"/>
            </a:xfrm>
            <a:custGeom>
              <a:avLst/>
              <a:gdLst/>
              <a:ahLst/>
              <a:cxnLst/>
              <a:rect l="l" t="t" r="r" b="b"/>
              <a:pathLst>
                <a:path w="71458" h="74254" extrusionOk="0">
                  <a:moveTo>
                    <a:pt x="61215" y="20160"/>
                  </a:moveTo>
                  <a:cubicBezTo>
                    <a:pt x="61383" y="20408"/>
                    <a:pt x="61549" y="20654"/>
                    <a:pt x="61740" y="20935"/>
                  </a:cubicBezTo>
                  <a:cubicBezTo>
                    <a:pt x="61143" y="21503"/>
                    <a:pt x="60524" y="22094"/>
                    <a:pt x="59773" y="22810"/>
                  </a:cubicBezTo>
                  <a:cubicBezTo>
                    <a:pt x="59859" y="22316"/>
                    <a:pt x="59946" y="21959"/>
                    <a:pt x="59978" y="21596"/>
                  </a:cubicBezTo>
                  <a:cubicBezTo>
                    <a:pt x="60009" y="21226"/>
                    <a:pt x="59984" y="20852"/>
                    <a:pt x="59984" y="20466"/>
                  </a:cubicBezTo>
                  <a:lnTo>
                    <a:pt x="59984" y="20466"/>
                  </a:lnTo>
                  <a:cubicBezTo>
                    <a:pt x="60442" y="20351"/>
                    <a:pt x="60829" y="20255"/>
                    <a:pt x="61215" y="20160"/>
                  </a:cubicBezTo>
                  <a:close/>
                  <a:moveTo>
                    <a:pt x="64707" y="11217"/>
                  </a:moveTo>
                  <a:cubicBezTo>
                    <a:pt x="65642" y="12564"/>
                    <a:pt x="66563" y="13911"/>
                    <a:pt x="67503" y="15244"/>
                  </a:cubicBezTo>
                  <a:cubicBezTo>
                    <a:pt x="68458" y="16596"/>
                    <a:pt x="69430" y="17933"/>
                    <a:pt x="70437" y="19334"/>
                  </a:cubicBezTo>
                  <a:cubicBezTo>
                    <a:pt x="70199" y="19401"/>
                    <a:pt x="69966" y="19461"/>
                    <a:pt x="69736" y="19533"/>
                  </a:cubicBezTo>
                  <a:cubicBezTo>
                    <a:pt x="69416" y="19631"/>
                    <a:pt x="69082" y="19707"/>
                    <a:pt x="68780" y="19846"/>
                  </a:cubicBezTo>
                  <a:cubicBezTo>
                    <a:pt x="68210" y="20109"/>
                    <a:pt x="68056" y="20365"/>
                    <a:pt x="68284" y="20909"/>
                  </a:cubicBezTo>
                  <a:cubicBezTo>
                    <a:pt x="68686" y="21870"/>
                    <a:pt x="68598" y="22761"/>
                    <a:pt x="68181" y="23688"/>
                  </a:cubicBezTo>
                  <a:cubicBezTo>
                    <a:pt x="68023" y="24036"/>
                    <a:pt x="68060" y="24471"/>
                    <a:pt x="68003" y="24904"/>
                  </a:cubicBezTo>
                  <a:cubicBezTo>
                    <a:pt x="65739" y="26618"/>
                    <a:pt x="63485" y="28425"/>
                    <a:pt x="61479" y="30605"/>
                  </a:cubicBezTo>
                  <a:cubicBezTo>
                    <a:pt x="60587" y="30262"/>
                    <a:pt x="60046" y="29463"/>
                    <a:pt x="59396" y="28825"/>
                  </a:cubicBezTo>
                  <a:cubicBezTo>
                    <a:pt x="58736" y="28179"/>
                    <a:pt x="58172" y="27432"/>
                    <a:pt x="57503" y="26653"/>
                  </a:cubicBezTo>
                  <a:cubicBezTo>
                    <a:pt x="58338" y="25945"/>
                    <a:pt x="59287" y="25299"/>
                    <a:pt x="60231" y="24651"/>
                  </a:cubicBezTo>
                  <a:lnTo>
                    <a:pt x="60231" y="24651"/>
                  </a:lnTo>
                  <a:lnTo>
                    <a:pt x="60208" y="24674"/>
                  </a:lnTo>
                  <a:cubicBezTo>
                    <a:pt x="61032" y="23903"/>
                    <a:pt x="61871" y="23144"/>
                    <a:pt x="62673" y="22350"/>
                  </a:cubicBezTo>
                  <a:cubicBezTo>
                    <a:pt x="62935" y="22092"/>
                    <a:pt x="63114" y="21750"/>
                    <a:pt x="63307" y="21432"/>
                  </a:cubicBezTo>
                  <a:cubicBezTo>
                    <a:pt x="63381" y="21311"/>
                    <a:pt x="63465" y="21104"/>
                    <a:pt x="63413" y="21013"/>
                  </a:cubicBezTo>
                  <a:cubicBezTo>
                    <a:pt x="62903" y="20133"/>
                    <a:pt x="62950" y="18934"/>
                    <a:pt x="61834" y="18325"/>
                  </a:cubicBezTo>
                  <a:cubicBezTo>
                    <a:pt x="62390" y="17966"/>
                    <a:pt x="62892" y="17574"/>
                    <a:pt x="63452" y="17293"/>
                  </a:cubicBezTo>
                  <a:cubicBezTo>
                    <a:pt x="63726" y="17155"/>
                    <a:pt x="64012" y="17089"/>
                    <a:pt x="64292" y="17089"/>
                  </a:cubicBezTo>
                  <a:cubicBezTo>
                    <a:pt x="64951" y="17089"/>
                    <a:pt x="65581" y="17449"/>
                    <a:pt x="65960" y="18066"/>
                  </a:cubicBezTo>
                  <a:cubicBezTo>
                    <a:pt x="66783" y="19412"/>
                    <a:pt x="66241" y="20579"/>
                    <a:pt x="65117" y="21413"/>
                  </a:cubicBezTo>
                  <a:cubicBezTo>
                    <a:pt x="64769" y="21672"/>
                    <a:pt x="64309" y="21791"/>
                    <a:pt x="63887" y="21940"/>
                  </a:cubicBezTo>
                  <a:cubicBezTo>
                    <a:pt x="63547" y="22061"/>
                    <a:pt x="63366" y="22283"/>
                    <a:pt x="63438" y="22623"/>
                  </a:cubicBezTo>
                  <a:cubicBezTo>
                    <a:pt x="63502" y="22931"/>
                    <a:pt x="63736" y="23070"/>
                    <a:pt x="64026" y="23070"/>
                  </a:cubicBezTo>
                  <a:cubicBezTo>
                    <a:pt x="64061" y="23070"/>
                    <a:pt x="64096" y="23068"/>
                    <a:pt x="64133" y="23064"/>
                  </a:cubicBezTo>
                  <a:cubicBezTo>
                    <a:pt x="64828" y="22988"/>
                    <a:pt x="65398" y="22599"/>
                    <a:pt x="65942" y="22219"/>
                  </a:cubicBezTo>
                  <a:cubicBezTo>
                    <a:pt x="67935" y="20827"/>
                    <a:pt x="68067" y="18977"/>
                    <a:pt x="67015" y="17301"/>
                  </a:cubicBezTo>
                  <a:cubicBezTo>
                    <a:pt x="66444" y="16389"/>
                    <a:pt x="65398" y="15774"/>
                    <a:pt x="64313" y="15774"/>
                  </a:cubicBezTo>
                  <a:cubicBezTo>
                    <a:pt x="63511" y="15774"/>
                    <a:pt x="62688" y="16110"/>
                    <a:pt x="62019" y="16912"/>
                  </a:cubicBezTo>
                  <a:cubicBezTo>
                    <a:pt x="61851" y="17111"/>
                    <a:pt x="61637" y="17271"/>
                    <a:pt x="61482" y="17416"/>
                  </a:cubicBezTo>
                  <a:cubicBezTo>
                    <a:pt x="60497" y="16906"/>
                    <a:pt x="59498" y="16389"/>
                    <a:pt x="58530" y="15888"/>
                  </a:cubicBezTo>
                  <a:cubicBezTo>
                    <a:pt x="59624" y="15082"/>
                    <a:pt x="60840" y="14354"/>
                    <a:pt x="61838" y="13399"/>
                  </a:cubicBezTo>
                  <a:cubicBezTo>
                    <a:pt x="62696" y="12578"/>
                    <a:pt x="63631" y="11914"/>
                    <a:pt x="64707" y="11217"/>
                  </a:cubicBezTo>
                  <a:close/>
                  <a:moveTo>
                    <a:pt x="45630" y="36123"/>
                  </a:moveTo>
                  <a:cubicBezTo>
                    <a:pt x="45659" y="36123"/>
                    <a:pt x="45682" y="36127"/>
                    <a:pt x="45697" y="36140"/>
                  </a:cubicBezTo>
                  <a:cubicBezTo>
                    <a:pt x="47372" y="37487"/>
                    <a:pt x="49033" y="38849"/>
                    <a:pt x="50713" y="40188"/>
                  </a:cubicBezTo>
                  <a:cubicBezTo>
                    <a:pt x="51181" y="40563"/>
                    <a:pt x="51685" y="40904"/>
                    <a:pt x="52208" y="41199"/>
                  </a:cubicBezTo>
                  <a:cubicBezTo>
                    <a:pt x="52854" y="41562"/>
                    <a:pt x="53116" y="42050"/>
                    <a:pt x="53223" y="42807"/>
                  </a:cubicBezTo>
                  <a:cubicBezTo>
                    <a:pt x="53334" y="43599"/>
                    <a:pt x="53334" y="44351"/>
                    <a:pt x="53266" y="45122"/>
                  </a:cubicBezTo>
                  <a:cubicBezTo>
                    <a:pt x="53166" y="45172"/>
                    <a:pt x="53067" y="45223"/>
                    <a:pt x="52967" y="45272"/>
                  </a:cubicBezTo>
                  <a:cubicBezTo>
                    <a:pt x="52706" y="44952"/>
                    <a:pt x="52419" y="44649"/>
                    <a:pt x="52185" y="44310"/>
                  </a:cubicBezTo>
                  <a:cubicBezTo>
                    <a:pt x="50256" y="41486"/>
                    <a:pt x="47754" y="39142"/>
                    <a:pt x="45606" y="36503"/>
                  </a:cubicBezTo>
                  <a:cubicBezTo>
                    <a:pt x="45527" y="36409"/>
                    <a:pt x="45494" y="36277"/>
                    <a:pt x="45426" y="36134"/>
                  </a:cubicBezTo>
                  <a:cubicBezTo>
                    <a:pt x="45513" y="36134"/>
                    <a:pt x="45581" y="36123"/>
                    <a:pt x="45630" y="36123"/>
                  </a:cubicBezTo>
                  <a:close/>
                  <a:moveTo>
                    <a:pt x="62938" y="1"/>
                  </a:moveTo>
                  <a:cubicBezTo>
                    <a:pt x="62732" y="1"/>
                    <a:pt x="62518" y="111"/>
                    <a:pt x="62226" y="313"/>
                  </a:cubicBezTo>
                  <a:cubicBezTo>
                    <a:pt x="60618" y="1430"/>
                    <a:pt x="59025" y="2569"/>
                    <a:pt x="57437" y="3715"/>
                  </a:cubicBezTo>
                  <a:cubicBezTo>
                    <a:pt x="56332" y="4509"/>
                    <a:pt x="55247" y="5331"/>
                    <a:pt x="54148" y="6133"/>
                  </a:cubicBezTo>
                  <a:cubicBezTo>
                    <a:pt x="52015" y="7687"/>
                    <a:pt x="49862" y="9213"/>
                    <a:pt x="47748" y="10792"/>
                  </a:cubicBezTo>
                  <a:cubicBezTo>
                    <a:pt x="45664" y="12349"/>
                    <a:pt x="43615" y="13954"/>
                    <a:pt x="41554" y="15542"/>
                  </a:cubicBezTo>
                  <a:cubicBezTo>
                    <a:pt x="39608" y="17043"/>
                    <a:pt x="37701" y="18602"/>
                    <a:pt x="35705" y="20035"/>
                  </a:cubicBezTo>
                  <a:cubicBezTo>
                    <a:pt x="34807" y="20679"/>
                    <a:pt x="34128" y="21668"/>
                    <a:pt x="32941" y="21907"/>
                  </a:cubicBezTo>
                  <a:cubicBezTo>
                    <a:pt x="32804" y="21934"/>
                    <a:pt x="32703" y="22158"/>
                    <a:pt x="32596" y="22299"/>
                  </a:cubicBezTo>
                  <a:cubicBezTo>
                    <a:pt x="32484" y="22445"/>
                    <a:pt x="32414" y="22637"/>
                    <a:pt x="32276" y="22750"/>
                  </a:cubicBezTo>
                  <a:cubicBezTo>
                    <a:pt x="31633" y="23273"/>
                    <a:pt x="30970" y="23768"/>
                    <a:pt x="30322" y="24286"/>
                  </a:cubicBezTo>
                  <a:cubicBezTo>
                    <a:pt x="28903" y="25420"/>
                    <a:pt x="27519" y="26598"/>
                    <a:pt x="26067" y="27687"/>
                  </a:cubicBezTo>
                  <a:cubicBezTo>
                    <a:pt x="24229" y="29067"/>
                    <a:pt x="22558" y="30658"/>
                    <a:pt x="20659" y="31965"/>
                  </a:cubicBezTo>
                  <a:cubicBezTo>
                    <a:pt x="19830" y="32539"/>
                    <a:pt x="19129" y="33297"/>
                    <a:pt x="18344" y="33939"/>
                  </a:cubicBezTo>
                  <a:cubicBezTo>
                    <a:pt x="16414" y="35519"/>
                    <a:pt x="14455" y="37067"/>
                    <a:pt x="12530" y="38654"/>
                  </a:cubicBezTo>
                  <a:cubicBezTo>
                    <a:pt x="10516" y="40313"/>
                    <a:pt x="8537" y="42013"/>
                    <a:pt x="6529" y="43677"/>
                  </a:cubicBezTo>
                  <a:cubicBezTo>
                    <a:pt x="4536" y="45329"/>
                    <a:pt x="2524" y="46958"/>
                    <a:pt x="526" y="48603"/>
                  </a:cubicBezTo>
                  <a:cubicBezTo>
                    <a:pt x="324" y="48769"/>
                    <a:pt x="162" y="48982"/>
                    <a:pt x="0" y="49152"/>
                  </a:cubicBezTo>
                  <a:cubicBezTo>
                    <a:pt x="118" y="49993"/>
                    <a:pt x="576" y="50584"/>
                    <a:pt x="1111" y="51131"/>
                  </a:cubicBezTo>
                  <a:cubicBezTo>
                    <a:pt x="1589" y="51621"/>
                    <a:pt x="2155" y="52050"/>
                    <a:pt x="2532" y="52608"/>
                  </a:cubicBezTo>
                  <a:cubicBezTo>
                    <a:pt x="3728" y="54378"/>
                    <a:pt x="5358" y="55760"/>
                    <a:pt x="6710" y="57388"/>
                  </a:cubicBezTo>
                  <a:cubicBezTo>
                    <a:pt x="7987" y="58924"/>
                    <a:pt x="9316" y="60419"/>
                    <a:pt x="10631" y="61922"/>
                  </a:cubicBezTo>
                  <a:cubicBezTo>
                    <a:pt x="11047" y="62398"/>
                    <a:pt x="11498" y="62845"/>
                    <a:pt x="11818" y="63184"/>
                  </a:cubicBezTo>
                  <a:cubicBezTo>
                    <a:pt x="13344" y="62806"/>
                    <a:pt x="14708" y="62466"/>
                    <a:pt x="16057" y="62132"/>
                  </a:cubicBezTo>
                  <a:cubicBezTo>
                    <a:pt x="16385" y="62650"/>
                    <a:pt x="16650" y="63106"/>
                    <a:pt x="16949" y="63540"/>
                  </a:cubicBezTo>
                  <a:cubicBezTo>
                    <a:pt x="18145" y="65275"/>
                    <a:pt x="19558" y="66844"/>
                    <a:pt x="20846" y="68509"/>
                  </a:cubicBezTo>
                  <a:cubicBezTo>
                    <a:pt x="22162" y="70207"/>
                    <a:pt x="23589" y="71817"/>
                    <a:pt x="24972" y="73460"/>
                  </a:cubicBezTo>
                  <a:cubicBezTo>
                    <a:pt x="25434" y="74009"/>
                    <a:pt x="25777" y="74253"/>
                    <a:pt x="26247" y="74253"/>
                  </a:cubicBezTo>
                  <a:cubicBezTo>
                    <a:pt x="26532" y="74253"/>
                    <a:pt x="26863" y="74163"/>
                    <a:pt x="27295" y="73997"/>
                  </a:cubicBezTo>
                  <a:cubicBezTo>
                    <a:pt x="23739" y="69742"/>
                    <a:pt x="20187" y="65487"/>
                    <a:pt x="16760" y="61385"/>
                  </a:cubicBezTo>
                  <a:cubicBezTo>
                    <a:pt x="16115" y="61197"/>
                    <a:pt x="15494" y="61128"/>
                    <a:pt x="14893" y="61128"/>
                  </a:cubicBezTo>
                  <a:cubicBezTo>
                    <a:pt x="14041" y="61128"/>
                    <a:pt x="13227" y="61266"/>
                    <a:pt x="12435" y="61397"/>
                  </a:cubicBezTo>
                  <a:cubicBezTo>
                    <a:pt x="8693" y="57419"/>
                    <a:pt x="4999" y="53494"/>
                    <a:pt x="1197" y="49454"/>
                  </a:cubicBezTo>
                  <a:cubicBezTo>
                    <a:pt x="1800" y="48982"/>
                    <a:pt x="2362" y="48543"/>
                    <a:pt x="2924" y="48104"/>
                  </a:cubicBezTo>
                  <a:cubicBezTo>
                    <a:pt x="4585" y="46806"/>
                    <a:pt x="6250" y="45516"/>
                    <a:pt x="7842" y="44128"/>
                  </a:cubicBezTo>
                  <a:cubicBezTo>
                    <a:pt x="9109" y="43024"/>
                    <a:pt x="10551" y="42122"/>
                    <a:pt x="11875" y="41078"/>
                  </a:cubicBezTo>
                  <a:cubicBezTo>
                    <a:pt x="14302" y="39159"/>
                    <a:pt x="16703" y="37208"/>
                    <a:pt x="19109" y="35262"/>
                  </a:cubicBezTo>
                  <a:cubicBezTo>
                    <a:pt x="21168" y="33597"/>
                    <a:pt x="23210" y="31909"/>
                    <a:pt x="25275" y="30252"/>
                  </a:cubicBezTo>
                  <a:cubicBezTo>
                    <a:pt x="27792" y="28232"/>
                    <a:pt x="30326" y="26231"/>
                    <a:pt x="32855" y="24227"/>
                  </a:cubicBezTo>
                  <a:cubicBezTo>
                    <a:pt x="33082" y="24050"/>
                    <a:pt x="33337" y="23911"/>
                    <a:pt x="33585" y="23749"/>
                  </a:cubicBezTo>
                  <a:cubicBezTo>
                    <a:pt x="33739" y="23911"/>
                    <a:pt x="33856" y="24010"/>
                    <a:pt x="33946" y="24131"/>
                  </a:cubicBezTo>
                  <a:cubicBezTo>
                    <a:pt x="35958" y="26819"/>
                    <a:pt x="37922" y="29545"/>
                    <a:pt x="39992" y="32188"/>
                  </a:cubicBezTo>
                  <a:cubicBezTo>
                    <a:pt x="41808" y="34505"/>
                    <a:pt x="43742" y="36728"/>
                    <a:pt x="45625" y="38990"/>
                  </a:cubicBezTo>
                  <a:cubicBezTo>
                    <a:pt x="45988" y="39425"/>
                    <a:pt x="46347" y="39868"/>
                    <a:pt x="46732" y="40282"/>
                  </a:cubicBezTo>
                  <a:cubicBezTo>
                    <a:pt x="47319" y="40916"/>
                    <a:pt x="47981" y="41486"/>
                    <a:pt x="48519" y="42155"/>
                  </a:cubicBezTo>
                  <a:cubicBezTo>
                    <a:pt x="49794" y="43740"/>
                    <a:pt x="51002" y="45379"/>
                    <a:pt x="52511" y="46755"/>
                  </a:cubicBezTo>
                  <a:cubicBezTo>
                    <a:pt x="52971" y="47175"/>
                    <a:pt x="53188" y="47622"/>
                    <a:pt x="53119" y="48246"/>
                  </a:cubicBezTo>
                  <a:cubicBezTo>
                    <a:pt x="53034" y="49031"/>
                    <a:pt x="53242" y="49804"/>
                    <a:pt x="53699" y="50401"/>
                  </a:cubicBezTo>
                  <a:cubicBezTo>
                    <a:pt x="55075" y="52198"/>
                    <a:pt x="56535" y="53928"/>
                    <a:pt x="58713" y="54833"/>
                  </a:cubicBezTo>
                  <a:cubicBezTo>
                    <a:pt x="59131" y="55007"/>
                    <a:pt x="59552" y="55175"/>
                    <a:pt x="59962" y="55366"/>
                  </a:cubicBezTo>
                  <a:cubicBezTo>
                    <a:pt x="60594" y="55661"/>
                    <a:pt x="61340" y="55811"/>
                    <a:pt x="61541" y="56654"/>
                  </a:cubicBezTo>
                  <a:cubicBezTo>
                    <a:pt x="61580" y="56818"/>
                    <a:pt x="61775" y="56947"/>
                    <a:pt x="61908" y="57083"/>
                  </a:cubicBezTo>
                  <a:cubicBezTo>
                    <a:pt x="64219" y="59453"/>
                    <a:pt x="66530" y="61822"/>
                    <a:pt x="68866" y="64215"/>
                  </a:cubicBezTo>
                  <a:cubicBezTo>
                    <a:pt x="65179" y="67503"/>
                    <a:pt x="61547" y="70743"/>
                    <a:pt x="57827" y="74063"/>
                  </a:cubicBezTo>
                  <a:cubicBezTo>
                    <a:pt x="58209" y="74190"/>
                    <a:pt x="58556" y="74224"/>
                    <a:pt x="58884" y="74224"/>
                  </a:cubicBezTo>
                  <a:cubicBezTo>
                    <a:pt x="59181" y="74224"/>
                    <a:pt x="59464" y="74196"/>
                    <a:pt x="59744" y="74186"/>
                  </a:cubicBezTo>
                  <a:cubicBezTo>
                    <a:pt x="59872" y="74182"/>
                    <a:pt x="60005" y="74049"/>
                    <a:pt x="60120" y="73956"/>
                  </a:cubicBezTo>
                  <a:cubicBezTo>
                    <a:pt x="61453" y="72874"/>
                    <a:pt x="62790" y="71799"/>
                    <a:pt x="64111" y="70702"/>
                  </a:cubicBezTo>
                  <a:cubicBezTo>
                    <a:pt x="66461" y="68754"/>
                    <a:pt x="68801" y="66793"/>
                    <a:pt x="71145" y="64837"/>
                  </a:cubicBezTo>
                  <a:lnTo>
                    <a:pt x="71145" y="62246"/>
                  </a:lnTo>
                  <a:cubicBezTo>
                    <a:pt x="70585" y="62683"/>
                    <a:pt x="70146" y="63026"/>
                    <a:pt x="69787" y="63305"/>
                  </a:cubicBezTo>
                  <a:cubicBezTo>
                    <a:pt x="67533" y="61026"/>
                    <a:pt x="65288" y="58756"/>
                    <a:pt x="63067" y="56510"/>
                  </a:cubicBezTo>
                  <a:lnTo>
                    <a:pt x="63067" y="56510"/>
                  </a:lnTo>
                  <a:cubicBezTo>
                    <a:pt x="65729" y="57101"/>
                    <a:pt x="68423" y="57698"/>
                    <a:pt x="71163" y="58307"/>
                  </a:cubicBezTo>
                  <a:lnTo>
                    <a:pt x="71163" y="57033"/>
                  </a:lnTo>
                  <a:cubicBezTo>
                    <a:pt x="70751" y="56884"/>
                    <a:pt x="70370" y="56711"/>
                    <a:pt x="69970" y="56613"/>
                  </a:cubicBezTo>
                  <a:cubicBezTo>
                    <a:pt x="68622" y="56281"/>
                    <a:pt x="67252" y="56024"/>
                    <a:pt x="65913" y="55651"/>
                  </a:cubicBezTo>
                  <a:cubicBezTo>
                    <a:pt x="64625" y="55294"/>
                    <a:pt x="63372" y="54812"/>
                    <a:pt x="62095" y="54410"/>
                  </a:cubicBezTo>
                  <a:cubicBezTo>
                    <a:pt x="59546" y="53611"/>
                    <a:pt x="57249" y="52444"/>
                    <a:pt x="55569" y="50262"/>
                  </a:cubicBezTo>
                  <a:cubicBezTo>
                    <a:pt x="54903" y="49396"/>
                    <a:pt x="54351" y="48555"/>
                    <a:pt x="54505" y="47395"/>
                  </a:cubicBezTo>
                  <a:cubicBezTo>
                    <a:pt x="54597" y="46722"/>
                    <a:pt x="54595" y="46035"/>
                    <a:pt x="54644" y="45354"/>
                  </a:cubicBezTo>
                  <a:cubicBezTo>
                    <a:pt x="54657" y="45167"/>
                    <a:pt x="54700" y="44983"/>
                    <a:pt x="54737" y="44747"/>
                  </a:cubicBezTo>
                  <a:cubicBezTo>
                    <a:pt x="54897" y="44854"/>
                    <a:pt x="54978" y="44882"/>
                    <a:pt x="55013" y="44936"/>
                  </a:cubicBezTo>
                  <a:cubicBezTo>
                    <a:pt x="55973" y="46431"/>
                    <a:pt x="56912" y="47940"/>
                    <a:pt x="57895" y="49417"/>
                  </a:cubicBezTo>
                  <a:cubicBezTo>
                    <a:pt x="58208" y="49886"/>
                    <a:pt x="58600" y="50321"/>
                    <a:pt x="59037" y="50674"/>
                  </a:cubicBezTo>
                  <a:cubicBezTo>
                    <a:pt x="59212" y="50816"/>
                    <a:pt x="59497" y="50874"/>
                    <a:pt x="59759" y="50874"/>
                  </a:cubicBezTo>
                  <a:cubicBezTo>
                    <a:pt x="59837" y="50874"/>
                    <a:pt x="59912" y="50869"/>
                    <a:pt x="59982" y="50860"/>
                  </a:cubicBezTo>
                  <a:cubicBezTo>
                    <a:pt x="60146" y="50838"/>
                    <a:pt x="60269" y="50502"/>
                    <a:pt x="60368" y="50368"/>
                  </a:cubicBezTo>
                  <a:cubicBezTo>
                    <a:pt x="59900" y="49730"/>
                    <a:pt x="59470" y="49205"/>
                    <a:pt x="59105" y="48639"/>
                  </a:cubicBezTo>
                  <a:cubicBezTo>
                    <a:pt x="58434" y="47598"/>
                    <a:pt x="57823" y="46517"/>
                    <a:pt x="57146" y="45481"/>
                  </a:cubicBezTo>
                  <a:cubicBezTo>
                    <a:pt x="56424" y="44374"/>
                    <a:pt x="55604" y="43328"/>
                    <a:pt x="54917" y="42200"/>
                  </a:cubicBezTo>
                  <a:cubicBezTo>
                    <a:pt x="54433" y="41406"/>
                    <a:pt x="53855" y="40738"/>
                    <a:pt x="53127" y="40178"/>
                  </a:cubicBezTo>
                  <a:cubicBezTo>
                    <a:pt x="51939" y="39259"/>
                    <a:pt x="50748" y="38340"/>
                    <a:pt x="49575" y="37399"/>
                  </a:cubicBezTo>
                  <a:cubicBezTo>
                    <a:pt x="47963" y="36107"/>
                    <a:pt x="46341" y="34831"/>
                    <a:pt x="44946" y="33285"/>
                  </a:cubicBezTo>
                  <a:cubicBezTo>
                    <a:pt x="43892" y="32120"/>
                    <a:pt x="42742" y="31038"/>
                    <a:pt x="41644" y="29914"/>
                  </a:cubicBezTo>
                  <a:cubicBezTo>
                    <a:pt x="41571" y="29842"/>
                    <a:pt x="41548" y="29721"/>
                    <a:pt x="41480" y="29577"/>
                  </a:cubicBezTo>
                  <a:cubicBezTo>
                    <a:pt x="41712" y="29381"/>
                    <a:pt x="41934" y="29192"/>
                    <a:pt x="42213" y="28958"/>
                  </a:cubicBezTo>
                  <a:cubicBezTo>
                    <a:pt x="42982" y="29372"/>
                    <a:pt x="43749" y="29737"/>
                    <a:pt x="44470" y="30182"/>
                  </a:cubicBezTo>
                  <a:cubicBezTo>
                    <a:pt x="45285" y="30685"/>
                    <a:pt x="46060" y="31257"/>
                    <a:pt x="46849" y="31805"/>
                  </a:cubicBezTo>
                  <a:cubicBezTo>
                    <a:pt x="49070" y="33351"/>
                    <a:pt x="51527" y="34505"/>
                    <a:pt x="53806" y="35953"/>
                  </a:cubicBezTo>
                  <a:cubicBezTo>
                    <a:pt x="54695" y="36517"/>
                    <a:pt x="55616" y="37036"/>
                    <a:pt x="56558" y="37502"/>
                  </a:cubicBezTo>
                  <a:cubicBezTo>
                    <a:pt x="57261" y="37852"/>
                    <a:pt x="58016" y="38109"/>
                    <a:pt x="58764" y="38357"/>
                  </a:cubicBezTo>
                  <a:cubicBezTo>
                    <a:pt x="58850" y="38386"/>
                    <a:pt x="58932" y="38401"/>
                    <a:pt x="59010" y="38401"/>
                  </a:cubicBezTo>
                  <a:cubicBezTo>
                    <a:pt x="59242" y="38401"/>
                    <a:pt x="59433" y="38266"/>
                    <a:pt x="59562" y="37947"/>
                  </a:cubicBezTo>
                  <a:cubicBezTo>
                    <a:pt x="59745" y="37495"/>
                    <a:pt x="59382" y="37354"/>
                    <a:pt x="59219" y="37096"/>
                  </a:cubicBezTo>
                  <a:cubicBezTo>
                    <a:pt x="59185" y="37044"/>
                    <a:pt x="59088" y="37032"/>
                    <a:pt x="59019" y="37001"/>
                  </a:cubicBezTo>
                  <a:cubicBezTo>
                    <a:pt x="58627" y="36821"/>
                    <a:pt x="58233" y="36640"/>
                    <a:pt x="57811" y="36447"/>
                  </a:cubicBezTo>
                  <a:cubicBezTo>
                    <a:pt x="58262" y="36103"/>
                    <a:pt x="58703" y="35853"/>
                    <a:pt x="59027" y="35498"/>
                  </a:cubicBezTo>
                  <a:cubicBezTo>
                    <a:pt x="59352" y="35145"/>
                    <a:pt x="59702" y="34994"/>
                    <a:pt x="60090" y="34994"/>
                  </a:cubicBezTo>
                  <a:cubicBezTo>
                    <a:pt x="60265" y="34994"/>
                    <a:pt x="60446" y="35024"/>
                    <a:pt x="60637" y="35080"/>
                  </a:cubicBezTo>
                  <a:cubicBezTo>
                    <a:pt x="60926" y="35164"/>
                    <a:pt x="61201" y="35299"/>
                    <a:pt x="61494" y="35359"/>
                  </a:cubicBezTo>
                  <a:cubicBezTo>
                    <a:pt x="61816" y="35427"/>
                    <a:pt x="62140" y="35497"/>
                    <a:pt x="62461" y="35497"/>
                  </a:cubicBezTo>
                  <a:cubicBezTo>
                    <a:pt x="62759" y="35497"/>
                    <a:pt x="63053" y="35437"/>
                    <a:pt x="63337" y="35258"/>
                  </a:cubicBezTo>
                  <a:cubicBezTo>
                    <a:pt x="63395" y="34350"/>
                    <a:pt x="63393" y="34366"/>
                    <a:pt x="62601" y="34233"/>
                  </a:cubicBezTo>
                  <a:cubicBezTo>
                    <a:pt x="62107" y="34149"/>
                    <a:pt x="61621" y="34007"/>
                    <a:pt x="61053" y="33874"/>
                  </a:cubicBezTo>
                  <a:cubicBezTo>
                    <a:pt x="61784" y="32955"/>
                    <a:pt x="62536" y="32373"/>
                    <a:pt x="63554" y="32373"/>
                  </a:cubicBezTo>
                  <a:cubicBezTo>
                    <a:pt x="63719" y="32373"/>
                    <a:pt x="63891" y="32389"/>
                    <a:pt x="64070" y="32420"/>
                  </a:cubicBezTo>
                  <a:cubicBezTo>
                    <a:pt x="64195" y="32442"/>
                    <a:pt x="64321" y="32449"/>
                    <a:pt x="64449" y="32449"/>
                  </a:cubicBezTo>
                  <a:cubicBezTo>
                    <a:pt x="64690" y="32449"/>
                    <a:pt x="64935" y="32424"/>
                    <a:pt x="65176" y="32424"/>
                  </a:cubicBezTo>
                  <a:cubicBezTo>
                    <a:pt x="65187" y="32424"/>
                    <a:pt x="65199" y="32424"/>
                    <a:pt x="65210" y="32424"/>
                  </a:cubicBezTo>
                  <a:cubicBezTo>
                    <a:pt x="65213" y="32424"/>
                    <a:pt x="65217" y="32424"/>
                    <a:pt x="65220" y="32424"/>
                  </a:cubicBezTo>
                  <a:cubicBezTo>
                    <a:pt x="65619" y="32424"/>
                    <a:pt x="65952" y="32302"/>
                    <a:pt x="66174" y="31909"/>
                  </a:cubicBezTo>
                  <a:cubicBezTo>
                    <a:pt x="65928" y="30914"/>
                    <a:pt x="64995" y="31448"/>
                    <a:pt x="64322" y="31138"/>
                  </a:cubicBezTo>
                  <a:cubicBezTo>
                    <a:pt x="64672" y="30941"/>
                    <a:pt x="64933" y="30808"/>
                    <a:pt x="65179" y="30652"/>
                  </a:cubicBezTo>
                  <a:cubicBezTo>
                    <a:pt x="65630" y="30363"/>
                    <a:pt x="66072" y="30217"/>
                    <a:pt x="66527" y="30217"/>
                  </a:cubicBezTo>
                  <a:cubicBezTo>
                    <a:pt x="66918" y="30217"/>
                    <a:pt x="67319" y="30325"/>
                    <a:pt x="67743" y="30543"/>
                  </a:cubicBezTo>
                  <a:cubicBezTo>
                    <a:pt x="68954" y="31167"/>
                    <a:pt x="70093" y="31872"/>
                    <a:pt x="71151" y="32879"/>
                  </a:cubicBezTo>
                  <a:cubicBezTo>
                    <a:pt x="71176" y="32547"/>
                    <a:pt x="71178" y="32321"/>
                    <a:pt x="71216" y="32100"/>
                  </a:cubicBezTo>
                  <a:cubicBezTo>
                    <a:pt x="71403" y="30974"/>
                    <a:pt x="70991" y="30277"/>
                    <a:pt x="69925" y="29752"/>
                  </a:cubicBezTo>
                  <a:cubicBezTo>
                    <a:pt x="68829" y="29211"/>
                    <a:pt x="67826" y="28497"/>
                    <a:pt x="66397" y="28497"/>
                  </a:cubicBezTo>
                  <a:cubicBezTo>
                    <a:pt x="66375" y="28497"/>
                    <a:pt x="66352" y="28497"/>
                    <a:pt x="66328" y="28497"/>
                  </a:cubicBezTo>
                  <a:cubicBezTo>
                    <a:pt x="67619" y="27479"/>
                    <a:pt x="68729" y="26438"/>
                    <a:pt x="69998" y="25656"/>
                  </a:cubicBezTo>
                  <a:cubicBezTo>
                    <a:pt x="70977" y="25051"/>
                    <a:pt x="71403" y="24370"/>
                    <a:pt x="71210" y="23271"/>
                  </a:cubicBezTo>
                  <a:cubicBezTo>
                    <a:pt x="71184" y="23134"/>
                    <a:pt x="71143" y="23001"/>
                    <a:pt x="71093" y="22797"/>
                  </a:cubicBezTo>
                  <a:cubicBezTo>
                    <a:pt x="70648" y="23037"/>
                    <a:pt x="70265" y="23242"/>
                    <a:pt x="69763" y="23511"/>
                  </a:cubicBezTo>
                  <a:cubicBezTo>
                    <a:pt x="69801" y="22650"/>
                    <a:pt x="69836" y="21893"/>
                    <a:pt x="69869" y="21130"/>
                  </a:cubicBezTo>
                  <a:cubicBezTo>
                    <a:pt x="70318" y="20976"/>
                    <a:pt x="70735" y="20833"/>
                    <a:pt x="71212" y="20671"/>
                  </a:cubicBezTo>
                  <a:cubicBezTo>
                    <a:pt x="71212" y="19779"/>
                    <a:pt x="71231" y="18907"/>
                    <a:pt x="71198" y="18038"/>
                  </a:cubicBezTo>
                  <a:cubicBezTo>
                    <a:pt x="71188" y="17806"/>
                    <a:pt x="71052" y="17554"/>
                    <a:pt x="70911" y="17353"/>
                  </a:cubicBezTo>
                  <a:cubicBezTo>
                    <a:pt x="70329" y="16530"/>
                    <a:pt x="69724" y="15724"/>
                    <a:pt x="69127" y="14910"/>
                  </a:cubicBezTo>
                  <a:cubicBezTo>
                    <a:pt x="68128" y="13546"/>
                    <a:pt x="67146" y="12168"/>
                    <a:pt x="66124" y="10823"/>
                  </a:cubicBezTo>
                  <a:cubicBezTo>
                    <a:pt x="65685" y="10247"/>
                    <a:pt x="65303" y="9993"/>
                    <a:pt x="64803" y="9993"/>
                  </a:cubicBezTo>
                  <a:cubicBezTo>
                    <a:pt x="64536" y="9993"/>
                    <a:pt x="64235" y="10066"/>
                    <a:pt x="63873" y="10200"/>
                  </a:cubicBezTo>
                  <a:cubicBezTo>
                    <a:pt x="63590" y="10306"/>
                    <a:pt x="63294" y="10413"/>
                    <a:pt x="63057" y="10589"/>
                  </a:cubicBezTo>
                  <a:cubicBezTo>
                    <a:pt x="62335" y="11131"/>
                    <a:pt x="61621" y="11688"/>
                    <a:pt x="60934" y="12273"/>
                  </a:cubicBezTo>
                  <a:cubicBezTo>
                    <a:pt x="59767" y="13269"/>
                    <a:pt x="58701" y="14399"/>
                    <a:pt x="57212" y="15082"/>
                  </a:cubicBezTo>
                  <a:cubicBezTo>
                    <a:pt x="56549" y="14432"/>
                    <a:pt x="55901" y="13797"/>
                    <a:pt x="55251" y="13163"/>
                  </a:cubicBezTo>
                  <a:cubicBezTo>
                    <a:pt x="54858" y="12779"/>
                    <a:pt x="54463" y="12593"/>
                    <a:pt x="54059" y="12593"/>
                  </a:cubicBezTo>
                  <a:cubicBezTo>
                    <a:pt x="53673" y="12593"/>
                    <a:pt x="53278" y="12762"/>
                    <a:pt x="52868" y="13093"/>
                  </a:cubicBezTo>
                  <a:cubicBezTo>
                    <a:pt x="51818" y="13936"/>
                    <a:pt x="50725" y="14728"/>
                    <a:pt x="49663" y="15556"/>
                  </a:cubicBezTo>
                  <a:cubicBezTo>
                    <a:pt x="48441" y="16506"/>
                    <a:pt x="47229" y="17468"/>
                    <a:pt x="46023" y="18437"/>
                  </a:cubicBezTo>
                  <a:cubicBezTo>
                    <a:pt x="45494" y="18860"/>
                    <a:pt x="44993" y="19317"/>
                    <a:pt x="44474" y="19752"/>
                  </a:cubicBezTo>
                  <a:cubicBezTo>
                    <a:pt x="43974" y="20172"/>
                    <a:pt x="43853" y="20496"/>
                    <a:pt x="44099" y="20786"/>
                  </a:cubicBezTo>
                  <a:cubicBezTo>
                    <a:pt x="44220" y="20931"/>
                    <a:pt x="44362" y="21006"/>
                    <a:pt x="44537" y="21006"/>
                  </a:cubicBezTo>
                  <a:cubicBezTo>
                    <a:pt x="44723" y="21006"/>
                    <a:pt x="44945" y="20922"/>
                    <a:pt x="45221" y="20745"/>
                  </a:cubicBezTo>
                  <a:cubicBezTo>
                    <a:pt x="45635" y="20482"/>
                    <a:pt x="46023" y="20179"/>
                    <a:pt x="46414" y="19883"/>
                  </a:cubicBezTo>
                  <a:cubicBezTo>
                    <a:pt x="47704" y="18897"/>
                    <a:pt x="48978" y="17894"/>
                    <a:pt x="50276" y="16922"/>
                  </a:cubicBezTo>
                  <a:cubicBezTo>
                    <a:pt x="51441" y="16048"/>
                    <a:pt x="52630" y="15205"/>
                    <a:pt x="53892" y="14285"/>
                  </a:cubicBezTo>
                  <a:cubicBezTo>
                    <a:pt x="54400" y="15039"/>
                    <a:pt x="54919" y="15667"/>
                    <a:pt x="55551" y="16194"/>
                  </a:cubicBezTo>
                  <a:cubicBezTo>
                    <a:pt x="56205" y="16741"/>
                    <a:pt x="56900" y="17225"/>
                    <a:pt x="57644" y="17634"/>
                  </a:cubicBezTo>
                  <a:cubicBezTo>
                    <a:pt x="58387" y="18042"/>
                    <a:pt x="59150" y="18413"/>
                    <a:pt x="59980" y="18839"/>
                  </a:cubicBezTo>
                  <a:cubicBezTo>
                    <a:pt x="58615" y="19016"/>
                    <a:pt x="58520" y="19147"/>
                    <a:pt x="58612" y="20451"/>
                  </a:cubicBezTo>
                  <a:cubicBezTo>
                    <a:pt x="58639" y="20851"/>
                    <a:pt x="58807" y="21237"/>
                    <a:pt x="58627" y="21655"/>
                  </a:cubicBezTo>
                  <a:cubicBezTo>
                    <a:pt x="58169" y="22724"/>
                    <a:pt x="57743" y="23808"/>
                    <a:pt x="57298" y="24883"/>
                  </a:cubicBezTo>
                  <a:cubicBezTo>
                    <a:pt x="57271" y="24947"/>
                    <a:pt x="57206" y="25008"/>
                    <a:pt x="57144" y="25045"/>
                  </a:cubicBezTo>
                  <a:cubicBezTo>
                    <a:pt x="56057" y="25689"/>
                    <a:pt x="55229" y="26626"/>
                    <a:pt x="54408" y="27549"/>
                  </a:cubicBezTo>
                  <a:cubicBezTo>
                    <a:pt x="54043" y="27956"/>
                    <a:pt x="53654" y="28102"/>
                    <a:pt x="53229" y="28102"/>
                  </a:cubicBezTo>
                  <a:cubicBezTo>
                    <a:pt x="53052" y="28102"/>
                    <a:pt x="52870" y="28077"/>
                    <a:pt x="52680" y="28035"/>
                  </a:cubicBezTo>
                  <a:cubicBezTo>
                    <a:pt x="51334" y="27730"/>
                    <a:pt x="50049" y="27172"/>
                    <a:pt x="49039" y="26274"/>
                  </a:cubicBezTo>
                  <a:cubicBezTo>
                    <a:pt x="47452" y="24861"/>
                    <a:pt x="45799" y="23489"/>
                    <a:pt x="44567" y="21715"/>
                  </a:cubicBezTo>
                  <a:cubicBezTo>
                    <a:pt x="44401" y="21477"/>
                    <a:pt x="44128" y="21313"/>
                    <a:pt x="43898" y="21110"/>
                  </a:cubicBezTo>
                  <a:cubicBezTo>
                    <a:pt x="43441" y="21891"/>
                    <a:pt x="43433" y="21918"/>
                    <a:pt x="43748" y="22469"/>
                  </a:cubicBezTo>
                  <a:cubicBezTo>
                    <a:pt x="43898" y="22732"/>
                    <a:pt x="44058" y="22996"/>
                    <a:pt x="44247" y="23232"/>
                  </a:cubicBezTo>
                  <a:cubicBezTo>
                    <a:pt x="45648" y="24980"/>
                    <a:pt x="47186" y="26610"/>
                    <a:pt x="49015" y="27906"/>
                  </a:cubicBezTo>
                  <a:cubicBezTo>
                    <a:pt x="50350" y="28853"/>
                    <a:pt x="51884" y="29428"/>
                    <a:pt x="53557" y="29450"/>
                  </a:cubicBezTo>
                  <a:cubicBezTo>
                    <a:pt x="53565" y="29450"/>
                    <a:pt x="53573" y="29450"/>
                    <a:pt x="53581" y="29450"/>
                  </a:cubicBezTo>
                  <a:cubicBezTo>
                    <a:pt x="53929" y="29450"/>
                    <a:pt x="54336" y="29326"/>
                    <a:pt x="54605" y="29120"/>
                  </a:cubicBezTo>
                  <a:cubicBezTo>
                    <a:pt x="55268" y="28609"/>
                    <a:pt x="55867" y="28013"/>
                    <a:pt x="56584" y="27369"/>
                  </a:cubicBezTo>
                  <a:cubicBezTo>
                    <a:pt x="57230" y="28267"/>
                    <a:pt x="57786" y="29118"/>
                    <a:pt x="58422" y="29905"/>
                  </a:cubicBezTo>
                  <a:cubicBezTo>
                    <a:pt x="59064" y="30695"/>
                    <a:pt x="59786" y="31419"/>
                    <a:pt x="60528" y="32233"/>
                  </a:cubicBezTo>
                  <a:cubicBezTo>
                    <a:pt x="59478" y="33195"/>
                    <a:pt x="58526" y="34103"/>
                    <a:pt x="57534" y="34965"/>
                  </a:cubicBezTo>
                  <a:cubicBezTo>
                    <a:pt x="57039" y="35396"/>
                    <a:pt x="56783" y="35598"/>
                    <a:pt x="56500" y="35598"/>
                  </a:cubicBezTo>
                  <a:cubicBezTo>
                    <a:pt x="56243" y="35598"/>
                    <a:pt x="55964" y="35431"/>
                    <a:pt x="55463" y="35117"/>
                  </a:cubicBezTo>
                  <a:cubicBezTo>
                    <a:pt x="54216" y="34335"/>
                    <a:pt x="52998" y="33501"/>
                    <a:pt x="51730" y="32754"/>
                  </a:cubicBezTo>
                  <a:cubicBezTo>
                    <a:pt x="49556" y="31472"/>
                    <a:pt x="47302" y="30326"/>
                    <a:pt x="45241" y="28851"/>
                  </a:cubicBezTo>
                  <a:cubicBezTo>
                    <a:pt x="44561" y="28365"/>
                    <a:pt x="43792" y="28056"/>
                    <a:pt x="42982" y="27844"/>
                  </a:cubicBezTo>
                  <a:cubicBezTo>
                    <a:pt x="42757" y="27785"/>
                    <a:pt x="42543" y="27755"/>
                    <a:pt x="42340" y="27755"/>
                  </a:cubicBezTo>
                  <a:cubicBezTo>
                    <a:pt x="41676" y="27755"/>
                    <a:pt x="41131" y="28074"/>
                    <a:pt x="40681" y="28739"/>
                  </a:cubicBezTo>
                  <a:cubicBezTo>
                    <a:pt x="40480" y="29036"/>
                    <a:pt x="40316" y="29358"/>
                    <a:pt x="40086" y="29750"/>
                  </a:cubicBezTo>
                  <a:cubicBezTo>
                    <a:pt x="38382" y="28129"/>
                    <a:pt x="37243" y="26089"/>
                    <a:pt x="35703" y="24383"/>
                  </a:cubicBezTo>
                  <a:cubicBezTo>
                    <a:pt x="35305" y="23944"/>
                    <a:pt x="34981" y="23439"/>
                    <a:pt x="34600" y="22933"/>
                  </a:cubicBezTo>
                  <a:cubicBezTo>
                    <a:pt x="34982" y="22611"/>
                    <a:pt x="35287" y="22338"/>
                    <a:pt x="35609" y="22086"/>
                  </a:cubicBezTo>
                  <a:cubicBezTo>
                    <a:pt x="37789" y="20384"/>
                    <a:pt x="39967" y="18680"/>
                    <a:pt x="42155" y="16986"/>
                  </a:cubicBezTo>
                  <a:cubicBezTo>
                    <a:pt x="43504" y="15944"/>
                    <a:pt x="44870" y="14924"/>
                    <a:pt x="46222" y="13885"/>
                  </a:cubicBezTo>
                  <a:cubicBezTo>
                    <a:pt x="47512" y="12896"/>
                    <a:pt x="48795" y="11895"/>
                    <a:pt x="50083" y="10903"/>
                  </a:cubicBezTo>
                  <a:cubicBezTo>
                    <a:pt x="51181" y="10060"/>
                    <a:pt x="52278" y="9211"/>
                    <a:pt x="53389" y="8383"/>
                  </a:cubicBezTo>
                  <a:cubicBezTo>
                    <a:pt x="54655" y="7441"/>
                    <a:pt x="55942" y="6529"/>
                    <a:pt x="57210" y="5589"/>
                  </a:cubicBezTo>
                  <a:cubicBezTo>
                    <a:pt x="58268" y="4804"/>
                    <a:pt x="59277" y="3951"/>
                    <a:pt x="60368" y="3217"/>
                  </a:cubicBezTo>
                  <a:cubicBezTo>
                    <a:pt x="61293" y="2597"/>
                    <a:pt x="62105" y="1781"/>
                    <a:pt x="63145" y="1408"/>
                  </a:cubicBezTo>
                  <a:cubicBezTo>
                    <a:pt x="65405" y="5356"/>
                    <a:pt x="68167" y="8854"/>
                    <a:pt x="71130" y="12439"/>
                  </a:cubicBezTo>
                  <a:cubicBezTo>
                    <a:pt x="71219" y="11209"/>
                    <a:pt x="71458" y="10167"/>
                    <a:pt x="70675" y="9254"/>
                  </a:cubicBezTo>
                  <a:cubicBezTo>
                    <a:pt x="70335" y="8860"/>
                    <a:pt x="70033" y="8434"/>
                    <a:pt x="69713" y="8020"/>
                  </a:cubicBezTo>
                  <a:cubicBezTo>
                    <a:pt x="68317" y="6211"/>
                    <a:pt x="66928" y="4394"/>
                    <a:pt x="65519" y="2593"/>
                  </a:cubicBezTo>
                  <a:cubicBezTo>
                    <a:pt x="64945" y="1859"/>
                    <a:pt x="64373" y="1112"/>
                    <a:pt x="63713" y="458"/>
                  </a:cubicBezTo>
                  <a:cubicBezTo>
                    <a:pt x="63397" y="145"/>
                    <a:pt x="63173" y="1"/>
                    <a:pt x="62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p:nvPr/>
          </p:nvSpPr>
          <p:spPr>
            <a:xfrm>
              <a:off x="8480667" y="2699881"/>
              <a:ext cx="1668353" cy="1432099"/>
            </a:xfrm>
            <a:custGeom>
              <a:avLst/>
              <a:gdLst/>
              <a:ahLst/>
              <a:cxnLst/>
              <a:rect l="l" t="t" r="r" b="b"/>
              <a:pathLst>
                <a:path w="55985" h="48057" extrusionOk="0">
                  <a:moveTo>
                    <a:pt x="1257" y="23126"/>
                  </a:moveTo>
                  <a:lnTo>
                    <a:pt x="1257" y="23126"/>
                  </a:lnTo>
                  <a:cubicBezTo>
                    <a:pt x="2924" y="24600"/>
                    <a:pt x="3734" y="26583"/>
                    <a:pt x="5389" y="28211"/>
                  </a:cubicBezTo>
                  <a:cubicBezTo>
                    <a:pt x="4629" y="28049"/>
                    <a:pt x="4366" y="27602"/>
                    <a:pt x="4071" y="27282"/>
                  </a:cubicBezTo>
                  <a:cubicBezTo>
                    <a:pt x="3152" y="26290"/>
                    <a:pt x="2303" y="25236"/>
                    <a:pt x="1401" y="24227"/>
                  </a:cubicBezTo>
                  <a:cubicBezTo>
                    <a:pt x="1136" y="23931"/>
                    <a:pt x="1091" y="23648"/>
                    <a:pt x="1257" y="23126"/>
                  </a:cubicBezTo>
                  <a:close/>
                  <a:moveTo>
                    <a:pt x="18264" y="42807"/>
                  </a:moveTo>
                  <a:cubicBezTo>
                    <a:pt x="18486" y="43166"/>
                    <a:pt x="18707" y="43526"/>
                    <a:pt x="18929" y="43887"/>
                  </a:cubicBezTo>
                  <a:lnTo>
                    <a:pt x="18929" y="43887"/>
                  </a:lnTo>
                  <a:cubicBezTo>
                    <a:pt x="18574" y="43629"/>
                    <a:pt x="18251" y="43343"/>
                    <a:pt x="18057" y="42957"/>
                  </a:cubicBezTo>
                  <a:lnTo>
                    <a:pt x="18264" y="42807"/>
                  </a:lnTo>
                  <a:close/>
                  <a:moveTo>
                    <a:pt x="24829" y="1"/>
                  </a:moveTo>
                  <a:cubicBezTo>
                    <a:pt x="24705" y="1"/>
                    <a:pt x="24564" y="27"/>
                    <a:pt x="24408" y="79"/>
                  </a:cubicBezTo>
                  <a:cubicBezTo>
                    <a:pt x="24053" y="196"/>
                    <a:pt x="23688" y="352"/>
                    <a:pt x="23391" y="575"/>
                  </a:cubicBezTo>
                  <a:cubicBezTo>
                    <a:pt x="22064" y="1568"/>
                    <a:pt x="20725" y="2552"/>
                    <a:pt x="19456" y="3616"/>
                  </a:cubicBezTo>
                  <a:cubicBezTo>
                    <a:pt x="18389" y="4509"/>
                    <a:pt x="17409" y="5509"/>
                    <a:pt x="16394" y="6467"/>
                  </a:cubicBezTo>
                  <a:cubicBezTo>
                    <a:pt x="13880" y="8844"/>
                    <a:pt x="11363" y="11217"/>
                    <a:pt x="8859" y="13604"/>
                  </a:cubicBezTo>
                  <a:cubicBezTo>
                    <a:pt x="8043" y="14381"/>
                    <a:pt x="7292" y="15226"/>
                    <a:pt x="6470" y="15995"/>
                  </a:cubicBezTo>
                  <a:cubicBezTo>
                    <a:pt x="5279" y="17107"/>
                    <a:pt x="4081" y="18216"/>
                    <a:pt x="2828" y="19258"/>
                  </a:cubicBezTo>
                  <a:cubicBezTo>
                    <a:pt x="1991" y="19955"/>
                    <a:pt x="1054" y="20533"/>
                    <a:pt x="100" y="21208"/>
                  </a:cubicBezTo>
                  <a:cubicBezTo>
                    <a:pt x="490" y="21651"/>
                    <a:pt x="576" y="22151"/>
                    <a:pt x="260" y="22720"/>
                  </a:cubicBezTo>
                  <a:cubicBezTo>
                    <a:pt x="102" y="23007"/>
                    <a:pt x="25" y="23368"/>
                    <a:pt x="12" y="23698"/>
                  </a:cubicBezTo>
                  <a:cubicBezTo>
                    <a:pt x="0" y="23979"/>
                    <a:pt x="45" y="24334"/>
                    <a:pt x="213" y="24539"/>
                  </a:cubicBezTo>
                  <a:cubicBezTo>
                    <a:pt x="1087" y="25615"/>
                    <a:pt x="1981" y="26680"/>
                    <a:pt x="2922" y="27699"/>
                  </a:cubicBezTo>
                  <a:cubicBezTo>
                    <a:pt x="4631" y="29547"/>
                    <a:pt x="6333" y="31407"/>
                    <a:pt x="8127" y="33172"/>
                  </a:cubicBezTo>
                  <a:cubicBezTo>
                    <a:pt x="9181" y="34208"/>
                    <a:pt x="10092" y="35352"/>
                    <a:pt x="11045" y="36464"/>
                  </a:cubicBezTo>
                  <a:cubicBezTo>
                    <a:pt x="12323" y="37955"/>
                    <a:pt x="13535" y="39505"/>
                    <a:pt x="14782" y="41023"/>
                  </a:cubicBezTo>
                  <a:cubicBezTo>
                    <a:pt x="15573" y="41985"/>
                    <a:pt x="16463" y="42879"/>
                    <a:pt x="17152" y="43908"/>
                  </a:cubicBezTo>
                  <a:cubicBezTo>
                    <a:pt x="17977" y="45143"/>
                    <a:pt x="18978" y="46205"/>
                    <a:pt x="19939" y="47319"/>
                  </a:cubicBezTo>
                  <a:cubicBezTo>
                    <a:pt x="20385" y="47835"/>
                    <a:pt x="20848" y="48043"/>
                    <a:pt x="21422" y="48043"/>
                  </a:cubicBezTo>
                  <a:cubicBezTo>
                    <a:pt x="21687" y="48043"/>
                    <a:pt x="21975" y="47999"/>
                    <a:pt x="22296" y="47920"/>
                  </a:cubicBezTo>
                  <a:cubicBezTo>
                    <a:pt x="21677" y="47224"/>
                    <a:pt x="21137" y="46609"/>
                    <a:pt x="20586" y="46002"/>
                  </a:cubicBezTo>
                  <a:cubicBezTo>
                    <a:pt x="20000" y="45351"/>
                    <a:pt x="19269" y="44812"/>
                    <a:pt x="18975" y="43936"/>
                  </a:cubicBezTo>
                  <a:lnTo>
                    <a:pt x="18975" y="43936"/>
                  </a:lnTo>
                  <a:cubicBezTo>
                    <a:pt x="19138" y="43991"/>
                    <a:pt x="19344" y="44008"/>
                    <a:pt x="19447" y="44121"/>
                  </a:cubicBezTo>
                  <a:cubicBezTo>
                    <a:pt x="20645" y="45422"/>
                    <a:pt x="21828" y="46740"/>
                    <a:pt x="22964" y="47997"/>
                  </a:cubicBezTo>
                  <a:lnTo>
                    <a:pt x="25089" y="47997"/>
                  </a:lnTo>
                  <a:cubicBezTo>
                    <a:pt x="24076" y="46904"/>
                    <a:pt x="23143" y="45889"/>
                    <a:pt x="22204" y="44882"/>
                  </a:cubicBezTo>
                  <a:cubicBezTo>
                    <a:pt x="21486" y="44111"/>
                    <a:pt x="20754" y="43355"/>
                    <a:pt x="20040" y="42583"/>
                  </a:cubicBezTo>
                  <a:cubicBezTo>
                    <a:pt x="18687" y="41115"/>
                    <a:pt x="17335" y="39645"/>
                    <a:pt x="15998" y="38164"/>
                  </a:cubicBezTo>
                  <a:cubicBezTo>
                    <a:pt x="14462" y="36460"/>
                    <a:pt x="12944" y="34743"/>
                    <a:pt x="11417" y="33031"/>
                  </a:cubicBezTo>
                  <a:cubicBezTo>
                    <a:pt x="10647" y="32163"/>
                    <a:pt x="9817" y="31339"/>
                    <a:pt x="9118" y="30418"/>
                  </a:cubicBezTo>
                  <a:cubicBezTo>
                    <a:pt x="7657" y="28486"/>
                    <a:pt x="5845" y="26854"/>
                    <a:pt x="4473" y="24842"/>
                  </a:cubicBezTo>
                  <a:cubicBezTo>
                    <a:pt x="3825" y="23890"/>
                    <a:pt x="2932" y="23105"/>
                    <a:pt x="2161" y="22235"/>
                  </a:cubicBezTo>
                  <a:cubicBezTo>
                    <a:pt x="1682" y="21696"/>
                    <a:pt x="1721" y="21493"/>
                    <a:pt x="2303" y="21081"/>
                  </a:cubicBezTo>
                  <a:cubicBezTo>
                    <a:pt x="3876" y="19973"/>
                    <a:pt x="5393" y="18794"/>
                    <a:pt x="6782" y="17457"/>
                  </a:cubicBezTo>
                  <a:cubicBezTo>
                    <a:pt x="7629" y="16643"/>
                    <a:pt x="8504" y="15858"/>
                    <a:pt x="9370" y="15068"/>
                  </a:cubicBezTo>
                  <a:cubicBezTo>
                    <a:pt x="10002" y="14494"/>
                    <a:pt x="10654" y="13942"/>
                    <a:pt x="11275" y="13358"/>
                  </a:cubicBezTo>
                  <a:cubicBezTo>
                    <a:pt x="12428" y="12279"/>
                    <a:pt x="13541" y="11153"/>
                    <a:pt x="14718" y="10097"/>
                  </a:cubicBezTo>
                  <a:cubicBezTo>
                    <a:pt x="16338" y="8641"/>
                    <a:pt x="17997" y="7228"/>
                    <a:pt x="19648" y="5807"/>
                  </a:cubicBezTo>
                  <a:cubicBezTo>
                    <a:pt x="21223" y="4453"/>
                    <a:pt x="22809" y="3114"/>
                    <a:pt x="24443" y="1726"/>
                  </a:cubicBezTo>
                  <a:cubicBezTo>
                    <a:pt x="25200" y="2856"/>
                    <a:pt x="26270" y="3727"/>
                    <a:pt x="26814" y="5017"/>
                  </a:cubicBezTo>
                  <a:cubicBezTo>
                    <a:pt x="27105" y="5702"/>
                    <a:pt x="27552" y="6332"/>
                    <a:pt x="27993" y="6939"/>
                  </a:cubicBezTo>
                  <a:cubicBezTo>
                    <a:pt x="29592" y="9127"/>
                    <a:pt x="31198" y="11307"/>
                    <a:pt x="32837" y="13464"/>
                  </a:cubicBezTo>
                  <a:cubicBezTo>
                    <a:pt x="34346" y="15445"/>
                    <a:pt x="35882" y="17406"/>
                    <a:pt x="37441" y="19348"/>
                  </a:cubicBezTo>
                  <a:cubicBezTo>
                    <a:pt x="39038" y="21341"/>
                    <a:pt x="40673" y="23300"/>
                    <a:pt x="42295" y="25271"/>
                  </a:cubicBezTo>
                  <a:cubicBezTo>
                    <a:pt x="42843" y="25937"/>
                    <a:pt x="43392" y="26600"/>
                    <a:pt x="43960" y="27248"/>
                  </a:cubicBezTo>
                  <a:cubicBezTo>
                    <a:pt x="44873" y="28289"/>
                    <a:pt x="45751" y="29366"/>
                    <a:pt x="46739" y="30334"/>
                  </a:cubicBezTo>
                  <a:cubicBezTo>
                    <a:pt x="48527" y="32087"/>
                    <a:pt x="50330" y="33822"/>
                    <a:pt x="51964" y="35724"/>
                  </a:cubicBezTo>
                  <a:cubicBezTo>
                    <a:pt x="52719" y="36605"/>
                    <a:pt x="53506" y="37456"/>
                    <a:pt x="54243" y="38283"/>
                  </a:cubicBezTo>
                  <a:cubicBezTo>
                    <a:pt x="53554" y="39120"/>
                    <a:pt x="52879" y="39922"/>
                    <a:pt x="52225" y="40740"/>
                  </a:cubicBezTo>
                  <a:cubicBezTo>
                    <a:pt x="51895" y="41150"/>
                    <a:pt x="51648" y="41630"/>
                    <a:pt x="51288" y="42007"/>
                  </a:cubicBezTo>
                  <a:cubicBezTo>
                    <a:pt x="50127" y="43227"/>
                    <a:pt x="48939" y="44419"/>
                    <a:pt x="47746" y="45610"/>
                  </a:cubicBezTo>
                  <a:cubicBezTo>
                    <a:pt x="46958" y="46396"/>
                    <a:pt x="46144" y="47157"/>
                    <a:pt x="45299" y="47973"/>
                  </a:cubicBezTo>
                  <a:cubicBezTo>
                    <a:pt x="45643" y="48024"/>
                    <a:pt x="45970" y="48056"/>
                    <a:pt x="46282" y="48056"/>
                  </a:cubicBezTo>
                  <a:cubicBezTo>
                    <a:pt x="47136" y="48056"/>
                    <a:pt x="47877" y="47813"/>
                    <a:pt x="48544" y="47029"/>
                  </a:cubicBezTo>
                  <a:cubicBezTo>
                    <a:pt x="49403" y="46016"/>
                    <a:pt x="50506" y="45210"/>
                    <a:pt x="51497" y="44310"/>
                  </a:cubicBezTo>
                  <a:cubicBezTo>
                    <a:pt x="51608" y="44208"/>
                    <a:pt x="51690" y="44076"/>
                    <a:pt x="51792" y="43964"/>
                  </a:cubicBezTo>
                  <a:cubicBezTo>
                    <a:pt x="52906" y="42748"/>
                    <a:pt x="54031" y="41540"/>
                    <a:pt x="55131" y="40313"/>
                  </a:cubicBezTo>
                  <a:cubicBezTo>
                    <a:pt x="55375" y="40040"/>
                    <a:pt x="55738" y="39675"/>
                    <a:pt x="55705" y="39392"/>
                  </a:cubicBezTo>
                  <a:cubicBezTo>
                    <a:pt x="55625" y="38705"/>
                    <a:pt x="55984" y="37961"/>
                    <a:pt x="55453" y="37317"/>
                  </a:cubicBezTo>
                  <a:cubicBezTo>
                    <a:pt x="54614" y="36298"/>
                    <a:pt x="53845" y="35221"/>
                    <a:pt x="52973" y="34233"/>
                  </a:cubicBezTo>
                  <a:cubicBezTo>
                    <a:pt x="51932" y="33055"/>
                    <a:pt x="50804" y="31954"/>
                    <a:pt x="49735" y="30802"/>
                  </a:cubicBezTo>
                  <a:cubicBezTo>
                    <a:pt x="48788" y="29787"/>
                    <a:pt x="47869" y="28747"/>
                    <a:pt x="46938" y="27719"/>
                  </a:cubicBezTo>
                  <a:cubicBezTo>
                    <a:pt x="46033" y="26717"/>
                    <a:pt x="45111" y="25730"/>
                    <a:pt x="44225" y="24713"/>
                  </a:cubicBezTo>
                  <a:cubicBezTo>
                    <a:pt x="43560" y="23948"/>
                    <a:pt x="42943" y="23142"/>
                    <a:pt x="42295" y="22361"/>
                  </a:cubicBezTo>
                  <a:cubicBezTo>
                    <a:pt x="41766" y="21725"/>
                    <a:pt x="41216" y="21106"/>
                    <a:pt x="40691" y="20466"/>
                  </a:cubicBezTo>
                  <a:cubicBezTo>
                    <a:pt x="39973" y="19588"/>
                    <a:pt x="39289" y="18682"/>
                    <a:pt x="38560" y="17814"/>
                  </a:cubicBezTo>
                  <a:cubicBezTo>
                    <a:pt x="37818" y="16932"/>
                    <a:pt x="37024" y="16093"/>
                    <a:pt x="36282" y="15208"/>
                  </a:cubicBezTo>
                  <a:cubicBezTo>
                    <a:pt x="35700" y="14516"/>
                    <a:pt x="35169" y="13780"/>
                    <a:pt x="34603" y="13071"/>
                  </a:cubicBezTo>
                  <a:cubicBezTo>
                    <a:pt x="33924" y="12219"/>
                    <a:pt x="33142" y="11434"/>
                    <a:pt x="32568" y="10517"/>
                  </a:cubicBezTo>
                  <a:cubicBezTo>
                    <a:pt x="31963" y="9547"/>
                    <a:pt x="31178" y="8741"/>
                    <a:pt x="30501" y="7841"/>
                  </a:cubicBezTo>
                  <a:cubicBezTo>
                    <a:pt x="29779" y="6885"/>
                    <a:pt x="29041" y="5934"/>
                    <a:pt x="28374" y="4939"/>
                  </a:cubicBezTo>
                  <a:cubicBezTo>
                    <a:pt x="27597" y="3781"/>
                    <a:pt x="26875" y="2593"/>
                    <a:pt x="25797" y="1672"/>
                  </a:cubicBezTo>
                  <a:cubicBezTo>
                    <a:pt x="25552" y="1463"/>
                    <a:pt x="25405" y="1211"/>
                    <a:pt x="25419" y="801"/>
                  </a:cubicBezTo>
                  <a:cubicBezTo>
                    <a:pt x="25438" y="265"/>
                    <a:pt x="25222" y="1"/>
                    <a:pt x="2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9272334" y="3810795"/>
              <a:ext cx="493279" cy="321512"/>
            </a:xfrm>
            <a:custGeom>
              <a:avLst/>
              <a:gdLst/>
              <a:ahLst/>
              <a:cxnLst/>
              <a:rect l="l" t="t" r="r" b="b"/>
              <a:pathLst>
                <a:path w="16553" h="10789" extrusionOk="0">
                  <a:moveTo>
                    <a:pt x="9722" y="1"/>
                  </a:moveTo>
                  <a:cubicBezTo>
                    <a:pt x="9465" y="1"/>
                    <a:pt x="9197" y="115"/>
                    <a:pt x="8890" y="354"/>
                  </a:cubicBezTo>
                  <a:cubicBezTo>
                    <a:pt x="7905" y="1123"/>
                    <a:pt x="6935" y="1917"/>
                    <a:pt x="5992" y="2741"/>
                  </a:cubicBezTo>
                  <a:cubicBezTo>
                    <a:pt x="4368" y="4160"/>
                    <a:pt x="2782" y="5622"/>
                    <a:pt x="1306" y="7197"/>
                  </a:cubicBezTo>
                  <a:cubicBezTo>
                    <a:pt x="1025" y="7495"/>
                    <a:pt x="678" y="7739"/>
                    <a:pt x="442" y="8065"/>
                  </a:cubicBezTo>
                  <a:cubicBezTo>
                    <a:pt x="127" y="8500"/>
                    <a:pt x="0" y="9016"/>
                    <a:pt x="246" y="9537"/>
                  </a:cubicBezTo>
                  <a:cubicBezTo>
                    <a:pt x="618" y="10321"/>
                    <a:pt x="1277" y="10727"/>
                    <a:pt x="2018" y="10727"/>
                  </a:cubicBezTo>
                  <a:cubicBezTo>
                    <a:pt x="2227" y="10727"/>
                    <a:pt x="2443" y="10695"/>
                    <a:pt x="2661" y="10630"/>
                  </a:cubicBezTo>
                  <a:cubicBezTo>
                    <a:pt x="2208" y="10077"/>
                    <a:pt x="1714" y="9472"/>
                    <a:pt x="1169" y="8807"/>
                  </a:cubicBezTo>
                  <a:cubicBezTo>
                    <a:pt x="3921" y="6598"/>
                    <a:pt x="6423" y="3934"/>
                    <a:pt x="9470" y="1878"/>
                  </a:cubicBezTo>
                  <a:cubicBezTo>
                    <a:pt x="11008" y="3793"/>
                    <a:pt x="12954" y="5263"/>
                    <a:pt x="14179" y="7450"/>
                  </a:cubicBezTo>
                  <a:cubicBezTo>
                    <a:pt x="13250" y="8510"/>
                    <a:pt x="12341" y="9550"/>
                    <a:pt x="11271" y="10770"/>
                  </a:cubicBezTo>
                  <a:cubicBezTo>
                    <a:pt x="11731" y="10770"/>
                    <a:pt x="12107" y="10757"/>
                    <a:pt x="12448" y="10757"/>
                  </a:cubicBezTo>
                  <a:cubicBezTo>
                    <a:pt x="12672" y="10757"/>
                    <a:pt x="12882" y="10763"/>
                    <a:pt x="13090" y="10782"/>
                  </a:cubicBezTo>
                  <a:cubicBezTo>
                    <a:pt x="13136" y="10786"/>
                    <a:pt x="13181" y="10788"/>
                    <a:pt x="13224" y="10788"/>
                  </a:cubicBezTo>
                  <a:cubicBezTo>
                    <a:pt x="13672" y="10788"/>
                    <a:pt x="13996" y="10564"/>
                    <a:pt x="14277" y="10249"/>
                  </a:cubicBezTo>
                  <a:cubicBezTo>
                    <a:pt x="14857" y="9599"/>
                    <a:pt x="15436" y="8947"/>
                    <a:pt x="15975" y="8264"/>
                  </a:cubicBezTo>
                  <a:cubicBezTo>
                    <a:pt x="16402" y="7724"/>
                    <a:pt x="16553" y="7093"/>
                    <a:pt x="16098" y="6502"/>
                  </a:cubicBezTo>
                  <a:cubicBezTo>
                    <a:pt x="15343" y="5522"/>
                    <a:pt x="14576" y="4542"/>
                    <a:pt x="13740" y="3629"/>
                  </a:cubicBezTo>
                  <a:cubicBezTo>
                    <a:pt x="12780" y="2577"/>
                    <a:pt x="11722" y="1613"/>
                    <a:pt x="10741" y="579"/>
                  </a:cubicBezTo>
                  <a:cubicBezTo>
                    <a:pt x="10381" y="202"/>
                    <a:pt x="10062" y="1"/>
                    <a:pt x="9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8957289" y="3196021"/>
              <a:ext cx="511785" cy="477873"/>
            </a:xfrm>
            <a:custGeom>
              <a:avLst/>
              <a:gdLst/>
              <a:ahLst/>
              <a:cxnLst/>
              <a:rect l="l" t="t" r="r" b="b"/>
              <a:pathLst>
                <a:path w="17174" h="16036" extrusionOk="0">
                  <a:moveTo>
                    <a:pt x="16286" y="0"/>
                  </a:moveTo>
                  <a:cubicBezTo>
                    <a:pt x="16042" y="0"/>
                    <a:pt x="15801" y="115"/>
                    <a:pt x="15602" y="261"/>
                  </a:cubicBezTo>
                  <a:cubicBezTo>
                    <a:pt x="14511" y="1063"/>
                    <a:pt x="13395" y="1854"/>
                    <a:pt x="12413" y="2779"/>
                  </a:cubicBezTo>
                  <a:cubicBezTo>
                    <a:pt x="10832" y="4270"/>
                    <a:pt x="9370" y="5886"/>
                    <a:pt x="7819" y="7410"/>
                  </a:cubicBezTo>
                  <a:cubicBezTo>
                    <a:pt x="5914" y="9282"/>
                    <a:pt x="3954" y="11097"/>
                    <a:pt x="2049" y="12969"/>
                  </a:cubicBezTo>
                  <a:cubicBezTo>
                    <a:pt x="1403" y="13603"/>
                    <a:pt x="851" y="14329"/>
                    <a:pt x="260" y="15016"/>
                  </a:cubicBezTo>
                  <a:cubicBezTo>
                    <a:pt x="164" y="15129"/>
                    <a:pt x="35" y="15254"/>
                    <a:pt x="20" y="15387"/>
                  </a:cubicBezTo>
                  <a:cubicBezTo>
                    <a:pt x="0" y="15557"/>
                    <a:pt x="26" y="15789"/>
                    <a:pt x="133" y="15900"/>
                  </a:cubicBezTo>
                  <a:cubicBezTo>
                    <a:pt x="209" y="15981"/>
                    <a:pt x="373" y="16035"/>
                    <a:pt x="509" y="16035"/>
                  </a:cubicBezTo>
                  <a:cubicBezTo>
                    <a:pt x="553" y="16035"/>
                    <a:pt x="594" y="16030"/>
                    <a:pt x="629" y="16017"/>
                  </a:cubicBezTo>
                  <a:cubicBezTo>
                    <a:pt x="869" y="15931"/>
                    <a:pt x="1087" y="15762"/>
                    <a:pt x="1284" y="15594"/>
                  </a:cubicBezTo>
                  <a:cubicBezTo>
                    <a:pt x="1630" y="15299"/>
                    <a:pt x="1948" y="14973"/>
                    <a:pt x="2288" y="14671"/>
                  </a:cubicBezTo>
                  <a:cubicBezTo>
                    <a:pt x="4185" y="12982"/>
                    <a:pt x="6105" y="11316"/>
                    <a:pt x="7977" y="9602"/>
                  </a:cubicBezTo>
                  <a:cubicBezTo>
                    <a:pt x="9277" y="8413"/>
                    <a:pt x="10465" y="7102"/>
                    <a:pt x="11792" y="5947"/>
                  </a:cubicBezTo>
                  <a:cubicBezTo>
                    <a:pt x="13494" y="4463"/>
                    <a:pt x="14932" y="2691"/>
                    <a:pt x="16814" y="1405"/>
                  </a:cubicBezTo>
                  <a:cubicBezTo>
                    <a:pt x="16978" y="1294"/>
                    <a:pt x="17038" y="1034"/>
                    <a:pt x="17173" y="802"/>
                  </a:cubicBezTo>
                  <a:cubicBezTo>
                    <a:pt x="17056" y="599"/>
                    <a:pt x="16982" y="378"/>
                    <a:pt x="16833" y="236"/>
                  </a:cubicBezTo>
                  <a:cubicBezTo>
                    <a:pt x="16660" y="67"/>
                    <a:pt x="16472" y="0"/>
                    <a:pt x="16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9075982" y="3350326"/>
              <a:ext cx="514914" cy="483654"/>
            </a:xfrm>
            <a:custGeom>
              <a:avLst/>
              <a:gdLst/>
              <a:ahLst/>
              <a:cxnLst/>
              <a:rect l="l" t="t" r="r" b="b"/>
              <a:pathLst>
                <a:path w="17279" h="16230" extrusionOk="0">
                  <a:moveTo>
                    <a:pt x="16316" y="1"/>
                  </a:moveTo>
                  <a:cubicBezTo>
                    <a:pt x="15865" y="1"/>
                    <a:pt x="15446" y="140"/>
                    <a:pt x="15070" y="456"/>
                  </a:cubicBezTo>
                  <a:cubicBezTo>
                    <a:pt x="14377" y="1042"/>
                    <a:pt x="13676" y="1625"/>
                    <a:pt x="13020" y="2252"/>
                  </a:cubicBezTo>
                  <a:cubicBezTo>
                    <a:pt x="12204" y="3029"/>
                    <a:pt x="11463" y="3887"/>
                    <a:pt x="10631" y="4645"/>
                  </a:cubicBezTo>
                  <a:cubicBezTo>
                    <a:pt x="9271" y="5882"/>
                    <a:pt x="7903" y="7106"/>
                    <a:pt x="6654" y="8462"/>
                  </a:cubicBezTo>
                  <a:cubicBezTo>
                    <a:pt x="6131" y="9030"/>
                    <a:pt x="5666" y="9668"/>
                    <a:pt x="5110" y="10174"/>
                  </a:cubicBezTo>
                  <a:cubicBezTo>
                    <a:pt x="3377" y="11745"/>
                    <a:pt x="1872" y="13523"/>
                    <a:pt x="295" y="15234"/>
                  </a:cubicBezTo>
                  <a:cubicBezTo>
                    <a:pt x="1" y="15554"/>
                    <a:pt x="79" y="15832"/>
                    <a:pt x="403" y="16230"/>
                  </a:cubicBezTo>
                  <a:cubicBezTo>
                    <a:pt x="746" y="16074"/>
                    <a:pt x="1168" y="15978"/>
                    <a:pt x="1456" y="15728"/>
                  </a:cubicBezTo>
                  <a:cubicBezTo>
                    <a:pt x="2143" y="15137"/>
                    <a:pt x="2768" y="14473"/>
                    <a:pt x="3420" y="13841"/>
                  </a:cubicBezTo>
                  <a:cubicBezTo>
                    <a:pt x="5151" y="12162"/>
                    <a:pt x="6872" y="10476"/>
                    <a:pt x="8621" y="8815"/>
                  </a:cubicBezTo>
                  <a:cubicBezTo>
                    <a:pt x="10506" y="7024"/>
                    <a:pt x="12415" y="5253"/>
                    <a:pt x="14322" y="3483"/>
                  </a:cubicBezTo>
                  <a:cubicBezTo>
                    <a:pt x="14931" y="2917"/>
                    <a:pt x="15571" y="2383"/>
                    <a:pt x="16190" y="1822"/>
                  </a:cubicBezTo>
                  <a:cubicBezTo>
                    <a:pt x="16568" y="1479"/>
                    <a:pt x="16929" y="1118"/>
                    <a:pt x="17279" y="782"/>
                  </a:cubicBezTo>
                  <a:cubicBezTo>
                    <a:pt x="17158" y="513"/>
                    <a:pt x="17082" y="343"/>
                    <a:pt x="16967" y="87"/>
                  </a:cubicBezTo>
                  <a:cubicBezTo>
                    <a:pt x="16744" y="31"/>
                    <a:pt x="16526" y="1"/>
                    <a:pt x="16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9210112" y="3485350"/>
              <a:ext cx="508328" cy="488601"/>
            </a:xfrm>
            <a:custGeom>
              <a:avLst/>
              <a:gdLst/>
              <a:ahLst/>
              <a:cxnLst/>
              <a:rect l="l" t="t" r="r" b="b"/>
              <a:pathLst>
                <a:path w="17058" h="16396" extrusionOk="0">
                  <a:moveTo>
                    <a:pt x="16294" y="1"/>
                  </a:moveTo>
                  <a:cubicBezTo>
                    <a:pt x="15933" y="1"/>
                    <a:pt x="15650" y="180"/>
                    <a:pt x="15376" y="434"/>
                  </a:cubicBezTo>
                  <a:cubicBezTo>
                    <a:pt x="14850" y="920"/>
                    <a:pt x="14298" y="1378"/>
                    <a:pt x="13752" y="1841"/>
                  </a:cubicBezTo>
                  <a:cubicBezTo>
                    <a:pt x="13406" y="2134"/>
                    <a:pt x="13024" y="2387"/>
                    <a:pt x="12702" y="2703"/>
                  </a:cubicBezTo>
                  <a:cubicBezTo>
                    <a:pt x="11363" y="4025"/>
                    <a:pt x="10030" y="5354"/>
                    <a:pt x="8712" y="6695"/>
                  </a:cubicBezTo>
                  <a:cubicBezTo>
                    <a:pt x="6242" y="9210"/>
                    <a:pt x="3775" y="11732"/>
                    <a:pt x="1323" y="14267"/>
                  </a:cubicBezTo>
                  <a:cubicBezTo>
                    <a:pt x="839" y="14769"/>
                    <a:pt x="431" y="15344"/>
                    <a:pt x="0" y="15873"/>
                  </a:cubicBezTo>
                  <a:cubicBezTo>
                    <a:pt x="321" y="16233"/>
                    <a:pt x="467" y="16396"/>
                    <a:pt x="614" y="16396"/>
                  </a:cubicBezTo>
                  <a:cubicBezTo>
                    <a:pt x="723" y="16396"/>
                    <a:pt x="832" y="16307"/>
                    <a:pt x="1013" y="16143"/>
                  </a:cubicBezTo>
                  <a:cubicBezTo>
                    <a:pt x="1985" y="15259"/>
                    <a:pt x="2914" y="14331"/>
                    <a:pt x="3878" y="13440"/>
                  </a:cubicBezTo>
                  <a:cubicBezTo>
                    <a:pt x="5779" y="11681"/>
                    <a:pt x="7721" y="9964"/>
                    <a:pt x="9591" y="8174"/>
                  </a:cubicBezTo>
                  <a:cubicBezTo>
                    <a:pt x="11808" y="6053"/>
                    <a:pt x="13978" y="3884"/>
                    <a:pt x="16141" y="1706"/>
                  </a:cubicBezTo>
                  <a:cubicBezTo>
                    <a:pt x="16539" y="1302"/>
                    <a:pt x="17058" y="863"/>
                    <a:pt x="16787" y="100"/>
                  </a:cubicBezTo>
                  <a:cubicBezTo>
                    <a:pt x="16606" y="31"/>
                    <a:pt x="16443" y="1"/>
                    <a:pt x="16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8725683" y="2929967"/>
              <a:ext cx="532198" cy="459874"/>
            </a:xfrm>
            <a:custGeom>
              <a:avLst/>
              <a:gdLst/>
              <a:ahLst/>
              <a:cxnLst/>
              <a:rect l="l" t="t" r="r" b="b"/>
              <a:pathLst>
                <a:path w="17859" h="15432" extrusionOk="0">
                  <a:moveTo>
                    <a:pt x="17023" y="1"/>
                  </a:moveTo>
                  <a:cubicBezTo>
                    <a:pt x="14818" y="1385"/>
                    <a:pt x="12907" y="3100"/>
                    <a:pt x="10990" y="4810"/>
                  </a:cubicBezTo>
                  <a:cubicBezTo>
                    <a:pt x="10565" y="5188"/>
                    <a:pt x="10171" y="5600"/>
                    <a:pt x="9743" y="5973"/>
                  </a:cubicBezTo>
                  <a:cubicBezTo>
                    <a:pt x="8151" y="7361"/>
                    <a:pt x="6527" y="8715"/>
                    <a:pt x="4960" y="10130"/>
                  </a:cubicBezTo>
                  <a:cubicBezTo>
                    <a:pt x="3531" y="11418"/>
                    <a:pt x="2153" y="12761"/>
                    <a:pt x="770" y="14096"/>
                  </a:cubicBezTo>
                  <a:cubicBezTo>
                    <a:pt x="485" y="14371"/>
                    <a:pt x="272" y="14718"/>
                    <a:pt x="1" y="15066"/>
                  </a:cubicBezTo>
                  <a:cubicBezTo>
                    <a:pt x="280" y="15322"/>
                    <a:pt x="509" y="15432"/>
                    <a:pt x="717" y="15432"/>
                  </a:cubicBezTo>
                  <a:cubicBezTo>
                    <a:pt x="882" y="15432"/>
                    <a:pt x="1034" y="15363"/>
                    <a:pt x="1187" y="15243"/>
                  </a:cubicBezTo>
                  <a:cubicBezTo>
                    <a:pt x="1892" y="14695"/>
                    <a:pt x="2618" y="14166"/>
                    <a:pt x="3297" y="13585"/>
                  </a:cubicBezTo>
                  <a:cubicBezTo>
                    <a:pt x="4966" y="12150"/>
                    <a:pt x="6611" y="10688"/>
                    <a:pt x="8186" y="9144"/>
                  </a:cubicBezTo>
                  <a:cubicBezTo>
                    <a:pt x="9103" y="8247"/>
                    <a:pt x="10198" y="7530"/>
                    <a:pt x="11205" y="6722"/>
                  </a:cubicBezTo>
                  <a:cubicBezTo>
                    <a:pt x="12938" y="5327"/>
                    <a:pt x="14535" y="3770"/>
                    <a:pt x="16281" y="2388"/>
                  </a:cubicBezTo>
                  <a:cubicBezTo>
                    <a:pt x="16658" y="2089"/>
                    <a:pt x="16992" y="1736"/>
                    <a:pt x="17351" y="1412"/>
                  </a:cubicBezTo>
                  <a:cubicBezTo>
                    <a:pt x="17609" y="1176"/>
                    <a:pt x="17858" y="940"/>
                    <a:pt x="17722" y="506"/>
                  </a:cubicBezTo>
                  <a:cubicBezTo>
                    <a:pt x="17503" y="348"/>
                    <a:pt x="17263" y="175"/>
                    <a:pt x="17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8880434" y="3106264"/>
              <a:ext cx="437702" cy="391065"/>
            </a:xfrm>
            <a:custGeom>
              <a:avLst/>
              <a:gdLst/>
              <a:ahLst/>
              <a:cxnLst/>
              <a:rect l="l" t="t" r="r" b="b"/>
              <a:pathLst>
                <a:path w="14688" h="13123" extrusionOk="0">
                  <a:moveTo>
                    <a:pt x="14027" y="0"/>
                  </a:moveTo>
                  <a:cubicBezTo>
                    <a:pt x="13682" y="0"/>
                    <a:pt x="13424" y="200"/>
                    <a:pt x="13181" y="385"/>
                  </a:cubicBezTo>
                  <a:cubicBezTo>
                    <a:pt x="12736" y="724"/>
                    <a:pt x="12347" y="1136"/>
                    <a:pt x="11920" y="1497"/>
                  </a:cubicBezTo>
                  <a:cubicBezTo>
                    <a:pt x="9818" y="3277"/>
                    <a:pt x="7691" y="5024"/>
                    <a:pt x="5618" y="6833"/>
                  </a:cubicBezTo>
                  <a:cubicBezTo>
                    <a:pt x="4263" y="8018"/>
                    <a:pt x="2975" y="9277"/>
                    <a:pt x="1685" y="10530"/>
                  </a:cubicBezTo>
                  <a:cubicBezTo>
                    <a:pt x="1199" y="11000"/>
                    <a:pt x="766" y="11531"/>
                    <a:pt x="364" y="12075"/>
                  </a:cubicBezTo>
                  <a:cubicBezTo>
                    <a:pt x="179" y="12325"/>
                    <a:pt x="120" y="12671"/>
                    <a:pt x="1" y="12985"/>
                  </a:cubicBezTo>
                  <a:cubicBezTo>
                    <a:pt x="320" y="13072"/>
                    <a:pt x="513" y="13123"/>
                    <a:pt x="661" y="13123"/>
                  </a:cubicBezTo>
                  <a:cubicBezTo>
                    <a:pt x="896" y="13123"/>
                    <a:pt x="1017" y="12995"/>
                    <a:pt x="1348" y="12680"/>
                  </a:cubicBezTo>
                  <a:cubicBezTo>
                    <a:pt x="2841" y="11258"/>
                    <a:pt x="4308" y="9802"/>
                    <a:pt x="5864" y="8445"/>
                  </a:cubicBezTo>
                  <a:cubicBezTo>
                    <a:pt x="7396" y="7110"/>
                    <a:pt x="8797" y="5635"/>
                    <a:pt x="10446" y="4417"/>
                  </a:cubicBezTo>
                  <a:cubicBezTo>
                    <a:pt x="11736" y="3461"/>
                    <a:pt x="12861" y="2278"/>
                    <a:pt x="14036" y="1169"/>
                  </a:cubicBezTo>
                  <a:cubicBezTo>
                    <a:pt x="14291" y="929"/>
                    <a:pt x="14441" y="582"/>
                    <a:pt x="14687" y="217"/>
                  </a:cubicBezTo>
                  <a:lnTo>
                    <a:pt x="14685" y="217"/>
                  </a:lnTo>
                  <a:cubicBezTo>
                    <a:pt x="14432" y="61"/>
                    <a:pt x="14216" y="0"/>
                    <a:pt x="14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9713136" y="3676278"/>
              <a:ext cx="189111" cy="188187"/>
            </a:xfrm>
            <a:custGeom>
              <a:avLst/>
              <a:gdLst/>
              <a:ahLst/>
              <a:cxnLst/>
              <a:rect l="l" t="t" r="r" b="b"/>
              <a:pathLst>
                <a:path w="6346" h="6315" extrusionOk="0">
                  <a:moveTo>
                    <a:pt x="5676" y="1"/>
                  </a:moveTo>
                  <a:cubicBezTo>
                    <a:pt x="3667" y="1422"/>
                    <a:pt x="2091" y="3186"/>
                    <a:pt x="564" y="4997"/>
                  </a:cubicBezTo>
                  <a:cubicBezTo>
                    <a:pt x="0" y="5666"/>
                    <a:pt x="84" y="5885"/>
                    <a:pt x="900" y="6314"/>
                  </a:cubicBezTo>
                  <a:cubicBezTo>
                    <a:pt x="3055" y="5003"/>
                    <a:pt x="4434" y="2903"/>
                    <a:pt x="6136" y="1131"/>
                  </a:cubicBezTo>
                  <a:cubicBezTo>
                    <a:pt x="6296" y="965"/>
                    <a:pt x="6345" y="571"/>
                    <a:pt x="6271" y="338"/>
                  </a:cubicBezTo>
                  <a:cubicBezTo>
                    <a:pt x="6218" y="174"/>
                    <a:pt x="5871" y="102"/>
                    <a:pt x="5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9781944" y="3805163"/>
              <a:ext cx="180081" cy="166135"/>
            </a:xfrm>
            <a:custGeom>
              <a:avLst/>
              <a:gdLst/>
              <a:ahLst/>
              <a:cxnLst/>
              <a:rect l="l" t="t" r="r" b="b"/>
              <a:pathLst>
                <a:path w="6043" h="5575" extrusionOk="0">
                  <a:moveTo>
                    <a:pt x="5357" y="0"/>
                  </a:moveTo>
                  <a:cubicBezTo>
                    <a:pt x="5308" y="0"/>
                    <a:pt x="5261" y="2"/>
                    <a:pt x="5219" y="6"/>
                  </a:cubicBezTo>
                  <a:cubicBezTo>
                    <a:pt x="5047" y="24"/>
                    <a:pt x="4868" y="147"/>
                    <a:pt x="4729" y="268"/>
                  </a:cubicBezTo>
                  <a:cubicBezTo>
                    <a:pt x="3148" y="1636"/>
                    <a:pt x="1573" y="3014"/>
                    <a:pt x="0" y="4386"/>
                  </a:cubicBezTo>
                  <a:cubicBezTo>
                    <a:pt x="88" y="4763"/>
                    <a:pt x="158" y="5067"/>
                    <a:pt x="275" y="5575"/>
                  </a:cubicBezTo>
                  <a:cubicBezTo>
                    <a:pt x="849" y="5255"/>
                    <a:pt x="1300" y="5073"/>
                    <a:pt x="1667" y="4784"/>
                  </a:cubicBezTo>
                  <a:cubicBezTo>
                    <a:pt x="2783" y="3904"/>
                    <a:pt x="3884" y="3000"/>
                    <a:pt x="4955" y="2064"/>
                  </a:cubicBezTo>
                  <a:cubicBezTo>
                    <a:pt x="5344" y="1722"/>
                    <a:pt x="5672" y="1289"/>
                    <a:pt x="5943" y="846"/>
                  </a:cubicBezTo>
                  <a:cubicBezTo>
                    <a:pt x="6043" y="682"/>
                    <a:pt x="5964" y="317"/>
                    <a:pt x="5836" y="139"/>
                  </a:cubicBezTo>
                  <a:cubicBezTo>
                    <a:pt x="5761" y="35"/>
                    <a:pt x="5547" y="0"/>
                    <a:pt x="5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9643970" y="2406411"/>
              <a:ext cx="191435" cy="155616"/>
            </a:xfrm>
            <a:custGeom>
              <a:avLst/>
              <a:gdLst/>
              <a:ahLst/>
              <a:cxnLst/>
              <a:rect l="l" t="t" r="r" b="b"/>
              <a:pathLst>
                <a:path w="6424" h="5222" extrusionOk="0">
                  <a:moveTo>
                    <a:pt x="5949" y="1"/>
                  </a:moveTo>
                  <a:lnTo>
                    <a:pt x="5947" y="3"/>
                  </a:lnTo>
                  <a:cubicBezTo>
                    <a:pt x="5231" y="506"/>
                    <a:pt x="4611" y="914"/>
                    <a:pt x="4021" y="1361"/>
                  </a:cubicBezTo>
                  <a:cubicBezTo>
                    <a:pt x="2848" y="2251"/>
                    <a:pt x="1691" y="3163"/>
                    <a:pt x="528" y="4064"/>
                  </a:cubicBezTo>
                  <a:cubicBezTo>
                    <a:pt x="174" y="4338"/>
                    <a:pt x="1" y="4662"/>
                    <a:pt x="299" y="5222"/>
                  </a:cubicBezTo>
                  <a:cubicBezTo>
                    <a:pt x="653" y="5130"/>
                    <a:pt x="1094" y="5120"/>
                    <a:pt x="1412" y="4917"/>
                  </a:cubicBezTo>
                  <a:cubicBezTo>
                    <a:pt x="2993" y="3902"/>
                    <a:pt x="4493" y="2774"/>
                    <a:pt x="5881" y="1504"/>
                  </a:cubicBezTo>
                  <a:cubicBezTo>
                    <a:pt x="6096" y="1307"/>
                    <a:pt x="6244" y="1037"/>
                    <a:pt x="6424" y="801"/>
                  </a:cubicBezTo>
                  <a:cubicBezTo>
                    <a:pt x="6281" y="561"/>
                    <a:pt x="6170" y="372"/>
                    <a:pt x="5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9666767" y="3658845"/>
              <a:ext cx="155258" cy="145752"/>
            </a:xfrm>
            <a:custGeom>
              <a:avLst/>
              <a:gdLst/>
              <a:ahLst/>
              <a:cxnLst/>
              <a:rect l="l" t="t" r="r" b="b"/>
              <a:pathLst>
                <a:path w="5210" h="4891" extrusionOk="0">
                  <a:moveTo>
                    <a:pt x="4607" y="0"/>
                  </a:moveTo>
                  <a:cubicBezTo>
                    <a:pt x="4146" y="283"/>
                    <a:pt x="3656" y="500"/>
                    <a:pt x="3270" y="837"/>
                  </a:cubicBezTo>
                  <a:cubicBezTo>
                    <a:pt x="2368" y="1626"/>
                    <a:pt x="1517" y="2471"/>
                    <a:pt x="645" y="3293"/>
                  </a:cubicBezTo>
                  <a:cubicBezTo>
                    <a:pt x="457" y="3470"/>
                    <a:pt x="184" y="3617"/>
                    <a:pt x="102" y="3835"/>
                  </a:cubicBezTo>
                  <a:cubicBezTo>
                    <a:pt x="11" y="4081"/>
                    <a:pt x="1" y="4436"/>
                    <a:pt x="116" y="4663"/>
                  </a:cubicBezTo>
                  <a:cubicBezTo>
                    <a:pt x="199" y="4827"/>
                    <a:pt x="321" y="4891"/>
                    <a:pt x="459" y="4891"/>
                  </a:cubicBezTo>
                  <a:cubicBezTo>
                    <a:pt x="599" y="4891"/>
                    <a:pt x="755" y="4824"/>
                    <a:pt x="900" y="4729"/>
                  </a:cubicBezTo>
                  <a:cubicBezTo>
                    <a:pt x="1119" y="4583"/>
                    <a:pt x="1383" y="4489"/>
                    <a:pt x="1570" y="4311"/>
                  </a:cubicBezTo>
                  <a:cubicBezTo>
                    <a:pt x="2735" y="3213"/>
                    <a:pt x="3889" y="2102"/>
                    <a:pt x="5030" y="978"/>
                  </a:cubicBezTo>
                  <a:cubicBezTo>
                    <a:pt x="5138" y="871"/>
                    <a:pt x="5210" y="601"/>
                    <a:pt x="5149" y="482"/>
                  </a:cubicBezTo>
                  <a:cubicBezTo>
                    <a:pt x="5060" y="303"/>
                    <a:pt x="4837" y="193"/>
                    <a:pt x="4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10085636" y="2487228"/>
              <a:ext cx="85198" cy="188127"/>
            </a:xfrm>
            <a:custGeom>
              <a:avLst/>
              <a:gdLst/>
              <a:ahLst/>
              <a:cxnLst/>
              <a:rect l="l" t="t" r="r" b="b"/>
              <a:pathLst>
                <a:path w="2859" h="6313" extrusionOk="0">
                  <a:moveTo>
                    <a:pt x="1507" y="1"/>
                  </a:moveTo>
                  <a:cubicBezTo>
                    <a:pt x="1390" y="1"/>
                    <a:pt x="1281" y="25"/>
                    <a:pt x="1238" y="74"/>
                  </a:cubicBezTo>
                  <a:cubicBezTo>
                    <a:pt x="1098" y="234"/>
                    <a:pt x="1016" y="548"/>
                    <a:pt x="1072" y="751"/>
                  </a:cubicBezTo>
                  <a:cubicBezTo>
                    <a:pt x="1129" y="966"/>
                    <a:pt x="1349" y="1200"/>
                    <a:pt x="1556" y="1292"/>
                  </a:cubicBezTo>
                  <a:cubicBezTo>
                    <a:pt x="1725" y="1367"/>
                    <a:pt x="1903" y="1426"/>
                    <a:pt x="2089" y="1426"/>
                  </a:cubicBezTo>
                  <a:cubicBezTo>
                    <a:pt x="2310" y="1426"/>
                    <a:pt x="2541" y="1342"/>
                    <a:pt x="2780" y="1103"/>
                  </a:cubicBezTo>
                  <a:cubicBezTo>
                    <a:pt x="2474" y="761"/>
                    <a:pt x="2187" y="384"/>
                    <a:pt x="1835" y="86"/>
                  </a:cubicBezTo>
                  <a:cubicBezTo>
                    <a:pt x="1770" y="30"/>
                    <a:pt x="1634" y="1"/>
                    <a:pt x="1507" y="1"/>
                  </a:cubicBezTo>
                  <a:close/>
                  <a:moveTo>
                    <a:pt x="1114" y="4622"/>
                  </a:moveTo>
                  <a:cubicBezTo>
                    <a:pt x="782" y="4622"/>
                    <a:pt x="418" y="4746"/>
                    <a:pt x="1" y="5086"/>
                  </a:cubicBezTo>
                  <a:cubicBezTo>
                    <a:pt x="284" y="5420"/>
                    <a:pt x="467" y="5783"/>
                    <a:pt x="760" y="5945"/>
                  </a:cubicBezTo>
                  <a:cubicBezTo>
                    <a:pt x="1141" y="6155"/>
                    <a:pt x="1603" y="6278"/>
                    <a:pt x="2040" y="6308"/>
                  </a:cubicBezTo>
                  <a:cubicBezTo>
                    <a:pt x="2087" y="6311"/>
                    <a:pt x="2131" y="6312"/>
                    <a:pt x="2172" y="6312"/>
                  </a:cubicBezTo>
                  <a:cubicBezTo>
                    <a:pt x="2614" y="6312"/>
                    <a:pt x="2708" y="6113"/>
                    <a:pt x="2858" y="5361"/>
                  </a:cubicBezTo>
                  <a:cubicBezTo>
                    <a:pt x="2294" y="5102"/>
                    <a:pt x="1766" y="4622"/>
                    <a:pt x="1114" y="46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10019182" y="2650681"/>
              <a:ext cx="106148" cy="72712"/>
            </a:xfrm>
            <a:custGeom>
              <a:avLst/>
              <a:gdLst/>
              <a:ahLst/>
              <a:cxnLst/>
              <a:rect l="l" t="t" r="r" b="b"/>
              <a:pathLst>
                <a:path w="3562" h="2440" extrusionOk="0">
                  <a:moveTo>
                    <a:pt x="589" y="1"/>
                  </a:moveTo>
                  <a:cubicBezTo>
                    <a:pt x="373" y="59"/>
                    <a:pt x="197" y="108"/>
                    <a:pt x="23" y="155"/>
                  </a:cubicBezTo>
                  <a:lnTo>
                    <a:pt x="23" y="155"/>
                  </a:lnTo>
                  <a:cubicBezTo>
                    <a:pt x="23" y="148"/>
                    <a:pt x="23" y="142"/>
                    <a:pt x="23" y="136"/>
                  </a:cubicBezTo>
                  <a:lnTo>
                    <a:pt x="23" y="136"/>
                  </a:lnTo>
                  <a:lnTo>
                    <a:pt x="0" y="161"/>
                  </a:lnTo>
                  <a:cubicBezTo>
                    <a:pt x="8" y="159"/>
                    <a:pt x="15" y="157"/>
                    <a:pt x="23" y="155"/>
                  </a:cubicBezTo>
                  <a:lnTo>
                    <a:pt x="23" y="155"/>
                  </a:lnTo>
                  <a:cubicBezTo>
                    <a:pt x="3" y="1323"/>
                    <a:pt x="813" y="1902"/>
                    <a:pt x="1708" y="2339"/>
                  </a:cubicBezTo>
                  <a:cubicBezTo>
                    <a:pt x="1856" y="2411"/>
                    <a:pt x="2037" y="2440"/>
                    <a:pt x="2227" y="2440"/>
                  </a:cubicBezTo>
                  <a:cubicBezTo>
                    <a:pt x="2461" y="2440"/>
                    <a:pt x="2708" y="2396"/>
                    <a:pt x="2920" y="2339"/>
                  </a:cubicBezTo>
                  <a:cubicBezTo>
                    <a:pt x="3142" y="2279"/>
                    <a:pt x="3287" y="1929"/>
                    <a:pt x="3562" y="1594"/>
                  </a:cubicBezTo>
                  <a:cubicBezTo>
                    <a:pt x="2900" y="1428"/>
                    <a:pt x="2336" y="1398"/>
                    <a:pt x="1901" y="1149"/>
                  </a:cubicBezTo>
                  <a:cubicBezTo>
                    <a:pt x="1397" y="860"/>
                    <a:pt x="1005" y="378"/>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10085576" y="2624934"/>
              <a:ext cx="85198" cy="50422"/>
            </a:xfrm>
            <a:custGeom>
              <a:avLst/>
              <a:gdLst/>
              <a:ahLst/>
              <a:cxnLst/>
              <a:rect l="l" t="t" r="r" b="b"/>
              <a:pathLst>
                <a:path w="2859" h="1692" extrusionOk="0">
                  <a:moveTo>
                    <a:pt x="1116" y="1"/>
                  </a:moveTo>
                  <a:cubicBezTo>
                    <a:pt x="784" y="1"/>
                    <a:pt x="420" y="125"/>
                    <a:pt x="3" y="465"/>
                  </a:cubicBezTo>
                  <a:lnTo>
                    <a:pt x="1" y="465"/>
                  </a:lnTo>
                  <a:cubicBezTo>
                    <a:pt x="286" y="799"/>
                    <a:pt x="469" y="1162"/>
                    <a:pt x="762" y="1324"/>
                  </a:cubicBezTo>
                  <a:cubicBezTo>
                    <a:pt x="1143" y="1534"/>
                    <a:pt x="1605" y="1657"/>
                    <a:pt x="2040" y="1687"/>
                  </a:cubicBezTo>
                  <a:cubicBezTo>
                    <a:pt x="2088" y="1690"/>
                    <a:pt x="2132" y="1691"/>
                    <a:pt x="2173" y="1691"/>
                  </a:cubicBezTo>
                  <a:cubicBezTo>
                    <a:pt x="2616" y="1691"/>
                    <a:pt x="2710" y="1492"/>
                    <a:pt x="2858" y="740"/>
                  </a:cubicBezTo>
                  <a:cubicBezTo>
                    <a:pt x="2295" y="481"/>
                    <a:pt x="1768"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10115883" y="2487258"/>
              <a:ext cx="52597" cy="42465"/>
            </a:xfrm>
            <a:custGeom>
              <a:avLst/>
              <a:gdLst/>
              <a:ahLst/>
              <a:cxnLst/>
              <a:rect l="l" t="t" r="r" b="b"/>
              <a:pathLst>
                <a:path w="1765" h="1425" extrusionOk="0">
                  <a:moveTo>
                    <a:pt x="493" y="0"/>
                  </a:moveTo>
                  <a:cubicBezTo>
                    <a:pt x="376" y="0"/>
                    <a:pt x="266" y="24"/>
                    <a:pt x="223" y="73"/>
                  </a:cubicBezTo>
                  <a:cubicBezTo>
                    <a:pt x="83" y="233"/>
                    <a:pt x="1" y="547"/>
                    <a:pt x="57" y="750"/>
                  </a:cubicBezTo>
                  <a:cubicBezTo>
                    <a:pt x="114" y="963"/>
                    <a:pt x="332" y="1199"/>
                    <a:pt x="541" y="1291"/>
                  </a:cubicBezTo>
                  <a:cubicBezTo>
                    <a:pt x="710" y="1366"/>
                    <a:pt x="888" y="1425"/>
                    <a:pt x="1074" y="1425"/>
                  </a:cubicBezTo>
                  <a:cubicBezTo>
                    <a:pt x="1296" y="1425"/>
                    <a:pt x="1527" y="1341"/>
                    <a:pt x="1765" y="1102"/>
                  </a:cubicBezTo>
                  <a:cubicBezTo>
                    <a:pt x="1459" y="760"/>
                    <a:pt x="1172" y="383"/>
                    <a:pt x="820" y="85"/>
                  </a:cubicBezTo>
                  <a:cubicBezTo>
                    <a:pt x="755" y="29"/>
                    <a:pt x="620" y="0"/>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27"/>
          <p:cNvSpPr/>
          <p:nvPr/>
        </p:nvSpPr>
        <p:spPr>
          <a:xfrm>
            <a:off x="168495" y="234038"/>
            <a:ext cx="2035205" cy="479302"/>
          </a:xfrm>
          <a:custGeom>
            <a:avLst/>
            <a:gdLst/>
            <a:ahLst/>
            <a:cxnLst/>
            <a:rect l="l" t="t" r="r" b="b"/>
            <a:pathLst>
              <a:path w="62954" h="14826" extrusionOk="0">
                <a:moveTo>
                  <a:pt x="48027" y="7695"/>
                </a:moveTo>
                <a:cubicBezTo>
                  <a:pt x="48044" y="7695"/>
                  <a:pt x="48062" y="7695"/>
                  <a:pt x="48080" y="7695"/>
                </a:cubicBezTo>
                <a:cubicBezTo>
                  <a:pt x="48574" y="7701"/>
                  <a:pt x="49067" y="7767"/>
                  <a:pt x="49561" y="7787"/>
                </a:cubicBezTo>
                <a:cubicBezTo>
                  <a:pt x="50616" y="7832"/>
                  <a:pt x="51670" y="7874"/>
                  <a:pt x="52724" y="7901"/>
                </a:cubicBezTo>
                <a:cubicBezTo>
                  <a:pt x="54080" y="7934"/>
                  <a:pt x="55434" y="7952"/>
                  <a:pt x="56789" y="7978"/>
                </a:cubicBezTo>
                <a:cubicBezTo>
                  <a:pt x="53344" y="8407"/>
                  <a:pt x="49927" y="8939"/>
                  <a:pt x="46424" y="9082"/>
                </a:cubicBezTo>
                <a:cubicBezTo>
                  <a:pt x="46524" y="8883"/>
                  <a:pt x="46642" y="8734"/>
                  <a:pt x="46676" y="8566"/>
                </a:cubicBezTo>
                <a:cubicBezTo>
                  <a:pt x="46837" y="7798"/>
                  <a:pt x="47408" y="7695"/>
                  <a:pt x="48027" y="7695"/>
                </a:cubicBezTo>
                <a:close/>
                <a:moveTo>
                  <a:pt x="26234" y="3303"/>
                </a:moveTo>
                <a:cubicBezTo>
                  <a:pt x="26808" y="3303"/>
                  <a:pt x="27395" y="3525"/>
                  <a:pt x="27959" y="3927"/>
                </a:cubicBezTo>
                <a:cubicBezTo>
                  <a:pt x="28233" y="4122"/>
                  <a:pt x="28383" y="4399"/>
                  <a:pt x="28318" y="4728"/>
                </a:cubicBezTo>
                <a:cubicBezTo>
                  <a:pt x="28234" y="5152"/>
                  <a:pt x="28182" y="5615"/>
                  <a:pt x="27966" y="5970"/>
                </a:cubicBezTo>
                <a:cubicBezTo>
                  <a:pt x="27173" y="7281"/>
                  <a:pt x="26098" y="8340"/>
                  <a:pt x="24841" y="9202"/>
                </a:cubicBezTo>
                <a:cubicBezTo>
                  <a:pt x="23666" y="8508"/>
                  <a:pt x="23154" y="7301"/>
                  <a:pt x="23505" y="6069"/>
                </a:cubicBezTo>
                <a:cubicBezTo>
                  <a:pt x="23680" y="5455"/>
                  <a:pt x="23858" y="4855"/>
                  <a:pt x="24286" y="4336"/>
                </a:cubicBezTo>
                <a:cubicBezTo>
                  <a:pt x="24874" y="3623"/>
                  <a:pt x="25545" y="3303"/>
                  <a:pt x="26234" y="3303"/>
                </a:cubicBezTo>
                <a:close/>
                <a:moveTo>
                  <a:pt x="53562" y="9434"/>
                </a:moveTo>
                <a:cubicBezTo>
                  <a:pt x="50558" y="10401"/>
                  <a:pt x="47601" y="11354"/>
                  <a:pt x="44513" y="12347"/>
                </a:cubicBezTo>
                <a:cubicBezTo>
                  <a:pt x="44876" y="11372"/>
                  <a:pt x="45534" y="10706"/>
                  <a:pt x="45839" y="9950"/>
                </a:cubicBezTo>
                <a:cubicBezTo>
                  <a:pt x="48439" y="9776"/>
                  <a:pt x="50972" y="9607"/>
                  <a:pt x="53562" y="9434"/>
                </a:cubicBezTo>
                <a:close/>
                <a:moveTo>
                  <a:pt x="59128" y="9208"/>
                </a:moveTo>
                <a:cubicBezTo>
                  <a:pt x="59191" y="9208"/>
                  <a:pt x="59276" y="9238"/>
                  <a:pt x="59454" y="9267"/>
                </a:cubicBezTo>
                <a:cubicBezTo>
                  <a:pt x="55101" y="11057"/>
                  <a:pt x="50876" y="12831"/>
                  <a:pt x="46292" y="13851"/>
                </a:cubicBezTo>
                <a:cubicBezTo>
                  <a:pt x="46528" y="13310"/>
                  <a:pt x="46723" y="12862"/>
                  <a:pt x="46927" y="12393"/>
                </a:cubicBezTo>
                <a:cubicBezTo>
                  <a:pt x="46986" y="12402"/>
                  <a:pt x="47047" y="12426"/>
                  <a:pt x="47098" y="12426"/>
                </a:cubicBezTo>
                <a:cubicBezTo>
                  <a:pt x="47112" y="12426"/>
                  <a:pt x="47125" y="12424"/>
                  <a:pt x="47137" y="12420"/>
                </a:cubicBezTo>
                <a:cubicBezTo>
                  <a:pt x="48226" y="12062"/>
                  <a:pt x="49349" y="11821"/>
                  <a:pt x="50434" y="11431"/>
                </a:cubicBezTo>
                <a:cubicBezTo>
                  <a:pt x="51883" y="10910"/>
                  <a:pt x="53365" y="10463"/>
                  <a:pt x="54857" y="10081"/>
                </a:cubicBezTo>
                <a:cubicBezTo>
                  <a:pt x="56253" y="9724"/>
                  <a:pt x="57681" y="9493"/>
                  <a:pt x="59096" y="9211"/>
                </a:cubicBezTo>
                <a:cubicBezTo>
                  <a:pt x="59106" y="9209"/>
                  <a:pt x="59117" y="9208"/>
                  <a:pt x="59128" y="9208"/>
                </a:cubicBezTo>
                <a:close/>
                <a:moveTo>
                  <a:pt x="850" y="1"/>
                </a:moveTo>
                <a:cubicBezTo>
                  <a:pt x="727" y="312"/>
                  <a:pt x="582" y="615"/>
                  <a:pt x="485" y="934"/>
                </a:cubicBezTo>
                <a:cubicBezTo>
                  <a:pt x="223" y="1799"/>
                  <a:pt x="0" y="2678"/>
                  <a:pt x="81" y="3590"/>
                </a:cubicBezTo>
                <a:cubicBezTo>
                  <a:pt x="134" y="4188"/>
                  <a:pt x="269" y="4779"/>
                  <a:pt x="355" y="5374"/>
                </a:cubicBezTo>
                <a:cubicBezTo>
                  <a:pt x="528" y="6570"/>
                  <a:pt x="998" y="7660"/>
                  <a:pt x="1672" y="8638"/>
                </a:cubicBezTo>
                <a:cubicBezTo>
                  <a:pt x="2577" y="9953"/>
                  <a:pt x="3757" y="10998"/>
                  <a:pt x="5182" y="11744"/>
                </a:cubicBezTo>
                <a:cubicBezTo>
                  <a:pt x="5934" y="12138"/>
                  <a:pt x="6715" y="12437"/>
                  <a:pt x="7536" y="12690"/>
                </a:cubicBezTo>
                <a:cubicBezTo>
                  <a:pt x="8349" y="12941"/>
                  <a:pt x="9174" y="13154"/>
                  <a:pt x="9994" y="13228"/>
                </a:cubicBezTo>
                <a:cubicBezTo>
                  <a:pt x="11020" y="13320"/>
                  <a:pt x="12047" y="13413"/>
                  <a:pt x="13080" y="13413"/>
                </a:cubicBezTo>
                <a:cubicBezTo>
                  <a:pt x="13689" y="13413"/>
                  <a:pt x="14300" y="13381"/>
                  <a:pt x="14915" y="13297"/>
                </a:cubicBezTo>
                <a:cubicBezTo>
                  <a:pt x="16055" y="13143"/>
                  <a:pt x="17198" y="13001"/>
                  <a:pt x="18321" y="12764"/>
                </a:cubicBezTo>
                <a:cubicBezTo>
                  <a:pt x="20264" y="12353"/>
                  <a:pt x="22153" y="11766"/>
                  <a:pt x="23866" y="10712"/>
                </a:cubicBezTo>
                <a:cubicBezTo>
                  <a:pt x="24125" y="10552"/>
                  <a:pt x="24406" y="10424"/>
                  <a:pt x="24649" y="10296"/>
                </a:cubicBezTo>
                <a:cubicBezTo>
                  <a:pt x="25157" y="10578"/>
                  <a:pt x="25614" y="10854"/>
                  <a:pt x="26090" y="11094"/>
                </a:cubicBezTo>
                <a:cubicBezTo>
                  <a:pt x="27847" y="11980"/>
                  <a:pt x="29750" y="12333"/>
                  <a:pt x="31684" y="12456"/>
                </a:cubicBezTo>
                <a:cubicBezTo>
                  <a:pt x="32089" y="12482"/>
                  <a:pt x="32494" y="12493"/>
                  <a:pt x="32899" y="12493"/>
                </a:cubicBezTo>
                <a:cubicBezTo>
                  <a:pt x="33877" y="12493"/>
                  <a:pt x="34858" y="12428"/>
                  <a:pt x="35839" y="12347"/>
                </a:cubicBezTo>
                <a:cubicBezTo>
                  <a:pt x="37673" y="12196"/>
                  <a:pt x="39438" y="11753"/>
                  <a:pt x="41212" y="11330"/>
                </a:cubicBezTo>
                <a:cubicBezTo>
                  <a:pt x="42249" y="11082"/>
                  <a:pt x="43270" y="10764"/>
                  <a:pt x="44371" y="10457"/>
                </a:cubicBezTo>
                <a:lnTo>
                  <a:pt x="44371" y="10457"/>
                </a:lnTo>
                <a:cubicBezTo>
                  <a:pt x="44303" y="10621"/>
                  <a:pt x="44276" y="10717"/>
                  <a:pt x="44226" y="10798"/>
                </a:cubicBezTo>
                <a:cubicBezTo>
                  <a:pt x="43690" y="11660"/>
                  <a:pt x="43142" y="12515"/>
                  <a:pt x="42622" y="13386"/>
                </a:cubicBezTo>
                <a:cubicBezTo>
                  <a:pt x="42555" y="13497"/>
                  <a:pt x="42634" y="13694"/>
                  <a:pt x="42640" y="13760"/>
                </a:cubicBezTo>
                <a:cubicBezTo>
                  <a:pt x="42791" y="13831"/>
                  <a:pt x="42926" y="13860"/>
                  <a:pt x="43051" y="13860"/>
                </a:cubicBezTo>
                <a:cubicBezTo>
                  <a:pt x="43502" y="13860"/>
                  <a:pt x="43811" y="13488"/>
                  <a:pt x="44209" y="13405"/>
                </a:cubicBezTo>
                <a:cubicBezTo>
                  <a:pt x="44738" y="13295"/>
                  <a:pt x="45243" y="13070"/>
                  <a:pt x="45837" y="12869"/>
                </a:cubicBezTo>
                <a:lnTo>
                  <a:pt x="45837" y="12869"/>
                </a:lnTo>
                <a:cubicBezTo>
                  <a:pt x="45676" y="13263"/>
                  <a:pt x="45533" y="13562"/>
                  <a:pt x="45432" y="13874"/>
                </a:cubicBezTo>
                <a:cubicBezTo>
                  <a:pt x="45253" y="14425"/>
                  <a:pt x="45503" y="14796"/>
                  <a:pt x="46064" y="14821"/>
                </a:cubicBezTo>
                <a:cubicBezTo>
                  <a:pt x="46119" y="14824"/>
                  <a:pt x="46174" y="14825"/>
                  <a:pt x="46230" y="14825"/>
                </a:cubicBezTo>
                <a:cubicBezTo>
                  <a:pt x="46382" y="14825"/>
                  <a:pt x="46536" y="14814"/>
                  <a:pt x="46681" y="14777"/>
                </a:cubicBezTo>
                <a:cubicBezTo>
                  <a:pt x="47726" y="14518"/>
                  <a:pt x="48765" y="14234"/>
                  <a:pt x="49811" y="13976"/>
                </a:cubicBezTo>
                <a:cubicBezTo>
                  <a:pt x="50309" y="13852"/>
                  <a:pt x="50842" y="13833"/>
                  <a:pt x="51317" y="13654"/>
                </a:cubicBezTo>
                <a:cubicBezTo>
                  <a:pt x="53167" y="12958"/>
                  <a:pt x="54998" y="12216"/>
                  <a:pt x="56837" y="11493"/>
                </a:cubicBezTo>
                <a:cubicBezTo>
                  <a:pt x="57716" y="11147"/>
                  <a:pt x="58602" y="10819"/>
                  <a:pt x="59473" y="10455"/>
                </a:cubicBezTo>
                <a:cubicBezTo>
                  <a:pt x="60067" y="10208"/>
                  <a:pt x="60658" y="9944"/>
                  <a:pt x="61219" y="9632"/>
                </a:cubicBezTo>
                <a:cubicBezTo>
                  <a:pt x="61655" y="9390"/>
                  <a:pt x="62063" y="9084"/>
                  <a:pt x="62446" y="8762"/>
                </a:cubicBezTo>
                <a:cubicBezTo>
                  <a:pt x="62667" y="8577"/>
                  <a:pt x="62953" y="8389"/>
                  <a:pt x="62897" y="8052"/>
                </a:cubicBezTo>
                <a:cubicBezTo>
                  <a:pt x="62814" y="7632"/>
                  <a:pt x="62467" y="7561"/>
                  <a:pt x="62168" y="7552"/>
                </a:cubicBezTo>
                <a:cubicBezTo>
                  <a:pt x="61748" y="7539"/>
                  <a:pt x="61386" y="7365"/>
                  <a:pt x="60995" y="7274"/>
                </a:cubicBezTo>
                <a:cubicBezTo>
                  <a:pt x="60870" y="7245"/>
                  <a:pt x="60750" y="7182"/>
                  <a:pt x="60625" y="7176"/>
                </a:cubicBezTo>
                <a:cubicBezTo>
                  <a:pt x="59483" y="7124"/>
                  <a:pt x="58342" y="7074"/>
                  <a:pt x="57200" y="7035"/>
                </a:cubicBezTo>
                <a:cubicBezTo>
                  <a:pt x="56087" y="6997"/>
                  <a:pt x="54973" y="6972"/>
                  <a:pt x="53859" y="6940"/>
                </a:cubicBezTo>
                <a:cubicBezTo>
                  <a:pt x="52969" y="6916"/>
                  <a:pt x="52078" y="6868"/>
                  <a:pt x="51189" y="6868"/>
                </a:cubicBezTo>
                <a:cubicBezTo>
                  <a:pt x="51125" y="6868"/>
                  <a:pt x="51061" y="6868"/>
                  <a:pt x="50997" y="6869"/>
                </a:cubicBezTo>
                <a:cubicBezTo>
                  <a:pt x="50886" y="6869"/>
                  <a:pt x="50775" y="6870"/>
                  <a:pt x="50663" y="6870"/>
                </a:cubicBezTo>
                <a:cubicBezTo>
                  <a:pt x="50286" y="6870"/>
                  <a:pt x="49909" y="6866"/>
                  <a:pt x="49531" y="6866"/>
                </a:cubicBezTo>
                <a:cubicBezTo>
                  <a:pt x="48708" y="6866"/>
                  <a:pt x="47886" y="6884"/>
                  <a:pt x="47065" y="6999"/>
                </a:cubicBezTo>
                <a:cubicBezTo>
                  <a:pt x="46752" y="7043"/>
                  <a:pt x="46538" y="7120"/>
                  <a:pt x="46374" y="7400"/>
                </a:cubicBezTo>
                <a:cubicBezTo>
                  <a:pt x="46075" y="7910"/>
                  <a:pt x="45714" y="8385"/>
                  <a:pt x="45433" y="8903"/>
                </a:cubicBezTo>
                <a:cubicBezTo>
                  <a:pt x="45180" y="9375"/>
                  <a:pt x="44799" y="9641"/>
                  <a:pt x="44314" y="9793"/>
                </a:cubicBezTo>
                <a:cubicBezTo>
                  <a:pt x="43778" y="9960"/>
                  <a:pt x="43241" y="10126"/>
                  <a:pt x="42699" y="10272"/>
                </a:cubicBezTo>
                <a:cubicBezTo>
                  <a:pt x="39782" y="11062"/>
                  <a:pt x="36836" y="11632"/>
                  <a:pt x="33795" y="11707"/>
                </a:cubicBezTo>
                <a:cubicBezTo>
                  <a:pt x="33641" y="11711"/>
                  <a:pt x="33486" y="11713"/>
                  <a:pt x="33333" y="11713"/>
                </a:cubicBezTo>
                <a:cubicBezTo>
                  <a:pt x="31110" y="11713"/>
                  <a:pt x="28971" y="11313"/>
                  <a:pt x="26886" y="10560"/>
                </a:cubicBezTo>
                <a:cubicBezTo>
                  <a:pt x="26373" y="10374"/>
                  <a:pt x="25890" y="10081"/>
                  <a:pt x="25524" y="9687"/>
                </a:cubicBezTo>
                <a:cubicBezTo>
                  <a:pt x="26098" y="9162"/>
                  <a:pt x="26660" y="8709"/>
                  <a:pt x="27149" y="8187"/>
                </a:cubicBezTo>
                <a:cubicBezTo>
                  <a:pt x="27854" y="7433"/>
                  <a:pt x="28512" y="6629"/>
                  <a:pt x="28903" y="5655"/>
                </a:cubicBezTo>
                <a:cubicBezTo>
                  <a:pt x="29194" y="4929"/>
                  <a:pt x="29137" y="4224"/>
                  <a:pt x="28591" y="3639"/>
                </a:cubicBezTo>
                <a:cubicBezTo>
                  <a:pt x="27931" y="2929"/>
                  <a:pt x="27122" y="2594"/>
                  <a:pt x="26209" y="2594"/>
                </a:cubicBezTo>
                <a:cubicBezTo>
                  <a:pt x="26029" y="2594"/>
                  <a:pt x="25844" y="2607"/>
                  <a:pt x="25657" y="2633"/>
                </a:cubicBezTo>
                <a:cubicBezTo>
                  <a:pt x="25082" y="2712"/>
                  <a:pt x="24589" y="2990"/>
                  <a:pt x="24151" y="3371"/>
                </a:cubicBezTo>
                <a:cubicBezTo>
                  <a:pt x="23341" y="4077"/>
                  <a:pt x="22907" y="4997"/>
                  <a:pt x="22684" y="6019"/>
                </a:cubicBezTo>
                <a:cubicBezTo>
                  <a:pt x="22592" y="6441"/>
                  <a:pt x="22494" y="6914"/>
                  <a:pt x="22592" y="7316"/>
                </a:cubicBezTo>
                <a:cubicBezTo>
                  <a:pt x="22761" y="8004"/>
                  <a:pt x="22964" y="8710"/>
                  <a:pt x="23499" y="9245"/>
                </a:cubicBezTo>
                <a:cubicBezTo>
                  <a:pt x="23654" y="9400"/>
                  <a:pt x="23786" y="9578"/>
                  <a:pt x="23949" y="9769"/>
                </a:cubicBezTo>
                <a:cubicBezTo>
                  <a:pt x="23768" y="9909"/>
                  <a:pt x="23638" y="10037"/>
                  <a:pt x="23483" y="10123"/>
                </a:cubicBezTo>
                <a:cubicBezTo>
                  <a:pt x="22400" y="10722"/>
                  <a:pt x="21266" y="11214"/>
                  <a:pt x="20071" y="11534"/>
                </a:cubicBezTo>
                <a:cubicBezTo>
                  <a:pt x="18977" y="11827"/>
                  <a:pt x="17873" y="12100"/>
                  <a:pt x="16755" y="12286"/>
                </a:cubicBezTo>
                <a:cubicBezTo>
                  <a:pt x="15687" y="12462"/>
                  <a:pt x="14599" y="12558"/>
                  <a:pt x="13517" y="12608"/>
                </a:cubicBezTo>
                <a:cubicBezTo>
                  <a:pt x="13260" y="12620"/>
                  <a:pt x="13004" y="12625"/>
                  <a:pt x="12748" y="12625"/>
                </a:cubicBezTo>
                <a:cubicBezTo>
                  <a:pt x="11376" y="12625"/>
                  <a:pt x="10013" y="12460"/>
                  <a:pt x="8671" y="12147"/>
                </a:cubicBezTo>
                <a:cubicBezTo>
                  <a:pt x="6769" y="11705"/>
                  <a:pt x="5012" y="10937"/>
                  <a:pt x="3570" y="9593"/>
                </a:cubicBezTo>
                <a:cubicBezTo>
                  <a:pt x="2777" y="8854"/>
                  <a:pt x="2140" y="7969"/>
                  <a:pt x="1694" y="6969"/>
                </a:cubicBezTo>
                <a:cubicBezTo>
                  <a:pt x="1276" y="6030"/>
                  <a:pt x="1087" y="5047"/>
                  <a:pt x="949" y="4021"/>
                </a:cubicBezTo>
                <a:cubicBezTo>
                  <a:pt x="755" y="2577"/>
                  <a:pt x="1029" y="1278"/>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27"/>
          <p:cNvGrpSpPr/>
          <p:nvPr/>
        </p:nvGrpSpPr>
        <p:grpSpPr>
          <a:xfrm>
            <a:off x="7996424" y="234038"/>
            <a:ext cx="799504" cy="669993"/>
            <a:chOff x="8680848" y="404892"/>
            <a:chExt cx="799504" cy="669993"/>
          </a:xfrm>
        </p:grpSpPr>
        <p:sp>
          <p:nvSpPr>
            <p:cNvPr id="293" name="Google Shape;293;p27"/>
            <p:cNvSpPr/>
            <p:nvPr/>
          </p:nvSpPr>
          <p:spPr>
            <a:xfrm>
              <a:off x="8680848" y="404892"/>
              <a:ext cx="799504" cy="669993"/>
            </a:xfrm>
            <a:custGeom>
              <a:avLst/>
              <a:gdLst/>
              <a:ahLst/>
              <a:cxnLst/>
              <a:rect l="l" t="t" r="r" b="b"/>
              <a:pathLst>
                <a:path w="26829" h="22483" extrusionOk="0">
                  <a:moveTo>
                    <a:pt x="7056" y="1136"/>
                  </a:moveTo>
                  <a:cubicBezTo>
                    <a:pt x="8262" y="1165"/>
                    <a:pt x="9361" y="1440"/>
                    <a:pt x="10291" y="2272"/>
                  </a:cubicBezTo>
                  <a:cubicBezTo>
                    <a:pt x="10559" y="2510"/>
                    <a:pt x="10945" y="2635"/>
                    <a:pt x="11295" y="2758"/>
                  </a:cubicBezTo>
                  <a:cubicBezTo>
                    <a:pt x="11956" y="2992"/>
                    <a:pt x="12337" y="3408"/>
                    <a:pt x="12505" y="4114"/>
                  </a:cubicBezTo>
                  <a:cubicBezTo>
                    <a:pt x="12819" y="5441"/>
                    <a:pt x="12764" y="6741"/>
                    <a:pt x="12370" y="8023"/>
                  </a:cubicBezTo>
                  <a:cubicBezTo>
                    <a:pt x="12036" y="9107"/>
                    <a:pt x="11343" y="9954"/>
                    <a:pt x="10346" y="10484"/>
                  </a:cubicBezTo>
                  <a:cubicBezTo>
                    <a:pt x="9290" y="11045"/>
                    <a:pt x="8244" y="11644"/>
                    <a:pt x="6987" y="11722"/>
                  </a:cubicBezTo>
                  <a:cubicBezTo>
                    <a:pt x="6841" y="11731"/>
                    <a:pt x="6695" y="11736"/>
                    <a:pt x="6549" y="11736"/>
                  </a:cubicBezTo>
                  <a:cubicBezTo>
                    <a:pt x="4073" y="11736"/>
                    <a:pt x="1829" y="10379"/>
                    <a:pt x="1499" y="7477"/>
                  </a:cubicBezTo>
                  <a:cubicBezTo>
                    <a:pt x="1290" y="5638"/>
                    <a:pt x="1811" y="4021"/>
                    <a:pt x="3219" y="2684"/>
                  </a:cubicBezTo>
                  <a:cubicBezTo>
                    <a:pt x="4323" y="1636"/>
                    <a:pt x="5572" y="1146"/>
                    <a:pt x="7056" y="1136"/>
                  </a:cubicBezTo>
                  <a:close/>
                  <a:moveTo>
                    <a:pt x="21559" y="18090"/>
                  </a:moveTo>
                  <a:cubicBezTo>
                    <a:pt x="22642" y="18609"/>
                    <a:pt x="23621" y="19437"/>
                    <a:pt x="25007" y="19509"/>
                  </a:cubicBezTo>
                  <a:cubicBezTo>
                    <a:pt x="23778" y="20272"/>
                    <a:pt x="22514" y="20563"/>
                    <a:pt x="21161" y="20563"/>
                  </a:cubicBezTo>
                  <a:cubicBezTo>
                    <a:pt x="20819" y="20563"/>
                    <a:pt x="20471" y="20544"/>
                    <a:pt x="20116" y="20510"/>
                  </a:cubicBezTo>
                  <a:cubicBezTo>
                    <a:pt x="20614" y="19677"/>
                    <a:pt x="21073" y="18906"/>
                    <a:pt x="21559" y="18090"/>
                  </a:cubicBezTo>
                  <a:close/>
                  <a:moveTo>
                    <a:pt x="24886" y="4390"/>
                  </a:moveTo>
                  <a:cubicBezTo>
                    <a:pt x="24944" y="4390"/>
                    <a:pt x="25003" y="4391"/>
                    <a:pt x="25062" y="4391"/>
                  </a:cubicBezTo>
                  <a:cubicBezTo>
                    <a:pt x="24945" y="4889"/>
                    <a:pt x="24888" y="5287"/>
                    <a:pt x="24759" y="5660"/>
                  </a:cubicBezTo>
                  <a:cubicBezTo>
                    <a:pt x="24111" y="7514"/>
                    <a:pt x="23809" y="9431"/>
                    <a:pt x="23655" y="11378"/>
                  </a:cubicBezTo>
                  <a:cubicBezTo>
                    <a:pt x="23485" y="13541"/>
                    <a:pt x="23758" y="15637"/>
                    <a:pt x="24584" y="17653"/>
                  </a:cubicBezTo>
                  <a:cubicBezTo>
                    <a:pt x="24451" y="17786"/>
                    <a:pt x="24329" y="17835"/>
                    <a:pt x="24215" y="17835"/>
                  </a:cubicBezTo>
                  <a:cubicBezTo>
                    <a:pt x="23974" y="17835"/>
                    <a:pt x="23768" y="17618"/>
                    <a:pt x="23580" y="17514"/>
                  </a:cubicBezTo>
                  <a:cubicBezTo>
                    <a:pt x="23022" y="17204"/>
                    <a:pt x="22466" y="16857"/>
                    <a:pt x="21992" y="16433"/>
                  </a:cubicBezTo>
                  <a:cubicBezTo>
                    <a:pt x="21699" y="16172"/>
                    <a:pt x="21418" y="16039"/>
                    <a:pt x="21125" y="16039"/>
                  </a:cubicBezTo>
                  <a:cubicBezTo>
                    <a:pt x="20871" y="16039"/>
                    <a:pt x="20607" y="16139"/>
                    <a:pt x="20317" y="16341"/>
                  </a:cubicBezTo>
                  <a:cubicBezTo>
                    <a:pt x="20265" y="16820"/>
                    <a:pt x="20268" y="17356"/>
                    <a:pt x="20138" y="17858"/>
                  </a:cubicBezTo>
                  <a:cubicBezTo>
                    <a:pt x="19859" y="18918"/>
                    <a:pt x="19086" y="19661"/>
                    <a:pt x="18342" y="20409"/>
                  </a:cubicBezTo>
                  <a:cubicBezTo>
                    <a:pt x="18247" y="20502"/>
                    <a:pt x="18067" y="20553"/>
                    <a:pt x="17928" y="20553"/>
                  </a:cubicBezTo>
                  <a:cubicBezTo>
                    <a:pt x="17917" y="20553"/>
                    <a:pt x="17906" y="20553"/>
                    <a:pt x="17895" y="20553"/>
                  </a:cubicBezTo>
                  <a:cubicBezTo>
                    <a:pt x="17542" y="20553"/>
                    <a:pt x="17186" y="20568"/>
                    <a:pt x="16832" y="20568"/>
                  </a:cubicBezTo>
                  <a:cubicBezTo>
                    <a:pt x="16473" y="20568"/>
                    <a:pt x="16116" y="20553"/>
                    <a:pt x="15768" y="20493"/>
                  </a:cubicBezTo>
                  <a:cubicBezTo>
                    <a:pt x="15122" y="20380"/>
                    <a:pt x="14481" y="20334"/>
                    <a:pt x="13838" y="20334"/>
                  </a:cubicBezTo>
                  <a:cubicBezTo>
                    <a:pt x="12532" y="20334"/>
                    <a:pt x="11222" y="20524"/>
                    <a:pt x="9856" y="20731"/>
                  </a:cubicBezTo>
                  <a:cubicBezTo>
                    <a:pt x="10370" y="18258"/>
                    <a:pt x="10194" y="15805"/>
                    <a:pt x="10151" y="13359"/>
                  </a:cubicBezTo>
                  <a:cubicBezTo>
                    <a:pt x="10141" y="12828"/>
                    <a:pt x="10139" y="12358"/>
                    <a:pt x="10754" y="12085"/>
                  </a:cubicBezTo>
                  <a:cubicBezTo>
                    <a:pt x="11697" y="11667"/>
                    <a:pt x="12493" y="11025"/>
                    <a:pt x="13110" y="10192"/>
                  </a:cubicBezTo>
                  <a:cubicBezTo>
                    <a:pt x="14021" y="8960"/>
                    <a:pt x="14205" y="7504"/>
                    <a:pt x="14324" y="6039"/>
                  </a:cubicBezTo>
                  <a:cubicBezTo>
                    <a:pt x="14351" y="5699"/>
                    <a:pt x="14328" y="5357"/>
                    <a:pt x="14328" y="4889"/>
                  </a:cubicBezTo>
                  <a:cubicBezTo>
                    <a:pt x="16139" y="4870"/>
                    <a:pt x="17932" y="4883"/>
                    <a:pt x="19724" y="4819"/>
                  </a:cubicBezTo>
                  <a:cubicBezTo>
                    <a:pt x="21410" y="4758"/>
                    <a:pt x="23078" y="4390"/>
                    <a:pt x="24886" y="4390"/>
                  </a:cubicBezTo>
                  <a:close/>
                  <a:moveTo>
                    <a:pt x="6756" y="0"/>
                  </a:moveTo>
                  <a:cubicBezTo>
                    <a:pt x="4418" y="0"/>
                    <a:pt x="2332" y="1381"/>
                    <a:pt x="1115" y="3156"/>
                  </a:cubicBezTo>
                  <a:cubicBezTo>
                    <a:pt x="215" y="4469"/>
                    <a:pt x="0" y="5970"/>
                    <a:pt x="82" y="7565"/>
                  </a:cubicBezTo>
                  <a:cubicBezTo>
                    <a:pt x="147" y="8829"/>
                    <a:pt x="533" y="9913"/>
                    <a:pt x="1314" y="10863"/>
                  </a:cubicBezTo>
                  <a:cubicBezTo>
                    <a:pt x="2174" y="11905"/>
                    <a:pt x="3260" y="12692"/>
                    <a:pt x="4565" y="13022"/>
                  </a:cubicBezTo>
                  <a:cubicBezTo>
                    <a:pt x="5278" y="13203"/>
                    <a:pt x="6002" y="13332"/>
                    <a:pt x="6735" y="13332"/>
                  </a:cubicBezTo>
                  <a:cubicBezTo>
                    <a:pt x="7488" y="13332"/>
                    <a:pt x="8252" y="13195"/>
                    <a:pt x="9027" y="12838"/>
                  </a:cubicBezTo>
                  <a:lnTo>
                    <a:pt x="9027" y="12838"/>
                  </a:lnTo>
                  <a:cubicBezTo>
                    <a:pt x="9027" y="14183"/>
                    <a:pt x="9113" y="15385"/>
                    <a:pt x="9005" y="16568"/>
                  </a:cubicBezTo>
                  <a:cubicBezTo>
                    <a:pt x="8878" y="17979"/>
                    <a:pt x="8574" y="19372"/>
                    <a:pt x="8373" y="20778"/>
                  </a:cubicBezTo>
                  <a:cubicBezTo>
                    <a:pt x="8295" y="21314"/>
                    <a:pt x="8086" y="21888"/>
                    <a:pt x="8545" y="22353"/>
                  </a:cubicBezTo>
                  <a:cubicBezTo>
                    <a:pt x="8717" y="22447"/>
                    <a:pt x="8880" y="22483"/>
                    <a:pt x="9039" y="22483"/>
                  </a:cubicBezTo>
                  <a:cubicBezTo>
                    <a:pt x="9422" y="22483"/>
                    <a:pt x="9776" y="22277"/>
                    <a:pt x="10153" y="22206"/>
                  </a:cubicBezTo>
                  <a:cubicBezTo>
                    <a:pt x="11151" y="22020"/>
                    <a:pt x="12163" y="21918"/>
                    <a:pt x="13176" y="21918"/>
                  </a:cubicBezTo>
                  <a:cubicBezTo>
                    <a:pt x="13638" y="21918"/>
                    <a:pt x="14101" y="21940"/>
                    <a:pt x="14562" y="21984"/>
                  </a:cubicBezTo>
                  <a:cubicBezTo>
                    <a:pt x="16239" y="22145"/>
                    <a:pt x="17914" y="22200"/>
                    <a:pt x="19592" y="22200"/>
                  </a:cubicBezTo>
                  <a:cubicBezTo>
                    <a:pt x="20127" y="22200"/>
                    <a:pt x="20662" y="22194"/>
                    <a:pt x="21197" y="22185"/>
                  </a:cubicBezTo>
                  <a:cubicBezTo>
                    <a:pt x="22653" y="22159"/>
                    <a:pt x="24022" y="21867"/>
                    <a:pt x="25261" y="21045"/>
                  </a:cubicBezTo>
                  <a:cubicBezTo>
                    <a:pt x="26149" y="20456"/>
                    <a:pt x="26738" y="19064"/>
                    <a:pt x="26287" y="18096"/>
                  </a:cubicBezTo>
                  <a:cubicBezTo>
                    <a:pt x="25792" y="17028"/>
                    <a:pt x="25563" y="15914"/>
                    <a:pt x="25316" y="14780"/>
                  </a:cubicBezTo>
                  <a:cubicBezTo>
                    <a:pt x="24843" y="12608"/>
                    <a:pt x="25097" y="10471"/>
                    <a:pt x="25458" y="8332"/>
                  </a:cubicBezTo>
                  <a:cubicBezTo>
                    <a:pt x="25708" y="6860"/>
                    <a:pt x="26018" y="5402"/>
                    <a:pt x="26608" y="4015"/>
                  </a:cubicBezTo>
                  <a:cubicBezTo>
                    <a:pt x="26828" y="3494"/>
                    <a:pt x="26580" y="3111"/>
                    <a:pt x="26010" y="3043"/>
                  </a:cubicBezTo>
                  <a:cubicBezTo>
                    <a:pt x="25686" y="3004"/>
                    <a:pt x="25356" y="2986"/>
                    <a:pt x="25026" y="2986"/>
                  </a:cubicBezTo>
                  <a:cubicBezTo>
                    <a:pt x="24785" y="2986"/>
                    <a:pt x="24545" y="2996"/>
                    <a:pt x="24307" y="3015"/>
                  </a:cubicBezTo>
                  <a:cubicBezTo>
                    <a:pt x="22411" y="3172"/>
                    <a:pt x="20522" y="3394"/>
                    <a:pt x="18627" y="3533"/>
                  </a:cubicBezTo>
                  <a:cubicBezTo>
                    <a:pt x="17099" y="3644"/>
                    <a:pt x="15565" y="3669"/>
                    <a:pt x="14086" y="3732"/>
                  </a:cubicBezTo>
                  <a:cubicBezTo>
                    <a:pt x="13388" y="2506"/>
                    <a:pt x="12685" y="1443"/>
                    <a:pt x="11289" y="1443"/>
                  </a:cubicBezTo>
                  <a:cubicBezTo>
                    <a:pt x="11174" y="1443"/>
                    <a:pt x="11053" y="1451"/>
                    <a:pt x="10928" y="1466"/>
                  </a:cubicBezTo>
                  <a:cubicBezTo>
                    <a:pt x="10081" y="824"/>
                    <a:pt x="9197" y="418"/>
                    <a:pt x="8168" y="170"/>
                  </a:cubicBezTo>
                  <a:cubicBezTo>
                    <a:pt x="7691" y="54"/>
                    <a:pt x="72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7"/>
            <p:cNvSpPr/>
            <p:nvPr/>
          </p:nvSpPr>
          <p:spPr>
            <a:xfrm>
              <a:off x="8719290" y="438715"/>
              <a:ext cx="343505" cy="315910"/>
            </a:xfrm>
            <a:custGeom>
              <a:avLst/>
              <a:gdLst/>
              <a:ahLst/>
              <a:cxnLst/>
              <a:rect l="l" t="t" r="r" b="b"/>
              <a:pathLst>
                <a:path w="11527" h="10601" extrusionOk="0">
                  <a:moveTo>
                    <a:pt x="7406" y="3415"/>
                  </a:moveTo>
                  <a:cubicBezTo>
                    <a:pt x="8333" y="3415"/>
                    <a:pt x="9259" y="3451"/>
                    <a:pt x="10184" y="3557"/>
                  </a:cubicBezTo>
                  <a:cubicBezTo>
                    <a:pt x="10323" y="3573"/>
                    <a:pt x="10446" y="3699"/>
                    <a:pt x="10565" y="3768"/>
                  </a:cubicBezTo>
                  <a:cubicBezTo>
                    <a:pt x="10302" y="4383"/>
                    <a:pt x="9887" y="4575"/>
                    <a:pt x="9442" y="4575"/>
                  </a:cubicBezTo>
                  <a:cubicBezTo>
                    <a:pt x="9398" y="4575"/>
                    <a:pt x="9354" y="4573"/>
                    <a:pt x="9310" y="4570"/>
                  </a:cubicBezTo>
                  <a:cubicBezTo>
                    <a:pt x="8918" y="4539"/>
                    <a:pt x="8527" y="4528"/>
                    <a:pt x="8136" y="4528"/>
                  </a:cubicBezTo>
                  <a:cubicBezTo>
                    <a:pt x="6935" y="4528"/>
                    <a:pt x="5736" y="4636"/>
                    <a:pt x="4535" y="4636"/>
                  </a:cubicBezTo>
                  <a:cubicBezTo>
                    <a:pt x="4519" y="4636"/>
                    <a:pt x="4503" y="4636"/>
                    <a:pt x="4487" y="4636"/>
                  </a:cubicBezTo>
                  <a:cubicBezTo>
                    <a:pt x="4112" y="4636"/>
                    <a:pt x="3733" y="4716"/>
                    <a:pt x="3358" y="4716"/>
                  </a:cubicBezTo>
                  <a:cubicBezTo>
                    <a:pt x="3139" y="4716"/>
                    <a:pt x="2923" y="4689"/>
                    <a:pt x="2709" y="4603"/>
                  </a:cubicBezTo>
                  <a:cubicBezTo>
                    <a:pt x="2475" y="4505"/>
                    <a:pt x="2295" y="4273"/>
                    <a:pt x="1944" y="3980"/>
                  </a:cubicBezTo>
                  <a:cubicBezTo>
                    <a:pt x="2422" y="3756"/>
                    <a:pt x="2651" y="3563"/>
                    <a:pt x="2883" y="3555"/>
                  </a:cubicBezTo>
                  <a:cubicBezTo>
                    <a:pt x="4390" y="3510"/>
                    <a:pt x="5899" y="3415"/>
                    <a:pt x="7406" y="3415"/>
                  </a:cubicBezTo>
                  <a:close/>
                  <a:moveTo>
                    <a:pt x="6962" y="5705"/>
                  </a:moveTo>
                  <a:cubicBezTo>
                    <a:pt x="7351" y="5705"/>
                    <a:pt x="7747" y="5781"/>
                    <a:pt x="8154" y="6004"/>
                  </a:cubicBezTo>
                  <a:cubicBezTo>
                    <a:pt x="7965" y="6342"/>
                    <a:pt x="7772" y="6557"/>
                    <a:pt x="7409" y="6637"/>
                  </a:cubicBezTo>
                  <a:cubicBezTo>
                    <a:pt x="6496" y="6834"/>
                    <a:pt x="5594" y="7074"/>
                    <a:pt x="4679" y="7261"/>
                  </a:cubicBezTo>
                  <a:cubicBezTo>
                    <a:pt x="4321" y="7335"/>
                    <a:pt x="3947" y="7318"/>
                    <a:pt x="3500" y="7347"/>
                  </a:cubicBezTo>
                  <a:lnTo>
                    <a:pt x="3500" y="7349"/>
                  </a:lnTo>
                  <a:cubicBezTo>
                    <a:pt x="3453" y="6443"/>
                    <a:pt x="3457" y="6455"/>
                    <a:pt x="4048" y="6319"/>
                  </a:cubicBezTo>
                  <a:cubicBezTo>
                    <a:pt x="4630" y="6182"/>
                    <a:pt x="5198" y="5991"/>
                    <a:pt x="5781" y="5868"/>
                  </a:cubicBezTo>
                  <a:cubicBezTo>
                    <a:pt x="6170" y="5786"/>
                    <a:pt x="6562" y="5705"/>
                    <a:pt x="6962" y="5705"/>
                  </a:cubicBezTo>
                  <a:close/>
                  <a:moveTo>
                    <a:pt x="5764" y="1"/>
                  </a:moveTo>
                  <a:cubicBezTo>
                    <a:pt x="4282" y="11"/>
                    <a:pt x="3033" y="501"/>
                    <a:pt x="1929" y="1549"/>
                  </a:cubicBezTo>
                  <a:cubicBezTo>
                    <a:pt x="521" y="2886"/>
                    <a:pt x="0" y="4503"/>
                    <a:pt x="209" y="6342"/>
                  </a:cubicBezTo>
                  <a:cubicBezTo>
                    <a:pt x="539" y="9244"/>
                    <a:pt x="2783" y="10601"/>
                    <a:pt x="5259" y="10601"/>
                  </a:cubicBezTo>
                  <a:cubicBezTo>
                    <a:pt x="5405" y="10601"/>
                    <a:pt x="5551" y="10596"/>
                    <a:pt x="5697" y="10587"/>
                  </a:cubicBezTo>
                  <a:cubicBezTo>
                    <a:pt x="6954" y="10509"/>
                    <a:pt x="8000" y="9910"/>
                    <a:pt x="9056" y="9349"/>
                  </a:cubicBezTo>
                  <a:cubicBezTo>
                    <a:pt x="10053" y="8819"/>
                    <a:pt x="10746" y="7972"/>
                    <a:pt x="11080" y="6888"/>
                  </a:cubicBezTo>
                  <a:cubicBezTo>
                    <a:pt x="11474" y="5606"/>
                    <a:pt x="11527" y="4304"/>
                    <a:pt x="11215" y="2979"/>
                  </a:cubicBezTo>
                  <a:cubicBezTo>
                    <a:pt x="11047" y="2273"/>
                    <a:pt x="10666" y="1857"/>
                    <a:pt x="10005" y="1623"/>
                  </a:cubicBezTo>
                  <a:cubicBezTo>
                    <a:pt x="9655" y="1500"/>
                    <a:pt x="9269" y="1375"/>
                    <a:pt x="9001" y="1137"/>
                  </a:cubicBezTo>
                  <a:cubicBezTo>
                    <a:pt x="8071" y="305"/>
                    <a:pt x="6972" y="30"/>
                    <a:pt x="5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7"/>
            <p:cNvSpPr/>
            <p:nvPr/>
          </p:nvSpPr>
          <p:spPr>
            <a:xfrm>
              <a:off x="9098197" y="718328"/>
              <a:ext cx="184164" cy="34479"/>
            </a:xfrm>
            <a:custGeom>
              <a:avLst/>
              <a:gdLst/>
              <a:ahLst/>
              <a:cxnLst/>
              <a:rect l="l" t="t" r="r" b="b"/>
              <a:pathLst>
                <a:path w="6180" h="1157" extrusionOk="0">
                  <a:moveTo>
                    <a:pt x="5235" y="1"/>
                  </a:moveTo>
                  <a:cubicBezTo>
                    <a:pt x="5180" y="1"/>
                    <a:pt x="5126" y="2"/>
                    <a:pt x="5073" y="4"/>
                  </a:cubicBezTo>
                  <a:cubicBezTo>
                    <a:pt x="3806" y="31"/>
                    <a:pt x="2540" y="52"/>
                    <a:pt x="1273" y="109"/>
                  </a:cubicBezTo>
                  <a:cubicBezTo>
                    <a:pt x="881" y="126"/>
                    <a:pt x="492" y="242"/>
                    <a:pt x="153" y="304"/>
                  </a:cubicBezTo>
                  <a:lnTo>
                    <a:pt x="153" y="302"/>
                  </a:lnTo>
                  <a:lnTo>
                    <a:pt x="153" y="302"/>
                  </a:lnTo>
                  <a:cubicBezTo>
                    <a:pt x="0" y="866"/>
                    <a:pt x="102" y="1153"/>
                    <a:pt x="627" y="1153"/>
                  </a:cubicBezTo>
                  <a:cubicBezTo>
                    <a:pt x="632" y="1153"/>
                    <a:pt x="637" y="1153"/>
                    <a:pt x="643" y="1153"/>
                  </a:cubicBezTo>
                  <a:cubicBezTo>
                    <a:pt x="733" y="1152"/>
                    <a:pt x="823" y="1152"/>
                    <a:pt x="913" y="1152"/>
                  </a:cubicBezTo>
                  <a:cubicBezTo>
                    <a:pt x="1239" y="1152"/>
                    <a:pt x="1565" y="1156"/>
                    <a:pt x="1892" y="1156"/>
                  </a:cubicBezTo>
                  <a:cubicBezTo>
                    <a:pt x="2119" y="1156"/>
                    <a:pt x="2346" y="1154"/>
                    <a:pt x="2573" y="1147"/>
                  </a:cubicBezTo>
                  <a:cubicBezTo>
                    <a:pt x="3679" y="1110"/>
                    <a:pt x="4786" y="1054"/>
                    <a:pt x="5924" y="1003"/>
                  </a:cubicBezTo>
                  <a:cubicBezTo>
                    <a:pt x="6180" y="482"/>
                    <a:pt x="6107" y="169"/>
                    <a:pt x="5635" y="43"/>
                  </a:cubicBezTo>
                  <a:cubicBezTo>
                    <a:pt x="5508" y="9"/>
                    <a:pt x="5371" y="1"/>
                    <a:pt x="52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9090240" y="804391"/>
              <a:ext cx="128200" cy="43061"/>
            </a:xfrm>
            <a:custGeom>
              <a:avLst/>
              <a:gdLst/>
              <a:ahLst/>
              <a:cxnLst/>
              <a:rect l="l" t="t" r="r" b="b"/>
              <a:pathLst>
                <a:path w="4302" h="1445" extrusionOk="0">
                  <a:moveTo>
                    <a:pt x="618" y="1"/>
                  </a:moveTo>
                  <a:cubicBezTo>
                    <a:pt x="372" y="1"/>
                    <a:pt x="191" y="134"/>
                    <a:pt x="123" y="349"/>
                  </a:cubicBezTo>
                  <a:cubicBezTo>
                    <a:pt x="0" y="748"/>
                    <a:pt x="180" y="1099"/>
                    <a:pt x="611" y="1218"/>
                  </a:cubicBezTo>
                  <a:cubicBezTo>
                    <a:pt x="1151" y="1365"/>
                    <a:pt x="1691" y="1444"/>
                    <a:pt x="2233" y="1444"/>
                  </a:cubicBezTo>
                  <a:cubicBezTo>
                    <a:pt x="2730" y="1444"/>
                    <a:pt x="3227" y="1377"/>
                    <a:pt x="3726" y="1234"/>
                  </a:cubicBezTo>
                  <a:cubicBezTo>
                    <a:pt x="4116" y="1120"/>
                    <a:pt x="4302" y="902"/>
                    <a:pt x="4226" y="406"/>
                  </a:cubicBezTo>
                  <a:cubicBezTo>
                    <a:pt x="3880" y="255"/>
                    <a:pt x="3565" y="161"/>
                    <a:pt x="3232" y="161"/>
                  </a:cubicBezTo>
                  <a:cubicBezTo>
                    <a:pt x="3055" y="161"/>
                    <a:pt x="2873" y="187"/>
                    <a:pt x="2678" y="246"/>
                  </a:cubicBezTo>
                  <a:cubicBezTo>
                    <a:pt x="2470" y="308"/>
                    <a:pt x="2252" y="341"/>
                    <a:pt x="2029" y="341"/>
                  </a:cubicBezTo>
                  <a:cubicBezTo>
                    <a:pt x="1697" y="341"/>
                    <a:pt x="1355" y="267"/>
                    <a:pt x="1027" y="105"/>
                  </a:cubicBezTo>
                  <a:cubicBezTo>
                    <a:pt x="879" y="34"/>
                    <a:pt x="74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8785595" y="540452"/>
              <a:ext cx="248532" cy="38829"/>
            </a:xfrm>
            <a:custGeom>
              <a:avLst/>
              <a:gdLst/>
              <a:ahLst/>
              <a:cxnLst/>
              <a:rect l="l" t="t" r="r" b="b"/>
              <a:pathLst>
                <a:path w="8340" h="1303" extrusionOk="0">
                  <a:moveTo>
                    <a:pt x="5181" y="1"/>
                  </a:moveTo>
                  <a:cubicBezTo>
                    <a:pt x="3674" y="1"/>
                    <a:pt x="2165" y="96"/>
                    <a:pt x="658" y="141"/>
                  </a:cubicBezTo>
                  <a:cubicBezTo>
                    <a:pt x="633" y="141"/>
                    <a:pt x="609" y="145"/>
                    <a:pt x="584" y="149"/>
                  </a:cubicBezTo>
                  <a:cubicBezTo>
                    <a:pt x="76" y="248"/>
                    <a:pt x="0" y="984"/>
                    <a:pt x="478" y="1185"/>
                  </a:cubicBezTo>
                  <a:cubicBezTo>
                    <a:pt x="480" y="1187"/>
                    <a:pt x="482" y="1187"/>
                    <a:pt x="484" y="1189"/>
                  </a:cubicBezTo>
                  <a:cubicBezTo>
                    <a:pt x="697" y="1275"/>
                    <a:pt x="914" y="1303"/>
                    <a:pt x="1133" y="1303"/>
                  </a:cubicBezTo>
                  <a:cubicBezTo>
                    <a:pt x="1504" y="1303"/>
                    <a:pt x="1881" y="1224"/>
                    <a:pt x="2254" y="1224"/>
                  </a:cubicBezTo>
                  <a:cubicBezTo>
                    <a:pt x="2256" y="1224"/>
                    <a:pt x="2259" y="1224"/>
                    <a:pt x="2262" y="1224"/>
                  </a:cubicBezTo>
                  <a:cubicBezTo>
                    <a:pt x="2270" y="1224"/>
                    <a:pt x="2278" y="1224"/>
                    <a:pt x="2286" y="1224"/>
                  </a:cubicBezTo>
                  <a:cubicBezTo>
                    <a:pt x="3491" y="1224"/>
                    <a:pt x="4693" y="1115"/>
                    <a:pt x="5898" y="1115"/>
                  </a:cubicBezTo>
                  <a:cubicBezTo>
                    <a:pt x="6293" y="1115"/>
                    <a:pt x="6687" y="1127"/>
                    <a:pt x="7083" y="1158"/>
                  </a:cubicBezTo>
                  <a:cubicBezTo>
                    <a:pt x="7125" y="1161"/>
                    <a:pt x="7168" y="1163"/>
                    <a:pt x="7210" y="1163"/>
                  </a:cubicBezTo>
                  <a:cubicBezTo>
                    <a:pt x="7658" y="1163"/>
                    <a:pt x="8076" y="971"/>
                    <a:pt x="8340" y="354"/>
                  </a:cubicBezTo>
                  <a:cubicBezTo>
                    <a:pt x="8221" y="285"/>
                    <a:pt x="8096" y="159"/>
                    <a:pt x="7959" y="143"/>
                  </a:cubicBezTo>
                  <a:cubicBezTo>
                    <a:pt x="7034" y="37"/>
                    <a:pt x="6108" y="1"/>
                    <a:pt x="5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8822159" y="608724"/>
              <a:ext cx="140149" cy="48991"/>
            </a:xfrm>
            <a:custGeom>
              <a:avLst/>
              <a:gdLst/>
              <a:ahLst/>
              <a:cxnLst/>
              <a:rect l="l" t="t" r="r" b="b"/>
              <a:pathLst>
                <a:path w="4703" h="1644" extrusionOk="0">
                  <a:moveTo>
                    <a:pt x="3510" y="0"/>
                  </a:moveTo>
                  <a:cubicBezTo>
                    <a:pt x="3110" y="0"/>
                    <a:pt x="2718" y="81"/>
                    <a:pt x="2329" y="163"/>
                  </a:cubicBezTo>
                  <a:cubicBezTo>
                    <a:pt x="1746" y="286"/>
                    <a:pt x="1178" y="477"/>
                    <a:pt x="596" y="614"/>
                  </a:cubicBezTo>
                  <a:cubicBezTo>
                    <a:pt x="5" y="752"/>
                    <a:pt x="1" y="738"/>
                    <a:pt x="48" y="1644"/>
                  </a:cubicBezTo>
                  <a:cubicBezTo>
                    <a:pt x="495" y="1615"/>
                    <a:pt x="869" y="1630"/>
                    <a:pt x="1227" y="1556"/>
                  </a:cubicBezTo>
                  <a:cubicBezTo>
                    <a:pt x="2142" y="1369"/>
                    <a:pt x="3044" y="1129"/>
                    <a:pt x="3957" y="932"/>
                  </a:cubicBezTo>
                  <a:cubicBezTo>
                    <a:pt x="4320" y="854"/>
                    <a:pt x="4513" y="639"/>
                    <a:pt x="4702" y="299"/>
                  </a:cubicBezTo>
                  <a:cubicBezTo>
                    <a:pt x="4295" y="76"/>
                    <a:pt x="3899" y="0"/>
                    <a:pt x="35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7"/>
          <p:cNvGrpSpPr/>
          <p:nvPr/>
        </p:nvGrpSpPr>
        <p:grpSpPr>
          <a:xfrm rot="522862">
            <a:off x="267532" y="2606744"/>
            <a:ext cx="810067" cy="749040"/>
            <a:chOff x="8947140" y="1823014"/>
            <a:chExt cx="810113" cy="749083"/>
          </a:xfrm>
        </p:grpSpPr>
        <p:sp>
          <p:nvSpPr>
            <p:cNvPr id="304" name="Google Shape;304;p27"/>
            <p:cNvSpPr/>
            <p:nvPr/>
          </p:nvSpPr>
          <p:spPr>
            <a:xfrm>
              <a:off x="8947140" y="1940158"/>
              <a:ext cx="618797" cy="547605"/>
            </a:xfrm>
            <a:custGeom>
              <a:avLst/>
              <a:gdLst/>
              <a:ahLst/>
              <a:cxnLst/>
              <a:rect l="l" t="t" r="r" b="b"/>
              <a:pathLst>
                <a:path w="20765" h="18376" extrusionOk="0">
                  <a:moveTo>
                    <a:pt x="20018" y="1"/>
                  </a:moveTo>
                  <a:cubicBezTo>
                    <a:pt x="19839" y="1"/>
                    <a:pt x="19659" y="71"/>
                    <a:pt x="19514" y="196"/>
                  </a:cubicBezTo>
                  <a:cubicBezTo>
                    <a:pt x="14465" y="4523"/>
                    <a:pt x="9488" y="8934"/>
                    <a:pt x="4589" y="13429"/>
                  </a:cubicBezTo>
                  <a:cubicBezTo>
                    <a:pt x="3221" y="14684"/>
                    <a:pt x="1859" y="15946"/>
                    <a:pt x="503" y="17215"/>
                  </a:cubicBezTo>
                  <a:cubicBezTo>
                    <a:pt x="0" y="17684"/>
                    <a:pt x="477" y="18375"/>
                    <a:pt x="1016" y="18375"/>
                  </a:cubicBezTo>
                  <a:cubicBezTo>
                    <a:pt x="1170" y="18375"/>
                    <a:pt x="1330" y="18319"/>
                    <a:pt x="1473" y="18185"/>
                  </a:cubicBezTo>
                  <a:cubicBezTo>
                    <a:pt x="6328" y="13643"/>
                    <a:pt x="11262" y="9184"/>
                    <a:pt x="16270" y="4812"/>
                  </a:cubicBezTo>
                  <a:cubicBezTo>
                    <a:pt x="17668" y="3590"/>
                    <a:pt x="19073" y="2374"/>
                    <a:pt x="20484" y="1166"/>
                  </a:cubicBezTo>
                  <a:cubicBezTo>
                    <a:pt x="20765" y="926"/>
                    <a:pt x="20730" y="444"/>
                    <a:pt x="20484" y="196"/>
                  </a:cubicBezTo>
                  <a:cubicBezTo>
                    <a:pt x="20349" y="62"/>
                    <a:pt x="20184" y="1"/>
                    <a:pt x="20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8960878" y="1926182"/>
              <a:ext cx="673867" cy="645915"/>
            </a:xfrm>
            <a:custGeom>
              <a:avLst/>
              <a:gdLst/>
              <a:ahLst/>
              <a:cxnLst/>
              <a:rect l="l" t="t" r="r" b="b"/>
              <a:pathLst>
                <a:path w="22613" h="21675" extrusionOk="0">
                  <a:moveTo>
                    <a:pt x="19956" y="0"/>
                  </a:moveTo>
                  <a:cubicBezTo>
                    <a:pt x="19486" y="0"/>
                    <a:pt x="19012" y="494"/>
                    <a:pt x="19324" y="1023"/>
                  </a:cubicBezTo>
                  <a:cubicBezTo>
                    <a:pt x="19878" y="1959"/>
                    <a:pt x="20433" y="2897"/>
                    <a:pt x="20987" y="3834"/>
                  </a:cubicBezTo>
                  <a:lnTo>
                    <a:pt x="20987" y="3834"/>
                  </a:lnTo>
                  <a:cubicBezTo>
                    <a:pt x="15977" y="7847"/>
                    <a:pt x="10964" y="11884"/>
                    <a:pt x="6445" y="16454"/>
                  </a:cubicBezTo>
                  <a:cubicBezTo>
                    <a:pt x="5284" y="17631"/>
                    <a:pt x="4156" y="18841"/>
                    <a:pt x="3073" y="20090"/>
                  </a:cubicBezTo>
                  <a:lnTo>
                    <a:pt x="3073" y="20090"/>
                  </a:lnTo>
                  <a:cubicBezTo>
                    <a:pt x="2317" y="19533"/>
                    <a:pt x="1731" y="18794"/>
                    <a:pt x="1338" y="17928"/>
                  </a:cubicBezTo>
                  <a:cubicBezTo>
                    <a:pt x="1237" y="17705"/>
                    <a:pt x="989" y="17594"/>
                    <a:pt x="748" y="17594"/>
                  </a:cubicBezTo>
                  <a:cubicBezTo>
                    <a:pt x="623" y="17594"/>
                    <a:pt x="501" y="17623"/>
                    <a:pt x="401" y="17682"/>
                  </a:cubicBezTo>
                  <a:cubicBezTo>
                    <a:pt x="53" y="17883"/>
                    <a:pt x="1" y="18281"/>
                    <a:pt x="155" y="18619"/>
                  </a:cubicBezTo>
                  <a:cubicBezTo>
                    <a:pt x="717" y="19860"/>
                    <a:pt x="1679" y="20898"/>
                    <a:pt x="2852" y="21585"/>
                  </a:cubicBezTo>
                  <a:cubicBezTo>
                    <a:pt x="2953" y="21644"/>
                    <a:pt x="3079" y="21675"/>
                    <a:pt x="3206" y="21675"/>
                  </a:cubicBezTo>
                  <a:cubicBezTo>
                    <a:pt x="3387" y="21675"/>
                    <a:pt x="3569" y="21612"/>
                    <a:pt x="3683" y="21478"/>
                  </a:cubicBezTo>
                  <a:cubicBezTo>
                    <a:pt x="7967" y="16456"/>
                    <a:pt x="12958" y="12106"/>
                    <a:pt x="18061" y="7943"/>
                  </a:cubicBezTo>
                  <a:cubicBezTo>
                    <a:pt x="19488" y="6780"/>
                    <a:pt x="20927" y="5630"/>
                    <a:pt x="22363" y="4479"/>
                  </a:cubicBezTo>
                  <a:cubicBezTo>
                    <a:pt x="22597" y="4294"/>
                    <a:pt x="22613" y="3890"/>
                    <a:pt x="22470" y="3648"/>
                  </a:cubicBezTo>
                  <a:cubicBezTo>
                    <a:pt x="21817" y="2543"/>
                    <a:pt x="21163" y="1436"/>
                    <a:pt x="20509" y="330"/>
                  </a:cubicBezTo>
                  <a:cubicBezTo>
                    <a:pt x="20371" y="97"/>
                    <a:pt x="20164" y="0"/>
                    <a:pt x="19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9518764" y="1823014"/>
              <a:ext cx="238489" cy="260154"/>
            </a:xfrm>
            <a:custGeom>
              <a:avLst/>
              <a:gdLst/>
              <a:ahLst/>
              <a:cxnLst/>
              <a:rect l="l" t="t" r="r" b="b"/>
              <a:pathLst>
                <a:path w="8003" h="8730" extrusionOk="0">
                  <a:moveTo>
                    <a:pt x="7139" y="0"/>
                  </a:moveTo>
                  <a:cubicBezTo>
                    <a:pt x="7030" y="0"/>
                    <a:pt x="6917" y="26"/>
                    <a:pt x="6804" y="86"/>
                  </a:cubicBezTo>
                  <a:cubicBezTo>
                    <a:pt x="4622" y="1231"/>
                    <a:pt x="2498" y="2484"/>
                    <a:pt x="439" y="3839"/>
                  </a:cubicBezTo>
                  <a:cubicBezTo>
                    <a:pt x="131" y="4042"/>
                    <a:pt x="0" y="4446"/>
                    <a:pt x="193" y="4777"/>
                  </a:cubicBezTo>
                  <a:cubicBezTo>
                    <a:pt x="315" y="4985"/>
                    <a:pt x="562" y="5118"/>
                    <a:pt x="804" y="5118"/>
                  </a:cubicBezTo>
                  <a:cubicBezTo>
                    <a:pt x="919" y="5118"/>
                    <a:pt x="1033" y="5088"/>
                    <a:pt x="1132" y="5023"/>
                  </a:cubicBezTo>
                  <a:cubicBezTo>
                    <a:pt x="2559" y="4085"/>
                    <a:pt x="4016" y="3195"/>
                    <a:pt x="5503" y="2356"/>
                  </a:cubicBezTo>
                  <a:lnTo>
                    <a:pt x="5503" y="2356"/>
                  </a:lnTo>
                  <a:cubicBezTo>
                    <a:pt x="4574" y="4138"/>
                    <a:pt x="3646" y="5921"/>
                    <a:pt x="2717" y="7703"/>
                  </a:cubicBezTo>
                  <a:cubicBezTo>
                    <a:pt x="2545" y="8031"/>
                    <a:pt x="2631" y="8446"/>
                    <a:pt x="2963" y="8640"/>
                  </a:cubicBezTo>
                  <a:cubicBezTo>
                    <a:pt x="3066" y="8700"/>
                    <a:pt x="3186" y="8730"/>
                    <a:pt x="3306" y="8730"/>
                  </a:cubicBezTo>
                  <a:cubicBezTo>
                    <a:pt x="3545" y="8730"/>
                    <a:pt x="3785" y="8613"/>
                    <a:pt x="3900" y="8394"/>
                  </a:cubicBezTo>
                  <a:cubicBezTo>
                    <a:pt x="5180" y="5939"/>
                    <a:pt x="6460" y="3481"/>
                    <a:pt x="7742" y="1024"/>
                  </a:cubicBezTo>
                  <a:cubicBezTo>
                    <a:pt x="8002" y="524"/>
                    <a:pt x="7622" y="0"/>
                    <a:pt x="7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9642225" y="1850550"/>
              <a:ext cx="59123" cy="109694"/>
            </a:xfrm>
            <a:custGeom>
              <a:avLst/>
              <a:gdLst/>
              <a:ahLst/>
              <a:cxnLst/>
              <a:rect l="l" t="t" r="r" b="b"/>
              <a:pathLst>
                <a:path w="1984" h="3681" extrusionOk="0">
                  <a:moveTo>
                    <a:pt x="1280" y="0"/>
                  </a:moveTo>
                  <a:cubicBezTo>
                    <a:pt x="1162" y="0"/>
                    <a:pt x="1045" y="27"/>
                    <a:pt x="945" y="92"/>
                  </a:cubicBezTo>
                  <a:cubicBezTo>
                    <a:pt x="805" y="182"/>
                    <a:pt x="654" y="331"/>
                    <a:pt x="629" y="502"/>
                  </a:cubicBezTo>
                  <a:lnTo>
                    <a:pt x="572" y="890"/>
                  </a:lnTo>
                  <a:lnTo>
                    <a:pt x="572" y="890"/>
                  </a:lnTo>
                  <a:cubicBezTo>
                    <a:pt x="552" y="893"/>
                    <a:pt x="533" y="898"/>
                    <a:pt x="514" y="904"/>
                  </a:cubicBezTo>
                  <a:cubicBezTo>
                    <a:pt x="348" y="957"/>
                    <a:pt x="188" y="1060"/>
                    <a:pt x="104" y="1221"/>
                  </a:cubicBezTo>
                  <a:cubicBezTo>
                    <a:pt x="12" y="1390"/>
                    <a:pt x="1" y="1558"/>
                    <a:pt x="34" y="1747"/>
                  </a:cubicBezTo>
                  <a:cubicBezTo>
                    <a:pt x="118" y="2224"/>
                    <a:pt x="204" y="2700"/>
                    <a:pt x="287" y="3176"/>
                  </a:cubicBezTo>
                  <a:cubicBezTo>
                    <a:pt x="335" y="3450"/>
                    <a:pt x="654" y="3680"/>
                    <a:pt x="929" y="3680"/>
                  </a:cubicBezTo>
                  <a:cubicBezTo>
                    <a:pt x="936" y="3680"/>
                    <a:pt x="942" y="3680"/>
                    <a:pt x="949" y="3680"/>
                  </a:cubicBezTo>
                  <a:cubicBezTo>
                    <a:pt x="1070" y="3674"/>
                    <a:pt x="1187" y="3643"/>
                    <a:pt x="1295" y="3586"/>
                  </a:cubicBezTo>
                  <a:cubicBezTo>
                    <a:pt x="1425" y="3516"/>
                    <a:pt x="1587" y="3328"/>
                    <a:pt x="1611" y="3176"/>
                  </a:cubicBezTo>
                  <a:lnTo>
                    <a:pt x="1952" y="867"/>
                  </a:lnTo>
                  <a:cubicBezTo>
                    <a:pt x="1980" y="676"/>
                    <a:pt x="1984" y="510"/>
                    <a:pt x="1882" y="338"/>
                  </a:cubicBezTo>
                  <a:cubicBezTo>
                    <a:pt x="1800" y="196"/>
                    <a:pt x="1636" y="61"/>
                    <a:pt x="1472" y="22"/>
                  </a:cubicBezTo>
                  <a:cubicBezTo>
                    <a:pt x="1410" y="8"/>
                    <a:pt x="1345"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9055404" y="2370291"/>
              <a:ext cx="87791" cy="100754"/>
            </a:xfrm>
            <a:custGeom>
              <a:avLst/>
              <a:gdLst/>
              <a:ahLst/>
              <a:cxnLst/>
              <a:rect l="l" t="t" r="r" b="b"/>
              <a:pathLst>
                <a:path w="2946" h="3381" extrusionOk="0">
                  <a:moveTo>
                    <a:pt x="1856" y="1308"/>
                  </a:moveTo>
                  <a:lnTo>
                    <a:pt x="1856" y="1308"/>
                  </a:lnTo>
                  <a:cubicBezTo>
                    <a:pt x="1856" y="1308"/>
                    <a:pt x="1856" y="1308"/>
                    <a:pt x="1857" y="1308"/>
                  </a:cubicBezTo>
                  <a:lnTo>
                    <a:pt x="1857" y="1308"/>
                  </a:lnTo>
                  <a:cubicBezTo>
                    <a:pt x="1856" y="1308"/>
                    <a:pt x="1856" y="1308"/>
                    <a:pt x="1856" y="1308"/>
                  </a:cubicBezTo>
                  <a:close/>
                  <a:moveTo>
                    <a:pt x="705" y="0"/>
                  </a:moveTo>
                  <a:cubicBezTo>
                    <a:pt x="582" y="0"/>
                    <a:pt x="454" y="30"/>
                    <a:pt x="357" y="92"/>
                  </a:cubicBezTo>
                  <a:cubicBezTo>
                    <a:pt x="211" y="187"/>
                    <a:pt x="82" y="328"/>
                    <a:pt x="43" y="501"/>
                  </a:cubicBezTo>
                  <a:cubicBezTo>
                    <a:pt x="0" y="693"/>
                    <a:pt x="31" y="855"/>
                    <a:pt x="111" y="1030"/>
                  </a:cubicBezTo>
                  <a:cubicBezTo>
                    <a:pt x="488" y="1854"/>
                    <a:pt x="1064" y="2605"/>
                    <a:pt x="1764" y="3179"/>
                  </a:cubicBezTo>
                  <a:cubicBezTo>
                    <a:pt x="1911" y="3298"/>
                    <a:pt x="2055" y="3380"/>
                    <a:pt x="2250" y="3380"/>
                  </a:cubicBezTo>
                  <a:cubicBezTo>
                    <a:pt x="2418" y="3380"/>
                    <a:pt x="2619" y="3306"/>
                    <a:pt x="2734" y="3179"/>
                  </a:cubicBezTo>
                  <a:cubicBezTo>
                    <a:pt x="2852" y="3052"/>
                    <a:pt x="2945" y="2877"/>
                    <a:pt x="2935" y="2695"/>
                  </a:cubicBezTo>
                  <a:cubicBezTo>
                    <a:pt x="2928" y="2523"/>
                    <a:pt x="2873" y="2322"/>
                    <a:pt x="2734" y="2209"/>
                  </a:cubicBezTo>
                  <a:cubicBezTo>
                    <a:pt x="2431" y="1960"/>
                    <a:pt x="2157" y="1681"/>
                    <a:pt x="1911" y="1376"/>
                  </a:cubicBezTo>
                  <a:lnTo>
                    <a:pt x="1911" y="1376"/>
                  </a:lnTo>
                  <a:cubicBezTo>
                    <a:pt x="1670" y="1053"/>
                    <a:pt x="1463" y="705"/>
                    <a:pt x="1296" y="337"/>
                  </a:cubicBezTo>
                  <a:cubicBezTo>
                    <a:pt x="1230" y="191"/>
                    <a:pt x="1036" y="64"/>
                    <a:pt x="886" y="23"/>
                  </a:cubicBezTo>
                  <a:cubicBezTo>
                    <a:pt x="830" y="8"/>
                    <a:pt x="768" y="0"/>
                    <a:pt x="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9110117" y="2307354"/>
              <a:ext cx="90950" cy="102661"/>
            </a:xfrm>
            <a:custGeom>
              <a:avLst/>
              <a:gdLst/>
              <a:ahLst/>
              <a:cxnLst/>
              <a:rect l="l" t="t" r="r" b="b"/>
              <a:pathLst>
                <a:path w="3052" h="3445" extrusionOk="0">
                  <a:moveTo>
                    <a:pt x="1507" y="742"/>
                  </a:moveTo>
                  <a:cubicBezTo>
                    <a:pt x="1510" y="749"/>
                    <a:pt x="1514" y="756"/>
                    <a:pt x="1517" y="763"/>
                  </a:cubicBezTo>
                  <a:lnTo>
                    <a:pt x="1517" y="763"/>
                  </a:lnTo>
                  <a:cubicBezTo>
                    <a:pt x="1513" y="756"/>
                    <a:pt x="1510" y="749"/>
                    <a:pt x="1507" y="742"/>
                  </a:cubicBezTo>
                  <a:close/>
                  <a:moveTo>
                    <a:pt x="1909" y="1472"/>
                  </a:moveTo>
                  <a:cubicBezTo>
                    <a:pt x="1911" y="1474"/>
                    <a:pt x="1913" y="1476"/>
                    <a:pt x="1915" y="1479"/>
                  </a:cubicBezTo>
                  <a:lnTo>
                    <a:pt x="1915" y="1479"/>
                  </a:lnTo>
                  <a:cubicBezTo>
                    <a:pt x="1913" y="1476"/>
                    <a:pt x="1911" y="1474"/>
                    <a:pt x="1909" y="1472"/>
                  </a:cubicBezTo>
                  <a:close/>
                  <a:moveTo>
                    <a:pt x="1972" y="1553"/>
                  </a:moveTo>
                  <a:lnTo>
                    <a:pt x="1972" y="1553"/>
                  </a:lnTo>
                  <a:cubicBezTo>
                    <a:pt x="1987" y="1573"/>
                    <a:pt x="2002" y="1592"/>
                    <a:pt x="2017" y="1612"/>
                  </a:cubicBezTo>
                  <a:cubicBezTo>
                    <a:pt x="2002" y="1593"/>
                    <a:pt x="1987" y="1573"/>
                    <a:pt x="1972" y="1553"/>
                  </a:cubicBezTo>
                  <a:close/>
                  <a:moveTo>
                    <a:pt x="2539" y="2112"/>
                  </a:moveTo>
                  <a:cubicBezTo>
                    <a:pt x="2559" y="2128"/>
                    <a:pt x="2580" y="2144"/>
                    <a:pt x="2600" y="2161"/>
                  </a:cubicBezTo>
                  <a:cubicBezTo>
                    <a:pt x="2580" y="2144"/>
                    <a:pt x="2559" y="2128"/>
                    <a:pt x="2539" y="2112"/>
                  </a:cubicBezTo>
                  <a:close/>
                  <a:moveTo>
                    <a:pt x="773" y="0"/>
                  </a:moveTo>
                  <a:cubicBezTo>
                    <a:pt x="712" y="0"/>
                    <a:pt x="651" y="10"/>
                    <a:pt x="590" y="29"/>
                  </a:cubicBezTo>
                  <a:cubicBezTo>
                    <a:pt x="243" y="141"/>
                    <a:pt x="1" y="504"/>
                    <a:pt x="112" y="873"/>
                  </a:cubicBezTo>
                  <a:cubicBezTo>
                    <a:pt x="414" y="1887"/>
                    <a:pt x="1060" y="2750"/>
                    <a:pt x="1929" y="3353"/>
                  </a:cubicBezTo>
                  <a:cubicBezTo>
                    <a:pt x="2020" y="3416"/>
                    <a:pt x="2150" y="3444"/>
                    <a:pt x="2273" y="3444"/>
                  </a:cubicBezTo>
                  <a:cubicBezTo>
                    <a:pt x="2338" y="3444"/>
                    <a:pt x="2401" y="3436"/>
                    <a:pt x="2456" y="3421"/>
                  </a:cubicBezTo>
                  <a:cubicBezTo>
                    <a:pt x="2616" y="3378"/>
                    <a:pt x="2788" y="3254"/>
                    <a:pt x="2866" y="3107"/>
                  </a:cubicBezTo>
                  <a:cubicBezTo>
                    <a:pt x="3051" y="2756"/>
                    <a:pt x="2936" y="2387"/>
                    <a:pt x="2620" y="2168"/>
                  </a:cubicBezTo>
                  <a:cubicBezTo>
                    <a:pt x="2587" y="2145"/>
                    <a:pt x="2554" y="2121"/>
                    <a:pt x="2521" y="2097"/>
                  </a:cubicBezTo>
                  <a:lnTo>
                    <a:pt x="2521" y="2097"/>
                  </a:lnTo>
                  <a:cubicBezTo>
                    <a:pt x="2311" y="1924"/>
                    <a:pt x="2120" y="1732"/>
                    <a:pt x="1948" y="1520"/>
                  </a:cubicBezTo>
                  <a:lnTo>
                    <a:pt x="1948" y="1520"/>
                  </a:lnTo>
                  <a:cubicBezTo>
                    <a:pt x="1794" y="1307"/>
                    <a:pt x="1661" y="1081"/>
                    <a:pt x="1551" y="840"/>
                  </a:cubicBezTo>
                  <a:lnTo>
                    <a:pt x="1551" y="840"/>
                  </a:lnTo>
                  <a:cubicBezTo>
                    <a:pt x="1507" y="731"/>
                    <a:pt x="1468" y="620"/>
                    <a:pt x="1435" y="508"/>
                  </a:cubicBezTo>
                  <a:cubicBezTo>
                    <a:pt x="1349" y="222"/>
                    <a:pt x="1071"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9160717" y="2263667"/>
              <a:ext cx="86748" cy="89132"/>
            </a:xfrm>
            <a:custGeom>
              <a:avLst/>
              <a:gdLst/>
              <a:ahLst/>
              <a:cxnLst/>
              <a:rect l="l" t="t" r="r" b="b"/>
              <a:pathLst>
                <a:path w="2911" h="2991" extrusionOk="0">
                  <a:moveTo>
                    <a:pt x="1535" y="701"/>
                  </a:moveTo>
                  <a:lnTo>
                    <a:pt x="1535" y="701"/>
                  </a:lnTo>
                  <a:cubicBezTo>
                    <a:pt x="1538" y="706"/>
                    <a:pt x="1542" y="710"/>
                    <a:pt x="1545" y="715"/>
                  </a:cubicBezTo>
                  <a:lnTo>
                    <a:pt x="1545" y="715"/>
                  </a:lnTo>
                  <a:cubicBezTo>
                    <a:pt x="1542" y="710"/>
                    <a:pt x="1538" y="706"/>
                    <a:pt x="1535" y="701"/>
                  </a:cubicBezTo>
                  <a:close/>
                  <a:moveTo>
                    <a:pt x="2532" y="1711"/>
                  </a:moveTo>
                  <a:cubicBezTo>
                    <a:pt x="2551" y="1725"/>
                    <a:pt x="2570" y="1740"/>
                    <a:pt x="2589" y="1755"/>
                  </a:cubicBezTo>
                  <a:cubicBezTo>
                    <a:pt x="2570" y="1740"/>
                    <a:pt x="2551" y="1726"/>
                    <a:pt x="2532" y="1711"/>
                  </a:cubicBezTo>
                  <a:close/>
                  <a:moveTo>
                    <a:pt x="704" y="1"/>
                  </a:moveTo>
                  <a:cubicBezTo>
                    <a:pt x="581" y="1"/>
                    <a:pt x="452" y="30"/>
                    <a:pt x="356" y="92"/>
                  </a:cubicBezTo>
                  <a:cubicBezTo>
                    <a:pt x="209" y="188"/>
                    <a:pt x="81" y="328"/>
                    <a:pt x="42" y="502"/>
                  </a:cubicBezTo>
                  <a:cubicBezTo>
                    <a:pt x="1" y="680"/>
                    <a:pt x="12" y="873"/>
                    <a:pt x="110" y="1031"/>
                  </a:cubicBezTo>
                  <a:cubicBezTo>
                    <a:pt x="334" y="1394"/>
                    <a:pt x="596" y="1737"/>
                    <a:pt x="885" y="2052"/>
                  </a:cubicBezTo>
                  <a:cubicBezTo>
                    <a:pt x="1176" y="2368"/>
                    <a:pt x="1501" y="2643"/>
                    <a:pt x="1847" y="2899"/>
                  </a:cubicBezTo>
                  <a:cubicBezTo>
                    <a:pt x="1933" y="2963"/>
                    <a:pt x="2064" y="2991"/>
                    <a:pt x="2187" y="2991"/>
                  </a:cubicBezTo>
                  <a:cubicBezTo>
                    <a:pt x="2255" y="2991"/>
                    <a:pt x="2320" y="2982"/>
                    <a:pt x="2374" y="2967"/>
                  </a:cubicBezTo>
                  <a:cubicBezTo>
                    <a:pt x="2528" y="2926"/>
                    <a:pt x="2706" y="2801"/>
                    <a:pt x="2784" y="2653"/>
                  </a:cubicBezTo>
                  <a:cubicBezTo>
                    <a:pt x="2870" y="2493"/>
                    <a:pt x="2911" y="2299"/>
                    <a:pt x="2854" y="2124"/>
                  </a:cubicBezTo>
                  <a:cubicBezTo>
                    <a:pt x="2831" y="2069"/>
                    <a:pt x="2807" y="2015"/>
                    <a:pt x="2784" y="1960"/>
                  </a:cubicBezTo>
                  <a:cubicBezTo>
                    <a:pt x="2723" y="1856"/>
                    <a:pt x="2641" y="1774"/>
                    <a:pt x="2538" y="1714"/>
                  </a:cubicBezTo>
                  <a:cubicBezTo>
                    <a:pt x="2531" y="1709"/>
                    <a:pt x="2523" y="1703"/>
                    <a:pt x="2516" y="1698"/>
                  </a:cubicBezTo>
                  <a:lnTo>
                    <a:pt x="2516" y="1698"/>
                  </a:lnTo>
                  <a:cubicBezTo>
                    <a:pt x="2174" y="1423"/>
                    <a:pt x="1864" y="1113"/>
                    <a:pt x="1590" y="771"/>
                  </a:cubicBezTo>
                  <a:lnTo>
                    <a:pt x="1590" y="771"/>
                  </a:lnTo>
                  <a:cubicBezTo>
                    <a:pt x="1485" y="631"/>
                    <a:pt x="1387" y="487"/>
                    <a:pt x="1295" y="338"/>
                  </a:cubicBezTo>
                  <a:cubicBezTo>
                    <a:pt x="1203" y="190"/>
                    <a:pt x="1056" y="71"/>
                    <a:pt x="885" y="24"/>
                  </a:cubicBezTo>
                  <a:cubicBezTo>
                    <a:pt x="829" y="9"/>
                    <a:pt x="767"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27"/>
          <p:cNvGrpSpPr/>
          <p:nvPr/>
        </p:nvGrpSpPr>
        <p:grpSpPr>
          <a:xfrm>
            <a:off x="328846" y="3354405"/>
            <a:ext cx="876371" cy="1031929"/>
            <a:chOff x="9635818" y="273146"/>
            <a:chExt cx="1035520" cy="1219327"/>
          </a:xfrm>
        </p:grpSpPr>
        <p:sp>
          <p:nvSpPr>
            <p:cNvPr id="312" name="Google Shape;312;p27"/>
            <p:cNvSpPr/>
            <p:nvPr/>
          </p:nvSpPr>
          <p:spPr>
            <a:xfrm>
              <a:off x="9866500" y="656613"/>
              <a:ext cx="804838" cy="835860"/>
            </a:xfrm>
            <a:custGeom>
              <a:avLst/>
              <a:gdLst/>
              <a:ahLst/>
              <a:cxnLst/>
              <a:rect l="l" t="t" r="r" b="b"/>
              <a:pathLst>
                <a:path w="27008" h="28049" extrusionOk="0">
                  <a:moveTo>
                    <a:pt x="11630" y="1133"/>
                  </a:moveTo>
                  <a:cubicBezTo>
                    <a:pt x="12005" y="1133"/>
                    <a:pt x="12385" y="1156"/>
                    <a:pt x="12770" y="1204"/>
                  </a:cubicBezTo>
                  <a:cubicBezTo>
                    <a:pt x="14267" y="1393"/>
                    <a:pt x="15711" y="1823"/>
                    <a:pt x="16859" y="2916"/>
                  </a:cubicBezTo>
                  <a:cubicBezTo>
                    <a:pt x="17241" y="3281"/>
                    <a:pt x="17692" y="3573"/>
                    <a:pt x="18065" y="3944"/>
                  </a:cubicBezTo>
                  <a:cubicBezTo>
                    <a:pt x="18352" y="4227"/>
                    <a:pt x="18569" y="4582"/>
                    <a:pt x="18848" y="4947"/>
                  </a:cubicBezTo>
                  <a:cubicBezTo>
                    <a:pt x="18722" y="4991"/>
                    <a:pt x="18608" y="5010"/>
                    <a:pt x="18503" y="5010"/>
                  </a:cubicBezTo>
                  <a:cubicBezTo>
                    <a:pt x="18096" y="5010"/>
                    <a:pt x="17827" y="4726"/>
                    <a:pt x="17560" y="4524"/>
                  </a:cubicBezTo>
                  <a:cubicBezTo>
                    <a:pt x="17095" y="4173"/>
                    <a:pt x="16621" y="3964"/>
                    <a:pt x="16037" y="3856"/>
                  </a:cubicBezTo>
                  <a:cubicBezTo>
                    <a:pt x="15460" y="3749"/>
                    <a:pt x="14933" y="3386"/>
                    <a:pt x="14359" y="3214"/>
                  </a:cubicBezTo>
                  <a:cubicBezTo>
                    <a:pt x="13530" y="2967"/>
                    <a:pt x="12697" y="2865"/>
                    <a:pt x="11845" y="2865"/>
                  </a:cubicBezTo>
                  <a:cubicBezTo>
                    <a:pt x="11447" y="2865"/>
                    <a:pt x="11045" y="2888"/>
                    <a:pt x="10637" y="2927"/>
                  </a:cubicBezTo>
                  <a:cubicBezTo>
                    <a:pt x="9066" y="3080"/>
                    <a:pt x="7616" y="3544"/>
                    <a:pt x="6197" y="4157"/>
                  </a:cubicBezTo>
                  <a:cubicBezTo>
                    <a:pt x="5319" y="4536"/>
                    <a:pt x="4554" y="5088"/>
                    <a:pt x="4081" y="5972"/>
                  </a:cubicBezTo>
                  <a:cubicBezTo>
                    <a:pt x="3923" y="6263"/>
                    <a:pt x="3689" y="6513"/>
                    <a:pt x="3386" y="6922"/>
                  </a:cubicBezTo>
                  <a:cubicBezTo>
                    <a:pt x="3400" y="5082"/>
                    <a:pt x="4179" y="3804"/>
                    <a:pt x="5565" y="2998"/>
                  </a:cubicBezTo>
                  <a:cubicBezTo>
                    <a:pt x="7448" y="1903"/>
                    <a:pt x="9460" y="1133"/>
                    <a:pt x="11630" y="1133"/>
                  </a:cubicBezTo>
                  <a:close/>
                  <a:moveTo>
                    <a:pt x="22259" y="8661"/>
                  </a:moveTo>
                  <a:lnTo>
                    <a:pt x="22259" y="8661"/>
                  </a:lnTo>
                  <a:cubicBezTo>
                    <a:pt x="22794" y="9557"/>
                    <a:pt x="22786" y="10240"/>
                    <a:pt x="22640" y="10931"/>
                  </a:cubicBezTo>
                  <a:cubicBezTo>
                    <a:pt x="22554" y="10937"/>
                    <a:pt x="22466" y="10941"/>
                    <a:pt x="22378" y="10947"/>
                  </a:cubicBezTo>
                  <a:cubicBezTo>
                    <a:pt x="22343" y="10275"/>
                    <a:pt x="22310" y="9604"/>
                    <a:pt x="22259" y="8661"/>
                  </a:cubicBezTo>
                  <a:close/>
                  <a:moveTo>
                    <a:pt x="22652" y="11552"/>
                  </a:moveTo>
                  <a:lnTo>
                    <a:pt x="22652" y="12707"/>
                  </a:lnTo>
                  <a:lnTo>
                    <a:pt x="22546" y="12707"/>
                  </a:lnTo>
                  <a:lnTo>
                    <a:pt x="22546" y="11554"/>
                  </a:lnTo>
                  <a:cubicBezTo>
                    <a:pt x="22581" y="11554"/>
                    <a:pt x="22616" y="11552"/>
                    <a:pt x="22652" y="11552"/>
                  </a:cubicBezTo>
                  <a:close/>
                  <a:moveTo>
                    <a:pt x="22386" y="13133"/>
                  </a:moveTo>
                  <a:cubicBezTo>
                    <a:pt x="22466" y="13137"/>
                    <a:pt x="22546" y="13140"/>
                    <a:pt x="22626" y="13146"/>
                  </a:cubicBezTo>
                  <a:cubicBezTo>
                    <a:pt x="22851" y="14153"/>
                    <a:pt x="22531" y="15131"/>
                    <a:pt x="22386" y="16119"/>
                  </a:cubicBezTo>
                  <a:lnTo>
                    <a:pt x="22386" y="13133"/>
                  </a:lnTo>
                  <a:close/>
                  <a:moveTo>
                    <a:pt x="20797" y="4280"/>
                  </a:moveTo>
                  <a:lnTo>
                    <a:pt x="20797" y="4280"/>
                  </a:lnTo>
                  <a:cubicBezTo>
                    <a:pt x="21748" y="4399"/>
                    <a:pt x="22599" y="4510"/>
                    <a:pt x="23452" y="4610"/>
                  </a:cubicBezTo>
                  <a:cubicBezTo>
                    <a:pt x="23996" y="4672"/>
                    <a:pt x="24312" y="4988"/>
                    <a:pt x="24556" y="5463"/>
                  </a:cubicBezTo>
                  <a:cubicBezTo>
                    <a:pt x="25118" y="6548"/>
                    <a:pt x="25319" y="7680"/>
                    <a:pt x="25290" y="8903"/>
                  </a:cubicBezTo>
                  <a:cubicBezTo>
                    <a:pt x="25255" y="10297"/>
                    <a:pt x="24947" y="11655"/>
                    <a:pt x="24943" y="13060"/>
                  </a:cubicBezTo>
                  <a:cubicBezTo>
                    <a:pt x="24937" y="14536"/>
                    <a:pt x="24576" y="16011"/>
                    <a:pt x="24375" y="17487"/>
                  </a:cubicBezTo>
                  <a:cubicBezTo>
                    <a:pt x="24340" y="17748"/>
                    <a:pt x="24316" y="18014"/>
                    <a:pt x="24307" y="18277"/>
                  </a:cubicBezTo>
                  <a:cubicBezTo>
                    <a:pt x="24266" y="19429"/>
                    <a:pt x="23877" y="19870"/>
                    <a:pt x="22724" y="20049"/>
                  </a:cubicBezTo>
                  <a:cubicBezTo>
                    <a:pt x="22544" y="20077"/>
                    <a:pt x="22365" y="20090"/>
                    <a:pt x="22146" y="20114"/>
                  </a:cubicBezTo>
                  <a:lnTo>
                    <a:pt x="22146" y="18418"/>
                  </a:lnTo>
                  <a:cubicBezTo>
                    <a:pt x="22265" y="18379"/>
                    <a:pt x="22369" y="18320"/>
                    <a:pt x="22476" y="18310"/>
                  </a:cubicBezTo>
                  <a:cubicBezTo>
                    <a:pt x="23372" y="18234"/>
                    <a:pt x="23826" y="17709"/>
                    <a:pt x="23926" y="16856"/>
                  </a:cubicBezTo>
                  <a:cubicBezTo>
                    <a:pt x="24043" y="15853"/>
                    <a:pt x="24225" y="14844"/>
                    <a:pt x="24207" y="13841"/>
                  </a:cubicBezTo>
                  <a:cubicBezTo>
                    <a:pt x="24184" y="12387"/>
                    <a:pt x="24045" y="10931"/>
                    <a:pt x="23885" y="9483"/>
                  </a:cubicBezTo>
                  <a:cubicBezTo>
                    <a:pt x="23782" y="8546"/>
                    <a:pt x="23419" y="7727"/>
                    <a:pt x="22318" y="7568"/>
                  </a:cubicBezTo>
                  <a:cubicBezTo>
                    <a:pt x="21818" y="7496"/>
                    <a:pt x="21814" y="7061"/>
                    <a:pt x="21687" y="6733"/>
                  </a:cubicBezTo>
                  <a:cubicBezTo>
                    <a:pt x="21395" y="5978"/>
                    <a:pt x="21133" y="5211"/>
                    <a:pt x="20797" y="4280"/>
                  </a:cubicBezTo>
                  <a:close/>
                  <a:moveTo>
                    <a:pt x="1792" y="7151"/>
                  </a:moveTo>
                  <a:cubicBezTo>
                    <a:pt x="2055" y="7830"/>
                    <a:pt x="2186" y="8402"/>
                    <a:pt x="2479" y="8874"/>
                  </a:cubicBezTo>
                  <a:cubicBezTo>
                    <a:pt x="3365" y="10313"/>
                    <a:pt x="4569" y="11435"/>
                    <a:pt x="6156" y="12069"/>
                  </a:cubicBezTo>
                  <a:cubicBezTo>
                    <a:pt x="7551" y="12625"/>
                    <a:pt x="8927" y="13228"/>
                    <a:pt x="10414" y="13546"/>
                  </a:cubicBezTo>
                  <a:cubicBezTo>
                    <a:pt x="10969" y="13666"/>
                    <a:pt x="11518" y="13720"/>
                    <a:pt x="12062" y="13720"/>
                  </a:cubicBezTo>
                  <a:cubicBezTo>
                    <a:pt x="12879" y="13720"/>
                    <a:pt x="13685" y="13598"/>
                    <a:pt x="14484" y="13390"/>
                  </a:cubicBezTo>
                  <a:cubicBezTo>
                    <a:pt x="15501" y="13123"/>
                    <a:pt x="16494" y="12742"/>
                    <a:pt x="17470" y="12344"/>
                  </a:cubicBezTo>
                  <a:cubicBezTo>
                    <a:pt x="18641" y="11864"/>
                    <a:pt x="19570" y="11044"/>
                    <a:pt x="20347" y="10057"/>
                  </a:cubicBezTo>
                  <a:cubicBezTo>
                    <a:pt x="20487" y="9877"/>
                    <a:pt x="20606" y="9684"/>
                    <a:pt x="20809" y="9389"/>
                  </a:cubicBezTo>
                  <a:cubicBezTo>
                    <a:pt x="20893" y="9655"/>
                    <a:pt x="21000" y="9832"/>
                    <a:pt x="21000" y="10010"/>
                  </a:cubicBezTo>
                  <a:cubicBezTo>
                    <a:pt x="21006" y="11136"/>
                    <a:pt x="21004" y="12262"/>
                    <a:pt x="20975" y="13388"/>
                  </a:cubicBezTo>
                  <a:cubicBezTo>
                    <a:pt x="20948" y="14436"/>
                    <a:pt x="20876" y="15484"/>
                    <a:pt x="20844" y="16533"/>
                  </a:cubicBezTo>
                  <a:cubicBezTo>
                    <a:pt x="20774" y="18875"/>
                    <a:pt x="20719" y="21217"/>
                    <a:pt x="20655" y="23559"/>
                  </a:cubicBezTo>
                  <a:cubicBezTo>
                    <a:pt x="20651" y="23666"/>
                    <a:pt x="20606" y="23773"/>
                    <a:pt x="20559" y="23972"/>
                  </a:cubicBezTo>
                  <a:cubicBezTo>
                    <a:pt x="20477" y="23958"/>
                    <a:pt x="20397" y="23951"/>
                    <a:pt x="20320" y="23951"/>
                  </a:cubicBezTo>
                  <a:cubicBezTo>
                    <a:pt x="19752" y="23951"/>
                    <a:pt x="19330" y="24318"/>
                    <a:pt x="18883" y="24665"/>
                  </a:cubicBezTo>
                  <a:cubicBezTo>
                    <a:pt x="18381" y="25053"/>
                    <a:pt x="17866" y="25362"/>
                    <a:pt x="17160" y="25413"/>
                  </a:cubicBezTo>
                  <a:cubicBezTo>
                    <a:pt x="16252" y="25479"/>
                    <a:pt x="15364" y="25797"/>
                    <a:pt x="14458" y="25949"/>
                  </a:cubicBezTo>
                  <a:cubicBezTo>
                    <a:pt x="13564" y="26100"/>
                    <a:pt x="12663" y="26193"/>
                    <a:pt x="11761" y="26281"/>
                  </a:cubicBezTo>
                  <a:cubicBezTo>
                    <a:pt x="11390" y="26318"/>
                    <a:pt x="11020" y="26333"/>
                    <a:pt x="10650" y="26333"/>
                  </a:cubicBezTo>
                  <a:cubicBezTo>
                    <a:pt x="9773" y="26333"/>
                    <a:pt x="8898" y="26246"/>
                    <a:pt x="8018" y="26143"/>
                  </a:cubicBezTo>
                  <a:cubicBezTo>
                    <a:pt x="6956" y="26020"/>
                    <a:pt x="5986" y="25614"/>
                    <a:pt x="4963" y="25383"/>
                  </a:cubicBezTo>
                  <a:cubicBezTo>
                    <a:pt x="4089" y="25188"/>
                    <a:pt x="3492" y="24659"/>
                    <a:pt x="3100" y="23865"/>
                  </a:cubicBezTo>
                  <a:cubicBezTo>
                    <a:pt x="2264" y="22175"/>
                    <a:pt x="1977" y="20375"/>
                    <a:pt x="1964" y="18511"/>
                  </a:cubicBezTo>
                  <a:cubicBezTo>
                    <a:pt x="1950" y="16513"/>
                    <a:pt x="1788" y="14526"/>
                    <a:pt x="1575" y="12539"/>
                  </a:cubicBezTo>
                  <a:cubicBezTo>
                    <a:pt x="1452" y="11402"/>
                    <a:pt x="1571" y="10236"/>
                    <a:pt x="1612" y="9085"/>
                  </a:cubicBezTo>
                  <a:cubicBezTo>
                    <a:pt x="1634" y="8484"/>
                    <a:pt x="1722" y="7885"/>
                    <a:pt x="1792" y="7151"/>
                  </a:cubicBezTo>
                  <a:close/>
                  <a:moveTo>
                    <a:pt x="11292" y="1"/>
                  </a:moveTo>
                  <a:cubicBezTo>
                    <a:pt x="10265" y="1"/>
                    <a:pt x="9246" y="126"/>
                    <a:pt x="8240" y="474"/>
                  </a:cubicBezTo>
                  <a:cubicBezTo>
                    <a:pt x="7460" y="745"/>
                    <a:pt x="6624" y="884"/>
                    <a:pt x="5887" y="1235"/>
                  </a:cubicBezTo>
                  <a:cubicBezTo>
                    <a:pt x="4731" y="1784"/>
                    <a:pt x="3638" y="2461"/>
                    <a:pt x="2522" y="3089"/>
                  </a:cubicBezTo>
                  <a:cubicBezTo>
                    <a:pt x="2463" y="3123"/>
                    <a:pt x="2434" y="3208"/>
                    <a:pt x="2385" y="3265"/>
                  </a:cubicBezTo>
                  <a:cubicBezTo>
                    <a:pt x="1685" y="4069"/>
                    <a:pt x="1130" y="4942"/>
                    <a:pt x="773" y="5968"/>
                  </a:cubicBezTo>
                  <a:cubicBezTo>
                    <a:pt x="0" y="8195"/>
                    <a:pt x="57" y="10494"/>
                    <a:pt x="90" y="12787"/>
                  </a:cubicBezTo>
                  <a:cubicBezTo>
                    <a:pt x="119" y="14868"/>
                    <a:pt x="197" y="16950"/>
                    <a:pt x="342" y="19025"/>
                  </a:cubicBezTo>
                  <a:cubicBezTo>
                    <a:pt x="459" y="20678"/>
                    <a:pt x="488" y="22356"/>
                    <a:pt x="1206" y="23912"/>
                  </a:cubicBezTo>
                  <a:cubicBezTo>
                    <a:pt x="1839" y="25280"/>
                    <a:pt x="2774" y="26295"/>
                    <a:pt x="4194" y="26906"/>
                  </a:cubicBezTo>
                  <a:cubicBezTo>
                    <a:pt x="4971" y="27241"/>
                    <a:pt x="5769" y="27397"/>
                    <a:pt x="6574" y="27581"/>
                  </a:cubicBezTo>
                  <a:cubicBezTo>
                    <a:pt x="7949" y="27898"/>
                    <a:pt x="9354" y="28048"/>
                    <a:pt x="10753" y="28048"/>
                  </a:cubicBezTo>
                  <a:cubicBezTo>
                    <a:pt x="11104" y="28048"/>
                    <a:pt x="11456" y="28039"/>
                    <a:pt x="11806" y="28020"/>
                  </a:cubicBezTo>
                  <a:cubicBezTo>
                    <a:pt x="13096" y="27950"/>
                    <a:pt x="14365" y="27501"/>
                    <a:pt x="15647" y="27239"/>
                  </a:cubicBezTo>
                  <a:cubicBezTo>
                    <a:pt x="16336" y="27099"/>
                    <a:pt x="17039" y="26872"/>
                    <a:pt x="17724" y="26872"/>
                  </a:cubicBezTo>
                  <a:cubicBezTo>
                    <a:pt x="17790" y="26872"/>
                    <a:pt x="17855" y="26874"/>
                    <a:pt x="17921" y="26878"/>
                  </a:cubicBezTo>
                  <a:cubicBezTo>
                    <a:pt x="18032" y="26886"/>
                    <a:pt x="18139" y="26891"/>
                    <a:pt x="18242" y="26891"/>
                  </a:cubicBezTo>
                  <a:cubicBezTo>
                    <a:pt x="18592" y="26891"/>
                    <a:pt x="18899" y="26836"/>
                    <a:pt x="19199" y="26650"/>
                  </a:cubicBezTo>
                  <a:cubicBezTo>
                    <a:pt x="19839" y="26254"/>
                    <a:pt x="20411" y="25668"/>
                    <a:pt x="21102" y="25454"/>
                  </a:cubicBezTo>
                  <a:cubicBezTo>
                    <a:pt x="22089" y="25145"/>
                    <a:pt x="22285" y="24521"/>
                    <a:pt x="22289" y="23654"/>
                  </a:cubicBezTo>
                  <a:cubicBezTo>
                    <a:pt x="22292" y="23026"/>
                    <a:pt x="22341" y="22395"/>
                    <a:pt x="22369" y="21765"/>
                  </a:cubicBezTo>
                  <a:cubicBezTo>
                    <a:pt x="22778" y="21738"/>
                    <a:pt x="23083" y="21734"/>
                    <a:pt x="23383" y="21697"/>
                  </a:cubicBezTo>
                  <a:cubicBezTo>
                    <a:pt x="24949" y="21498"/>
                    <a:pt x="26241" y="20567"/>
                    <a:pt x="26239" y="18430"/>
                  </a:cubicBezTo>
                  <a:cubicBezTo>
                    <a:pt x="26239" y="17286"/>
                    <a:pt x="26311" y="16129"/>
                    <a:pt x="26492" y="15000"/>
                  </a:cubicBezTo>
                  <a:cubicBezTo>
                    <a:pt x="26797" y="13080"/>
                    <a:pt x="26875" y="11148"/>
                    <a:pt x="26949" y="9216"/>
                  </a:cubicBezTo>
                  <a:cubicBezTo>
                    <a:pt x="27008" y="7650"/>
                    <a:pt x="26586" y="6181"/>
                    <a:pt x="25891" y="4797"/>
                  </a:cubicBezTo>
                  <a:cubicBezTo>
                    <a:pt x="25714" y="4444"/>
                    <a:pt x="25359" y="4169"/>
                    <a:pt x="25048" y="3899"/>
                  </a:cubicBezTo>
                  <a:cubicBezTo>
                    <a:pt x="24420" y="3361"/>
                    <a:pt x="23649" y="3331"/>
                    <a:pt x="22858" y="3279"/>
                  </a:cubicBezTo>
                  <a:cubicBezTo>
                    <a:pt x="22408" y="3249"/>
                    <a:pt x="21960" y="3217"/>
                    <a:pt x="21514" y="3217"/>
                  </a:cubicBezTo>
                  <a:cubicBezTo>
                    <a:pt x="21028" y="3217"/>
                    <a:pt x="20544" y="3255"/>
                    <a:pt x="20066" y="3376"/>
                  </a:cubicBezTo>
                  <a:cubicBezTo>
                    <a:pt x="19792" y="3117"/>
                    <a:pt x="19519" y="2867"/>
                    <a:pt x="19256" y="2605"/>
                  </a:cubicBezTo>
                  <a:cubicBezTo>
                    <a:pt x="18615" y="1967"/>
                    <a:pt x="17821" y="1550"/>
                    <a:pt x="17079" y="1052"/>
                  </a:cubicBezTo>
                  <a:cubicBezTo>
                    <a:pt x="16244" y="494"/>
                    <a:pt x="15403" y="51"/>
                    <a:pt x="14442" y="51"/>
                  </a:cubicBezTo>
                  <a:cubicBezTo>
                    <a:pt x="14173" y="51"/>
                    <a:pt x="13895" y="86"/>
                    <a:pt x="13605" y="162"/>
                  </a:cubicBezTo>
                  <a:cubicBezTo>
                    <a:pt x="13583" y="168"/>
                    <a:pt x="13560" y="171"/>
                    <a:pt x="13537" y="171"/>
                  </a:cubicBezTo>
                  <a:cubicBezTo>
                    <a:pt x="13456" y="171"/>
                    <a:pt x="13367" y="141"/>
                    <a:pt x="13283" y="131"/>
                  </a:cubicBezTo>
                  <a:cubicBezTo>
                    <a:pt x="12617" y="53"/>
                    <a:pt x="11953" y="1"/>
                    <a:pt x="11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10072329" y="273146"/>
              <a:ext cx="336204" cy="594689"/>
            </a:xfrm>
            <a:custGeom>
              <a:avLst/>
              <a:gdLst/>
              <a:ahLst/>
              <a:cxnLst/>
              <a:rect l="l" t="t" r="r" b="b"/>
              <a:pathLst>
                <a:path w="11282" h="19956" extrusionOk="0">
                  <a:moveTo>
                    <a:pt x="10620" y="0"/>
                  </a:moveTo>
                  <a:cubicBezTo>
                    <a:pt x="10612" y="0"/>
                    <a:pt x="10604" y="0"/>
                    <a:pt x="10596" y="1"/>
                  </a:cubicBezTo>
                  <a:lnTo>
                    <a:pt x="10596" y="3"/>
                  </a:lnTo>
                  <a:cubicBezTo>
                    <a:pt x="7836" y="118"/>
                    <a:pt x="5168" y="1271"/>
                    <a:pt x="3185" y="3193"/>
                  </a:cubicBezTo>
                  <a:cubicBezTo>
                    <a:pt x="2178" y="4169"/>
                    <a:pt x="1216" y="5414"/>
                    <a:pt x="875" y="6800"/>
                  </a:cubicBezTo>
                  <a:cubicBezTo>
                    <a:pt x="574" y="8031"/>
                    <a:pt x="847" y="9417"/>
                    <a:pt x="1794" y="10273"/>
                  </a:cubicBezTo>
                  <a:lnTo>
                    <a:pt x="1794" y="10273"/>
                  </a:lnTo>
                  <a:cubicBezTo>
                    <a:pt x="1537" y="10650"/>
                    <a:pt x="1313" y="11052"/>
                    <a:pt x="1121" y="11451"/>
                  </a:cubicBezTo>
                  <a:cubicBezTo>
                    <a:pt x="359" y="13024"/>
                    <a:pt x="0" y="14798"/>
                    <a:pt x="133" y="16543"/>
                  </a:cubicBezTo>
                  <a:cubicBezTo>
                    <a:pt x="211" y="17542"/>
                    <a:pt x="426" y="18524"/>
                    <a:pt x="810" y="19451"/>
                  </a:cubicBezTo>
                  <a:cubicBezTo>
                    <a:pt x="928" y="19738"/>
                    <a:pt x="1169" y="19956"/>
                    <a:pt x="1473" y="19956"/>
                  </a:cubicBezTo>
                  <a:cubicBezTo>
                    <a:pt x="1531" y="19956"/>
                    <a:pt x="1591" y="19948"/>
                    <a:pt x="1653" y="19931"/>
                  </a:cubicBezTo>
                  <a:cubicBezTo>
                    <a:pt x="1975" y="19841"/>
                    <a:pt x="2274" y="19431"/>
                    <a:pt x="2132" y="19086"/>
                  </a:cubicBezTo>
                  <a:cubicBezTo>
                    <a:pt x="1019" y="16402"/>
                    <a:pt x="1351" y="13268"/>
                    <a:pt x="3046" y="10889"/>
                  </a:cubicBezTo>
                  <a:lnTo>
                    <a:pt x="3046" y="10889"/>
                  </a:lnTo>
                  <a:cubicBezTo>
                    <a:pt x="3174" y="10909"/>
                    <a:pt x="3303" y="10919"/>
                    <a:pt x="3432" y="10919"/>
                  </a:cubicBezTo>
                  <a:cubicBezTo>
                    <a:pt x="4412" y="10919"/>
                    <a:pt x="5384" y="10346"/>
                    <a:pt x="5705" y="9363"/>
                  </a:cubicBezTo>
                  <a:cubicBezTo>
                    <a:pt x="5830" y="8978"/>
                    <a:pt x="5555" y="8654"/>
                    <a:pt x="5227" y="8518"/>
                  </a:cubicBezTo>
                  <a:cubicBezTo>
                    <a:pt x="5003" y="8425"/>
                    <a:pt x="4776" y="8384"/>
                    <a:pt x="4550" y="8384"/>
                  </a:cubicBezTo>
                  <a:cubicBezTo>
                    <a:pt x="3860" y="8384"/>
                    <a:pt x="3186" y="8767"/>
                    <a:pt x="2676" y="9231"/>
                  </a:cubicBezTo>
                  <a:lnTo>
                    <a:pt x="2676" y="9231"/>
                  </a:lnTo>
                  <a:cubicBezTo>
                    <a:pt x="2394" y="8965"/>
                    <a:pt x="2231" y="8594"/>
                    <a:pt x="2149" y="8180"/>
                  </a:cubicBezTo>
                  <a:cubicBezTo>
                    <a:pt x="2065" y="7755"/>
                    <a:pt x="2165" y="7177"/>
                    <a:pt x="2338" y="6708"/>
                  </a:cubicBezTo>
                  <a:cubicBezTo>
                    <a:pt x="2719" y="5686"/>
                    <a:pt x="3498" y="4778"/>
                    <a:pt x="4284" y="4041"/>
                  </a:cubicBezTo>
                  <a:cubicBezTo>
                    <a:pt x="5094" y="3279"/>
                    <a:pt x="6033" y="2670"/>
                    <a:pt x="7044" y="2212"/>
                  </a:cubicBezTo>
                  <a:cubicBezTo>
                    <a:pt x="8162" y="1704"/>
                    <a:pt x="9386" y="1423"/>
                    <a:pt x="10596" y="1373"/>
                  </a:cubicBezTo>
                  <a:cubicBezTo>
                    <a:pt x="10965" y="1357"/>
                    <a:pt x="11281" y="1068"/>
                    <a:pt x="11281" y="688"/>
                  </a:cubicBezTo>
                  <a:cubicBezTo>
                    <a:pt x="11281" y="334"/>
                    <a:pt x="10981" y="0"/>
                    <a:pt x="10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a:off x="10208485" y="631163"/>
              <a:ext cx="107369" cy="258157"/>
            </a:xfrm>
            <a:custGeom>
              <a:avLst/>
              <a:gdLst/>
              <a:ahLst/>
              <a:cxnLst/>
              <a:rect l="l" t="t" r="r" b="b"/>
              <a:pathLst>
                <a:path w="3603" h="8663" extrusionOk="0">
                  <a:moveTo>
                    <a:pt x="1626" y="7493"/>
                  </a:moveTo>
                  <a:cubicBezTo>
                    <a:pt x="1630" y="7499"/>
                    <a:pt x="1634" y="7503"/>
                    <a:pt x="1637" y="7508"/>
                  </a:cubicBezTo>
                  <a:lnTo>
                    <a:pt x="1637" y="7508"/>
                  </a:lnTo>
                  <a:cubicBezTo>
                    <a:pt x="1634" y="7503"/>
                    <a:pt x="1630" y="7498"/>
                    <a:pt x="1626" y="7493"/>
                  </a:cubicBezTo>
                  <a:close/>
                  <a:moveTo>
                    <a:pt x="2852" y="0"/>
                  </a:moveTo>
                  <a:cubicBezTo>
                    <a:pt x="2731" y="0"/>
                    <a:pt x="2607" y="29"/>
                    <a:pt x="2491" y="83"/>
                  </a:cubicBezTo>
                  <a:cubicBezTo>
                    <a:pt x="1056" y="747"/>
                    <a:pt x="164" y="2249"/>
                    <a:pt x="33" y="3793"/>
                  </a:cubicBezTo>
                  <a:cubicBezTo>
                    <a:pt x="0" y="4182"/>
                    <a:pt x="33" y="4574"/>
                    <a:pt x="108" y="4954"/>
                  </a:cubicBezTo>
                  <a:cubicBezTo>
                    <a:pt x="186" y="5356"/>
                    <a:pt x="426" y="5714"/>
                    <a:pt x="498" y="6108"/>
                  </a:cubicBezTo>
                  <a:cubicBezTo>
                    <a:pt x="554" y="6420"/>
                    <a:pt x="392" y="6748"/>
                    <a:pt x="332" y="7091"/>
                  </a:cubicBezTo>
                  <a:cubicBezTo>
                    <a:pt x="242" y="7614"/>
                    <a:pt x="318" y="8044"/>
                    <a:pt x="656" y="8463"/>
                  </a:cubicBezTo>
                  <a:cubicBezTo>
                    <a:pt x="768" y="8601"/>
                    <a:pt x="940" y="8662"/>
                    <a:pt x="1115" y="8662"/>
                  </a:cubicBezTo>
                  <a:cubicBezTo>
                    <a:pt x="1305" y="8662"/>
                    <a:pt x="1500" y="8590"/>
                    <a:pt x="1626" y="8463"/>
                  </a:cubicBezTo>
                  <a:cubicBezTo>
                    <a:pt x="1896" y="8192"/>
                    <a:pt x="1865" y="7824"/>
                    <a:pt x="1662" y="7540"/>
                  </a:cubicBezTo>
                  <a:lnTo>
                    <a:pt x="1662" y="7540"/>
                  </a:lnTo>
                  <a:cubicBezTo>
                    <a:pt x="1662" y="7497"/>
                    <a:pt x="1662" y="7432"/>
                    <a:pt x="1659" y="7432"/>
                  </a:cubicBezTo>
                  <a:cubicBezTo>
                    <a:pt x="1658" y="7432"/>
                    <a:pt x="1657" y="7439"/>
                    <a:pt x="1655" y="7456"/>
                  </a:cubicBezTo>
                  <a:cubicBezTo>
                    <a:pt x="1673" y="7277"/>
                    <a:pt x="1737" y="7097"/>
                    <a:pt x="1778" y="6926"/>
                  </a:cubicBezTo>
                  <a:cubicBezTo>
                    <a:pt x="1878" y="6516"/>
                    <a:pt x="1923" y="6106"/>
                    <a:pt x="1806" y="5696"/>
                  </a:cubicBezTo>
                  <a:cubicBezTo>
                    <a:pt x="1704" y="5343"/>
                    <a:pt x="1524" y="5025"/>
                    <a:pt x="1446" y="4664"/>
                  </a:cubicBezTo>
                  <a:cubicBezTo>
                    <a:pt x="1392" y="4422"/>
                    <a:pt x="1378" y="4183"/>
                    <a:pt x="1398" y="3869"/>
                  </a:cubicBezTo>
                  <a:lnTo>
                    <a:pt x="1398" y="3869"/>
                  </a:lnTo>
                  <a:cubicBezTo>
                    <a:pt x="1398" y="3869"/>
                    <a:pt x="1398" y="3869"/>
                    <a:pt x="1398" y="3869"/>
                  </a:cubicBezTo>
                  <a:cubicBezTo>
                    <a:pt x="1398" y="3869"/>
                    <a:pt x="1411" y="3725"/>
                    <a:pt x="1409" y="3725"/>
                  </a:cubicBezTo>
                  <a:lnTo>
                    <a:pt x="1409" y="3725"/>
                  </a:lnTo>
                  <a:cubicBezTo>
                    <a:pt x="1409" y="3725"/>
                    <a:pt x="1409" y="3726"/>
                    <a:pt x="1409" y="3726"/>
                  </a:cubicBezTo>
                  <a:lnTo>
                    <a:pt x="1409" y="3726"/>
                  </a:lnTo>
                  <a:cubicBezTo>
                    <a:pt x="1418" y="3658"/>
                    <a:pt x="1432" y="3592"/>
                    <a:pt x="1444" y="3526"/>
                  </a:cubicBezTo>
                  <a:cubicBezTo>
                    <a:pt x="1476" y="3375"/>
                    <a:pt x="1515" y="3229"/>
                    <a:pt x="1563" y="3085"/>
                  </a:cubicBezTo>
                  <a:cubicBezTo>
                    <a:pt x="1642" y="2843"/>
                    <a:pt x="1751" y="2616"/>
                    <a:pt x="1917" y="2357"/>
                  </a:cubicBezTo>
                  <a:cubicBezTo>
                    <a:pt x="2221" y="1879"/>
                    <a:pt x="2633" y="1521"/>
                    <a:pt x="3183" y="1268"/>
                  </a:cubicBezTo>
                  <a:cubicBezTo>
                    <a:pt x="3519" y="1112"/>
                    <a:pt x="3603" y="628"/>
                    <a:pt x="3429" y="329"/>
                  </a:cubicBezTo>
                  <a:cubicBezTo>
                    <a:pt x="3296" y="103"/>
                    <a:pt x="3080" y="0"/>
                    <a:pt x="2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a:off x="9706087" y="770598"/>
              <a:ext cx="97148" cy="265816"/>
            </a:xfrm>
            <a:custGeom>
              <a:avLst/>
              <a:gdLst/>
              <a:ahLst/>
              <a:cxnLst/>
              <a:rect l="l" t="t" r="r" b="b"/>
              <a:pathLst>
                <a:path w="3260" h="8920" extrusionOk="0">
                  <a:moveTo>
                    <a:pt x="2470" y="1"/>
                  </a:moveTo>
                  <a:cubicBezTo>
                    <a:pt x="2296" y="1"/>
                    <a:pt x="2124" y="62"/>
                    <a:pt x="2011" y="199"/>
                  </a:cubicBezTo>
                  <a:cubicBezTo>
                    <a:pt x="10" y="2637"/>
                    <a:pt x="1" y="6267"/>
                    <a:pt x="1978" y="8720"/>
                  </a:cubicBezTo>
                  <a:cubicBezTo>
                    <a:pt x="2089" y="8858"/>
                    <a:pt x="2260" y="8920"/>
                    <a:pt x="2435" y="8920"/>
                  </a:cubicBezTo>
                  <a:cubicBezTo>
                    <a:pt x="2626" y="8920"/>
                    <a:pt x="2821" y="8847"/>
                    <a:pt x="2948" y="8720"/>
                  </a:cubicBezTo>
                  <a:cubicBezTo>
                    <a:pt x="3233" y="8435"/>
                    <a:pt x="3180" y="8041"/>
                    <a:pt x="2948" y="7750"/>
                  </a:cubicBezTo>
                  <a:cubicBezTo>
                    <a:pt x="1478" y="5927"/>
                    <a:pt x="1494" y="2982"/>
                    <a:pt x="2981" y="1169"/>
                  </a:cubicBezTo>
                  <a:cubicBezTo>
                    <a:pt x="3215" y="882"/>
                    <a:pt x="3260" y="480"/>
                    <a:pt x="2981" y="199"/>
                  </a:cubicBezTo>
                  <a:cubicBezTo>
                    <a:pt x="2855" y="73"/>
                    <a:pt x="2661" y="1"/>
                    <a:pt x="2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a:off x="9635818" y="961616"/>
              <a:ext cx="126650" cy="159668"/>
            </a:xfrm>
            <a:custGeom>
              <a:avLst/>
              <a:gdLst/>
              <a:ahLst/>
              <a:cxnLst/>
              <a:rect l="l" t="t" r="r" b="b"/>
              <a:pathLst>
                <a:path w="4250" h="5358" extrusionOk="0">
                  <a:moveTo>
                    <a:pt x="925" y="1"/>
                  </a:moveTo>
                  <a:cubicBezTo>
                    <a:pt x="918" y="1"/>
                    <a:pt x="910" y="1"/>
                    <a:pt x="903" y="1"/>
                  </a:cubicBezTo>
                  <a:cubicBezTo>
                    <a:pt x="499" y="19"/>
                    <a:pt x="257" y="304"/>
                    <a:pt x="216" y="688"/>
                  </a:cubicBezTo>
                  <a:cubicBezTo>
                    <a:pt x="1" y="2718"/>
                    <a:pt x="1400" y="4721"/>
                    <a:pt x="3321" y="5331"/>
                  </a:cubicBezTo>
                  <a:cubicBezTo>
                    <a:pt x="3377" y="5349"/>
                    <a:pt x="3436" y="5358"/>
                    <a:pt x="3495" y="5358"/>
                  </a:cubicBezTo>
                  <a:cubicBezTo>
                    <a:pt x="3792" y="5358"/>
                    <a:pt x="4097" y="5145"/>
                    <a:pt x="4164" y="4851"/>
                  </a:cubicBezTo>
                  <a:cubicBezTo>
                    <a:pt x="4250" y="4477"/>
                    <a:pt x="4051" y="4125"/>
                    <a:pt x="3686" y="4008"/>
                  </a:cubicBezTo>
                  <a:cubicBezTo>
                    <a:pt x="3631" y="3991"/>
                    <a:pt x="3578" y="3973"/>
                    <a:pt x="3524" y="3954"/>
                  </a:cubicBezTo>
                  <a:cubicBezTo>
                    <a:pt x="3516" y="3951"/>
                    <a:pt x="3480" y="3936"/>
                    <a:pt x="3452" y="3926"/>
                  </a:cubicBezTo>
                  <a:lnTo>
                    <a:pt x="3452" y="3926"/>
                  </a:lnTo>
                  <a:cubicBezTo>
                    <a:pt x="3425" y="3913"/>
                    <a:pt x="3385" y="3895"/>
                    <a:pt x="3377" y="3891"/>
                  </a:cubicBezTo>
                  <a:cubicBezTo>
                    <a:pt x="3327" y="3866"/>
                    <a:pt x="3276" y="3840"/>
                    <a:pt x="3227" y="3813"/>
                  </a:cubicBezTo>
                  <a:cubicBezTo>
                    <a:pt x="3145" y="3768"/>
                    <a:pt x="3063" y="3721"/>
                    <a:pt x="2985" y="3671"/>
                  </a:cubicBezTo>
                  <a:cubicBezTo>
                    <a:pt x="2938" y="3639"/>
                    <a:pt x="2891" y="3606"/>
                    <a:pt x="2846" y="3575"/>
                  </a:cubicBezTo>
                  <a:cubicBezTo>
                    <a:pt x="2840" y="3570"/>
                    <a:pt x="2834" y="3566"/>
                    <a:pt x="2829" y="3563"/>
                  </a:cubicBezTo>
                  <a:lnTo>
                    <a:pt x="2829" y="3563"/>
                  </a:lnTo>
                  <a:cubicBezTo>
                    <a:pt x="2828" y="3562"/>
                    <a:pt x="2828" y="3562"/>
                    <a:pt x="2827" y="3561"/>
                  </a:cubicBezTo>
                  <a:cubicBezTo>
                    <a:pt x="2677" y="3434"/>
                    <a:pt x="2530" y="3304"/>
                    <a:pt x="2396" y="3157"/>
                  </a:cubicBezTo>
                  <a:cubicBezTo>
                    <a:pt x="2359" y="3116"/>
                    <a:pt x="2321" y="3073"/>
                    <a:pt x="2284" y="3030"/>
                  </a:cubicBezTo>
                  <a:cubicBezTo>
                    <a:pt x="2279" y="3025"/>
                    <a:pt x="2259" y="3000"/>
                    <a:pt x="2242" y="2978"/>
                  </a:cubicBezTo>
                  <a:lnTo>
                    <a:pt x="2242" y="2978"/>
                  </a:lnTo>
                  <a:cubicBezTo>
                    <a:pt x="2226" y="2955"/>
                    <a:pt x="2191" y="2908"/>
                    <a:pt x="2185" y="2900"/>
                  </a:cubicBezTo>
                  <a:cubicBezTo>
                    <a:pt x="2152" y="2853"/>
                    <a:pt x="2120" y="2806"/>
                    <a:pt x="2089" y="2759"/>
                  </a:cubicBezTo>
                  <a:cubicBezTo>
                    <a:pt x="1982" y="2591"/>
                    <a:pt x="1896" y="2416"/>
                    <a:pt x="1806" y="2238"/>
                  </a:cubicBezTo>
                  <a:cubicBezTo>
                    <a:pt x="1806" y="2237"/>
                    <a:pt x="1805" y="2236"/>
                    <a:pt x="1804" y="2235"/>
                  </a:cubicBezTo>
                  <a:lnTo>
                    <a:pt x="1804" y="2235"/>
                  </a:lnTo>
                  <a:cubicBezTo>
                    <a:pt x="1803" y="2230"/>
                    <a:pt x="1801" y="2225"/>
                    <a:pt x="1798" y="2219"/>
                  </a:cubicBezTo>
                  <a:cubicBezTo>
                    <a:pt x="1779" y="2166"/>
                    <a:pt x="1759" y="2113"/>
                    <a:pt x="1740" y="2060"/>
                  </a:cubicBezTo>
                  <a:cubicBezTo>
                    <a:pt x="1711" y="1971"/>
                    <a:pt x="1683" y="1881"/>
                    <a:pt x="1660" y="1791"/>
                  </a:cubicBezTo>
                  <a:cubicBezTo>
                    <a:pt x="1633" y="1690"/>
                    <a:pt x="1611" y="1590"/>
                    <a:pt x="1593" y="1489"/>
                  </a:cubicBezTo>
                  <a:cubicBezTo>
                    <a:pt x="1589" y="1460"/>
                    <a:pt x="1586" y="1438"/>
                    <a:pt x="1585" y="1426"/>
                  </a:cubicBezTo>
                  <a:lnTo>
                    <a:pt x="1585" y="1426"/>
                  </a:lnTo>
                  <a:cubicBezTo>
                    <a:pt x="1581" y="1387"/>
                    <a:pt x="1577" y="1347"/>
                    <a:pt x="1574" y="1307"/>
                  </a:cubicBezTo>
                  <a:cubicBezTo>
                    <a:pt x="1560" y="1100"/>
                    <a:pt x="1566" y="893"/>
                    <a:pt x="1588" y="688"/>
                  </a:cubicBezTo>
                  <a:cubicBezTo>
                    <a:pt x="1624" y="337"/>
                    <a:pt x="1263" y="1"/>
                    <a:pt x="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27"/>
          <p:cNvGrpSpPr/>
          <p:nvPr/>
        </p:nvGrpSpPr>
        <p:grpSpPr>
          <a:xfrm>
            <a:off x="168495" y="922388"/>
            <a:ext cx="775724" cy="519384"/>
            <a:chOff x="1968083" y="1868050"/>
            <a:chExt cx="775724" cy="519384"/>
          </a:xfrm>
        </p:grpSpPr>
        <p:sp>
          <p:nvSpPr>
            <p:cNvPr id="322" name="Google Shape;322;p27"/>
            <p:cNvSpPr/>
            <p:nvPr/>
          </p:nvSpPr>
          <p:spPr>
            <a:xfrm>
              <a:off x="1968083" y="1889745"/>
              <a:ext cx="283815" cy="288166"/>
            </a:xfrm>
            <a:custGeom>
              <a:avLst/>
              <a:gdLst/>
              <a:ahLst/>
              <a:cxnLst/>
              <a:rect l="l" t="t" r="r" b="b"/>
              <a:pathLst>
                <a:path w="9524" h="9670" extrusionOk="0">
                  <a:moveTo>
                    <a:pt x="5638" y="1421"/>
                  </a:moveTo>
                  <a:cubicBezTo>
                    <a:pt x="6794" y="1821"/>
                    <a:pt x="7707" y="2801"/>
                    <a:pt x="7981" y="4007"/>
                  </a:cubicBezTo>
                  <a:cubicBezTo>
                    <a:pt x="8274" y="5293"/>
                    <a:pt x="7761" y="6796"/>
                    <a:pt x="6664" y="7594"/>
                  </a:cubicBezTo>
                  <a:cubicBezTo>
                    <a:pt x="6047" y="8043"/>
                    <a:pt x="5234" y="8323"/>
                    <a:pt x="4439" y="8323"/>
                  </a:cubicBezTo>
                  <a:cubicBezTo>
                    <a:pt x="3822" y="8323"/>
                    <a:pt x="3217" y="8154"/>
                    <a:pt x="2723" y="7764"/>
                  </a:cubicBezTo>
                  <a:cubicBezTo>
                    <a:pt x="1613" y="6886"/>
                    <a:pt x="1463" y="5137"/>
                    <a:pt x="1843" y="3868"/>
                  </a:cubicBezTo>
                  <a:cubicBezTo>
                    <a:pt x="2062" y="3135"/>
                    <a:pt x="2505" y="2446"/>
                    <a:pt x="3137" y="2012"/>
                  </a:cubicBezTo>
                  <a:cubicBezTo>
                    <a:pt x="3659" y="1656"/>
                    <a:pt x="4289" y="1427"/>
                    <a:pt x="4895" y="1427"/>
                  </a:cubicBezTo>
                  <a:cubicBezTo>
                    <a:pt x="5006" y="1427"/>
                    <a:pt x="5117" y="1434"/>
                    <a:pt x="5226" y="1450"/>
                  </a:cubicBezTo>
                  <a:cubicBezTo>
                    <a:pt x="5275" y="1458"/>
                    <a:pt x="5324" y="1461"/>
                    <a:pt x="5373" y="1461"/>
                  </a:cubicBezTo>
                  <a:cubicBezTo>
                    <a:pt x="5465" y="1461"/>
                    <a:pt x="5555" y="1448"/>
                    <a:pt x="5638" y="1421"/>
                  </a:cubicBezTo>
                  <a:close/>
                  <a:moveTo>
                    <a:pt x="5576" y="1"/>
                  </a:moveTo>
                  <a:cubicBezTo>
                    <a:pt x="5453" y="1"/>
                    <a:pt x="5345" y="35"/>
                    <a:pt x="5253" y="92"/>
                  </a:cubicBezTo>
                  <a:lnTo>
                    <a:pt x="5253" y="92"/>
                  </a:lnTo>
                  <a:cubicBezTo>
                    <a:pt x="5148" y="85"/>
                    <a:pt x="5044" y="81"/>
                    <a:pt x="4940" y="81"/>
                  </a:cubicBezTo>
                  <a:cubicBezTo>
                    <a:pt x="3227" y="81"/>
                    <a:pt x="1618" y="1075"/>
                    <a:pt x="856" y="2653"/>
                  </a:cubicBezTo>
                  <a:cubicBezTo>
                    <a:pt x="1" y="4417"/>
                    <a:pt x="73" y="6726"/>
                    <a:pt x="1328" y="8291"/>
                  </a:cubicBezTo>
                  <a:cubicBezTo>
                    <a:pt x="2098" y="9251"/>
                    <a:pt x="3266" y="9670"/>
                    <a:pt x="4452" y="9670"/>
                  </a:cubicBezTo>
                  <a:cubicBezTo>
                    <a:pt x="5238" y="9670"/>
                    <a:pt x="6032" y="9486"/>
                    <a:pt x="6722" y="9154"/>
                  </a:cubicBezTo>
                  <a:cubicBezTo>
                    <a:pt x="8452" y="8322"/>
                    <a:pt x="9523" y="6431"/>
                    <a:pt x="9426" y="4524"/>
                  </a:cubicBezTo>
                  <a:cubicBezTo>
                    <a:pt x="9316" y="2414"/>
                    <a:pt x="7806" y="578"/>
                    <a:pt x="5770" y="28"/>
                  </a:cubicBezTo>
                  <a:cubicBezTo>
                    <a:pt x="5702" y="9"/>
                    <a:pt x="5637" y="1"/>
                    <a:pt x="5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a:off x="2235568" y="2115182"/>
              <a:ext cx="310188" cy="272253"/>
            </a:xfrm>
            <a:custGeom>
              <a:avLst/>
              <a:gdLst/>
              <a:ahLst/>
              <a:cxnLst/>
              <a:rect l="l" t="t" r="r" b="b"/>
              <a:pathLst>
                <a:path w="10409" h="9136" extrusionOk="0">
                  <a:moveTo>
                    <a:pt x="5133" y="1376"/>
                  </a:moveTo>
                  <a:cubicBezTo>
                    <a:pt x="5653" y="1376"/>
                    <a:pt x="6177" y="1472"/>
                    <a:pt x="6668" y="1659"/>
                  </a:cubicBezTo>
                  <a:cubicBezTo>
                    <a:pt x="6727" y="1681"/>
                    <a:pt x="6789" y="1692"/>
                    <a:pt x="6851" y="1692"/>
                  </a:cubicBezTo>
                  <a:cubicBezTo>
                    <a:pt x="6947" y="1692"/>
                    <a:pt x="7043" y="1666"/>
                    <a:pt x="7131" y="1622"/>
                  </a:cubicBezTo>
                  <a:lnTo>
                    <a:pt x="7131" y="1622"/>
                  </a:lnTo>
                  <a:cubicBezTo>
                    <a:pt x="8194" y="2424"/>
                    <a:pt x="8757" y="3838"/>
                    <a:pt x="8494" y="5119"/>
                  </a:cubicBezTo>
                  <a:cubicBezTo>
                    <a:pt x="8235" y="6393"/>
                    <a:pt x="7233" y="7766"/>
                    <a:pt x="5845" y="7766"/>
                  </a:cubicBezTo>
                  <a:cubicBezTo>
                    <a:pt x="5749" y="7766"/>
                    <a:pt x="5651" y="7760"/>
                    <a:pt x="5551" y="7746"/>
                  </a:cubicBezTo>
                  <a:cubicBezTo>
                    <a:pt x="4774" y="7641"/>
                    <a:pt x="3916" y="7418"/>
                    <a:pt x="3217" y="7059"/>
                  </a:cubicBezTo>
                  <a:cubicBezTo>
                    <a:pt x="2889" y="6891"/>
                    <a:pt x="2596" y="6690"/>
                    <a:pt x="2347" y="6419"/>
                  </a:cubicBezTo>
                  <a:cubicBezTo>
                    <a:pt x="2190" y="6245"/>
                    <a:pt x="2005" y="5950"/>
                    <a:pt x="1911" y="5722"/>
                  </a:cubicBezTo>
                  <a:cubicBezTo>
                    <a:pt x="1455" y="4621"/>
                    <a:pt x="1689" y="3244"/>
                    <a:pt x="2553" y="2385"/>
                  </a:cubicBezTo>
                  <a:cubicBezTo>
                    <a:pt x="3243" y="1699"/>
                    <a:pt x="4180" y="1376"/>
                    <a:pt x="5133" y="1376"/>
                  </a:cubicBezTo>
                  <a:close/>
                  <a:moveTo>
                    <a:pt x="5185" y="1"/>
                  </a:moveTo>
                  <a:cubicBezTo>
                    <a:pt x="4011" y="1"/>
                    <a:pt x="2838" y="386"/>
                    <a:pt x="1913" y="1122"/>
                  </a:cubicBezTo>
                  <a:cubicBezTo>
                    <a:pt x="543" y="2217"/>
                    <a:pt x="1" y="4143"/>
                    <a:pt x="496" y="5814"/>
                  </a:cubicBezTo>
                  <a:cubicBezTo>
                    <a:pt x="754" y="6684"/>
                    <a:pt x="1279" y="7406"/>
                    <a:pt x="2015" y="7935"/>
                  </a:cubicBezTo>
                  <a:cubicBezTo>
                    <a:pt x="2823" y="8515"/>
                    <a:pt x="3840" y="8786"/>
                    <a:pt x="4800" y="8995"/>
                  </a:cubicBezTo>
                  <a:cubicBezTo>
                    <a:pt x="5177" y="9077"/>
                    <a:pt x="5557" y="9136"/>
                    <a:pt x="5938" y="9136"/>
                  </a:cubicBezTo>
                  <a:cubicBezTo>
                    <a:pt x="6154" y="9136"/>
                    <a:pt x="6371" y="9117"/>
                    <a:pt x="6588" y="9073"/>
                  </a:cubicBezTo>
                  <a:cubicBezTo>
                    <a:pt x="7077" y="8974"/>
                    <a:pt x="7544" y="8732"/>
                    <a:pt x="7940" y="8431"/>
                  </a:cubicBezTo>
                  <a:cubicBezTo>
                    <a:pt x="8736" y="7826"/>
                    <a:pt x="9316" y="7018"/>
                    <a:pt x="9652" y="6077"/>
                  </a:cubicBezTo>
                  <a:cubicBezTo>
                    <a:pt x="10409" y="3954"/>
                    <a:pt x="9521" y="1587"/>
                    <a:pt x="7686" y="339"/>
                  </a:cubicBezTo>
                  <a:cubicBezTo>
                    <a:pt x="7588" y="273"/>
                    <a:pt x="7475" y="243"/>
                    <a:pt x="7361" y="243"/>
                  </a:cubicBezTo>
                  <a:cubicBezTo>
                    <a:pt x="7244" y="243"/>
                    <a:pt x="7125" y="274"/>
                    <a:pt x="7020" y="331"/>
                  </a:cubicBezTo>
                  <a:lnTo>
                    <a:pt x="7020" y="331"/>
                  </a:lnTo>
                  <a:cubicBezTo>
                    <a:pt x="6432" y="109"/>
                    <a:pt x="5808" y="1"/>
                    <a:pt x="5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a:off x="2177368" y="2087259"/>
              <a:ext cx="117978" cy="105045"/>
            </a:xfrm>
            <a:custGeom>
              <a:avLst/>
              <a:gdLst/>
              <a:ahLst/>
              <a:cxnLst/>
              <a:rect l="l" t="t" r="r" b="b"/>
              <a:pathLst>
                <a:path w="3959" h="3525" extrusionOk="0">
                  <a:moveTo>
                    <a:pt x="2003" y="1385"/>
                  </a:moveTo>
                  <a:cubicBezTo>
                    <a:pt x="2004" y="1385"/>
                    <a:pt x="2005" y="1386"/>
                    <a:pt x="2006" y="1386"/>
                  </a:cubicBezTo>
                  <a:lnTo>
                    <a:pt x="2003" y="1385"/>
                  </a:lnTo>
                  <a:close/>
                  <a:moveTo>
                    <a:pt x="1401" y="1456"/>
                  </a:moveTo>
                  <a:lnTo>
                    <a:pt x="1401" y="1456"/>
                  </a:lnTo>
                  <a:cubicBezTo>
                    <a:pt x="1399" y="1457"/>
                    <a:pt x="1398" y="1459"/>
                    <a:pt x="1396" y="1460"/>
                  </a:cubicBezTo>
                  <a:lnTo>
                    <a:pt x="1396" y="1460"/>
                  </a:lnTo>
                  <a:cubicBezTo>
                    <a:pt x="1398" y="1459"/>
                    <a:pt x="1399" y="1457"/>
                    <a:pt x="1401" y="1456"/>
                  </a:cubicBezTo>
                  <a:close/>
                  <a:moveTo>
                    <a:pt x="2461" y="1870"/>
                  </a:moveTo>
                  <a:cubicBezTo>
                    <a:pt x="2461" y="1871"/>
                    <a:pt x="2462" y="1873"/>
                    <a:pt x="2462" y="1875"/>
                  </a:cubicBezTo>
                  <a:lnTo>
                    <a:pt x="2462" y="1875"/>
                  </a:lnTo>
                  <a:cubicBezTo>
                    <a:pt x="2462" y="1873"/>
                    <a:pt x="2461" y="1871"/>
                    <a:pt x="2461" y="1870"/>
                  </a:cubicBezTo>
                  <a:close/>
                  <a:moveTo>
                    <a:pt x="2464" y="2271"/>
                  </a:moveTo>
                  <a:lnTo>
                    <a:pt x="2464" y="2271"/>
                  </a:lnTo>
                  <a:cubicBezTo>
                    <a:pt x="2464" y="2273"/>
                    <a:pt x="2463" y="2275"/>
                    <a:pt x="2463" y="2278"/>
                  </a:cubicBezTo>
                  <a:cubicBezTo>
                    <a:pt x="2463" y="2275"/>
                    <a:pt x="2464" y="2273"/>
                    <a:pt x="2464" y="2271"/>
                  </a:cubicBezTo>
                  <a:close/>
                  <a:moveTo>
                    <a:pt x="1807" y="1"/>
                  </a:moveTo>
                  <a:cubicBezTo>
                    <a:pt x="1670" y="1"/>
                    <a:pt x="1534" y="17"/>
                    <a:pt x="1395" y="39"/>
                  </a:cubicBezTo>
                  <a:cubicBezTo>
                    <a:pt x="978" y="102"/>
                    <a:pt x="570" y="322"/>
                    <a:pt x="277" y="627"/>
                  </a:cubicBezTo>
                  <a:cubicBezTo>
                    <a:pt x="29" y="886"/>
                    <a:pt x="0" y="1341"/>
                    <a:pt x="277" y="1597"/>
                  </a:cubicBezTo>
                  <a:cubicBezTo>
                    <a:pt x="416" y="1723"/>
                    <a:pt x="598" y="1792"/>
                    <a:pt x="778" y="1792"/>
                  </a:cubicBezTo>
                  <a:cubicBezTo>
                    <a:pt x="949" y="1792"/>
                    <a:pt x="1118" y="1730"/>
                    <a:pt x="1247" y="1597"/>
                  </a:cubicBezTo>
                  <a:cubicBezTo>
                    <a:pt x="1274" y="1568"/>
                    <a:pt x="1302" y="1541"/>
                    <a:pt x="1330" y="1516"/>
                  </a:cubicBezTo>
                  <a:lnTo>
                    <a:pt x="1330" y="1516"/>
                  </a:lnTo>
                  <a:cubicBezTo>
                    <a:pt x="1378" y="1484"/>
                    <a:pt x="1428" y="1456"/>
                    <a:pt x="1479" y="1430"/>
                  </a:cubicBezTo>
                  <a:lnTo>
                    <a:pt x="1479" y="1430"/>
                  </a:lnTo>
                  <a:cubicBezTo>
                    <a:pt x="1545" y="1407"/>
                    <a:pt x="1613" y="1389"/>
                    <a:pt x="1683" y="1375"/>
                  </a:cubicBezTo>
                  <a:lnTo>
                    <a:pt x="1683" y="1375"/>
                  </a:lnTo>
                  <a:cubicBezTo>
                    <a:pt x="1720" y="1372"/>
                    <a:pt x="1757" y="1371"/>
                    <a:pt x="1794" y="1371"/>
                  </a:cubicBezTo>
                  <a:cubicBezTo>
                    <a:pt x="1830" y="1371"/>
                    <a:pt x="1865" y="1372"/>
                    <a:pt x="1901" y="1375"/>
                  </a:cubicBezTo>
                  <a:lnTo>
                    <a:pt x="1901" y="1375"/>
                  </a:lnTo>
                  <a:cubicBezTo>
                    <a:pt x="1963" y="1388"/>
                    <a:pt x="2025" y="1404"/>
                    <a:pt x="2085" y="1424"/>
                  </a:cubicBezTo>
                  <a:lnTo>
                    <a:pt x="2085" y="1424"/>
                  </a:lnTo>
                  <a:cubicBezTo>
                    <a:pt x="2131" y="1447"/>
                    <a:pt x="2175" y="1473"/>
                    <a:pt x="2218" y="1500"/>
                  </a:cubicBezTo>
                  <a:lnTo>
                    <a:pt x="2218" y="1500"/>
                  </a:lnTo>
                  <a:cubicBezTo>
                    <a:pt x="2255" y="1533"/>
                    <a:pt x="2289" y="1568"/>
                    <a:pt x="2322" y="1604"/>
                  </a:cubicBezTo>
                  <a:lnTo>
                    <a:pt x="2322" y="1604"/>
                  </a:lnTo>
                  <a:cubicBezTo>
                    <a:pt x="2356" y="1655"/>
                    <a:pt x="2387" y="1708"/>
                    <a:pt x="2414" y="1763"/>
                  </a:cubicBezTo>
                  <a:lnTo>
                    <a:pt x="2414" y="1763"/>
                  </a:lnTo>
                  <a:cubicBezTo>
                    <a:pt x="2439" y="1831"/>
                    <a:pt x="2458" y="1902"/>
                    <a:pt x="2471" y="1973"/>
                  </a:cubicBezTo>
                  <a:lnTo>
                    <a:pt x="2471" y="1973"/>
                  </a:lnTo>
                  <a:cubicBezTo>
                    <a:pt x="2476" y="2046"/>
                    <a:pt x="2477" y="2119"/>
                    <a:pt x="2472" y="2192"/>
                  </a:cubicBezTo>
                  <a:lnTo>
                    <a:pt x="2472" y="2192"/>
                  </a:lnTo>
                  <a:cubicBezTo>
                    <a:pt x="2459" y="2250"/>
                    <a:pt x="2444" y="2307"/>
                    <a:pt x="2425" y="2363"/>
                  </a:cubicBezTo>
                  <a:lnTo>
                    <a:pt x="2425" y="2363"/>
                  </a:lnTo>
                  <a:cubicBezTo>
                    <a:pt x="2401" y="2410"/>
                    <a:pt x="2375" y="2455"/>
                    <a:pt x="2346" y="2498"/>
                  </a:cubicBezTo>
                  <a:cubicBezTo>
                    <a:pt x="2149" y="2799"/>
                    <a:pt x="2276" y="3271"/>
                    <a:pt x="2592" y="3437"/>
                  </a:cubicBezTo>
                  <a:cubicBezTo>
                    <a:pt x="2705" y="3497"/>
                    <a:pt x="2822" y="3525"/>
                    <a:pt x="2935" y="3525"/>
                  </a:cubicBezTo>
                  <a:cubicBezTo>
                    <a:pt x="3168" y="3525"/>
                    <a:pt x="3388" y="3406"/>
                    <a:pt x="3531" y="3191"/>
                  </a:cubicBezTo>
                  <a:cubicBezTo>
                    <a:pt x="3958" y="2541"/>
                    <a:pt x="3940" y="1638"/>
                    <a:pt x="3548" y="976"/>
                  </a:cubicBezTo>
                  <a:cubicBezTo>
                    <a:pt x="3349" y="644"/>
                    <a:pt x="3049" y="355"/>
                    <a:pt x="2693" y="201"/>
                  </a:cubicBezTo>
                  <a:cubicBezTo>
                    <a:pt x="2455" y="98"/>
                    <a:pt x="2250" y="45"/>
                    <a:pt x="1993" y="12"/>
                  </a:cubicBezTo>
                  <a:cubicBezTo>
                    <a:pt x="1930" y="4"/>
                    <a:pt x="1868" y="1"/>
                    <a:pt x="1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a:off x="2023868" y="1868050"/>
              <a:ext cx="374228" cy="100813"/>
            </a:xfrm>
            <a:custGeom>
              <a:avLst/>
              <a:gdLst/>
              <a:ahLst/>
              <a:cxnLst/>
              <a:rect l="l" t="t" r="r" b="b"/>
              <a:pathLst>
                <a:path w="12558" h="3383" extrusionOk="0">
                  <a:moveTo>
                    <a:pt x="8035" y="1"/>
                  </a:moveTo>
                  <a:cubicBezTo>
                    <a:pt x="6554" y="1"/>
                    <a:pt x="5041" y="320"/>
                    <a:pt x="3625" y="652"/>
                  </a:cubicBezTo>
                  <a:cubicBezTo>
                    <a:pt x="2596" y="892"/>
                    <a:pt x="1579" y="1191"/>
                    <a:pt x="582" y="1538"/>
                  </a:cubicBezTo>
                  <a:cubicBezTo>
                    <a:pt x="233" y="1661"/>
                    <a:pt x="1" y="2008"/>
                    <a:pt x="102" y="2381"/>
                  </a:cubicBezTo>
                  <a:cubicBezTo>
                    <a:pt x="180" y="2663"/>
                    <a:pt x="467" y="2892"/>
                    <a:pt x="764" y="2892"/>
                  </a:cubicBezTo>
                  <a:cubicBezTo>
                    <a:pt x="825" y="2892"/>
                    <a:pt x="887" y="2882"/>
                    <a:pt x="947" y="2861"/>
                  </a:cubicBezTo>
                  <a:cubicBezTo>
                    <a:pt x="2936" y="2167"/>
                    <a:pt x="5038" y="1618"/>
                    <a:pt x="7144" y="1427"/>
                  </a:cubicBezTo>
                  <a:cubicBezTo>
                    <a:pt x="7490" y="1395"/>
                    <a:pt x="7845" y="1372"/>
                    <a:pt x="8199" y="1372"/>
                  </a:cubicBezTo>
                  <a:cubicBezTo>
                    <a:pt x="8785" y="1372"/>
                    <a:pt x="9370" y="1435"/>
                    <a:pt x="9921" y="1626"/>
                  </a:cubicBezTo>
                  <a:cubicBezTo>
                    <a:pt x="10563" y="1846"/>
                    <a:pt x="11074" y="2241"/>
                    <a:pt x="11178" y="2883"/>
                  </a:cubicBezTo>
                  <a:cubicBezTo>
                    <a:pt x="11225" y="3191"/>
                    <a:pt x="11554" y="3383"/>
                    <a:pt x="11854" y="3383"/>
                  </a:cubicBezTo>
                  <a:cubicBezTo>
                    <a:pt x="11911" y="3383"/>
                    <a:pt x="11968" y="3376"/>
                    <a:pt x="12021" y="3361"/>
                  </a:cubicBezTo>
                  <a:cubicBezTo>
                    <a:pt x="12411" y="3256"/>
                    <a:pt x="12558" y="2885"/>
                    <a:pt x="12499" y="2518"/>
                  </a:cubicBezTo>
                  <a:cubicBezTo>
                    <a:pt x="12249" y="943"/>
                    <a:pt x="10547" y="238"/>
                    <a:pt x="9148" y="67"/>
                  </a:cubicBezTo>
                  <a:cubicBezTo>
                    <a:pt x="8780" y="21"/>
                    <a:pt x="8409" y="1"/>
                    <a:pt x="8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a:off x="2485143" y="2238405"/>
              <a:ext cx="258664" cy="95598"/>
            </a:xfrm>
            <a:custGeom>
              <a:avLst/>
              <a:gdLst/>
              <a:ahLst/>
              <a:cxnLst/>
              <a:rect l="l" t="t" r="r" b="b"/>
              <a:pathLst>
                <a:path w="8680" h="3208" extrusionOk="0">
                  <a:moveTo>
                    <a:pt x="5940" y="0"/>
                  </a:moveTo>
                  <a:cubicBezTo>
                    <a:pt x="5830" y="0"/>
                    <a:pt x="5720" y="4"/>
                    <a:pt x="5611" y="12"/>
                  </a:cubicBezTo>
                  <a:cubicBezTo>
                    <a:pt x="3900" y="135"/>
                    <a:pt x="2180" y="596"/>
                    <a:pt x="584" y="1210"/>
                  </a:cubicBezTo>
                  <a:cubicBezTo>
                    <a:pt x="238" y="1343"/>
                    <a:pt x="0" y="1671"/>
                    <a:pt x="106" y="2054"/>
                  </a:cubicBezTo>
                  <a:cubicBezTo>
                    <a:pt x="180" y="2326"/>
                    <a:pt x="471" y="2567"/>
                    <a:pt x="765" y="2567"/>
                  </a:cubicBezTo>
                  <a:cubicBezTo>
                    <a:pt x="827" y="2567"/>
                    <a:pt x="889" y="2557"/>
                    <a:pt x="949" y="2534"/>
                  </a:cubicBezTo>
                  <a:cubicBezTo>
                    <a:pt x="2251" y="2032"/>
                    <a:pt x="3603" y="1667"/>
                    <a:pt x="4981" y="1458"/>
                  </a:cubicBezTo>
                  <a:cubicBezTo>
                    <a:pt x="5282" y="1412"/>
                    <a:pt x="5618" y="1357"/>
                    <a:pt x="5946" y="1357"/>
                  </a:cubicBezTo>
                  <a:cubicBezTo>
                    <a:pt x="6204" y="1357"/>
                    <a:pt x="6457" y="1391"/>
                    <a:pt x="6685" y="1492"/>
                  </a:cubicBezTo>
                  <a:cubicBezTo>
                    <a:pt x="6884" y="1579"/>
                    <a:pt x="6980" y="1677"/>
                    <a:pt x="7079" y="1849"/>
                  </a:cubicBezTo>
                  <a:cubicBezTo>
                    <a:pt x="7110" y="1901"/>
                    <a:pt x="7149" y="1993"/>
                    <a:pt x="7155" y="2028"/>
                  </a:cubicBezTo>
                  <a:cubicBezTo>
                    <a:pt x="7154" y="2022"/>
                    <a:pt x="7153" y="2019"/>
                    <a:pt x="7152" y="2019"/>
                  </a:cubicBezTo>
                  <a:lnTo>
                    <a:pt x="7152" y="2019"/>
                  </a:lnTo>
                  <a:cubicBezTo>
                    <a:pt x="7149" y="2019"/>
                    <a:pt x="7154" y="2100"/>
                    <a:pt x="7156" y="2141"/>
                  </a:cubicBezTo>
                  <a:lnTo>
                    <a:pt x="7156" y="2141"/>
                  </a:lnTo>
                  <a:cubicBezTo>
                    <a:pt x="7156" y="2135"/>
                    <a:pt x="7155" y="2133"/>
                    <a:pt x="7153" y="2133"/>
                  </a:cubicBezTo>
                  <a:cubicBezTo>
                    <a:pt x="7147" y="2133"/>
                    <a:pt x="7136" y="2198"/>
                    <a:pt x="7144" y="2198"/>
                  </a:cubicBezTo>
                  <a:cubicBezTo>
                    <a:pt x="7146" y="2198"/>
                    <a:pt x="7150" y="2193"/>
                    <a:pt x="7155" y="2180"/>
                  </a:cubicBezTo>
                  <a:lnTo>
                    <a:pt x="7155" y="2180"/>
                  </a:lnTo>
                  <a:cubicBezTo>
                    <a:pt x="7005" y="2518"/>
                    <a:pt x="7058" y="2918"/>
                    <a:pt x="7401" y="3119"/>
                  </a:cubicBezTo>
                  <a:cubicBezTo>
                    <a:pt x="7501" y="3178"/>
                    <a:pt x="7624" y="3207"/>
                    <a:pt x="7749" y="3207"/>
                  </a:cubicBezTo>
                  <a:cubicBezTo>
                    <a:pt x="7991" y="3207"/>
                    <a:pt x="8240" y="3097"/>
                    <a:pt x="8340" y="2873"/>
                  </a:cubicBezTo>
                  <a:cubicBezTo>
                    <a:pt x="8679" y="2114"/>
                    <a:pt x="8502" y="1290"/>
                    <a:pt x="7914" y="701"/>
                  </a:cubicBezTo>
                  <a:cubicBezTo>
                    <a:pt x="7395" y="178"/>
                    <a:pt x="6658" y="0"/>
                    <a:pt x="5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27"/>
          <p:cNvSpPr/>
          <p:nvPr/>
        </p:nvSpPr>
        <p:spPr>
          <a:xfrm rot="19932449">
            <a:off x="8485818" y="2233928"/>
            <a:ext cx="554805" cy="631547"/>
          </a:xfrm>
          <a:custGeom>
            <a:avLst/>
            <a:gdLst/>
            <a:ahLst/>
            <a:cxnLst/>
            <a:rect l="l" t="t" r="r" b="b"/>
            <a:pathLst>
              <a:path w="19758" h="22491" extrusionOk="0">
                <a:moveTo>
                  <a:pt x="9662" y="11445"/>
                </a:moveTo>
                <a:cubicBezTo>
                  <a:pt x="9886" y="11445"/>
                  <a:pt x="10109" y="11465"/>
                  <a:pt x="10323" y="11512"/>
                </a:cubicBezTo>
                <a:lnTo>
                  <a:pt x="10323" y="11512"/>
                </a:lnTo>
                <a:cubicBezTo>
                  <a:pt x="10250" y="11525"/>
                  <a:pt x="10179" y="11531"/>
                  <a:pt x="10098" y="11531"/>
                </a:cubicBezTo>
                <a:cubicBezTo>
                  <a:pt x="10029" y="11531"/>
                  <a:pt x="9953" y="11527"/>
                  <a:pt x="9865" y="11520"/>
                </a:cubicBezTo>
                <a:cubicBezTo>
                  <a:pt x="9759" y="11512"/>
                  <a:pt x="9648" y="11487"/>
                  <a:pt x="9534" y="11447"/>
                </a:cubicBezTo>
                <a:lnTo>
                  <a:pt x="9534" y="11447"/>
                </a:lnTo>
                <a:cubicBezTo>
                  <a:pt x="9577" y="11445"/>
                  <a:pt x="9619" y="11445"/>
                  <a:pt x="9662" y="11445"/>
                </a:cubicBezTo>
                <a:close/>
                <a:moveTo>
                  <a:pt x="19121" y="1"/>
                </a:moveTo>
                <a:cubicBezTo>
                  <a:pt x="19105" y="1"/>
                  <a:pt x="19089" y="2"/>
                  <a:pt x="19073" y="3"/>
                </a:cubicBezTo>
                <a:cubicBezTo>
                  <a:pt x="15626" y="337"/>
                  <a:pt x="11930" y="852"/>
                  <a:pt x="9262" y="3272"/>
                </a:cubicBezTo>
                <a:cubicBezTo>
                  <a:pt x="8110" y="4316"/>
                  <a:pt x="7185" y="5698"/>
                  <a:pt x="6822" y="7221"/>
                </a:cubicBezTo>
                <a:cubicBezTo>
                  <a:pt x="6553" y="8346"/>
                  <a:pt x="6581" y="9577"/>
                  <a:pt x="7014" y="10646"/>
                </a:cubicBezTo>
                <a:lnTo>
                  <a:pt x="7014" y="10646"/>
                </a:lnTo>
                <a:cubicBezTo>
                  <a:pt x="6772" y="10738"/>
                  <a:pt x="6534" y="10837"/>
                  <a:pt x="6303" y="10940"/>
                </a:cubicBezTo>
                <a:cubicBezTo>
                  <a:pt x="4421" y="11782"/>
                  <a:pt x="2368" y="13019"/>
                  <a:pt x="1906" y="15195"/>
                </a:cubicBezTo>
                <a:cubicBezTo>
                  <a:pt x="1735" y="16000"/>
                  <a:pt x="1798" y="16857"/>
                  <a:pt x="2177" y="17575"/>
                </a:cubicBezTo>
                <a:lnTo>
                  <a:pt x="2177" y="17575"/>
                </a:lnTo>
                <a:cubicBezTo>
                  <a:pt x="820" y="18592"/>
                  <a:pt x="0" y="20243"/>
                  <a:pt x="255" y="21991"/>
                </a:cubicBezTo>
                <a:cubicBezTo>
                  <a:pt x="299" y="22299"/>
                  <a:pt x="634" y="22490"/>
                  <a:pt x="933" y="22490"/>
                </a:cubicBezTo>
                <a:cubicBezTo>
                  <a:pt x="990" y="22490"/>
                  <a:pt x="1046" y="22483"/>
                  <a:pt x="1098" y="22469"/>
                </a:cubicBezTo>
                <a:cubicBezTo>
                  <a:pt x="1492" y="22362"/>
                  <a:pt x="1631" y="21993"/>
                  <a:pt x="1576" y="21626"/>
                </a:cubicBezTo>
                <a:cubicBezTo>
                  <a:pt x="1498" y="21087"/>
                  <a:pt x="1648" y="20418"/>
                  <a:pt x="1929" y="19897"/>
                </a:cubicBezTo>
                <a:cubicBezTo>
                  <a:pt x="2216" y="19370"/>
                  <a:pt x="2611" y="18926"/>
                  <a:pt x="3093" y="18593"/>
                </a:cubicBezTo>
                <a:lnTo>
                  <a:pt x="3093" y="18593"/>
                </a:lnTo>
                <a:cubicBezTo>
                  <a:pt x="3574" y="18918"/>
                  <a:pt x="4159" y="19108"/>
                  <a:pt x="4733" y="19108"/>
                </a:cubicBezTo>
                <a:cubicBezTo>
                  <a:pt x="4821" y="19108"/>
                  <a:pt x="4908" y="19104"/>
                  <a:pt x="4995" y="19094"/>
                </a:cubicBezTo>
                <a:cubicBezTo>
                  <a:pt x="5485" y="19044"/>
                  <a:pt x="5936" y="18868"/>
                  <a:pt x="6311" y="18544"/>
                </a:cubicBezTo>
                <a:cubicBezTo>
                  <a:pt x="6842" y="18085"/>
                  <a:pt x="6896" y="17274"/>
                  <a:pt x="6256" y="16879"/>
                </a:cubicBezTo>
                <a:cubicBezTo>
                  <a:pt x="5899" y="16661"/>
                  <a:pt x="5415" y="16606"/>
                  <a:pt x="4990" y="16606"/>
                </a:cubicBezTo>
                <a:cubicBezTo>
                  <a:pt x="4937" y="16606"/>
                  <a:pt x="4884" y="16607"/>
                  <a:pt x="4833" y="16608"/>
                </a:cubicBezTo>
                <a:cubicBezTo>
                  <a:pt x="4361" y="16622"/>
                  <a:pt x="3883" y="16710"/>
                  <a:pt x="3440" y="16879"/>
                </a:cubicBezTo>
                <a:cubicBezTo>
                  <a:pt x="3415" y="16889"/>
                  <a:pt x="3390" y="16899"/>
                  <a:pt x="3365" y="16909"/>
                </a:cubicBezTo>
                <a:lnTo>
                  <a:pt x="3365" y="16909"/>
                </a:lnTo>
                <a:cubicBezTo>
                  <a:pt x="3124" y="16428"/>
                  <a:pt x="3140" y="15806"/>
                  <a:pt x="3305" y="15263"/>
                </a:cubicBezTo>
                <a:cubicBezTo>
                  <a:pt x="3770" y="13739"/>
                  <a:pt x="5323" y="12912"/>
                  <a:pt x="6676" y="12273"/>
                </a:cubicBezTo>
                <a:cubicBezTo>
                  <a:pt x="7014" y="12113"/>
                  <a:pt x="7370" y="11960"/>
                  <a:pt x="7732" y="11831"/>
                </a:cubicBezTo>
                <a:lnTo>
                  <a:pt x="7732" y="11831"/>
                </a:lnTo>
                <a:cubicBezTo>
                  <a:pt x="8326" y="12517"/>
                  <a:pt x="9200" y="12885"/>
                  <a:pt x="10059" y="12885"/>
                </a:cubicBezTo>
                <a:cubicBezTo>
                  <a:pt x="10901" y="12885"/>
                  <a:pt x="11729" y="12532"/>
                  <a:pt x="12265" y="11778"/>
                </a:cubicBezTo>
                <a:cubicBezTo>
                  <a:pt x="12423" y="11553"/>
                  <a:pt x="12377" y="11124"/>
                  <a:pt x="12158" y="10946"/>
                </a:cubicBezTo>
                <a:cubicBezTo>
                  <a:pt x="11397" y="10329"/>
                  <a:pt x="10532" y="10094"/>
                  <a:pt x="9644" y="10094"/>
                </a:cubicBezTo>
                <a:cubicBezTo>
                  <a:pt x="9205" y="10094"/>
                  <a:pt x="8760" y="10152"/>
                  <a:pt x="8318" y="10249"/>
                </a:cubicBezTo>
                <a:lnTo>
                  <a:pt x="8318" y="10249"/>
                </a:lnTo>
                <a:cubicBezTo>
                  <a:pt x="7913" y="9362"/>
                  <a:pt x="7947" y="8289"/>
                  <a:pt x="8196" y="7384"/>
                </a:cubicBezTo>
                <a:cubicBezTo>
                  <a:pt x="8924" y="4750"/>
                  <a:pt x="11371" y="3048"/>
                  <a:pt x="13895" y="2273"/>
                </a:cubicBezTo>
                <a:cubicBezTo>
                  <a:pt x="15577" y="1756"/>
                  <a:pt x="17328" y="1545"/>
                  <a:pt x="19073" y="1375"/>
                </a:cubicBezTo>
                <a:cubicBezTo>
                  <a:pt x="19442" y="1340"/>
                  <a:pt x="19758" y="1086"/>
                  <a:pt x="19758" y="690"/>
                </a:cubicBezTo>
                <a:cubicBezTo>
                  <a:pt x="19758" y="362"/>
                  <a:pt x="19470" y="1"/>
                  <a:pt x="19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p:cNvSpPr txBox="1"/>
          <p:nvPr/>
        </p:nvSpPr>
        <p:spPr>
          <a:xfrm>
            <a:off x="0" y="1416445"/>
            <a:ext cx="9144000" cy="2041456"/>
          </a:xfrm>
          <a:prstGeom prst="rect">
            <a:avLst/>
          </a:prstGeom>
          <a:noFill/>
        </p:spPr>
        <p:txBody>
          <a:bodyPr wrap="square" rtlCol="0">
            <a:spAutoFit/>
          </a:bodyPr>
          <a:lstStyle/>
          <a:p>
            <a:pPr algn="ctr">
              <a:lnSpc>
                <a:spcPct val="150000"/>
              </a:lnSpc>
            </a:pPr>
            <a:r>
              <a:rPr lang="en-US" sz="4500" b="1" smtClean="0">
                <a:solidFill>
                  <a:schemeClr val="accent1">
                    <a:lumMod val="50000"/>
                  </a:schemeClr>
                </a:solidFill>
              </a:rPr>
              <a:t>CHÀO MỪNG CẢ LỚP </a:t>
            </a:r>
          </a:p>
          <a:p>
            <a:pPr algn="ctr">
              <a:lnSpc>
                <a:spcPct val="150000"/>
              </a:lnSpc>
            </a:pPr>
            <a:r>
              <a:rPr lang="en-US" sz="4500" b="1" smtClean="0">
                <a:solidFill>
                  <a:schemeClr val="accent1">
                    <a:lumMod val="50000"/>
                  </a:schemeClr>
                </a:solidFill>
              </a:rPr>
              <a:t>ĐẾN BUỔI HỌC MỚI!</a:t>
            </a:r>
            <a:endParaRPr lang="en-US" sz="4500" b="1">
              <a:solidFill>
                <a:schemeClr val="accent1">
                  <a:lumMod val="50000"/>
                </a:schemeClr>
              </a:solidFill>
            </a:endParaRPr>
          </a:p>
        </p:txBody>
      </p:sp>
    </p:spTree>
    <p:extLst>
      <p:ext uri="{BB962C8B-B14F-4D97-AF65-F5344CB8AC3E}">
        <p14:creationId xmlns:p14="http://schemas.microsoft.com/office/powerpoint/2010/main" val="864446376"/>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6141"/>
            <a:ext cx="5303520" cy="524256"/>
            <a:chOff x="0" y="266141"/>
            <a:chExt cx="5303520" cy="524256"/>
          </a:xfrm>
        </p:grpSpPr>
        <p:sp>
          <p:nvSpPr>
            <p:cNvPr id="4" name="Pentagon 3"/>
            <p:cNvSpPr/>
            <p:nvPr/>
          </p:nvSpPr>
          <p:spPr>
            <a:xfrm>
              <a:off x="0" y="266141"/>
              <a:ext cx="1877568" cy="524256"/>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t>Nhóm 1, 2</a:t>
              </a:r>
              <a:endParaRPr lang="en-US" sz="2200" b="1"/>
            </a:p>
          </p:txBody>
        </p:sp>
        <p:sp>
          <p:nvSpPr>
            <p:cNvPr id="5" name="TextBox 4"/>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1:</a:t>
              </a:r>
            </a:p>
          </p:txBody>
        </p:sp>
      </p:grpSp>
      <p:sp>
        <p:nvSpPr>
          <p:cNvPr id="6" name="TextBox 5"/>
          <p:cNvSpPr txBox="1"/>
          <p:nvPr/>
        </p:nvSpPr>
        <p:spPr>
          <a:xfrm>
            <a:off x="335279" y="906221"/>
            <a:ext cx="5565649" cy="3485570"/>
          </a:xfrm>
          <a:prstGeom prst="rect">
            <a:avLst/>
          </a:prstGeom>
          <a:noFill/>
        </p:spPr>
        <p:txBody>
          <a:bodyPr wrap="square" rtlCol="0">
            <a:spAutoFit/>
          </a:bodyPr>
          <a:lstStyle/>
          <a:p>
            <a:pPr algn="just">
              <a:lnSpc>
                <a:spcPct val="150000"/>
              </a:lnSpc>
            </a:pPr>
            <a:r>
              <a:rPr lang="vi-VN" sz="2100"/>
              <a:t>T rất đau buồn vì sự ra đi đột ngột của bà nội. Từ nhỏ, T được bà chăm sóc, chỉ bảo. Lớn lên, bạn vẫn rất gần gũi và thường hay chia sẻ, tâm sự với bà. Giờ không còn bà ở bên cạnh, T không chấp nhận được sự thật này, bạn thường nhốt mình trong phòng, khóc và chìm đắm trong sự đau buồn.</a:t>
            </a:r>
          </a:p>
        </p:txBody>
      </p:sp>
      <p:pic>
        <p:nvPicPr>
          <p:cNvPr id="4098" name="Picture 2" descr="https://inkythuatso.com/uploads/thumbnails/800/2022/05/2542506-09-09-49-09.jpg"/>
          <p:cNvPicPr>
            <a:picLocks noChangeAspect="1" noChangeArrowheads="1"/>
          </p:cNvPicPr>
          <p:nvPr/>
        </p:nvPicPr>
        <p:blipFill rotWithShape="1">
          <a:blip r:embed="rId2">
            <a:extLst>
              <a:ext uri="{28A0092B-C50C-407E-A947-70E740481C1C}">
                <a14:useLocalDpi xmlns:a14="http://schemas.microsoft.com/office/drawing/2010/main" val="0"/>
              </a:ext>
            </a:extLst>
          </a:blip>
          <a:srcRect t="8646" b="5050"/>
          <a:stretch/>
        </p:blipFill>
        <p:spPr bwMode="auto">
          <a:xfrm>
            <a:off x="6210300" y="266141"/>
            <a:ext cx="2656239" cy="4077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58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6141"/>
            <a:ext cx="5303520" cy="524256"/>
            <a:chOff x="0" y="266141"/>
            <a:chExt cx="5303520" cy="524256"/>
          </a:xfrm>
        </p:grpSpPr>
        <p:sp>
          <p:nvSpPr>
            <p:cNvPr id="4" name="Pentagon 3"/>
            <p:cNvSpPr/>
            <p:nvPr/>
          </p:nvSpPr>
          <p:spPr>
            <a:xfrm>
              <a:off x="0" y="266141"/>
              <a:ext cx="1877568" cy="524256"/>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t>Nhóm 3, 4</a:t>
              </a:r>
              <a:endParaRPr lang="en-US" sz="2200" b="1"/>
            </a:p>
          </p:txBody>
        </p:sp>
        <p:sp>
          <p:nvSpPr>
            <p:cNvPr id="5" name="TextBox 4"/>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2:</a:t>
              </a:r>
            </a:p>
          </p:txBody>
        </p:sp>
      </p:grpSp>
      <p:sp>
        <p:nvSpPr>
          <p:cNvPr id="6" name="TextBox 5"/>
          <p:cNvSpPr txBox="1"/>
          <p:nvPr/>
        </p:nvSpPr>
        <p:spPr>
          <a:xfrm>
            <a:off x="335279" y="880821"/>
            <a:ext cx="5062221" cy="3647152"/>
          </a:xfrm>
          <a:prstGeom prst="rect">
            <a:avLst/>
          </a:prstGeom>
          <a:noFill/>
        </p:spPr>
        <p:txBody>
          <a:bodyPr wrap="square" rtlCol="0">
            <a:spAutoFit/>
          </a:bodyPr>
          <a:lstStyle/>
          <a:p>
            <a:pPr algn="just">
              <a:lnSpc>
                <a:spcPct val="150000"/>
              </a:lnSpc>
            </a:pPr>
            <a:r>
              <a:rPr lang="vi-VN" sz="2200"/>
              <a:t>Do hậu quả của trận lũ quét, gia đình V phải sơ tán đến nơi ở tạm. Mặc dù được chính quyền hỗ trợ nhưng cuộc sống của gia đình V vẫn chịu ảnh hưởng nặng nề, giao thông gián đoạn, tài sản bị cuốn đi, việc học tập và sinh hoạt đều gặp nhiều khó khăn.</a:t>
            </a:r>
          </a:p>
        </p:txBody>
      </p:sp>
      <p:pic>
        <p:nvPicPr>
          <p:cNvPr id="10242" name="Picture 2" descr="https://toquoc.mediacdn.vn/280518851207290880/2022/10/13/3107363922385994954887885476443007486835054n-16656303056462146863787.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33" r="41200"/>
          <a:stretch/>
        </p:blipFill>
        <p:spPr bwMode="auto">
          <a:xfrm>
            <a:off x="5815585" y="312825"/>
            <a:ext cx="2999232" cy="3972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03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6141"/>
            <a:ext cx="5303520" cy="524256"/>
            <a:chOff x="0" y="266141"/>
            <a:chExt cx="5303520" cy="524256"/>
          </a:xfrm>
        </p:grpSpPr>
        <p:sp>
          <p:nvSpPr>
            <p:cNvPr id="4" name="Pentagon 3"/>
            <p:cNvSpPr/>
            <p:nvPr/>
          </p:nvSpPr>
          <p:spPr>
            <a:xfrm>
              <a:off x="0" y="266141"/>
              <a:ext cx="1877568" cy="524256"/>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t>Nhóm 5, 6</a:t>
              </a:r>
              <a:endParaRPr lang="en-US" sz="2200" b="1"/>
            </a:p>
          </p:txBody>
        </p:sp>
        <p:sp>
          <p:nvSpPr>
            <p:cNvPr id="5" name="TextBox 4"/>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smtClean="0"/>
                <a:t>3</a:t>
              </a:r>
              <a:r>
                <a:rPr lang="vi-VN" sz="2200" b="1" smtClean="0"/>
                <a:t>:</a:t>
              </a:r>
              <a:endParaRPr lang="vi-VN" sz="2200" b="1"/>
            </a:p>
          </p:txBody>
        </p:sp>
      </p:grpSp>
      <p:sp>
        <p:nvSpPr>
          <p:cNvPr id="6" name="TextBox 5"/>
          <p:cNvSpPr txBox="1"/>
          <p:nvPr/>
        </p:nvSpPr>
        <p:spPr>
          <a:xfrm>
            <a:off x="335279" y="880821"/>
            <a:ext cx="4419601" cy="3647152"/>
          </a:xfrm>
          <a:prstGeom prst="rect">
            <a:avLst/>
          </a:prstGeom>
          <a:noFill/>
        </p:spPr>
        <p:txBody>
          <a:bodyPr wrap="square" rtlCol="0">
            <a:spAutoFit/>
          </a:bodyPr>
          <a:lstStyle/>
          <a:p>
            <a:pPr algn="just">
              <a:lnSpc>
                <a:spcPct val="150000"/>
              </a:lnSpc>
            </a:pPr>
            <a:r>
              <a:rPr lang="vi-VN" sz="2200"/>
              <a:t>Anh K ước mơ trở thành nghệ sĩ piano và đã đạt được nhiều giải thưởng. Nhưng không may, một tai nạn xảy ra khiến anh bị chấn thương ở tay và không thể chơi đàn được nữa. Anh K rất buồn và lo lắng cho tương lai của mình.</a:t>
            </a:r>
          </a:p>
        </p:txBody>
      </p:sp>
      <p:pic>
        <p:nvPicPr>
          <p:cNvPr id="11266" name="Picture 2" descr="https://www.vinmec.com/static/uploads/20210928_043908_553425_chan_thuong_co_tay_max_1800x1800_jpg_52dd205946.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50" r="9827"/>
          <a:stretch/>
        </p:blipFill>
        <p:spPr bwMode="auto">
          <a:xfrm>
            <a:off x="4986527" y="975360"/>
            <a:ext cx="3873613" cy="3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0704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additive="base">
                                        <p:cTn id="17" dur="500" fill="hold"/>
                                        <p:tgtEl>
                                          <p:spTgt spid="11266"/>
                                        </p:tgtEl>
                                        <p:attrNameLst>
                                          <p:attrName>ppt_x</p:attrName>
                                        </p:attrNameLst>
                                      </p:cBhvr>
                                      <p:tavLst>
                                        <p:tav tm="0">
                                          <p:val>
                                            <p:strVal val="#ppt_x"/>
                                          </p:val>
                                        </p:tav>
                                        <p:tav tm="100000">
                                          <p:val>
                                            <p:strVal val="#ppt_x"/>
                                          </p:val>
                                        </p:tav>
                                      </p:tavLst>
                                    </p:anim>
                                    <p:anim calcmode="lin" valueType="num">
                                      <p:cBhvr additive="base">
                                        <p:cTn id="1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 y="109303"/>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a. Nêu ý kiến về các trường hợp thích nghi với thay đổi</a:t>
            </a:r>
          </a:p>
        </p:txBody>
      </p:sp>
      <p:sp>
        <p:nvSpPr>
          <p:cNvPr id="16" name="Rounded Rectangle 15"/>
          <p:cNvSpPr/>
          <p:nvPr/>
        </p:nvSpPr>
        <p:spPr>
          <a:xfrm>
            <a:off x="3204430" y="890101"/>
            <a:ext cx="2105286" cy="557305"/>
          </a:xfrm>
          <a:prstGeom prst="roundRect">
            <a:avLst>
              <a:gd name="adj" fmla="val 21042"/>
            </a:avLst>
          </a:prstGeom>
          <a:solidFill>
            <a:srgbClr val="B2D8D1"/>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000" b="1" noProof="0" smtClean="0">
                <a:latin typeface="Arial" panose="020B0604020202020204" pitchFamily="34" charset="0"/>
                <a:cs typeface="Arial" panose="020B0604020202020204" pitchFamily="34" charset="0"/>
              </a:rPr>
              <a:t>Trường hợp 1</a:t>
            </a:r>
            <a:endParaRPr kumimoji="0" lang="en-US" sz="2000" b="1"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7" name="Google Shape;3209;p151"/>
          <p:cNvSpPr/>
          <p:nvPr/>
        </p:nvSpPr>
        <p:spPr>
          <a:xfrm>
            <a:off x="889977" y="1782077"/>
            <a:ext cx="203610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Thay đổi</a:t>
            </a:r>
            <a:endParaRPr lang="vi-VN" sz="2000" b="1"/>
          </a:p>
        </p:txBody>
      </p:sp>
      <p:sp>
        <p:nvSpPr>
          <p:cNvPr id="18" name="Google Shape;3209;p151"/>
          <p:cNvSpPr/>
          <p:nvPr/>
        </p:nvSpPr>
        <p:spPr>
          <a:xfrm>
            <a:off x="5588066" y="1782077"/>
            <a:ext cx="203610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Ảnh hưởng</a:t>
            </a:r>
            <a:endParaRPr lang="vi-VN" sz="2000" b="1"/>
          </a:p>
        </p:txBody>
      </p:sp>
      <p:grpSp>
        <p:nvGrpSpPr>
          <p:cNvPr id="42" name="Group 41"/>
          <p:cNvGrpSpPr/>
          <p:nvPr/>
        </p:nvGrpSpPr>
        <p:grpSpPr>
          <a:xfrm>
            <a:off x="1027136" y="2379967"/>
            <a:ext cx="1761783" cy="1900688"/>
            <a:chOff x="1027136" y="2379967"/>
            <a:chExt cx="1761783" cy="1900688"/>
          </a:xfrm>
        </p:grpSpPr>
        <p:sp>
          <p:nvSpPr>
            <p:cNvPr id="19" name="Google Shape;3209;p151"/>
            <p:cNvSpPr/>
            <p:nvPr/>
          </p:nvSpPr>
          <p:spPr>
            <a:xfrm>
              <a:off x="1027136" y="2805423"/>
              <a:ext cx="1761783" cy="1475232"/>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just">
                <a:lnSpc>
                  <a:spcPct val="150000"/>
                </a:lnSpc>
              </a:pPr>
              <a:r>
                <a:rPr lang="en-US" sz="2000" smtClean="0"/>
                <a:t>Sự ra đi của bà nội.</a:t>
              </a:r>
              <a:endParaRPr lang="vi-VN" sz="2000"/>
            </a:p>
          </p:txBody>
        </p:sp>
        <p:cxnSp>
          <p:nvCxnSpPr>
            <p:cNvPr id="3" name="Straight Connector 2"/>
            <p:cNvCxnSpPr>
              <a:stCxn id="17" idx="2"/>
              <a:endCxn id="19" idx="0"/>
            </p:cNvCxnSpPr>
            <p:nvPr/>
          </p:nvCxnSpPr>
          <p:spPr>
            <a:xfrm flipH="1">
              <a:off x="1908028" y="2379967"/>
              <a:ext cx="1" cy="42545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759029" y="2379967"/>
            <a:ext cx="3694175" cy="1900688"/>
            <a:chOff x="4759029" y="2379967"/>
            <a:chExt cx="3694175" cy="1900688"/>
          </a:xfrm>
        </p:grpSpPr>
        <p:sp>
          <p:nvSpPr>
            <p:cNvPr id="20" name="Google Shape;3209;p151"/>
            <p:cNvSpPr/>
            <p:nvPr/>
          </p:nvSpPr>
          <p:spPr>
            <a:xfrm>
              <a:off x="4759029" y="2805423"/>
              <a:ext cx="3694175" cy="1475232"/>
            </a:xfrm>
            <a:prstGeom prst="roundRect">
              <a:avLst>
                <a:gd name="adj" fmla="val 11798"/>
              </a:avLst>
            </a:prstGeom>
            <a:solidFill>
              <a:schemeClr val="accent6"/>
            </a:solidFill>
            <a:ln w="9525">
              <a:solidFill>
                <a:srgbClr val="000000"/>
              </a:solidFill>
            </a:ln>
          </p:spPr>
          <p:txBody>
            <a:bodyPr spcFirstLastPara="1" wrap="square" lIns="91425" tIns="91425" rIns="91425" bIns="91425" anchor="ctr" anchorCtr="0">
              <a:noAutofit/>
            </a:bodyPr>
            <a:lstStyle/>
            <a:p>
              <a:pPr lvl="0" algn="just">
                <a:lnSpc>
                  <a:spcPct val="150000"/>
                </a:lnSpc>
              </a:pPr>
              <a:r>
                <a:rPr lang="en-US" sz="2000" smtClean="0"/>
                <a:t>K</a:t>
              </a:r>
              <a:r>
                <a:rPr lang="vi-VN" sz="2000" smtClean="0"/>
                <a:t>hông </a:t>
              </a:r>
              <a:r>
                <a:rPr lang="vi-VN" sz="2000"/>
                <a:t>chấp </a:t>
              </a:r>
              <a:r>
                <a:rPr lang="vi-VN" sz="2000" smtClean="0"/>
                <a:t>nhận </a:t>
              </a:r>
              <a:r>
                <a:rPr lang="vi-VN" sz="2000"/>
                <a:t>sự </a:t>
              </a:r>
              <a:r>
                <a:rPr lang="vi-VN" sz="2000" smtClean="0"/>
                <a:t>thật</a:t>
              </a:r>
              <a:r>
                <a:rPr lang="en-US" sz="2000" smtClean="0"/>
                <a:t>, n</a:t>
              </a:r>
              <a:r>
                <a:rPr lang="vi-VN" sz="2000" smtClean="0"/>
                <a:t>hốt </a:t>
              </a:r>
              <a:r>
                <a:rPr lang="vi-VN" sz="2000"/>
                <a:t>mình trong phòng, khóc, chìm đắm trong đau buồn.</a:t>
              </a:r>
            </a:p>
          </p:txBody>
        </p:sp>
        <p:cxnSp>
          <p:nvCxnSpPr>
            <p:cNvPr id="21" name="Straight Connector 20"/>
            <p:cNvCxnSpPr>
              <a:stCxn id="18" idx="2"/>
              <a:endCxn id="20" idx="0"/>
            </p:cNvCxnSpPr>
            <p:nvPr/>
          </p:nvCxnSpPr>
          <p:spPr>
            <a:xfrm flipH="1">
              <a:off x="6606117" y="2379967"/>
              <a:ext cx="1" cy="42545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4" name="Right Arrow 43"/>
          <p:cNvSpPr/>
          <p:nvPr/>
        </p:nvSpPr>
        <p:spPr>
          <a:xfrm>
            <a:off x="3316224" y="1981200"/>
            <a:ext cx="1881698" cy="199644"/>
          </a:xfrm>
          <a:prstGeom prst="rightArrow">
            <a:avLst>
              <a:gd name="adj1" fmla="val 28530"/>
              <a:gd name="adj2" fmla="val 123037"/>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88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500"/>
                            </p:stCondLst>
                            <p:childTnLst>
                              <p:par>
                                <p:cTn id="25" presetID="16" presetClass="entr" presetSubtype="37"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 y="109303"/>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a. Nêu ý kiến về các trường hợp thích nghi với thay đổi</a:t>
            </a:r>
          </a:p>
        </p:txBody>
      </p:sp>
      <p:sp>
        <p:nvSpPr>
          <p:cNvPr id="16" name="Rounded Rectangle 15"/>
          <p:cNvSpPr/>
          <p:nvPr/>
        </p:nvSpPr>
        <p:spPr>
          <a:xfrm>
            <a:off x="3021550" y="890101"/>
            <a:ext cx="2105286" cy="557305"/>
          </a:xfrm>
          <a:prstGeom prst="roundRect">
            <a:avLst>
              <a:gd name="adj" fmla="val 21042"/>
            </a:avLst>
          </a:prstGeom>
          <a:solidFill>
            <a:srgbClr val="B2D8D1"/>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000" b="1" noProof="0" smtClean="0">
                <a:latin typeface="Arial" panose="020B0604020202020204" pitchFamily="34" charset="0"/>
                <a:cs typeface="Arial" panose="020B0604020202020204" pitchFamily="34" charset="0"/>
              </a:rPr>
              <a:t>Trường hợp 2</a:t>
            </a:r>
            <a:endParaRPr kumimoji="0" lang="en-US" sz="2000" b="1"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7" name="Google Shape;3209;p151"/>
          <p:cNvSpPr/>
          <p:nvPr/>
        </p:nvSpPr>
        <p:spPr>
          <a:xfrm>
            <a:off x="707097" y="1782077"/>
            <a:ext cx="203610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Thay đổi</a:t>
            </a:r>
            <a:endParaRPr lang="vi-VN" sz="2000" b="1"/>
          </a:p>
        </p:txBody>
      </p:sp>
      <p:sp>
        <p:nvSpPr>
          <p:cNvPr id="18" name="Google Shape;3209;p151"/>
          <p:cNvSpPr/>
          <p:nvPr/>
        </p:nvSpPr>
        <p:spPr>
          <a:xfrm>
            <a:off x="5405186" y="1782077"/>
            <a:ext cx="203610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Ảnh hưởng</a:t>
            </a:r>
            <a:endParaRPr lang="vi-VN" sz="2000" b="1"/>
          </a:p>
        </p:txBody>
      </p:sp>
      <p:grpSp>
        <p:nvGrpSpPr>
          <p:cNvPr id="42" name="Group 41"/>
          <p:cNvGrpSpPr/>
          <p:nvPr/>
        </p:nvGrpSpPr>
        <p:grpSpPr>
          <a:xfrm>
            <a:off x="720812" y="2379967"/>
            <a:ext cx="2008672" cy="1900688"/>
            <a:chOff x="903692" y="2379967"/>
            <a:chExt cx="2008672" cy="1900688"/>
          </a:xfrm>
        </p:grpSpPr>
        <p:sp>
          <p:nvSpPr>
            <p:cNvPr id="19" name="Google Shape;3209;p151"/>
            <p:cNvSpPr/>
            <p:nvPr/>
          </p:nvSpPr>
          <p:spPr>
            <a:xfrm>
              <a:off x="903692" y="2805423"/>
              <a:ext cx="2008672" cy="1475232"/>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just">
                <a:lnSpc>
                  <a:spcPct val="150000"/>
                </a:lnSpc>
              </a:pPr>
              <a:r>
                <a:rPr lang="en-US" sz="2000" smtClean="0"/>
                <a:t>Gia đình phải sơ tán đến nơi ở tạm.</a:t>
              </a:r>
              <a:endParaRPr lang="vi-VN" sz="2000"/>
            </a:p>
          </p:txBody>
        </p:sp>
        <p:cxnSp>
          <p:nvCxnSpPr>
            <p:cNvPr id="3" name="Straight Connector 2"/>
            <p:cNvCxnSpPr>
              <a:stCxn id="17" idx="2"/>
              <a:endCxn id="19" idx="0"/>
            </p:cNvCxnSpPr>
            <p:nvPr/>
          </p:nvCxnSpPr>
          <p:spPr>
            <a:xfrm flipH="1">
              <a:off x="1908028" y="2379967"/>
              <a:ext cx="1" cy="42545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346575" y="2379967"/>
            <a:ext cx="4153323" cy="1900688"/>
            <a:chOff x="4529455" y="2379967"/>
            <a:chExt cx="4153323" cy="1900688"/>
          </a:xfrm>
        </p:grpSpPr>
        <p:sp>
          <p:nvSpPr>
            <p:cNvPr id="20" name="Google Shape;3209;p151"/>
            <p:cNvSpPr/>
            <p:nvPr/>
          </p:nvSpPr>
          <p:spPr>
            <a:xfrm>
              <a:off x="4529455" y="2805423"/>
              <a:ext cx="4153323" cy="1475232"/>
            </a:xfrm>
            <a:prstGeom prst="roundRect">
              <a:avLst>
                <a:gd name="adj" fmla="val 11798"/>
              </a:avLst>
            </a:prstGeom>
            <a:solidFill>
              <a:schemeClr val="accent6"/>
            </a:solidFill>
            <a:ln w="9525">
              <a:solidFill>
                <a:srgbClr val="000000"/>
              </a:solidFill>
            </a:ln>
          </p:spPr>
          <p:txBody>
            <a:bodyPr spcFirstLastPara="1" wrap="square" lIns="91425" tIns="91425" rIns="91425" bIns="91425" anchor="ctr" anchorCtr="0">
              <a:noAutofit/>
            </a:bodyPr>
            <a:lstStyle/>
            <a:p>
              <a:pPr lvl="0" algn="just">
                <a:lnSpc>
                  <a:spcPct val="150000"/>
                </a:lnSpc>
              </a:pPr>
              <a:r>
                <a:rPr lang="en-US" sz="2000" smtClean="0"/>
                <a:t>Cuộc sống bị xáo trộn: giao thông gián đoạn, sinh hoạt gặp nhiều khó khăn,… </a:t>
              </a:r>
              <a:endParaRPr lang="vi-VN" sz="2000"/>
            </a:p>
          </p:txBody>
        </p:sp>
        <p:cxnSp>
          <p:nvCxnSpPr>
            <p:cNvPr id="21" name="Straight Connector 20"/>
            <p:cNvCxnSpPr>
              <a:stCxn id="18" idx="2"/>
              <a:endCxn id="20" idx="0"/>
            </p:cNvCxnSpPr>
            <p:nvPr/>
          </p:nvCxnSpPr>
          <p:spPr>
            <a:xfrm flipH="1">
              <a:off x="6606117" y="2379967"/>
              <a:ext cx="1" cy="42545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4" name="Right Arrow 43"/>
          <p:cNvSpPr/>
          <p:nvPr/>
        </p:nvSpPr>
        <p:spPr>
          <a:xfrm>
            <a:off x="3133344" y="1981200"/>
            <a:ext cx="1881698" cy="199644"/>
          </a:xfrm>
          <a:prstGeom prst="rightArrow">
            <a:avLst>
              <a:gd name="adj1" fmla="val 28530"/>
              <a:gd name="adj2" fmla="val 123037"/>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183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500"/>
                            </p:stCondLst>
                            <p:childTnLst>
                              <p:par>
                                <p:cTn id="25" presetID="16" presetClass="entr" presetSubtype="37"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 y="109303"/>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a. Nêu ý kiến về các trường hợp thích nghi với thay đổi</a:t>
            </a:r>
          </a:p>
        </p:txBody>
      </p:sp>
      <p:sp>
        <p:nvSpPr>
          <p:cNvPr id="16" name="Rounded Rectangle 15"/>
          <p:cNvSpPr/>
          <p:nvPr/>
        </p:nvSpPr>
        <p:spPr>
          <a:xfrm>
            <a:off x="3185380" y="902663"/>
            <a:ext cx="2105286" cy="557305"/>
          </a:xfrm>
          <a:prstGeom prst="roundRect">
            <a:avLst>
              <a:gd name="adj" fmla="val 21042"/>
            </a:avLst>
          </a:prstGeom>
          <a:solidFill>
            <a:srgbClr val="B2D8D1"/>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000" b="1" noProof="0" smtClean="0">
                <a:latin typeface="Arial" panose="020B0604020202020204" pitchFamily="34" charset="0"/>
                <a:cs typeface="Arial" panose="020B0604020202020204" pitchFamily="34" charset="0"/>
              </a:rPr>
              <a:t>Trường hợp 3</a:t>
            </a:r>
            <a:endParaRPr kumimoji="0" lang="en-US" sz="2000" b="1"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7" name="Google Shape;3209;p151"/>
          <p:cNvSpPr/>
          <p:nvPr/>
        </p:nvSpPr>
        <p:spPr>
          <a:xfrm>
            <a:off x="902169" y="1818653"/>
            <a:ext cx="203610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Thay đổi</a:t>
            </a:r>
            <a:endParaRPr lang="vi-VN" sz="2000" b="1"/>
          </a:p>
        </p:txBody>
      </p:sp>
      <p:sp>
        <p:nvSpPr>
          <p:cNvPr id="18" name="Google Shape;3209;p151"/>
          <p:cNvSpPr/>
          <p:nvPr/>
        </p:nvSpPr>
        <p:spPr>
          <a:xfrm>
            <a:off x="5600258" y="1818653"/>
            <a:ext cx="203610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smtClean="0"/>
              <a:t>Ảnh hưởng</a:t>
            </a:r>
            <a:endParaRPr lang="vi-VN" sz="2000" b="1"/>
          </a:p>
        </p:txBody>
      </p:sp>
      <p:grpSp>
        <p:nvGrpSpPr>
          <p:cNvPr id="42" name="Group 41"/>
          <p:cNvGrpSpPr/>
          <p:nvPr/>
        </p:nvGrpSpPr>
        <p:grpSpPr>
          <a:xfrm>
            <a:off x="655060" y="2416543"/>
            <a:ext cx="2530320" cy="1740929"/>
            <a:chOff x="642868" y="2379967"/>
            <a:chExt cx="2530320" cy="1740929"/>
          </a:xfrm>
        </p:grpSpPr>
        <p:sp>
          <p:nvSpPr>
            <p:cNvPr id="19" name="Google Shape;3209;p151"/>
            <p:cNvSpPr/>
            <p:nvPr/>
          </p:nvSpPr>
          <p:spPr>
            <a:xfrm>
              <a:off x="642868" y="2805423"/>
              <a:ext cx="2530320" cy="1315473"/>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just">
                <a:lnSpc>
                  <a:spcPct val="150000"/>
                </a:lnSpc>
              </a:pPr>
              <a:r>
                <a:rPr lang="en-US" sz="2000" smtClean="0"/>
                <a:t>Tai nạn khiến anh K bị thương ở tay.</a:t>
              </a:r>
              <a:endParaRPr lang="vi-VN" sz="2000"/>
            </a:p>
          </p:txBody>
        </p:sp>
        <p:cxnSp>
          <p:nvCxnSpPr>
            <p:cNvPr id="3" name="Straight Connector 2"/>
            <p:cNvCxnSpPr>
              <a:stCxn id="17" idx="2"/>
              <a:endCxn id="19" idx="0"/>
            </p:cNvCxnSpPr>
            <p:nvPr/>
          </p:nvCxnSpPr>
          <p:spPr>
            <a:xfrm flipH="1">
              <a:off x="1908028" y="2379967"/>
              <a:ext cx="1" cy="42545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829196" y="2416543"/>
            <a:ext cx="3578225" cy="1740929"/>
            <a:chOff x="4817004" y="2379967"/>
            <a:chExt cx="3578225" cy="1740929"/>
          </a:xfrm>
        </p:grpSpPr>
        <p:sp>
          <p:nvSpPr>
            <p:cNvPr id="20" name="Google Shape;3209;p151"/>
            <p:cNvSpPr/>
            <p:nvPr/>
          </p:nvSpPr>
          <p:spPr>
            <a:xfrm>
              <a:off x="4817004" y="2805423"/>
              <a:ext cx="3578225" cy="1315473"/>
            </a:xfrm>
            <a:prstGeom prst="roundRect">
              <a:avLst>
                <a:gd name="adj" fmla="val 11798"/>
              </a:avLst>
            </a:prstGeom>
            <a:solidFill>
              <a:schemeClr val="accent6"/>
            </a:solidFill>
            <a:ln w="9525">
              <a:solidFill>
                <a:srgbClr val="000000"/>
              </a:solidFill>
            </a:ln>
          </p:spPr>
          <p:txBody>
            <a:bodyPr spcFirstLastPara="1" wrap="square" lIns="91425" tIns="91425" rIns="91425" bIns="91425" anchor="ctr" anchorCtr="0">
              <a:noAutofit/>
            </a:bodyPr>
            <a:lstStyle/>
            <a:p>
              <a:pPr lvl="0" algn="just">
                <a:lnSpc>
                  <a:spcPct val="150000"/>
                </a:lnSpc>
              </a:pPr>
              <a:r>
                <a:rPr lang="en-US" sz="2000"/>
                <a:t>Ư</a:t>
              </a:r>
              <a:r>
                <a:rPr lang="vi-VN" sz="2000" smtClean="0"/>
                <a:t>ớc </a:t>
              </a:r>
              <a:r>
                <a:rPr lang="vi-VN" sz="2000"/>
                <a:t>mơ trở thành nghệ sĩ piano </a:t>
              </a:r>
              <a:r>
                <a:rPr lang="vi-VN" sz="2000" smtClean="0"/>
                <a:t>không </a:t>
              </a:r>
              <a:r>
                <a:rPr lang="vi-VN" sz="2000"/>
                <a:t>thực hiện được.</a:t>
              </a:r>
            </a:p>
          </p:txBody>
        </p:sp>
        <p:cxnSp>
          <p:nvCxnSpPr>
            <p:cNvPr id="21" name="Straight Connector 20"/>
            <p:cNvCxnSpPr>
              <a:stCxn id="18" idx="2"/>
              <a:endCxn id="20" idx="0"/>
            </p:cNvCxnSpPr>
            <p:nvPr/>
          </p:nvCxnSpPr>
          <p:spPr>
            <a:xfrm flipH="1">
              <a:off x="6606117" y="2379967"/>
              <a:ext cx="1" cy="42545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4" name="Right Arrow 43"/>
          <p:cNvSpPr/>
          <p:nvPr/>
        </p:nvSpPr>
        <p:spPr>
          <a:xfrm>
            <a:off x="3328416" y="2017776"/>
            <a:ext cx="1881698" cy="199644"/>
          </a:xfrm>
          <a:prstGeom prst="rightArrow">
            <a:avLst>
              <a:gd name="adj1" fmla="val 28530"/>
              <a:gd name="adj2" fmla="val 123037"/>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400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500"/>
                            </p:stCondLst>
                            <p:childTnLst>
                              <p:par>
                                <p:cTn id="25" presetID="16" presetClass="entr" presetSubtype="37"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9637" y="611348"/>
            <a:ext cx="2652406" cy="722270"/>
          </a:xfrm>
          <a:prstGeom prst="roundRect">
            <a:avLst>
              <a:gd name="adj" fmla="val 14397"/>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FFFFFF"/>
                </a:solidFill>
                <a:latin typeface="Arial" panose="020B0604020202020204" pitchFamily="34" charset="0"/>
                <a:cs typeface="Arial" panose="020B0604020202020204" pitchFamily="34" charset="0"/>
              </a:rPr>
              <a:t>Biến cố</a:t>
            </a:r>
            <a:endParaRPr lang="vi-VN" sz="2200" b="1" dirty="0">
              <a:solidFill>
                <a:srgbClr val="FFFFFF"/>
              </a:solidFill>
              <a:latin typeface="Arial" panose="020B0604020202020204" pitchFamily="34" charset="0"/>
              <a:cs typeface="Arial" panose="020B0604020202020204" pitchFamily="34" charset="0"/>
            </a:endParaRPr>
          </a:p>
        </p:txBody>
      </p:sp>
      <p:grpSp>
        <p:nvGrpSpPr>
          <p:cNvPr id="3" name="Group 2"/>
          <p:cNvGrpSpPr/>
          <p:nvPr/>
        </p:nvGrpSpPr>
        <p:grpSpPr>
          <a:xfrm>
            <a:off x="4312380" y="892654"/>
            <a:ext cx="4303775" cy="3017791"/>
            <a:chOff x="3889249" y="803754"/>
            <a:chExt cx="4303775" cy="3017791"/>
          </a:xfrm>
        </p:grpSpPr>
        <p:sp>
          <p:nvSpPr>
            <p:cNvPr id="4" name="Rectangle 3"/>
            <p:cNvSpPr/>
            <p:nvPr/>
          </p:nvSpPr>
          <p:spPr>
            <a:xfrm>
              <a:off x="5278913" y="803754"/>
              <a:ext cx="1749374" cy="15965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Down Arrow 4"/>
            <p:cNvSpPr/>
            <p:nvPr/>
          </p:nvSpPr>
          <p:spPr>
            <a:xfrm>
              <a:off x="6788782" y="803754"/>
              <a:ext cx="316706" cy="97817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Google Shape;3209;p151"/>
            <p:cNvSpPr/>
            <p:nvPr/>
          </p:nvSpPr>
          <p:spPr>
            <a:xfrm>
              <a:off x="3889249" y="1781927"/>
              <a:ext cx="4303775" cy="2039618"/>
            </a:xfrm>
            <a:prstGeom prst="roundRect">
              <a:avLst>
                <a:gd name="adj" fmla="val 9040"/>
              </a:avLst>
            </a:prstGeom>
            <a:solidFill>
              <a:srgbClr val="FFFFFF"/>
            </a:solidFill>
            <a:ln w="9525">
              <a:solidFill>
                <a:srgbClr val="000000"/>
              </a:solidFill>
            </a:ln>
          </p:spPr>
          <p:txBody>
            <a:bodyPr spcFirstLastPara="1" wrap="square" lIns="91425" tIns="91425" rIns="91425" bIns="91425" anchor="ctr" anchorCtr="0">
              <a:noAutofit/>
            </a:bodyPr>
            <a:lstStyle/>
            <a:p>
              <a:pPr lvl="0" algn="just">
                <a:lnSpc>
                  <a:spcPct val="150000"/>
                </a:lnSpc>
              </a:pPr>
              <a:r>
                <a:rPr lang="vi-VN" sz="2000" smtClean="0"/>
                <a:t>Ông </a:t>
              </a:r>
              <a:r>
                <a:rPr lang="vi-VN" sz="2000"/>
                <a:t>Đinh Ngọc </a:t>
              </a:r>
              <a:r>
                <a:rPr lang="vi-VN" sz="2000" smtClean="0"/>
                <a:t>Phương</a:t>
              </a:r>
              <a:r>
                <a:rPr lang="en-US" sz="2000" smtClean="0"/>
                <a:t>:</a:t>
              </a:r>
              <a:r>
                <a:rPr lang="vi-VN" sz="2000" smtClean="0"/>
                <a:t> </a:t>
              </a:r>
              <a:r>
                <a:rPr lang="vi-VN" sz="2000"/>
                <a:t>rào cản </a:t>
              </a:r>
              <a:r>
                <a:rPr lang="vi-VN" sz="2000" smtClean="0"/>
                <a:t>tuổi </a:t>
              </a:r>
              <a:r>
                <a:rPr lang="vi-VN" sz="2000"/>
                <a:t>tác, khó theo kịp với công nghệ của xã hội hiện </a:t>
              </a:r>
              <a:r>
                <a:rPr lang="vi-VN" sz="2000" smtClean="0"/>
                <a:t>đại </a:t>
              </a:r>
              <a:r>
                <a:rPr lang="vi-VN" sz="2000"/>
                <a:t>→</a:t>
              </a:r>
              <a:r>
                <a:rPr lang="vi-VN" sz="2000" smtClean="0"/>
                <a:t> </a:t>
              </a:r>
              <a:r>
                <a:rPr lang="vi-VN" sz="2000"/>
                <a:t>khó kết nối với bạn bè, người thân.</a:t>
              </a:r>
            </a:p>
          </p:txBody>
        </p:sp>
      </p:grpSp>
      <p:grpSp>
        <p:nvGrpSpPr>
          <p:cNvPr id="7" name="Group 6"/>
          <p:cNvGrpSpPr/>
          <p:nvPr/>
        </p:nvGrpSpPr>
        <p:grpSpPr>
          <a:xfrm>
            <a:off x="518596" y="892654"/>
            <a:ext cx="2819472" cy="3022873"/>
            <a:chOff x="582096" y="803754"/>
            <a:chExt cx="2819472" cy="3022873"/>
          </a:xfrm>
        </p:grpSpPr>
        <p:sp>
          <p:nvSpPr>
            <p:cNvPr id="8" name="Rectangle 7"/>
            <p:cNvSpPr/>
            <p:nvPr/>
          </p:nvSpPr>
          <p:spPr>
            <a:xfrm>
              <a:off x="1850394" y="803754"/>
              <a:ext cx="1262743" cy="15965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Down Arrow 8"/>
            <p:cNvSpPr/>
            <p:nvPr/>
          </p:nvSpPr>
          <p:spPr>
            <a:xfrm>
              <a:off x="1759339" y="803754"/>
              <a:ext cx="316706" cy="97817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Google Shape;3209;p151"/>
            <p:cNvSpPr/>
            <p:nvPr/>
          </p:nvSpPr>
          <p:spPr>
            <a:xfrm>
              <a:off x="582096" y="1787009"/>
              <a:ext cx="2819472" cy="2039618"/>
            </a:xfrm>
            <a:prstGeom prst="roundRect">
              <a:avLst>
                <a:gd name="adj" fmla="val 9040"/>
              </a:avLst>
            </a:prstGeom>
            <a:solidFill>
              <a:srgbClr val="FFFFFF"/>
            </a:solidFill>
            <a:ln w="9525">
              <a:solidFill>
                <a:srgbClr val="000000"/>
              </a:solidFill>
            </a:ln>
          </p:spPr>
          <p:txBody>
            <a:bodyPr spcFirstLastPara="1" wrap="square" lIns="91425" tIns="91425" rIns="91425" bIns="91425" anchor="ctr" anchorCtr="0">
              <a:noAutofit/>
            </a:bodyPr>
            <a:lstStyle/>
            <a:p>
              <a:pPr lvl="0" algn="just">
                <a:lnSpc>
                  <a:spcPct val="150000"/>
                </a:lnSpc>
              </a:pPr>
              <a:r>
                <a:rPr lang="vi-VN" sz="2000" smtClean="0"/>
                <a:t>ThS</a:t>
              </a:r>
              <a:r>
                <a:rPr lang="vi-VN" sz="2000"/>
                <a:t>. Đặng Hoàng An:  Năm </a:t>
              </a:r>
              <a:r>
                <a:rPr lang="vi-VN" sz="2000" smtClean="0"/>
                <a:t>2016</a:t>
              </a:r>
              <a:r>
                <a:rPr lang="en-US" sz="2000" smtClean="0"/>
                <a:t>, bị</a:t>
              </a:r>
              <a:r>
                <a:rPr lang="vi-VN" sz="2000" smtClean="0"/>
                <a:t> </a:t>
              </a:r>
              <a:r>
                <a:rPr lang="vi-VN" sz="2000"/>
                <a:t>té </a:t>
              </a:r>
              <a:r>
                <a:rPr lang="vi-VN" sz="2000" smtClean="0"/>
                <a:t>ngã</a:t>
              </a:r>
              <a:r>
                <a:rPr lang="en-US" sz="2000" smtClean="0"/>
                <a:t> </a:t>
              </a:r>
              <a:r>
                <a:rPr lang="vi-VN" sz="2000" smtClean="0"/>
                <a:t>→ chấn </a:t>
              </a:r>
              <a:r>
                <a:rPr lang="vi-VN" sz="2000"/>
                <a:t>thương nặng dẫn đến liệt đôi chân.</a:t>
              </a:r>
            </a:p>
          </p:txBody>
        </p:sp>
      </p:grpSp>
    </p:spTree>
    <p:extLst>
      <p:ext uri="{BB962C8B-B14F-4D97-AF65-F5344CB8AC3E}">
        <p14:creationId xmlns:p14="http://schemas.microsoft.com/office/powerpoint/2010/main" val="20585235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ounded Rectangle 1"/>
          <p:cNvSpPr/>
          <p:nvPr/>
        </p:nvSpPr>
        <p:spPr>
          <a:xfrm rot="16200000">
            <a:off x="-1619248" y="2228851"/>
            <a:ext cx="4597400" cy="673098"/>
          </a:xfrm>
          <a:prstGeom prst="roundRect">
            <a:avLst/>
          </a:prstGeom>
          <a:solidFill>
            <a:schemeClr val="tx2">
              <a:lumMod val="20000"/>
              <a:lumOff val="80000"/>
            </a:schemeClr>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lvl="0" algn="ctr">
              <a:buClrTx/>
              <a:defRPr/>
            </a:pPr>
            <a:r>
              <a:rPr lang="en-US" sz="2200" b="1">
                <a:latin typeface="Arial" panose="020B0604020202020204" pitchFamily="34" charset="0"/>
                <a:cs typeface="Arial" panose="020B0604020202020204" pitchFamily="34" charset="0"/>
              </a:rPr>
              <a:t>Hành động để thích </a:t>
            </a:r>
            <a:r>
              <a:rPr lang="en-US" sz="2200" b="1" smtClean="0">
                <a:latin typeface="Arial" panose="020B0604020202020204" pitchFamily="34" charset="0"/>
                <a:cs typeface="Arial" panose="020B0604020202020204" pitchFamily="34" charset="0"/>
              </a:rPr>
              <a:t>nghi</a:t>
            </a:r>
            <a:endParaRPr kumimoji="0" lang="en-US" sz="2200" b="1" i="0" u="none" strike="noStrike" kern="0" cap="none" spc="0" normalizeH="0" baseline="0" noProof="0" smtClean="0">
              <a:ln>
                <a:noFill/>
              </a:ln>
              <a:effectLst/>
              <a:uLnTx/>
              <a:uFillTx/>
              <a:cs typeface="Arial" panose="020B0604020202020204" pitchFamily="34" charset="0"/>
            </a:endParaRPr>
          </a:p>
        </p:txBody>
      </p:sp>
      <p:sp>
        <p:nvSpPr>
          <p:cNvPr id="3" name="Rounded Rectangle 2"/>
          <p:cNvSpPr/>
          <p:nvPr/>
        </p:nvSpPr>
        <p:spPr>
          <a:xfrm>
            <a:off x="1400668" y="1323482"/>
            <a:ext cx="1908703" cy="1039612"/>
          </a:xfrm>
          <a:prstGeom prst="roundRect">
            <a:avLst>
              <a:gd name="adj" fmla="val 11240"/>
            </a:avLst>
          </a:prstGeom>
          <a:solidFill>
            <a:srgbClr val="FFF3E7"/>
          </a:solidFill>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cs typeface="Arial" panose="020B0604020202020204" pitchFamily="34" charset="0"/>
              </a:rPr>
              <a:t>ThS</a:t>
            </a:r>
            <a:r>
              <a:rPr lang="en-US" sz="2000">
                <a:solidFill>
                  <a:srgbClr val="000000"/>
                </a:solidFill>
                <a:cs typeface="Arial" panose="020B0604020202020204" pitchFamily="34" charset="0"/>
              </a:rPr>
              <a:t>. Đặng Hoàng </a:t>
            </a:r>
            <a:r>
              <a:rPr lang="en-US" sz="2000" smtClean="0">
                <a:solidFill>
                  <a:srgbClr val="000000"/>
                </a:solidFill>
                <a:cs typeface="Arial" panose="020B0604020202020204" pitchFamily="34" charset="0"/>
              </a:rPr>
              <a:t>An</a:t>
            </a:r>
            <a:endParaRPr lang="en-US" sz="2000" dirty="0" smtClean="0">
              <a:solidFill>
                <a:srgbClr val="000000"/>
              </a:solidFill>
              <a:cs typeface="Arial" panose="020B0604020202020204" pitchFamily="34" charset="0"/>
            </a:endParaRPr>
          </a:p>
        </p:txBody>
      </p:sp>
      <p:sp>
        <p:nvSpPr>
          <p:cNvPr id="4" name="TextBox 3"/>
          <p:cNvSpPr txBox="1"/>
          <p:nvPr/>
        </p:nvSpPr>
        <p:spPr>
          <a:xfrm>
            <a:off x="3617838" y="412127"/>
            <a:ext cx="5259462" cy="2862322"/>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vi-VN" sz="2000" smtClean="0"/>
              <a:t>Tập </a:t>
            </a:r>
            <a:r>
              <a:rPr lang="vi-VN" sz="2000"/>
              <a:t>làm quen với xe lăn.</a:t>
            </a:r>
          </a:p>
          <a:p>
            <a:pPr marL="342900" lvl="1" indent="-342900" algn="just">
              <a:lnSpc>
                <a:spcPct val="150000"/>
              </a:lnSpc>
              <a:buFont typeface="Arial" panose="020B0604020202020204" pitchFamily="34" charset="0"/>
              <a:buChar char="•"/>
            </a:pPr>
            <a:r>
              <a:rPr lang="vi-VN" sz="2000" smtClean="0"/>
              <a:t>Tìm </a:t>
            </a:r>
            <a:r>
              <a:rPr lang="vi-VN" sz="2000"/>
              <a:t>đến những tấm gương để truyền cảm hứng.</a:t>
            </a:r>
          </a:p>
          <a:p>
            <a:pPr marL="342900" lvl="1" indent="-342900" algn="just">
              <a:lnSpc>
                <a:spcPct val="150000"/>
              </a:lnSpc>
              <a:buFont typeface="Arial" panose="020B0604020202020204" pitchFamily="34" charset="0"/>
              <a:buChar char="•"/>
            </a:pPr>
            <a:r>
              <a:rPr lang="vi-VN" sz="2000" smtClean="0"/>
              <a:t>Không </a:t>
            </a:r>
            <a:r>
              <a:rPr lang="vi-VN" sz="2000"/>
              <a:t>muốn </a:t>
            </a:r>
            <a:r>
              <a:rPr lang="vi-VN" sz="2000" smtClean="0"/>
              <a:t>làm </a:t>
            </a:r>
            <a:r>
              <a:rPr lang="vi-VN" sz="2000"/>
              <a:t>gánh nặng cho gia đình.</a:t>
            </a:r>
          </a:p>
          <a:p>
            <a:pPr marL="342900" lvl="1" indent="-342900" algn="just">
              <a:lnSpc>
                <a:spcPct val="150000"/>
              </a:lnSpc>
              <a:buFont typeface="Arial" panose="020B0604020202020204" pitchFamily="34" charset="0"/>
              <a:buChar char="•"/>
            </a:pPr>
            <a:r>
              <a:rPr lang="vi-VN" sz="2000" smtClean="0"/>
              <a:t>Tham </a:t>
            </a:r>
            <a:r>
              <a:rPr lang="vi-VN" sz="2000"/>
              <a:t>gia nói chuyện, tư vấn tâm lí.</a:t>
            </a:r>
          </a:p>
          <a:p>
            <a:pPr marL="342900" lvl="1" indent="-342900" algn="just">
              <a:lnSpc>
                <a:spcPct val="150000"/>
              </a:lnSpc>
              <a:buFont typeface="Arial" panose="020B0604020202020204" pitchFamily="34" charset="0"/>
              <a:buChar char="•"/>
            </a:pPr>
            <a:r>
              <a:rPr lang="vi-VN" sz="2000" smtClean="0"/>
              <a:t>Khởi </a:t>
            </a:r>
            <a:r>
              <a:rPr lang="vi-VN" sz="2000"/>
              <a:t>nghiệp trồng nấm. </a:t>
            </a:r>
          </a:p>
        </p:txBody>
      </p:sp>
      <p:sp>
        <p:nvSpPr>
          <p:cNvPr id="5" name="Rounded Rectangle 4"/>
          <p:cNvSpPr/>
          <p:nvPr/>
        </p:nvSpPr>
        <p:spPr>
          <a:xfrm>
            <a:off x="1400668" y="3603404"/>
            <a:ext cx="1908704" cy="1039612"/>
          </a:xfrm>
          <a:prstGeom prst="roundRect">
            <a:avLst>
              <a:gd name="adj" fmla="val 11240"/>
            </a:avLst>
          </a:prstGeom>
          <a:solidFill>
            <a:srgbClr val="FFF3E7"/>
          </a:solidFill>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cs typeface="Arial" panose="020B0604020202020204" pitchFamily="34" charset="0"/>
              </a:rPr>
              <a:t>Ông </a:t>
            </a:r>
            <a:r>
              <a:rPr lang="vi-VN" sz="2000">
                <a:solidFill>
                  <a:srgbClr val="000000"/>
                </a:solidFill>
                <a:cs typeface="Arial" panose="020B0604020202020204" pitchFamily="34" charset="0"/>
              </a:rPr>
              <a:t>Đinh Ngọc </a:t>
            </a:r>
            <a:r>
              <a:rPr lang="vi-VN" sz="2000" smtClean="0">
                <a:solidFill>
                  <a:srgbClr val="000000"/>
                </a:solidFill>
                <a:cs typeface="Arial" panose="020B0604020202020204" pitchFamily="34" charset="0"/>
              </a:rPr>
              <a:t>Phương</a:t>
            </a:r>
            <a:endParaRPr lang="en-US" sz="2000" dirty="0" smtClean="0">
              <a:solidFill>
                <a:srgbClr val="000000"/>
              </a:solidFill>
              <a:cs typeface="Arial" panose="020B0604020202020204" pitchFamily="34" charset="0"/>
            </a:endParaRPr>
          </a:p>
        </p:txBody>
      </p:sp>
      <p:sp>
        <p:nvSpPr>
          <p:cNvPr id="6" name="TextBox 5"/>
          <p:cNvSpPr txBox="1"/>
          <p:nvPr/>
        </p:nvSpPr>
        <p:spPr>
          <a:xfrm>
            <a:off x="3617839" y="3639716"/>
            <a:ext cx="5259462" cy="958660"/>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vi-VN" sz="2000"/>
              <a:t>Chủ động nhờ con cháu chỉ cách dùng mạng xã hội.</a:t>
            </a:r>
          </a:p>
        </p:txBody>
      </p:sp>
      <p:sp>
        <p:nvSpPr>
          <p:cNvPr id="7" name="Left Brace 6"/>
          <p:cNvSpPr/>
          <p:nvPr/>
        </p:nvSpPr>
        <p:spPr>
          <a:xfrm>
            <a:off x="3238828" y="473550"/>
            <a:ext cx="379010" cy="2739475"/>
          </a:xfrm>
          <a:prstGeom prst="leftBrace">
            <a:avLst>
              <a:gd name="adj1" fmla="val 32459"/>
              <a:gd name="adj2" fmla="val 50000"/>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a:off x="3238828" y="3574020"/>
            <a:ext cx="379010" cy="1090052"/>
          </a:xfrm>
          <a:prstGeom prst="leftBrace">
            <a:avLst>
              <a:gd name="adj1" fmla="val 32459"/>
              <a:gd name="adj2" fmla="val 50000"/>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12087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16" presetClass="entr" presetSubtype="4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Horizontal)">
                                      <p:cBhvr>
                                        <p:cTn id="20" dur="500"/>
                                        <p:tgtEl>
                                          <p:spTgt spid="7"/>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500"/>
                            </p:stCondLst>
                            <p:childTnLst>
                              <p:par>
                                <p:cTn id="33" presetID="16" presetClass="entr" presetSubtype="42"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outHorizontal)">
                                      <p:cBhvr>
                                        <p:cTn id="35" dur="500"/>
                                        <p:tgtEl>
                                          <p:spTgt spid="8"/>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31672" y="1628255"/>
            <a:ext cx="3133892" cy="2507373"/>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cs typeface="Arial" panose="020B0604020202020204" pitchFamily="34" charset="0"/>
              </a:rPr>
              <a:t>ThS</a:t>
            </a:r>
            <a:r>
              <a:rPr lang="vi-VN" sz="2000">
                <a:solidFill>
                  <a:srgbClr val="000000"/>
                </a:solidFill>
                <a:cs typeface="Arial" panose="020B0604020202020204" pitchFamily="34" charset="0"/>
              </a:rPr>
              <a:t>. Đặng Hoàng </a:t>
            </a:r>
            <a:r>
              <a:rPr lang="vi-VN" sz="2000" smtClean="0">
                <a:solidFill>
                  <a:srgbClr val="000000"/>
                </a:solidFill>
                <a:cs typeface="Arial" panose="020B0604020202020204" pitchFamily="34" charset="0"/>
              </a:rPr>
              <a:t>An</a:t>
            </a:r>
            <a:r>
              <a:rPr lang="en-US" sz="2000" smtClean="0">
                <a:solidFill>
                  <a:srgbClr val="000000"/>
                </a:solidFill>
                <a:cs typeface="Arial" panose="020B0604020202020204" pitchFamily="34" charset="0"/>
              </a:rPr>
              <a:t>: </a:t>
            </a:r>
            <a:r>
              <a:rPr lang="vi-VN" sz="2000" smtClean="0">
                <a:solidFill>
                  <a:srgbClr val="000000"/>
                </a:solidFill>
                <a:cs typeface="Arial" panose="020B0604020202020204" pitchFamily="34" charset="0"/>
              </a:rPr>
              <a:t>có </a:t>
            </a:r>
            <a:r>
              <a:rPr lang="vi-VN" sz="2000">
                <a:solidFill>
                  <a:srgbClr val="000000"/>
                </a:solidFill>
                <a:cs typeface="Arial" panose="020B0604020202020204" pitchFamily="34" charset="0"/>
              </a:rPr>
              <a:t>thêm hi vọng sống và đang cống hiến hết mình. </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3" name="Down Arrow 12"/>
          <p:cNvSpPr/>
          <p:nvPr/>
        </p:nvSpPr>
        <p:spPr>
          <a:xfrm>
            <a:off x="2351536" y="1016001"/>
            <a:ext cx="294163" cy="661564"/>
          </a:xfrm>
          <a:prstGeom prst="downArrow">
            <a:avLst>
              <a:gd name="adj1" fmla="val 45143"/>
              <a:gd name="adj2" fmla="val 6448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ounded Rectangle 13"/>
          <p:cNvSpPr/>
          <p:nvPr/>
        </p:nvSpPr>
        <p:spPr>
          <a:xfrm>
            <a:off x="4781616" y="1628255"/>
            <a:ext cx="3416488" cy="2507373"/>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cs typeface="Arial" panose="020B0604020202020204" pitchFamily="34" charset="0"/>
              </a:rPr>
              <a:t>Ông </a:t>
            </a:r>
            <a:r>
              <a:rPr lang="vi-VN" sz="2000">
                <a:solidFill>
                  <a:srgbClr val="000000"/>
                </a:solidFill>
                <a:cs typeface="Arial" panose="020B0604020202020204" pitchFamily="34" charset="0"/>
              </a:rPr>
              <a:t>Đinh Ngọc </a:t>
            </a:r>
            <a:r>
              <a:rPr lang="vi-VN" sz="2000" smtClean="0">
                <a:solidFill>
                  <a:srgbClr val="000000"/>
                </a:solidFill>
                <a:cs typeface="Arial" panose="020B0604020202020204" pitchFamily="34" charset="0"/>
              </a:rPr>
              <a:t>Phương</a:t>
            </a:r>
            <a:r>
              <a:rPr lang="en-US" sz="2000" smtClean="0">
                <a:solidFill>
                  <a:srgbClr val="000000"/>
                </a:solidFill>
                <a:cs typeface="Arial" panose="020B0604020202020204" pitchFamily="34" charset="0"/>
              </a:rPr>
              <a:t>:</a:t>
            </a:r>
            <a:r>
              <a:rPr lang="vi-VN" sz="2000" smtClean="0">
                <a:solidFill>
                  <a:srgbClr val="000000"/>
                </a:solidFill>
                <a:cs typeface="Arial" panose="020B0604020202020204" pitchFamily="34" charset="0"/>
              </a:rPr>
              <a:t> </a:t>
            </a:r>
            <a:r>
              <a:rPr lang="vi-VN" sz="2000">
                <a:solidFill>
                  <a:srgbClr val="000000"/>
                </a:solidFill>
                <a:cs typeface="Arial" panose="020B0604020202020204" pitchFamily="34" charset="0"/>
              </a:rPr>
              <a:t>biết được nhiều thứ diễn ra trong cuộc sống, kết nối được với người thân và có thêm nhiều bạn bè mới.</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5" name="Down Arrow 14"/>
          <p:cNvSpPr/>
          <p:nvPr/>
        </p:nvSpPr>
        <p:spPr>
          <a:xfrm>
            <a:off x="6342778" y="1016001"/>
            <a:ext cx="294163" cy="661564"/>
          </a:xfrm>
          <a:prstGeom prst="downArrow">
            <a:avLst>
              <a:gd name="adj1" fmla="val 45143"/>
              <a:gd name="adj2" fmla="val 6448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ounded Rectangle 10"/>
          <p:cNvSpPr/>
          <p:nvPr/>
        </p:nvSpPr>
        <p:spPr>
          <a:xfrm>
            <a:off x="931672" y="537596"/>
            <a:ext cx="7266432" cy="550031"/>
          </a:xfrm>
          <a:prstGeom prst="roundRect">
            <a:avLst>
              <a:gd name="adj" fmla="val 14557"/>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latin typeface="Arial" panose="020B0604020202020204" pitchFamily="34" charset="0"/>
                <a:cs typeface="Arial" panose="020B0604020202020204" pitchFamily="34" charset="0"/>
              </a:rPr>
              <a:t>Kết quả</a:t>
            </a:r>
            <a:endParaRPr lang="en-US" sz="2200" b="1" dirty="0" smtClean="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716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027B6D-1066-4739-78A4-4254CD039454}"/>
              </a:ext>
            </a:extLst>
          </p:cNvPr>
          <p:cNvGrpSpPr/>
          <p:nvPr/>
        </p:nvGrpSpPr>
        <p:grpSpPr>
          <a:xfrm>
            <a:off x="1678174" y="379723"/>
            <a:ext cx="5787652" cy="621778"/>
            <a:chOff x="826756" y="544158"/>
            <a:chExt cx="3519490" cy="621778"/>
          </a:xfrm>
        </p:grpSpPr>
        <p:sp>
          <p:nvSpPr>
            <p:cNvPr id="5"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6"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rgbClr val="D55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chemeClr val="accent6"/>
                  </a:solidFill>
                </a:rPr>
                <a:t>TRÒ CHƠI: AI NHANH, AI ĐÚNG?</a:t>
              </a:r>
              <a:endParaRPr lang="en-US" sz="2500" b="1">
                <a:solidFill>
                  <a:schemeClr val="accent6"/>
                </a:solidFill>
              </a:endParaRPr>
            </a:p>
          </p:txBody>
        </p:sp>
      </p:grpSp>
      <p:grpSp>
        <p:nvGrpSpPr>
          <p:cNvPr id="8" name="Group 7">
            <a:extLst>
              <a:ext uri="{FF2B5EF4-FFF2-40B4-BE49-F238E27FC236}">
                <a16:creationId xmlns:a16="http://schemas.microsoft.com/office/drawing/2014/main" id="{D0851A71-3905-CED7-1F20-83C3B0A0E5A6}"/>
              </a:ext>
            </a:extLst>
          </p:cNvPr>
          <p:cNvGrpSpPr/>
          <p:nvPr/>
        </p:nvGrpSpPr>
        <p:grpSpPr>
          <a:xfrm>
            <a:off x="510674" y="1344558"/>
            <a:ext cx="8182429" cy="2832070"/>
            <a:chOff x="1222823" y="4105618"/>
            <a:chExt cx="8182429" cy="2832070"/>
          </a:xfrm>
        </p:grpSpPr>
        <p:sp>
          <p:nvSpPr>
            <p:cNvPr id="9" name="Rectangle: Diagonal Corners Rounded 29">
              <a:extLst>
                <a:ext uri="{FF2B5EF4-FFF2-40B4-BE49-F238E27FC236}">
                  <a16:creationId xmlns:a16="http://schemas.microsoft.com/office/drawing/2014/main" id="{0376F988-480B-89E4-AFC6-758B23998CB2}"/>
                </a:ext>
              </a:extLst>
            </p:cNvPr>
            <p:cNvSpPr/>
            <p:nvPr/>
          </p:nvSpPr>
          <p:spPr>
            <a:xfrm>
              <a:off x="1375223" y="4258018"/>
              <a:ext cx="8030029" cy="2679670"/>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Rounded 28">
              <a:extLst>
                <a:ext uri="{FF2B5EF4-FFF2-40B4-BE49-F238E27FC236}">
                  <a16:creationId xmlns:a16="http://schemas.microsoft.com/office/drawing/2014/main" id="{C4D56699-83B0-31D3-2ABB-CE2FB22D85A6}"/>
                </a:ext>
              </a:extLst>
            </p:cNvPr>
            <p:cNvSpPr/>
            <p:nvPr/>
          </p:nvSpPr>
          <p:spPr>
            <a:xfrm>
              <a:off x="1222823" y="4105618"/>
              <a:ext cx="8030029" cy="2679670"/>
            </a:xfrm>
            <a:prstGeom prst="round2Diag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1B957B-3E2E-C0F7-288D-70CE7F94EF1F}"/>
                </a:ext>
              </a:extLst>
            </p:cNvPr>
            <p:cNvSpPr txBox="1"/>
            <p:nvPr/>
          </p:nvSpPr>
          <p:spPr>
            <a:xfrm>
              <a:off x="1454144" y="4245124"/>
              <a:ext cx="7567385" cy="2400657"/>
            </a:xfrm>
            <a:prstGeom prst="rect">
              <a:avLst/>
            </a:prstGeom>
            <a:noFill/>
          </p:spPr>
          <p:txBody>
            <a:bodyPr wrap="square">
              <a:spAutoFit/>
            </a:bodyPr>
            <a:lstStyle/>
            <a:p>
              <a:pPr algn="just">
                <a:lnSpc>
                  <a:spcPct val="150000"/>
                </a:lnSpc>
              </a:pPr>
              <a:r>
                <a:rPr lang="en-US" sz="2000" b="1" smtClean="0">
                  <a:solidFill>
                    <a:srgbClr val="C00000"/>
                  </a:solidFill>
                </a:rPr>
                <a:t>Luật chơi:</a:t>
              </a:r>
            </a:p>
            <a:p>
              <a:pPr marL="342900" indent="-342900" algn="just">
                <a:lnSpc>
                  <a:spcPct val="150000"/>
                </a:lnSpc>
                <a:buFont typeface="Arial" panose="020B0604020202020204" pitchFamily="34" charset="0"/>
                <a:buChar char="•"/>
              </a:pPr>
              <a:r>
                <a:rPr lang="en-US" sz="2000" smtClean="0"/>
                <a:t>Thảo luận </a:t>
              </a:r>
              <a:r>
                <a:rPr lang="vi-VN" sz="2000" smtClean="0"/>
                <a:t>nhóm </a:t>
              </a:r>
              <a:r>
                <a:rPr lang="vi-VN" sz="2000"/>
                <a:t>đôi trong </a:t>
              </a:r>
              <a:r>
                <a:rPr lang="vi-VN" sz="2000" smtClean="0"/>
                <a:t>2 </a:t>
              </a:r>
              <a:r>
                <a:rPr lang="vi-VN" sz="2000"/>
                <a:t>phút, liệt kê những thay đổi </a:t>
              </a:r>
              <a:r>
                <a:rPr lang="vi-VN" sz="2000" smtClean="0"/>
                <a:t>có </a:t>
              </a:r>
              <a:r>
                <a:rPr lang="vi-VN" sz="2000"/>
                <a:t>thể xảy ra trong cuộc sống và hướng giải quyết của nhóm.</a:t>
              </a:r>
            </a:p>
            <a:p>
              <a:pPr marL="342900" indent="-342900" algn="just">
                <a:lnSpc>
                  <a:spcPct val="150000"/>
                </a:lnSpc>
                <a:buFont typeface="Arial" panose="020B0604020202020204" pitchFamily="34" charset="0"/>
                <a:buChar char="•"/>
              </a:pPr>
              <a:r>
                <a:rPr lang="vi-VN" sz="2000" smtClean="0"/>
                <a:t>Nếu </a:t>
              </a:r>
              <a:r>
                <a:rPr lang="vi-VN" sz="2000"/>
                <a:t>hướng giải quyết </a:t>
              </a:r>
              <a:r>
                <a:rPr lang="vi-VN" sz="2000" smtClean="0"/>
                <a:t>của </a:t>
              </a:r>
              <a:r>
                <a:rPr lang="vi-VN" sz="2000"/>
                <a:t>nhóm chưa hợp lí, các nhóm khác có thể giơ tay và </a:t>
              </a:r>
              <a:r>
                <a:rPr lang="vi-VN" sz="2000" smtClean="0"/>
                <a:t>đưa </a:t>
              </a:r>
              <a:r>
                <a:rPr lang="vi-VN" sz="2000"/>
                <a:t>ra ý kiến của nhóm mình</a:t>
              </a:r>
              <a:r>
                <a:rPr lang="vi-VN" sz="2000" smtClean="0"/>
                <a:t>.</a:t>
              </a:r>
              <a:endParaRPr lang="vi-VN" sz="2000"/>
            </a:p>
          </p:txBody>
        </p:sp>
      </p:grpSp>
    </p:spTree>
    <p:extLst>
      <p:ext uri="{BB962C8B-B14F-4D97-AF65-F5344CB8AC3E}">
        <p14:creationId xmlns:p14="http://schemas.microsoft.com/office/powerpoint/2010/main" val="1865602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4" name="TextBox 3"/>
          <p:cNvSpPr txBox="1"/>
          <p:nvPr/>
        </p:nvSpPr>
        <p:spPr>
          <a:xfrm>
            <a:off x="0" y="310555"/>
            <a:ext cx="5810776" cy="630942"/>
          </a:xfrm>
          <a:prstGeom prst="rect">
            <a:avLst/>
          </a:prstGeom>
          <a:noFill/>
        </p:spPr>
        <p:txBody>
          <a:bodyPr wrap="square" rtlCol="0">
            <a:spAutoFit/>
          </a:bodyPr>
          <a:lstStyle/>
          <a:p>
            <a:pPr algn="ctr"/>
            <a:r>
              <a:rPr lang="en-US" sz="3500" b="1" smtClean="0">
                <a:solidFill>
                  <a:schemeClr val="accent1">
                    <a:lumMod val="50000"/>
                  </a:schemeClr>
                </a:solidFill>
              </a:rPr>
              <a:t>KHỞI ĐỘNG</a:t>
            </a:r>
            <a:endParaRPr lang="en-US" sz="3500" b="1">
              <a:solidFill>
                <a:schemeClr val="accent1">
                  <a:lumMod val="50000"/>
                </a:schemeClr>
              </a:solidFill>
            </a:endParaRPr>
          </a:p>
        </p:txBody>
      </p:sp>
      <p:grpSp>
        <p:nvGrpSpPr>
          <p:cNvPr id="5" name="Group 4"/>
          <p:cNvGrpSpPr/>
          <p:nvPr/>
        </p:nvGrpSpPr>
        <p:grpSpPr>
          <a:xfrm>
            <a:off x="958961" y="1849964"/>
            <a:ext cx="3892854" cy="2639012"/>
            <a:chOff x="1000202" y="1541829"/>
            <a:chExt cx="3892854" cy="2639012"/>
          </a:xfrm>
        </p:grpSpPr>
        <p:sp>
          <p:nvSpPr>
            <p:cNvPr id="6" name="Rounded Rectangle 5"/>
            <p:cNvSpPr/>
            <p:nvPr/>
          </p:nvSpPr>
          <p:spPr>
            <a:xfrm>
              <a:off x="1000202" y="1541829"/>
              <a:ext cx="3892854" cy="2639012"/>
            </a:xfrm>
            <a:prstGeom prst="roundRect">
              <a:avLst>
                <a:gd name="adj" fmla="val 10882"/>
              </a:avLst>
            </a:prstGeom>
            <a:solidFill>
              <a:srgbClr val="FF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60823" y="1684089"/>
              <a:ext cx="3371611" cy="2354491"/>
            </a:xfrm>
            <a:prstGeom prst="rect">
              <a:avLst/>
            </a:prstGeom>
            <a:noFill/>
          </p:spPr>
          <p:txBody>
            <a:bodyPr wrap="square" rtlCol="0">
              <a:spAutoFit/>
            </a:bodyPr>
            <a:lstStyle/>
            <a:p>
              <a:pPr algn="just">
                <a:lnSpc>
                  <a:spcPct val="150000"/>
                </a:lnSpc>
              </a:pPr>
              <a:r>
                <a:rPr lang="vi-VN" sz="2000"/>
                <a:t>Chúng ta không thể thay đổi hướng </a:t>
              </a:r>
              <a:r>
                <a:rPr lang="vi-VN" sz="2000" smtClean="0"/>
                <a:t>gió</a:t>
              </a:r>
              <a:r>
                <a:rPr lang="en-US" sz="2000" smtClean="0"/>
                <a:t> </a:t>
              </a:r>
              <a:r>
                <a:rPr lang="vi-VN" sz="2000" smtClean="0"/>
                <a:t>nhưng </a:t>
              </a:r>
              <a:r>
                <a:rPr lang="vi-VN" sz="2000"/>
                <a:t>chúng ta có thể điều chỉnh được cánh buồm.</a:t>
              </a:r>
            </a:p>
            <a:p>
              <a:pPr algn="r">
                <a:lnSpc>
                  <a:spcPct val="150000"/>
                </a:lnSpc>
              </a:pPr>
              <a:r>
                <a:rPr lang="vi-VN" sz="1800" i="1"/>
                <a:t>(Dolly Parton)</a:t>
              </a:r>
            </a:p>
          </p:txBody>
        </p:sp>
      </p:grpSp>
      <p:sp>
        <p:nvSpPr>
          <p:cNvPr id="8" name="TextBox 7"/>
          <p:cNvSpPr txBox="1"/>
          <p:nvPr/>
        </p:nvSpPr>
        <p:spPr>
          <a:xfrm>
            <a:off x="0" y="1012627"/>
            <a:ext cx="5810775" cy="553998"/>
          </a:xfrm>
          <a:prstGeom prst="rect">
            <a:avLst/>
          </a:prstGeom>
          <a:noFill/>
        </p:spPr>
        <p:txBody>
          <a:bodyPr wrap="square" rtlCol="0">
            <a:spAutoFit/>
          </a:bodyPr>
          <a:lstStyle/>
          <a:p>
            <a:pPr algn="ctr">
              <a:lnSpc>
                <a:spcPct val="150000"/>
              </a:lnSpc>
            </a:pPr>
            <a:r>
              <a:rPr lang="en-US" sz="2000" smtClean="0"/>
              <a:t>N</a:t>
            </a:r>
            <a:r>
              <a:rPr lang="vi-VN" sz="2000" smtClean="0"/>
              <a:t>êu </a:t>
            </a:r>
            <a:r>
              <a:rPr lang="vi-VN" sz="2000"/>
              <a:t>cảm nghĩ </a:t>
            </a:r>
            <a:r>
              <a:rPr lang="en-US" sz="2000" smtClean="0"/>
              <a:t>của em </a:t>
            </a:r>
            <a:r>
              <a:rPr lang="vi-VN" sz="2000" smtClean="0"/>
              <a:t>về </a:t>
            </a:r>
            <a:r>
              <a:rPr lang="vi-VN" sz="2000"/>
              <a:t>câu danh ngôn sau:</a:t>
            </a:r>
          </a:p>
        </p:txBody>
      </p:sp>
      <p:pic>
        <p:nvPicPr>
          <p:cNvPr id="9" name="Picture 2" descr="https://s3.cloud.cmctelecom.vn/tinhte1/2015/08/3112635_thumbnail96.jpg"/>
          <p:cNvPicPr>
            <a:picLocks noChangeAspect="1" noChangeArrowheads="1"/>
          </p:cNvPicPr>
          <p:nvPr/>
        </p:nvPicPr>
        <p:blipFill rotWithShape="1">
          <a:blip r:embed="rId2">
            <a:extLst>
              <a:ext uri="{28A0092B-C50C-407E-A947-70E740481C1C}">
                <a14:useLocalDpi xmlns:a14="http://schemas.microsoft.com/office/drawing/2010/main" val="0"/>
              </a:ext>
            </a:extLst>
          </a:blip>
          <a:srcRect l="6764" t="664" r="1640" b="5108"/>
          <a:stretch/>
        </p:blipFill>
        <p:spPr bwMode="auto">
          <a:xfrm>
            <a:off x="5810776" y="0"/>
            <a:ext cx="333322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55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6231" y="762009"/>
            <a:ext cx="3618740" cy="496996"/>
            <a:chOff x="605199" y="2456835"/>
            <a:chExt cx="3618740" cy="496996"/>
          </a:xfrm>
        </p:grpSpPr>
        <p:sp>
          <p:nvSpPr>
            <p:cNvPr id="5" name="TextBox 4"/>
            <p:cNvSpPr txBox="1"/>
            <p:nvPr/>
          </p:nvSpPr>
          <p:spPr>
            <a:xfrm>
              <a:off x="605199" y="2456835"/>
              <a:ext cx="3618740" cy="496996"/>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Thay </a:t>
              </a:r>
              <a:r>
                <a:rPr lang="vi-VN" sz="2000" b="1">
                  <a:solidFill>
                    <a:srgbClr val="C00000"/>
                  </a:solidFill>
                </a:rPr>
                <a:t>đổi hoàn cảnh </a:t>
              </a:r>
              <a:r>
                <a:rPr lang="vi-VN" sz="2000" b="1" smtClean="0">
                  <a:solidFill>
                    <a:srgbClr val="C00000"/>
                  </a:solidFill>
                </a:rPr>
                <a:t>sống</a:t>
              </a:r>
              <a:r>
                <a:rPr lang="en-US" sz="2000" b="1" smtClean="0">
                  <a:solidFill>
                    <a:srgbClr val="C00000"/>
                  </a:solidFill>
                </a:rPr>
                <a:t>:</a:t>
              </a:r>
              <a:endParaRPr lang="en-US" sz="2000" b="1">
                <a:solidFill>
                  <a:srgbClr val="C00000"/>
                </a:solidFill>
              </a:endParaRPr>
            </a:p>
          </p:txBody>
        </p:sp>
        <p:pic>
          <p:nvPicPr>
            <p:cNvPr id="6" name="Picture 5"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 y="109303"/>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b. Những thay đổi khác có thể xảy ra trong cuộc sống</a:t>
            </a:r>
          </a:p>
        </p:txBody>
      </p:sp>
      <p:grpSp>
        <p:nvGrpSpPr>
          <p:cNvPr id="3" name="Group 2"/>
          <p:cNvGrpSpPr/>
          <p:nvPr/>
        </p:nvGrpSpPr>
        <p:grpSpPr>
          <a:xfrm>
            <a:off x="3510114" y="1473106"/>
            <a:ext cx="2123769" cy="2295582"/>
            <a:chOff x="3510114" y="1473106"/>
            <a:chExt cx="2123769" cy="2295582"/>
          </a:xfrm>
        </p:grpSpPr>
        <p:sp>
          <p:nvSpPr>
            <p:cNvPr id="8" name="TextBox 7"/>
            <p:cNvSpPr txBox="1"/>
            <p:nvPr/>
          </p:nvSpPr>
          <p:spPr>
            <a:xfrm>
              <a:off x="3510114" y="3271692"/>
              <a:ext cx="2123769" cy="496996"/>
            </a:xfrm>
            <a:prstGeom prst="rect">
              <a:avLst/>
            </a:prstGeom>
            <a:noFill/>
          </p:spPr>
          <p:txBody>
            <a:bodyPr wrap="square" rtlCol="0">
              <a:spAutoFit/>
            </a:bodyPr>
            <a:lstStyle/>
            <a:p>
              <a:pPr lvl="1" algn="ctr">
                <a:lnSpc>
                  <a:spcPct val="150000"/>
                </a:lnSpc>
              </a:pPr>
              <a:r>
                <a:rPr lang="en-US" sz="2000"/>
                <a:t>B</a:t>
              </a:r>
              <a:r>
                <a:rPr lang="vi-VN" sz="2000" smtClean="0"/>
                <a:t>ố </a:t>
              </a:r>
              <a:r>
                <a:rPr lang="vi-VN" sz="2000"/>
                <a:t>mẹ đi làm </a:t>
              </a:r>
              <a:r>
                <a:rPr lang="vi-VN" sz="2000" smtClean="0"/>
                <a:t>xa</a:t>
              </a:r>
              <a:r>
                <a:rPr lang="en-US" sz="2000"/>
                <a:t>.</a:t>
              </a:r>
              <a:endParaRPr lang="vi-VN" sz="2000"/>
            </a:p>
          </p:txBody>
        </p:sp>
        <p:pic>
          <p:nvPicPr>
            <p:cNvPr id="12296" name="Picture 8" descr="https://cdn-i.vtcnews.vn/files/huongntt/2019/09/07/chame-1350084.png"/>
            <p:cNvPicPr>
              <a:picLocks noChangeAspect="1" noChangeArrowheads="1"/>
            </p:cNvPicPr>
            <p:nvPr/>
          </p:nvPicPr>
          <p:blipFill rotWithShape="1">
            <a:blip r:embed="rId3">
              <a:extLst>
                <a:ext uri="{28A0092B-C50C-407E-A947-70E740481C1C}">
                  <a14:useLocalDpi xmlns:a14="http://schemas.microsoft.com/office/drawing/2010/main" val="0"/>
                </a:ext>
              </a:extLst>
            </a:blip>
            <a:srcRect l="22806" r="10394"/>
            <a:stretch/>
          </p:blipFill>
          <p:spPr bwMode="auto">
            <a:xfrm>
              <a:off x="3674142" y="1473106"/>
              <a:ext cx="1798586" cy="1798586"/>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89833" y="1473106"/>
            <a:ext cx="2385634" cy="2831128"/>
            <a:chOff x="389833" y="1473106"/>
            <a:chExt cx="2385634" cy="2831128"/>
          </a:xfrm>
        </p:grpSpPr>
        <p:pic>
          <p:nvPicPr>
            <p:cNvPr id="12294" name="Picture 6" descr="https://diadiemvietnam.vn/wp-content/uploads/2023/07/dich-vu-chuyen-nha-tai-binh-duong.jpg"/>
            <p:cNvPicPr>
              <a:picLocks noChangeAspect="1" noChangeArrowheads="1"/>
            </p:cNvPicPr>
            <p:nvPr/>
          </p:nvPicPr>
          <p:blipFill rotWithShape="1">
            <a:blip r:embed="rId4">
              <a:extLst>
                <a:ext uri="{28A0092B-C50C-407E-A947-70E740481C1C}">
                  <a14:useLocalDpi xmlns:a14="http://schemas.microsoft.com/office/drawing/2010/main" val="0"/>
                </a:ext>
              </a:extLst>
            </a:blip>
            <a:srcRect l="11137" t="10770" r="36842"/>
            <a:stretch/>
          </p:blipFill>
          <p:spPr bwMode="auto">
            <a:xfrm>
              <a:off x="683357" y="1473106"/>
              <a:ext cx="1798586" cy="1798586"/>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9833" y="3288571"/>
              <a:ext cx="2385634" cy="1015663"/>
            </a:xfrm>
            <a:prstGeom prst="rect">
              <a:avLst/>
            </a:prstGeom>
            <a:noFill/>
          </p:spPr>
          <p:txBody>
            <a:bodyPr wrap="square" rtlCol="0">
              <a:spAutoFit/>
            </a:bodyPr>
            <a:lstStyle/>
            <a:p>
              <a:pPr lvl="1" algn="ctr">
                <a:lnSpc>
                  <a:spcPct val="150000"/>
                </a:lnSpc>
              </a:pPr>
              <a:r>
                <a:rPr lang="en-US" sz="2000" smtClean="0"/>
                <a:t>C</a:t>
              </a:r>
              <a:r>
                <a:rPr lang="vi-VN" sz="2000" smtClean="0"/>
                <a:t>huyển </a:t>
              </a:r>
              <a:r>
                <a:rPr lang="vi-VN" sz="2000"/>
                <a:t>nhà, chuyển </a:t>
              </a:r>
              <a:r>
                <a:rPr lang="vi-VN" sz="2000" smtClean="0"/>
                <a:t>trường</a:t>
              </a:r>
              <a:r>
                <a:rPr lang="en-US" sz="2000" smtClean="0"/>
                <a:t>,...</a:t>
              </a:r>
              <a:endParaRPr lang="vi-VN" sz="2000"/>
            </a:p>
          </p:txBody>
        </p:sp>
      </p:grpSp>
      <p:grpSp>
        <p:nvGrpSpPr>
          <p:cNvPr id="9" name="Group 8"/>
          <p:cNvGrpSpPr/>
          <p:nvPr/>
        </p:nvGrpSpPr>
        <p:grpSpPr>
          <a:xfrm>
            <a:off x="6333984" y="1475979"/>
            <a:ext cx="2457597" cy="2828255"/>
            <a:chOff x="6333984" y="1475979"/>
            <a:chExt cx="2457597" cy="2828255"/>
          </a:xfrm>
        </p:grpSpPr>
        <p:pic>
          <p:nvPicPr>
            <p:cNvPr id="12292" name="Picture 4" descr="https://cdn2.fptshop.com.vn/unsafe/Uploads/images/tin-tuc/183669/Originals/Meme%20ngheo%20het%20tien%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927" y="1475979"/>
              <a:ext cx="1795713" cy="1795713"/>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333984" y="3288571"/>
              <a:ext cx="2457597" cy="1015663"/>
            </a:xfrm>
            <a:prstGeom prst="rect">
              <a:avLst/>
            </a:prstGeom>
            <a:noFill/>
          </p:spPr>
          <p:txBody>
            <a:bodyPr wrap="square" rtlCol="0">
              <a:spAutoFit/>
            </a:bodyPr>
            <a:lstStyle/>
            <a:p>
              <a:pPr lvl="1" algn="ctr">
                <a:lnSpc>
                  <a:spcPct val="150000"/>
                </a:lnSpc>
              </a:pPr>
              <a:r>
                <a:rPr lang="en-US" sz="2000"/>
                <a:t>T</a:t>
              </a:r>
              <a:r>
                <a:rPr lang="vi-VN" sz="2000" smtClean="0"/>
                <a:t>ài </a:t>
              </a:r>
              <a:r>
                <a:rPr lang="vi-VN" sz="2000"/>
                <a:t>chính gia đình gặp khó </a:t>
              </a:r>
              <a:r>
                <a:rPr lang="vi-VN" sz="2000" smtClean="0"/>
                <a:t>khăn</a:t>
              </a:r>
              <a:r>
                <a:rPr lang="en-US" sz="2000" smtClean="0"/>
                <a:t>.</a:t>
              </a:r>
              <a:endParaRPr lang="vi-VN" sz="2000"/>
            </a:p>
          </p:txBody>
        </p:sp>
      </p:grpSp>
    </p:spTree>
    <p:extLst>
      <p:ext uri="{BB962C8B-B14F-4D97-AF65-F5344CB8AC3E}">
        <p14:creationId xmlns:p14="http://schemas.microsoft.com/office/powerpoint/2010/main" val="2915402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8173" y="970942"/>
            <a:ext cx="4083197" cy="1938992"/>
            <a:chOff x="605199" y="2456835"/>
            <a:chExt cx="4083197" cy="1938992"/>
          </a:xfrm>
        </p:grpSpPr>
        <p:sp>
          <p:nvSpPr>
            <p:cNvPr id="5" name="TextBox 4"/>
            <p:cNvSpPr txBox="1"/>
            <p:nvPr/>
          </p:nvSpPr>
          <p:spPr>
            <a:xfrm>
              <a:off x="605199" y="2456835"/>
              <a:ext cx="4083197" cy="1938992"/>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Thay </a:t>
              </a:r>
              <a:r>
                <a:rPr lang="vi-VN" sz="2000" b="1">
                  <a:solidFill>
                    <a:srgbClr val="C00000"/>
                  </a:solidFill>
                </a:rPr>
                <a:t>đổi về sức </a:t>
              </a:r>
              <a:r>
                <a:rPr lang="vi-VN" sz="2000" b="1" smtClean="0">
                  <a:solidFill>
                    <a:srgbClr val="C00000"/>
                  </a:solidFill>
                </a:rPr>
                <a:t>khoẻ:</a:t>
              </a:r>
              <a:r>
                <a:rPr lang="en-US" sz="2000" b="1">
                  <a:solidFill>
                    <a:srgbClr val="C00000"/>
                  </a:solidFill>
                </a:rPr>
                <a:t> </a:t>
              </a:r>
              <a:r>
                <a:rPr lang="vi-VN" sz="2000" smtClean="0"/>
                <a:t>tai </a:t>
              </a:r>
              <a:r>
                <a:rPr lang="vi-VN" sz="2000"/>
                <a:t>nạn, chấn thương, bệnh hiểm nghèo của bản thân hay của người thân trong gia đình.</a:t>
              </a:r>
              <a:endParaRPr lang="en-US" sz="2000"/>
            </a:p>
          </p:txBody>
        </p:sp>
        <p:pic>
          <p:nvPicPr>
            <p:cNvPr id="6" name="Picture 5"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 y="109303"/>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b. Những thay đổi khác có thể xảy ra trong cuộc sống</a:t>
            </a:r>
          </a:p>
        </p:txBody>
      </p:sp>
      <p:grpSp>
        <p:nvGrpSpPr>
          <p:cNvPr id="12" name="Group 11"/>
          <p:cNvGrpSpPr/>
          <p:nvPr/>
        </p:nvGrpSpPr>
        <p:grpSpPr>
          <a:xfrm>
            <a:off x="358173" y="3276450"/>
            <a:ext cx="3459084" cy="553998"/>
            <a:chOff x="605199" y="2456835"/>
            <a:chExt cx="3459084" cy="553998"/>
          </a:xfrm>
        </p:grpSpPr>
        <p:sp>
          <p:nvSpPr>
            <p:cNvPr id="15" name="TextBox 14"/>
            <p:cNvSpPr txBox="1"/>
            <p:nvPr/>
          </p:nvSpPr>
          <p:spPr>
            <a:xfrm>
              <a:off x="605199" y="2456835"/>
              <a:ext cx="3459084" cy="553998"/>
            </a:xfrm>
            <a:prstGeom prst="rect">
              <a:avLst/>
            </a:prstGeom>
            <a:noFill/>
          </p:spPr>
          <p:txBody>
            <a:bodyPr wrap="square" rtlCol="0">
              <a:spAutoFit/>
            </a:bodyPr>
            <a:lstStyle/>
            <a:p>
              <a:pPr lvl="1" algn="just">
                <a:lnSpc>
                  <a:spcPct val="150000"/>
                </a:lnSpc>
              </a:pPr>
              <a:r>
                <a:rPr lang="en-US" sz="2000" b="1" smtClean="0">
                  <a:solidFill>
                    <a:srgbClr val="C00000"/>
                  </a:solidFill>
                </a:rPr>
                <a:t>    </a:t>
              </a:r>
              <a:r>
                <a:rPr lang="vi-VN" sz="2000" b="1" smtClean="0">
                  <a:solidFill>
                    <a:srgbClr val="C00000"/>
                  </a:solidFill>
                </a:rPr>
                <a:t>Sự </a:t>
              </a:r>
              <a:r>
                <a:rPr lang="vi-VN" sz="2000" b="1">
                  <a:solidFill>
                    <a:srgbClr val="C00000"/>
                  </a:solidFill>
                </a:rPr>
                <a:t>ra đi của người thân. </a:t>
              </a:r>
              <a:endParaRPr lang="en-US" sz="2000"/>
            </a:p>
          </p:txBody>
        </p:sp>
        <p:pic>
          <p:nvPicPr>
            <p:cNvPr id="16" name="Picture 15"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8436" name="Picture 4" descr="https://cafefcdn.com/thumb_w/640/203337114487263232/2023/7/7/avatar1688723958930-1688723959842826278924.jpg"/>
          <p:cNvPicPr>
            <a:picLocks noChangeAspect="1" noChangeArrowheads="1"/>
          </p:cNvPicPr>
          <p:nvPr/>
        </p:nvPicPr>
        <p:blipFill rotWithShape="1">
          <a:blip r:embed="rId3">
            <a:extLst>
              <a:ext uri="{28A0092B-C50C-407E-A947-70E740481C1C}">
                <a14:useLocalDpi xmlns:a14="http://schemas.microsoft.com/office/drawing/2010/main" val="0"/>
              </a:ext>
            </a:extLst>
          </a:blip>
          <a:srcRect t="5844" b="16645"/>
          <a:stretch/>
        </p:blipFill>
        <p:spPr bwMode="auto">
          <a:xfrm>
            <a:off x="4875722" y="2782374"/>
            <a:ext cx="3290273" cy="154215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www.minhanhhospital.com.vn/uploads/news/2019_12/chan-thuong-the-thao_minhanh_1.jpg"/>
          <p:cNvPicPr>
            <a:picLocks noChangeAspect="1" noChangeArrowheads="1"/>
          </p:cNvPicPr>
          <p:nvPr/>
        </p:nvPicPr>
        <p:blipFill rotWithShape="1">
          <a:blip r:embed="rId4">
            <a:extLst>
              <a:ext uri="{28A0092B-C50C-407E-A947-70E740481C1C}">
                <a14:useLocalDpi xmlns:a14="http://schemas.microsoft.com/office/drawing/2010/main" val="0"/>
              </a:ext>
            </a:extLst>
          </a:blip>
          <a:srcRect t="12069" b="8062"/>
          <a:stretch/>
        </p:blipFill>
        <p:spPr bwMode="auto">
          <a:xfrm>
            <a:off x="5863714" y="970942"/>
            <a:ext cx="2892663" cy="15421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39;p4"/>
          <p:cNvPicPr preferRelativeResize="0"/>
          <p:nvPr/>
        </p:nvPicPr>
        <p:blipFill rotWithShape="1">
          <a:blip r:embed="rId5">
            <a:alphaModFix/>
          </a:blip>
          <a:srcRect/>
          <a:stretch/>
        </p:blipFill>
        <p:spPr>
          <a:xfrm>
            <a:off x="190114" y="4762499"/>
            <a:ext cx="1538900" cy="282773"/>
          </a:xfrm>
          <a:prstGeom prst="rect">
            <a:avLst/>
          </a:prstGeom>
          <a:noFill/>
          <a:ln>
            <a:noFill/>
          </a:ln>
        </p:spPr>
      </p:pic>
    </p:spTree>
    <p:extLst>
      <p:ext uri="{BB962C8B-B14F-4D97-AF65-F5344CB8AC3E}">
        <p14:creationId xmlns:p14="http://schemas.microsoft.com/office/powerpoint/2010/main" val="226268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8438"/>
                                        </p:tgtEl>
                                        <p:attrNameLst>
                                          <p:attrName>style.visibility</p:attrName>
                                        </p:attrNameLst>
                                      </p:cBhvr>
                                      <p:to>
                                        <p:strVal val="visible"/>
                                      </p:to>
                                    </p:set>
                                    <p:anim calcmode="lin" valueType="num">
                                      <p:cBhvr>
                                        <p:cTn id="16" dur="500" fill="hold"/>
                                        <p:tgtEl>
                                          <p:spTgt spid="18438"/>
                                        </p:tgtEl>
                                        <p:attrNameLst>
                                          <p:attrName>ppt_w</p:attrName>
                                        </p:attrNameLst>
                                      </p:cBhvr>
                                      <p:tavLst>
                                        <p:tav tm="0">
                                          <p:val>
                                            <p:fltVal val="0"/>
                                          </p:val>
                                        </p:tav>
                                        <p:tav tm="100000">
                                          <p:val>
                                            <p:strVal val="#ppt_w"/>
                                          </p:val>
                                        </p:tav>
                                      </p:tavLst>
                                    </p:anim>
                                    <p:anim calcmode="lin" valueType="num">
                                      <p:cBhvr>
                                        <p:cTn id="17" dur="500" fill="hold"/>
                                        <p:tgtEl>
                                          <p:spTgt spid="18438"/>
                                        </p:tgtEl>
                                        <p:attrNameLst>
                                          <p:attrName>ppt_h</p:attrName>
                                        </p:attrNameLst>
                                      </p:cBhvr>
                                      <p:tavLst>
                                        <p:tav tm="0">
                                          <p:val>
                                            <p:fltVal val="0"/>
                                          </p:val>
                                        </p:tav>
                                        <p:tav tm="100000">
                                          <p:val>
                                            <p:strVal val="#ppt_h"/>
                                          </p:val>
                                        </p:tav>
                                      </p:tavLst>
                                    </p:anim>
                                    <p:animEffect transition="in" filter="fade">
                                      <p:cBhvr>
                                        <p:cTn id="18" dur="500"/>
                                        <p:tgtEl>
                                          <p:spTgt spid="18438"/>
                                        </p:tgtEl>
                                      </p:cBhvr>
                                    </p:animEffect>
                                  </p:childTnLst>
                                </p:cTn>
                              </p:par>
                              <p:par>
                                <p:cTn id="19" presetID="53" presetClass="entr" presetSubtype="16" fill="hold" nodeType="withEffect">
                                  <p:stCondLst>
                                    <p:cond delay="0"/>
                                  </p:stCondLst>
                                  <p:childTnLst>
                                    <p:set>
                                      <p:cBhvr>
                                        <p:cTn id="20" dur="1" fill="hold">
                                          <p:stCondLst>
                                            <p:cond delay="0"/>
                                          </p:stCondLst>
                                        </p:cTn>
                                        <p:tgtEl>
                                          <p:spTgt spid="18436"/>
                                        </p:tgtEl>
                                        <p:attrNameLst>
                                          <p:attrName>style.visibility</p:attrName>
                                        </p:attrNameLst>
                                      </p:cBhvr>
                                      <p:to>
                                        <p:strVal val="visible"/>
                                      </p:to>
                                    </p:set>
                                    <p:anim calcmode="lin" valueType="num">
                                      <p:cBhvr>
                                        <p:cTn id="21" dur="500" fill="hold"/>
                                        <p:tgtEl>
                                          <p:spTgt spid="18436"/>
                                        </p:tgtEl>
                                        <p:attrNameLst>
                                          <p:attrName>ppt_w</p:attrName>
                                        </p:attrNameLst>
                                      </p:cBhvr>
                                      <p:tavLst>
                                        <p:tav tm="0">
                                          <p:val>
                                            <p:fltVal val="0"/>
                                          </p:val>
                                        </p:tav>
                                        <p:tav tm="100000">
                                          <p:val>
                                            <p:strVal val="#ppt_w"/>
                                          </p:val>
                                        </p:tav>
                                      </p:tavLst>
                                    </p:anim>
                                    <p:anim calcmode="lin" valueType="num">
                                      <p:cBhvr>
                                        <p:cTn id="22" dur="500" fill="hold"/>
                                        <p:tgtEl>
                                          <p:spTgt spid="18436"/>
                                        </p:tgtEl>
                                        <p:attrNameLst>
                                          <p:attrName>ppt_h</p:attrName>
                                        </p:attrNameLst>
                                      </p:cBhvr>
                                      <p:tavLst>
                                        <p:tav tm="0">
                                          <p:val>
                                            <p:fltVal val="0"/>
                                          </p:val>
                                        </p:tav>
                                        <p:tav tm="100000">
                                          <p:val>
                                            <p:strVal val="#ppt_h"/>
                                          </p:val>
                                        </p:tav>
                                      </p:tavLst>
                                    </p:anim>
                                    <p:animEffect transition="in" filter="fade">
                                      <p:cBhvr>
                                        <p:cTn id="23"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6303263" y="428850"/>
            <a:ext cx="1038485" cy="986185"/>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txBox="1">
            <a:spLocks noGrp="1"/>
          </p:cNvSpPr>
          <p:nvPr>
            <p:ph type="title" idx="2"/>
          </p:nvPr>
        </p:nvSpPr>
        <p:spPr>
          <a:xfrm>
            <a:off x="6353281" y="485384"/>
            <a:ext cx="913617" cy="8450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t>02</a:t>
            </a:r>
            <a:endParaRPr sz="5000" b="1"/>
          </a:p>
        </p:txBody>
      </p:sp>
      <p:sp>
        <p:nvSpPr>
          <p:cNvPr id="81" name="TextBox 80"/>
          <p:cNvSpPr txBox="1"/>
          <p:nvPr/>
        </p:nvSpPr>
        <p:spPr>
          <a:xfrm>
            <a:off x="4859368" y="1471569"/>
            <a:ext cx="3901441" cy="2862322"/>
          </a:xfrm>
          <a:prstGeom prst="rect">
            <a:avLst/>
          </a:prstGeom>
          <a:noFill/>
        </p:spPr>
        <p:txBody>
          <a:bodyPr wrap="square" rtlCol="0">
            <a:spAutoFit/>
          </a:bodyPr>
          <a:lstStyle/>
          <a:p>
            <a:pPr algn="ctr">
              <a:lnSpc>
                <a:spcPct val="150000"/>
              </a:lnSpc>
            </a:pPr>
            <a:r>
              <a:rPr lang="en-US" sz="3000" b="1" smtClean="0"/>
              <a:t>MỘT SỐ BIỆN PHÁP ĐỂ THÍCH ỨNG VỚI THAY ĐỔI TRONG CUỘC SỐNG</a:t>
            </a:r>
            <a:endParaRPr lang="en-US" sz="3000" b="1"/>
          </a:p>
        </p:txBody>
      </p:sp>
      <p:pic>
        <p:nvPicPr>
          <p:cNvPr id="1026" name="Picture 2" descr="https://learningpolicyinstitute.org/sites/default/files/styles/facebook/public/teaser-images/SEL_CaseStudies_SJSU_Lakewood_Teaser_920x513.jpg?h=d012c590&amp;itok=nhzBKpWD"/>
          <p:cNvPicPr>
            <a:picLocks noChangeAspect="1" noChangeArrowheads="1"/>
          </p:cNvPicPr>
          <p:nvPr/>
        </p:nvPicPr>
        <p:blipFill rotWithShape="1">
          <a:blip r:embed="rId3">
            <a:extLst>
              <a:ext uri="{28A0092B-C50C-407E-A947-70E740481C1C}">
                <a14:useLocalDpi xmlns:a14="http://schemas.microsoft.com/office/drawing/2010/main" val="0"/>
              </a:ext>
            </a:extLst>
          </a:blip>
          <a:srcRect l="16162" r="31948"/>
          <a:stretch/>
        </p:blipFill>
        <p:spPr bwMode="auto">
          <a:xfrm>
            <a:off x="0" y="0"/>
            <a:ext cx="4559300" cy="461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03976"/>
      </p:ext>
    </p:extLst>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78387"/>
            <a:ext cx="9144000" cy="1045223"/>
          </a:xfrm>
          <a:prstGeom prst="rect">
            <a:avLst/>
          </a:prstGeom>
          <a:noFill/>
        </p:spPr>
        <p:txBody>
          <a:bodyPr wrap="square" rtlCol="0">
            <a:spAutoFit/>
          </a:bodyPr>
          <a:lstStyle/>
          <a:p>
            <a:pPr algn="ctr">
              <a:lnSpc>
                <a:spcPct val="150000"/>
              </a:lnSpc>
            </a:pPr>
            <a:r>
              <a:rPr lang="vi-VN" sz="2200" b="1" smtClean="0">
                <a:solidFill>
                  <a:schemeClr val="accent3">
                    <a:lumMod val="75000"/>
                  </a:schemeClr>
                </a:solidFill>
              </a:rPr>
              <a:t>a. Ý </a:t>
            </a:r>
            <a:r>
              <a:rPr lang="vi-VN" sz="2200" b="1">
                <a:solidFill>
                  <a:schemeClr val="accent3">
                    <a:lumMod val="75000"/>
                  </a:schemeClr>
                </a:solidFill>
              </a:rPr>
              <a:t>nghĩa của thái độ tích cực khi đối mặt với </a:t>
            </a:r>
            <a:endParaRPr lang="en-US" sz="2200" b="1" smtClean="0">
              <a:solidFill>
                <a:schemeClr val="accent3">
                  <a:lumMod val="75000"/>
                </a:schemeClr>
              </a:solidFill>
            </a:endParaRPr>
          </a:p>
          <a:p>
            <a:pPr algn="ctr">
              <a:lnSpc>
                <a:spcPct val="150000"/>
              </a:lnSpc>
            </a:pPr>
            <a:r>
              <a:rPr lang="vi-VN" sz="2200" b="1" smtClean="0">
                <a:solidFill>
                  <a:schemeClr val="accent3">
                    <a:lumMod val="75000"/>
                  </a:schemeClr>
                </a:solidFill>
              </a:rPr>
              <a:t>thay </a:t>
            </a:r>
            <a:r>
              <a:rPr lang="vi-VN" sz="2200" b="1">
                <a:solidFill>
                  <a:schemeClr val="accent3">
                    <a:lumMod val="75000"/>
                  </a:schemeClr>
                </a:solidFill>
              </a:rPr>
              <a:t>đổi lớn trong cuộc sống </a:t>
            </a:r>
          </a:p>
        </p:txBody>
      </p:sp>
      <p:sp>
        <p:nvSpPr>
          <p:cNvPr id="10" name="TextBox 9">
            <a:extLst>
              <a:ext uri="{FF2B5EF4-FFF2-40B4-BE49-F238E27FC236}">
                <a16:creationId xmlns:a16="http://schemas.microsoft.com/office/drawing/2014/main" id="{CDC43038-46C3-9F58-E08A-F4D8E522DB97}"/>
              </a:ext>
            </a:extLst>
          </p:cNvPr>
          <p:cNvSpPr txBox="1"/>
          <p:nvPr/>
        </p:nvSpPr>
        <p:spPr>
          <a:xfrm>
            <a:off x="0" y="1152444"/>
            <a:ext cx="9143999" cy="553998"/>
          </a:xfrm>
          <a:prstGeom prst="rect">
            <a:avLst/>
          </a:prstGeom>
          <a:noFill/>
        </p:spPr>
        <p:txBody>
          <a:bodyPr wrap="square">
            <a:spAutoFit/>
          </a:bodyPr>
          <a:lstStyle/>
          <a:p>
            <a:pPr algn="ctr">
              <a:lnSpc>
                <a:spcPct val="150000"/>
              </a:lnSpc>
            </a:pPr>
            <a:r>
              <a:rPr lang="en-US" sz="2000" i="1" smtClean="0">
                <a:latin typeface="Arial" panose="020B0604020202020204" pitchFamily="34" charset="0"/>
                <a:cs typeface="Arial" panose="020B0604020202020204" pitchFamily="34" charset="0"/>
              </a:rPr>
              <a:t>Thảo luận nhóm </a:t>
            </a:r>
            <a:r>
              <a:rPr lang="en-US" sz="2000" i="1">
                <a:latin typeface="Arial" panose="020B0604020202020204" pitchFamily="34" charset="0"/>
                <a:cs typeface="Arial" panose="020B0604020202020204" pitchFamily="34" charset="0"/>
              </a:rPr>
              <a:t>đôi, đọc thông tin trong SGK tr.35 - 36 và trả lời câu hỏi: </a:t>
            </a:r>
          </a:p>
        </p:txBody>
      </p:sp>
      <p:grpSp>
        <p:nvGrpSpPr>
          <p:cNvPr id="2" name="Group 1"/>
          <p:cNvGrpSpPr/>
          <p:nvPr/>
        </p:nvGrpSpPr>
        <p:grpSpPr>
          <a:xfrm>
            <a:off x="366274" y="1872605"/>
            <a:ext cx="6484468" cy="2397090"/>
            <a:chOff x="337246" y="1901634"/>
            <a:chExt cx="6484468" cy="2397090"/>
          </a:xfrm>
        </p:grpSpPr>
        <p:sp>
          <p:nvSpPr>
            <p:cNvPr id="17" name="Google Shape;660;p30"/>
            <p:cNvSpPr/>
            <p:nvPr/>
          </p:nvSpPr>
          <p:spPr>
            <a:xfrm>
              <a:off x="337246" y="1901634"/>
              <a:ext cx="6454846" cy="2365962"/>
            </a:xfrm>
            <a:prstGeom prst="round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61;p30"/>
            <p:cNvSpPr/>
            <p:nvPr/>
          </p:nvSpPr>
          <p:spPr>
            <a:xfrm>
              <a:off x="366868" y="1932762"/>
              <a:ext cx="6454846" cy="2365962"/>
            </a:xfrm>
            <a:prstGeom prst="roundRect">
              <a:avLst/>
            </a:prstGeom>
            <a:no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18"/>
            <p:cNvSpPr txBox="1"/>
            <p:nvPr/>
          </p:nvSpPr>
          <p:spPr>
            <a:xfrm>
              <a:off x="573605" y="2053914"/>
              <a:ext cx="6041371" cy="2123658"/>
            </a:xfrm>
            <a:prstGeom prst="rect">
              <a:avLst/>
            </a:prstGeom>
            <a:noFill/>
          </p:spPr>
          <p:txBody>
            <a:bodyPr wrap="square" rtlCol="0">
              <a:spAutoFit/>
            </a:bodyPr>
            <a:lstStyle/>
            <a:p>
              <a:pPr algn="just">
                <a:lnSpc>
                  <a:spcPct val="150000"/>
                </a:lnSpc>
              </a:pPr>
              <a:r>
                <a:rPr lang="vi-VN" sz="2200"/>
                <a:t>Theo em, việc chấp nhận sự thay đổi, giữ bình tĩnh và tìm cách giải quyết vấn đề có ý nghĩa như thế nào đối với mỗi người khi phải đối mặt với thay đổi lớn trong cuộc sống?</a:t>
              </a:r>
            </a:p>
          </p:txBody>
        </p:sp>
      </p:gr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3602" r="18924" b="54322"/>
          <a:stretch/>
        </p:blipFill>
        <p:spPr>
          <a:xfrm flipH="1">
            <a:off x="6385560" y="1523233"/>
            <a:ext cx="2529840" cy="3083687"/>
          </a:xfrm>
          <a:prstGeom prst="rect">
            <a:avLst/>
          </a:prstGeom>
        </p:spPr>
      </p:pic>
    </p:spTree>
    <p:extLst>
      <p:ext uri="{BB962C8B-B14F-4D97-AF65-F5344CB8AC3E}">
        <p14:creationId xmlns:p14="http://schemas.microsoft.com/office/powerpoint/2010/main" val="560478752"/>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78387"/>
            <a:ext cx="9144000" cy="1045223"/>
          </a:xfrm>
          <a:prstGeom prst="rect">
            <a:avLst/>
          </a:prstGeom>
          <a:noFill/>
        </p:spPr>
        <p:txBody>
          <a:bodyPr wrap="square" rtlCol="0">
            <a:spAutoFit/>
          </a:bodyPr>
          <a:lstStyle/>
          <a:p>
            <a:pPr algn="ctr">
              <a:lnSpc>
                <a:spcPct val="150000"/>
              </a:lnSpc>
            </a:pPr>
            <a:r>
              <a:rPr lang="vi-VN" sz="2200" b="1" smtClean="0">
                <a:solidFill>
                  <a:schemeClr val="accent3">
                    <a:lumMod val="75000"/>
                  </a:schemeClr>
                </a:solidFill>
              </a:rPr>
              <a:t>a. Ý </a:t>
            </a:r>
            <a:r>
              <a:rPr lang="vi-VN" sz="2200" b="1">
                <a:solidFill>
                  <a:schemeClr val="accent3">
                    <a:lumMod val="75000"/>
                  </a:schemeClr>
                </a:solidFill>
              </a:rPr>
              <a:t>nghĩa của thái độ tích cực khi đối mặt với </a:t>
            </a:r>
            <a:endParaRPr lang="en-US" sz="2200" b="1" smtClean="0">
              <a:solidFill>
                <a:schemeClr val="accent3">
                  <a:lumMod val="75000"/>
                </a:schemeClr>
              </a:solidFill>
            </a:endParaRPr>
          </a:p>
          <a:p>
            <a:pPr algn="ctr">
              <a:lnSpc>
                <a:spcPct val="150000"/>
              </a:lnSpc>
            </a:pPr>
            <a:r>
              <a:rPr lang="vi-VN" sz="2200" b="1" smtClean="0">
                <a:solidFill>
                  <a:schemeClr val="accent3">
                    <a:lumMod val="75000"/>
                  </a:schemeClr>
                </a:solidFill>
              </a:rPr>
              <a:t>thay </a:t>
            </a:r>
            <a:r>
              <a:rPr lang="vi-VN" sz="2200" b="1">
                <a:solidFill>
                  <a:schemeClr val="accent3">
                    <a:lumMod val="75000"/>
                  </a:schemeClr>
                </a:solidFill>
              </a:rPr>
              <a:t>đổi lớn trong cuộc sống </a:t>
            </a:r>
          </a:p>
        </p:txBody>
      </p:sp>
      <p:sp>
        <p:nvSpPr>
          <p:cNvPr id="11" name="Rounded Rectangle 10"/>
          <p:cNvSpPr/>
          <p:nvPr/>
        </p:nvSpPr>
        <p:spPr>
          <a:xfrm>
            <a:off x="4089399" y="2430154"/>
            <a:ext cx="4305302" cy="876313"/>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ysClr val="windowText" lastClr="000000"/>
                </a:solidFill>
                <a:cs typeface="Arial" panose="020B0604020202020204" pitchFamily="34" charset="0"/>
              </a:rPr>
              <a:t>T</a:t>
            </a:r>
            <a:r>
              <a:rPr lang="vi-VN" sz="2000" smtClean="0">
                <a:solidFill>
                  <a:sysClr val="windowText" lastClr="000000"/>
                </a:solidFill>
                <a:cs typeface="Arial" panose="020B0604020202020204" pitchFamily="34" charset="0"/>
              </a:rPr>
              <a:t>hích </a:t>
            </a:r>
            <a:r>
              <a:rPr lang="vi-VN" sz="2000">
                <a:solidFill>
                  <a:sysClr val="windowText" lastClr="000000"/>
                </a:solidFill>
                <a:cs typeface="Arial" panose="020B0604020202020204" pitchFamily="34" charset="0"/>
              </a:rPr>
              <a:t>ứng được với những thay đổi trong cuộc sống.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2" name="Rounded Rectangle 11"/>
          <p:cNvSpPr/>
          <p:nvPr/>
        </p:nvSpPr>
        <p:spPr>
          <a:xfrm>
            <a:off x="4089399" y="3463785"/>
            <a:ext cx="4305304" cy="876313"/>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ysClr val="windowText" lastClr="000000"/>
                </a:solidFill>
                <a:cs typeface="Arial" panose="020B0604020202020204" pitchFamily="34" charset="0"/>
              </a:rPr>
              <a:t>M</a:t>
            </a:r>
            <a:r>
              <a:rPr lang="vi-VN" sz="2000" smtClean="0">
                <a:solidFill>
                  <a:sysClr val="windowText" lastClr="000000"/>
                </a:solidFill>
                <a:cs typeface="Arial" panose="020B0604020202020204" pitchFamily="34" charset="0"/>
              </a:rPr>
              <a:t>ỗi </a:t>
            </a:r>
            <a:r>
              <a:rPr lang="vi-VN" sz="2000">
                <a:solidFill>
                  <a:sysClr val="windowText" lastClr="000000"/>
                </a:solidFill>
                <a:cs typeface="Arial" panose="020B0604020202020204" pitchFamily="34" charset="0"/>
              </a:rPr>
              <a:t>người có thể sống phù hợp hoàn cảnh, phát triển bản thân. </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3" name="Elbow Connector 12"/>
          <p:cNvCxnSpPr>
            <a:endCxn id="11" idx="1"/>
          </p:cNvCxnSpPr>
          <p:nvPr/>
        </p:nvCxnSpPr>
        <p:spPr>
          <a:xfrm rot="16200000" flipH="1">
            <a:off x="3408747" y="2187659"/>
            <a:ext cx="1114560" cy="24674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endCxn id="12" idx="1"/>
          </p:cNvCxnSpPr>
          <p:nvPr/>
        </p:nvCxnSpPr>
        <p:spPr>
          <a:xfrm rot="16200000" flipH="1">
            <a:off x="2763018" y="2575561"/>
            <a:ext cx="2406018" cy="24674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578267" y="1255528"/>
            <a:ext cx="5070434" cy="945244"/>
          </a:xfrm>
          <a:prstGeom prst="roundRect">
            <a:avLst>
              <a:gd name="adj" fmla="val 14184"/>
            </a:avLst>
          </a:prstGeom>
          <a:solidFill>
            <a:srgbClr val="EEFAF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cs typeface="Arial" panose="020B0604020202020204" pitchFamily="34" charset="0"/>
              </a:rPr>
              <a:t>Chấp nhận sự thay đổi, giữ bình tĩnh và tìm cách giải quyết vấn đề giúp:</a:t>
            </a:r>
            <a:endParaRPr lang="vi-VN" sz="2000" dirty="0">
              <a:solidFill>
                <a:srgbClr val="0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r="45868" b="44184"/>
          <a:stretch/>
        </p:blipFill>
        <p:spPr>
          <a:xfrm>
            <a:off x="185695" y="949880"/>
            <a:ext cx="3392571" cy="3498104"/>
          </a:xfrm>
          <a:prstGeom prst="rect">
            <a:avLst/>
          </a:prstGeom>
        </p:spPr>
      </p:pic>
    </p:spTree>
    <p:extLst>
      <p:ext uri="{BB962C8B-B14F-4D97-AF65-F5344CB8AC3E}">
        <p14:creationId xmlns:p14="http://schemas.microsoft.com/office/powerpoint/2010/main" val="957600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78387"/>
            <a:ext cx="9144000" cy="1045223"/>
          </a:xfrm>
          <a:prstGeom prst="rect">
            <a:avLst/>
          </a:prstGeom>
          <a:noFill/>
        </p:spPr>
        <p:txBody>
          <a:bodyPr wrap="square" rtlCol="0">
            <a:spAutoFit/>
          </a:bodyPr>
          <a:lstStyle/>
          <a:p>
            <a:pPr algn="ctr">
              <a:lnSpc>
                <a:spcPct val="150000"/>
              </a:lnSpc>
            </a:pPr>
            <a:r>
              <a:rPr lang="vi-VN" sz="2200" b="1" smtClean="0">
                <a:solidFill>
                  <a:schemeClr val="accent3">
                    <a:lumMod val="75000"/>
                  </a:schemeClr>
                </a:solidFill>
              </a:rPr>
              <a:t>a. Ý </a:t>
            </a:r>
            <a:r>
              <a:rPr lang="vi-VN" sz="2200" b="1">
                <a:solidFill>
                  <a:schemeClr val="accent3">
                    <a:lumMod val="75000"/>
                  </a:schemeClr>
                </a:solidFill>
              </a:rPr>
              <a:t>nghĩa của thái độ tích cực khi đối mặt với </a:t>
            </a:r>
            <a:endParaRPr lang="en-US" sz="2200" b="1" smtClean="0">
              <a:solidFill>
                <a:schemeClr val="accent3">
                  <a:lumMod val="75000"/>
                </a:schemeClr>
              </a:solidFill>
            </a:endParaRPr>
          </a:p>
          <a:p>
            <a:pPr algn="ctr">
              <a:lnSpc>
                <a:spcPct val="150000"/>
              </a:lnSpc>
            </a:pPr>
            <a:r>
              <a:rPr lang="vi-VN" sz="2200" b="1" smtClean="0">
                <a:solidFill>
                  <a:schemeClr val="accent3">
                    <a:lumMod val="75000"/>
                  </a:schemeClr>
                </a:solidFill>
              </a:rPr>
              <a:t>thay </a:t>
            </a:r>
            <a:r>
              <a:rPr lang="vi-VN" sz="2200" b="1">
                <a:solidFill>
                  <a:schemeClr val="accent3">
                    <a:lumMod val="75000"/>
                  </a:schemeClr>
                </a:solidFill>
              </a:rPr>
              <a:t>đổi lớn trong cuộc sống </a:t>
            </a:r>
          </a:p>
        </p:txBody>
      </p:sp>
      <p:grpSp>
        <p:nvGrpSpPr>
          <p:cNvPr id="19" name="Group 18">
            <a:extLst>
              <a:ext uri="{FF2B5EF4-FFF2-40B4-BE49-F238E27FC236}">
                <a16:creationId xmlns:a16="http://schemas.microsoft.com/office/drawing/2014/main" id="{5304926B-DA9C-CE9F-D162-2F8A310DBEDF}"/>
              </a:ext>
            </a:extLst>
          </p:cNvPr>
          <p:cNvGrpSpPr/>
          <p:nvPr/>
        </p:nvGrpSpPr>
        <p:grpSpPr>
          <a:xfrm>
            <a:off x="384630" y="1865357"/>
            <a:ext cx="3124200" cy="1735875"/>
            <a:chOff x="1333500" y="3574006"/>
            <a:chExt cx="3124200" cy="1735875"/>
          </a:xfrm>
        </p:grpSpPr>
        <p:sp>
          <p:nvSpPr>
            <p:cNvPr id="22" name="Rectangle: Diagonal Corners Rounded 3">
              <a:extLst>
                <a:ext uri="{FF2B5EF4-FFF2-40B4-BE49-F238E27FC236}">
                  <a16:creationId xmlns:a16="http://schemas.microsoft.com/office/drawing/2014/main" id="{3830C4A0-991F-05E3-100D-C77F03F3DF6C}"/>
                </a:ext>
              </a:extLst>
            </p:cNvPr>
            <p:cNvSpPr/>
            <p:nvPr/>
          </p:nvSpPr>
          <p:spPr>
            <a:xfrm>
              <a:off x="1447800" y="3718590"/>
              <a:ext cx="3009900" cy="1591291"/>
            </a:xfrm>
            <a:prstGeom prst="round2DiagRect">
              <a:avLst/>
            </a:prstGeom>
            <a:noFill/>
            <a:ln w="28575">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1">
              <a:extLst>
                <a:ext uri="{FF2B5EF4-FFF2-40B4-BE49-F238E27FC236}">
                  <a16:creationId xmlns:a16="http://schemas.microsoft.com/office/drawing/2014/main" id="{73645D1A-3ADD-679B-D073-9525690C3F2F}"/>
                </a:ext>
              </a:extLst>
            </p:cNvPr>
            <p:cNvSpPr/>
            <p:nvPr/>
          </p:nvSpPr>
          <p:spPr>
            <a:xfrm>
              <a:off x="1333500" y="3574006"/>
              <a:ext cx="3009900" cy="1591291"/>
            </a:xfrm>
            <a:prstGeom prst="round2Diag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9E611-DBA7-8ED0-6C59-3256DE70EDB7}"/>
                </a:ext>
              </a:extLst>
            </p:cNvPr>
            <p:cNvSpPr txBox="1"/>
            <p:nvPr/>
          </p:nvSpPr>
          <p:spPr>
            <a:xfrm>
              <a:off x="1521618" y="3815653"/>
              <a:ext cx="2646363" cy="1107996"/>
            </a:xfrm>
            <a:prstGeom prst="rect">
              <a:avLst/>
            </a:prstGeom>
            <a:noFill/>
          </p:spPr>
          <p:txBody>
            <a:bodyPr wrap="square" rtlCol="0">
              <a:spAutoFit/>
            </a:bodyPr>
            <a:lstStyle/>
            <a:p>
              <a:pPr algn="ctr">
                <a:lnSpc>
                  <a:spcPct val="150000"/>
                </a:lnSpc>
              </a:pPr>
              <a:r>
                <a:rPr lang="vi-VN" sz="2200" b="1">
                  <a:solidFill>
                    <a:srgbClr val="C00000"/>
                  </a:solidFill>
                  <a:latin typeface="Arial" panose="020B0604020202020204" pitchFamily="34" charset="0"/>
                  <a:cs typeface="Arial" panose="020B0604020202020204" pitchFamily="34" charset="0"/>
                </a:rPr>
                <a:t>Chấp nhận sự thay đổi là tất yếu</a:t>
              </a:r>
              <a:endParaRPr lang="en-US" sz="2200" b="1">
                <a:solidFill>
                  <a:srgbClr val="C00000"/>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3578FFB-8B3E-4318-F4FA-B8D42EF34444}"/>
              </a:ext>
            </a:extLst>
          </p:cNvPr>
          <p:cNvGrpSpPr/>
          <p:nvPr/>
        </p:nvGrpSpPr>
        <p:grpSpPr>
          <a:xfrm>
            <a:off x="4352473" y="1360981"/>
            <a:ext cx="4327071" cy="1116549"/>
            <a:chOff x="8382000" y="1607657"/>
            <a:chExt cx="4327071" cy="1116549"/>
          </a:xfrm>
        </p:grpSpPr>
        <p:sp>
          <p:nvSpPr>
            <p:cNvPr id="26" name="Rectangle: Diagonal Corners Rounded 13">
              <a:extLst>
                <a:ext uri="{FF2B5EF4-FFF2-40B4-BE49-F238E27FC236}">
                  <a16:creationId xmlns:a16="http://schemas.microsoft.com/office/drawing/2014/main" id="{11C53274-304A-A8C7-733B-1E78372E9831}"/>
                </a:ext>
              </a:extLst>
            </p:cNvPr>
            <p:cNvSpPr/>
            <p:nvPr/>
          </p:nvSpPr>
          <p:spPr>
            <a:xfrm>
              <a:off x="8382000" y="1607657"/>
              <a:ext cx="4327071" cy="1116549"/>
            </a:xfrm>
            <a:prstGeom prst="round2DiagRect">
              <a:avLst/>
            </a:prstGeom>
            <a:solidFill>
              <a:schemeClr val="bg1"/>
            </a:solidFill>
            <a:ln>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F9FD1F-CD0E-C25F-FD6A-15C532CAC0AE}"/>
                </a:ext>
              </a:extLst>
            </p:cNvPr>
            <p:cNvSpPr txBox="1"/>
            <p:nvPr/>
          </p:nvSpPr>
          <p:spPr>
            <a:xfrm>
              <a:off x="8525328" y="1658099"/>
              <a:ext cx="4040414" cy="1015663"/>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Học </a:t>
              </a:r>
              <a:r>
                <a:rPr lang="en-US" sz="2000">
                  <a:latin typeface="Arial" panose="020B0604020202020204" pitchFamily="34" charset="0"/>
                  <a:cs typeface="Arial" panose="020B0604020202020204" pitchFamily="34" charset="0"/>
                </a:rPr>
                <a:t>cách chấp nhận và thích nghi với sự thay đổi.</a:t>
              </a:r>
            </a:p>
          </p:txBody>
        </p:sp>
      </p:grpSp>
      <p:cxnSp>
        <p:nvCxnSpPr>
          <p:cNvPr id="31" name="Straight Connector 28">
            <a:extLst>
              <a:ext uri="{FF2B5EF4-FFF2-40B4-BE49-F238E27FC236}">
                <a16:creationId xmlns:a16="http://schemas.microsoft.com/office/drawing/2014/main" id="{7C72F0C6-6A9F-3BA2-1A88-E60F061818C4}"/>
              </a:ext>
            </a:extLst>
          </p:cNvPr>
          <p:cNvCxnSpPr>
            <a:stCxn id="22" idx="0"/>
            <a:endCxn id="26" idx="2"/>
          </p:cNvCxnSpPr>
          <p:nvPr/>
        </p:nvCxnSpPr>
        <p:spPr>
          <a:xfrm flipV="1">
            <a:off x="3508830" y="1919256"/>
            <a:ext cx="843643" cy="886331"/>
          </a:xfrm>
          <a:prstGeom prst="bentConnector3">
            <a:avLst>
              <a:gd name="adj1" fmla="val 50000"/>
            </a:avLst>
          </a:prstGeom>
          <a:ln w="28575">
            <a:solidFill>
              <a:srgbClr val="B1452E"/>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3578FFB-8B3E-4318-F4FA-B8D42EF34444}"/>
              </a:ext>
            </a:extLst>
          </p:cNvPr>
          <p:cNvGrpSpPr/>
          <p:nvPr/>
        </p:nvGrpSpPr>
        <p:grpSpPr>
          <a:xfrm>
            <a:off x="4352472" y="2733295"/>
            <a:ext cx="4327071" cy="1608058"/>
            <a:chOff x="8382000" y="1607657"/>
            <a:chExt cx="4327071" cy="1608058"/>
          </a:xfrm>
        </p:grpSpPr>
        <p:sp>
          <p:nvSpPr>
            <p:cNvPr id="37" name="Rectangle: Diagonal Corners Rounded 13">
              <a:extLst>
                <a:ext uri="{FF2B5EF4-FFF2-40B4-BE49-F238E27FC236}">
                  <a16:creationId xmlns:a16="http://schemas.microsoft.com/office/drawing/2014/main" id="{11C53274-304A-A8C7-733B-1E78372E9831}"/>
                </a:ext>
              </a:extLst>
            </p:cNvPr>
            <p:cNvSpPr/>
            <p:nvPr/>
          </p:nvSpPr>
          <p:spPr>
            <a:xfrm>
              <a:off x="8382000" y="1607657"/>
              <a:ext cx="4327071" cy="1608058"/>
            </a:xfrm>
            <a:prstGeom prst="round2DiagRect">
              <a:avLst/>
            </a:prstGeom>
            <a:solidFill>
              <a:schemeClr val="bg1"/>
            </a:solidFill>
            <a:ln>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7F9FD1F-CD0E-C25F-FD6A-15C532CAC0AE}"/>
                </a:ext>
              </a:extLst>
            </p:cNvPr>
            <p:cNvSpPr txBox="1"/>
            <p:nvPr/>
          </p:nvSpPr>
          <p:spPr>
            <a:xfrm>
              <a:off x="8525328" y="1701523"/>
              <a:ext cx="4040414" cy="1420325"/>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Với </a:t>
              </a:r>
              <a:r>
                <a:rPr lang="en-US" sz="2000">
                  <a:latin typeface="Arial" panose="020B0604020202020204" pitchFamily="34" charset="0"/>
                  <a:cs typeface="Arial" panose="020B0604020202020204" pitchFamily="34" charset="0"/>
                </a:rPr>
                <a:t>những thay đổi lớn, xảy đến bất ngờ: cần nhiều thời gian hoặc cần sự hỗ trợ.</a:t>
              </a:r>
            </a:p>
          </p:txBody>
        </p:sp>
      </p:grpSp>
      <p:cxnSp>
        <p:nvCxnSpPr>
          <p:cNvPr id="39" name="Straight Connector 28">
            <a:extLst>
              <a:ext uri="{FF2B5EF4-FFF2-40B4-BE49-F238E27FC236}">
                <a16:creationId xmlns:a16="http://schemas.microsoft.com/office/drawing/2014/main" id="{7C72F0C6-6A9F-3BA2-1A88-E60F061818C4}"/>
              </a:ext>
            </a:extLst>
          </p:cNvPr>
          <p:cNvCxnSpPr>
            <a:stCxn id="22" idx="0"/>
            <a:endCxn id="37" idx="2"/>
          </p:cNvCxnSpPr>
          <p:nvPr/>
        </p:nvCxnSpPr>
        <p:spPr>
          <a:xfrm>
            <a:off x="3508830" y="2805587"/>
            <a:ext cx="843642" cy="731737"/>
          </a:xfrm>
          <a:prstGeom prst="bentConnector3">
            <a:avLst>
              <a:gd name="adj1" fmla="val 50000"/>
            </a:avLst>
          </a:prstGeom>
          <a:ln w="28575">
            <a:solidFill>
              <a:srgbClr val="B145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373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randombar(horizontal)">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78387"/>
            <a:ext cx="9144000" cy="1045223"/>
          </a:xfrm>
          <a:prstGeom prst="rect">
            <a:avLst/>
          </a:prstGeom>
          <a:noFill/>
        </p:spPr>
        <p:txBody>
          <a:bodyPr wrap="square" rtlCol="0">
            <a:spAutoFit/>
          </a:bodyPr>
          <a:lstStyle/>
          <a:p>
            <a:pPr algn="ctr">
              <a:lnSpc>
                <a:spcPct val="150000"/>
              </a:lnSpc>
            </a:pPr>
            <a:r>
              <a:rPr lang="vi-VN" sz="2200" b="1" smtClean="0">
                <a:solidFill>
                  <a:schemeClr val="accent3">
                    <a:lumMod val="75000"/>
                  </a:schemeClr>
                </a:solidFill>
              </a:rPr>
              <a:t>a. Ý </a:t>
            </a:r>
            <a:r>
              <a:rPr lang="vi-VN" sz="2200" b="1">
                <a:solidFill>
                  <a:schemeClr val="accent3">
                    <a:lumMod val="75000"/>
                  </a:schemeClr>
                </a:solidFill>
              </a:rPr>
              <a:t>nghĩa của thái độ tích cực khi đối mặt với </a:t>
            </a:r>
            <a:endParaRPr lang="en-US" sz="2200" b="1" smtClean="0">
              <a:solidFill>
                <a:schemeClr val="accent3">
                  <a:lumMod val="75000"/>
                </a:schemeClr>
              </a:solidFill>
            </a:endParaRPr>
          </a:p>
          <a:p>
            <a:pPr algn="ctr">
              <a:lnSpc>
                <a:spcPct val="150000"/>
              </a:lnSpc>
            </a:pPr>
            <a:r>
              <a:rPr lang="vi-VN" sz="2200" b="1" smtClean="0">
                <a:solidFill>
                  <a:schemeClr val="accent3">
                    <a:lumMod val="75000"/>
                  </a:schemeClr>
                </a:solidFill>
              </a:rPr>
              <a:t>thay </a:t>
            </a:r>
            <a:r>
              <a:rPr lang="vi-VN" sz="2200" b="1">
                <a:solidFill>
                  <a:schemeClr val="accent3">
                    <a:lumMod val="75000"/>
                  </a:schemeClr>
                </a:solidFill>
              </a:rPr>
              <a:t>đổi lớn trong cuộc sống </a:t>
            </a:r>
          </a:p>
        </p:txBody>
      </p:sp>
      <p:grpSp>
        <p:nvGrpSpPr>
          <p:cNvPr id="19" name="Group 18">
            <a:extLst>
              <a:ext uri="{FF2B5EF4-FFF2-40B4-BE49-F238E27FC236}">
                <a16:creationId xmlns:a16="http://schemas.microsoft.com/office/drawing/2014/main" id="{5304926B-DA9C-CE9F-D162-2F8A310DBEDF}"/>
              </a:ext>
            </a:extLst>
          </p:cNvPr>
          <p:cNvGrpSpPr/>
          <p:nvPr/>
        </p:nvGrpSpPr>
        <p:grpSpPr>
          <a:xfrm>
            <a:off x="495300" y="2142001"/>
            <a:ext cx="2353130" cy="1106388"/>
            <a:chOff x="2104570" y="3574007"/>
            <a:chExt cx="2353130" cy="1106388"/>
          </a:xfrm>
        </p:grpSpPr>
        <p:sp>
          <p:nvSpPr>
            <p:cNvPr id="22" name="Rectangle: Diagonal Corners Rounded 3">
              <a:extLst>
                <a:ext uri="{FF2B5EF4-FFF2-40B4-BE49-F238E27FC236}">
                  <a16:creationId xmlns:a16="http://schemas.microsoft.com/office/drawing/2014/main" id="{3830C4A0-991F-05E3-100D-C77F03F3DF6C}"/>
                </a:ext>
              </a:extLst>
            </p:cNvPr>
            <p:cNvSpPr/>
            <p:nvPr/>
          </p:nvSpPr>
          <p:spPr>
            <a:xfrm>
              <a:off x="2218870" y="3718591"/>
              <a:ext cx="2238830" cy="961804"/>
            </a:xfrm>
            <a:prstGeom prst="round2DiagRect">
              <a:avLst/>
            </a:prstGeom>
            <a:noFill/>
            <a:ln w="28575">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1">
              <a:extLst>
                <a:ext uri="{FF2B5EF4-FFF2-40B4-BE49-F238E27FC236}">
                  <a16:creationId xmlns:a16="http://schemas.microsoft.com/office/drawing/2014/main" id="{73645D1A-3ADD-679B-D073-9525690C3F2F}"/>
                </a:ext>
              </a:extLst>
            </p:cNvPr>
            <p:cNvSpPr/>
            <p:nvPr/>
          </p:nvSpPr>
          <p:spPr>
            <a:xfrm>
              <a:off x="2104570" y="3574007"/>
              <a:ext cx="2238830" cy="961804"/>
            </a:xfrm>
            <a:prstGeom prst="round2Diag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9E611-DBA7-8ED0-6C59-3256DE70EDB7}"/>
                </a:ext>
              </a:extLst>
            </p:cNvPr>
            <p:cNvSpPr txBox="1"/>
            <p:nvPr/>
          </p:nvSpPr>
          <p:spPr>
            <a:xfrm>
              <a:off x="2104570" y="3754827"/>
              <a:ext cx="2238830" cy="600164"/>
            </a:xfrm>
            <a:prstGeom prst="rect">
              <a:avLst/>
            </a:prstGeom>
            <a:noFill/>
          </p:spPr>
          <p:txBody>
            <a:bodyPr wrap="square" rtlCol="0">
              <a:spAutoFit/>
            </a:bodyPr>
            <a:lstStyle/>
            <a:p>
              <a:pPr algn="ctr">
                <a:lnSpc>
                  <a:spcPct val="150000"/>
                </a:lnSpc>
              </a:pPr>
              <a:r>
                <a:rPr lang="vi-VN" sz="2200" b="1">
                  <a:solidFill>
                    <a:srgbClr val="C00000"/>
                  </a:solidFill>
                  <a:latin typeface="Arial" panose="020B0604020202020204" pitchFamily="34" charset="0"/>
                  <a:cs typeface="Arial" panose="020B0604020202020204" pitchFamily="34" charset="0"/>
                </a:rPr>
                <a:t>Giữ bình tĩnh</a:t>
              </a:r>
              <a:endParaRPr lang="en-US" sz="2200" b="1">
                <a:solidFill>
                  <a:srgbClr val="C00000"/>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3578FFB-8B3E-4318-F4FA-B8D42EF34444}"/>
              </a:ext>
            </a:extLst>
          </p:cNvPr>
          <p:cNvGrpSpPr/>
          <p:nvPr/>
        </p:nvGrpSpPr>
        <p:grpSpPr>
          <a:xfrm>
            <a:off x="3692073" y="1322881"/>
            <a:ext cx="4918527" cy="1116549"/>
            <a:chOff x="8382000" y="1607657"/>
            <a:chExt cx="4918527" cy="1116549"/>
          </a:xfrm>
        </p:grpSpPr>
        <p:sp>
          <p:nvSpPr>
            <p:cNvPr id="26" name="Rectangle: Diagonal Corners Rounded 13">
              <a:extLst>
                <a:ext uri="{FF2B5EF4-FFF2-40B4-BE49-F238E27FC236}">
                  <a16:creationId xmlns:a16="http://schemas.microsoft.com/office/drawing/2014/main" id="{11C53274-304A-A8C7-733B-1E78372E9831}"/>
                </a:ext>
              </a:extLst>
            </p:cNvPr>
            <p:cNvSpPr/>
            <p:nvPr/>
          </p:nvSpPr>
          <p:spPr>
            <a:xfrm>
              <a:off x="8382000" y="1607657"/>
              <a:ext cx="4918527" cy="1116549"/>
            </a:xfrm>
            <a:prstGeom prst="round2DiagRect">
              <a:avLst/>
            </a:prstGeom>
            <a:solidFill>
              <a:schemeClr val="bg1"/>
            </a:solidFill>
            <a:ln>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F9FD1F-CD0E-C25F-FD6A-15C532CAC0AE}"/>
                </a:ext>
              </a:extLst>
            </p:cNvPr>
            <p:cNvSpPr txBox="1"/>
            <p:nvPr/>
          </p:nvSpPr>
          <p:spPr>
            <a:xfrm>
              <a:off x="8525327" y="1658099"/>
              <a:ext cx="4648200" cy="1015663"/>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Làm </a:t>
              </a:r>
              <a:r>
                <a:rPr lang="en-US" sz="2000">
                  <a:latin typeface="Arial" panose="020B0604020202020204" pitchFamily="34" charset="0"/>
                  <a:cs typeface="Arial" panose="020B0604020202020204" pitchFamily="34" charset="0"/>
                </a:rPr>
                <a:t>chủ cảm xúc, giữ thái độ điềm tĩnh suy xét lại toàn bộ vấn đề. </a:t>
              </a:r>
            </a:p>
          </p:txBody>
        </p:sp>
      </p:grpSp>
      <p:cxnSp>
        <p:nvCxnSpPr>
          <p:cNvPr id="31" name="Straight Connector 28">
            <a:extLst>
              <a:ext uri="{FF2B5EF4-FFF2-40B4-BE49-F238E27FC236}">
                <a16:creationId xmlns:a16="http://schemas.microsoft.com/office/drawing/2014/main" id="{7C72F0C6-6A9F-3BA2-1A88-E60F061818C4}"/>
              </a:ext>
            </a:extLst>
          </p:cNvPr>
          <p:cNvCxnSpPr>
            <a:stCxn id="22" idx="0"/>
            <a:endCxn id="26" idx="2"/>
          </p:cNvCxnSpPr>
          <p:nvPr/>
        </p:nvCxnSpPr>
        <p:spPr>
          <a:xfrm flipV="1">
            <a:off x="2848430" y="1881156"/>
            <a:ext cx="843643" cy="886331"/>
          </a:xfrm>
          <a:prstGeom prst="bentConnector3">
            <a:avLst>
              <a:gd name="adj1" fmla="val 50000"/>
            </a:avLst>
          </a:prstGeom>
          <a:ln w="28575">
            <a:solidFill>
              <a:srgbClr val="B1452E"/>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3578FFB-8B3E-4318-F4FA-B8D42EF34444}"/>
              </a:ext>
            </a:extLst>
          </p:cNvPr>
          <p:cNvGrpSpPr/>
          <p:nvPr/>
        </p:nvGrpSpPr>
        <p:grpSpPr>
          <a:xfrm>
            <a:off x="3692072" y="2695195"/>
            <a:ext cx="4918528" cy="1608058"/>
            <a:chOff x="8382000" y="1607657"/>
            <a:chExt cx="4918528" cy="1608058"/>
          </a:xfrm>
        </p:grpSpPr>
        <p:sp>
          <p:nvSpPr>
            <p:cNvPr id="37" name="Rectangle: Diagonal Corners Rounded 13">
              <a:extLst>
                <a:ext uri="{FF2B5EF4-FFF2-40B4-BE49-F238E27FC236}">
                  <a16:creationId xmlns:a16="http://schemas.microsoft.com/office/drawing/2014/main" id="{11C53274-304A-A8C7-733B-1E78372E9831}"/>
                </a:ext>
              </a:extLst>
            </p:cNvPr>
            <p:cNvSpPr/>
            <p:nvPr/>
          </p:nvSpPr>
          <p:spPr>
            <a:xfrm>
              <a:off x="8382000" y="1607657"/>
              <a:ext cx="4918528" cy="1608058"/>
            </a:xfrm>
            <a:prstGeom prst="round2DiagRect">
              <a:avLst/>
            </a:prstGeom>
            <a:solidFill>
              <a:schemeClr val="bg1"/>
            </a:solidFill>
            <a:ln>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7F9FD1F-CD0E-C25F-FD6A-15C532CAC0AE}"/>
                </a:ext>
              </a:extLst>
            </p:cNvPr>
            <p:cNvSpPr txBox="1"/>
            <p:nvPr/>
          </p:nvSpPr>
          <p:spPr>
            <a:xfrm>
              <a:off x="8517163" y="1673022"/>
              <a:ext cx="4648201" cy="1477328"/>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Hít </a:t>
              </a:r>
              <a:r>
                <a:rPr lang="vi-VN" sz="2000">
                  <a:latin typeface="Arial" panose="020B0604020202020204" pitchFamily="34" charset="0"/>
                  <a:cs typeface="Arial" panose="020B0604020202020204" pitchFamily="34" charset="0"/>
                </a:rPr>
                <a:t>thở sâu, </a:t>
              </a:r>
              <a:r>
                <a:rPr lang="vi-VN" sz="2000" smtClean="0">
                  <a:latin typeface="Arial" panose="020B0604020202020204" pitchFamily="34" charset="0"/>
                  <a:cs typeface="Arial" panose="020B0604020202020204" pitchFamily="34" charset="0"/>
                </a:rPr>
                <a:t>nhìn </a:t>
              </a:r>
              <a:r>
                <a:rPr lang="vi-VN" sz="2000">
                  <a:latin typeface="Arial" panose="020B0604020202020204" pitchFamily="34" charset="0"/>
                  <a:cs typeface="Arial" panose="020B0604020202020204" pitchFamily="34" charset="0"/>
                </a:rPr>
                <a:t>nhận vấn đề thấu đáo, chia sẻ với người </a:t>
              </a:r>
              <a:r>
                <a:rPr lang="vi-VN" sz="2000" smtClean="0">
                  <a:latin typeface="Arial" panose="020B0604020202020204" pitchFamily="34" charset="0"/>
                  <a:cs typeface="Arial" panose="020B0604020202020204" pitchFamily="34" charset="0"/>
                </a:rPr>
                <a:t>thân, </a:t>
              </a:r>
              <a:r>
                <a:rPr lang="vi-VN" sz="2000">
                  <a:latin typeface="Arial" panose="020B0604020202020204" pitchFamily="34" charset="0"/>
                  <a:cs typeface="Arial" panose="020B0604020202020204" pitchFamily="34" charset="0"/>
                </a:rPr>
                <a:t>lắng nghe ý kiến những người mình tin tưởng.</a:t>
              </a:r>
              <a:endParaRPr lang="en-US" sz="2000">
                <a:latin typeface="Arial" panose="020B0604020202020204" pitchFamily="34" charset="0"/>
                <a:cs typeface="Arial" panose="020B0604020202020204" pitchFamily="34" charset="0"/>
              </a:endParaRPr>
            </a:p>
          </p:txBody>
        </p:sp>
      </p:grpSp>
      <p:cxnSp>
        <p:nvCxnSpPr>
          <p:cNvPr id="39" name="Straight Connector 28">
            <a:extLst>
              <a:ext uri="{FF2B5EF4-FFF2-40B4-BE49-F238E27FC236}">
                <a16:creationId xmlns:a16="http://schemas.microsoft.com/office/drawing/2014/main" id="{7C72F0C6-6A9F-3BA2-1A88-E60F061818C4}"/>
              </a:ext>
            </a:extLst>
          </p:cNvPr>
          <p:cNvCxnSpPr>
            <a:stCxn id="22" idx="0"/>
            <a:endCxn id="37" idx="2"/>
          </p:cNvCxnSpPr>
          <p:nvPr/>
        </p:nvCxnSpPr>
        <p:spPr>
          <a:xfrm>
            <a:off x="2848430" y="2767487"/>
            <a:ext cx="843642" cy="731737"/>
          </a:xfrm>
          <a:prstGeom prst="bentConnector3">
            <a:avLst>
              <a:gd name="adj1" fmla="val 50000"/>
            </a:avLst>
          </a:prstGeom>
          <a:ln w="28575">
            <a:solidFill>
              <a:srgbClr val="B145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469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randombar(horizontal)">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304926B-DA9C-CE9F-D162-2F8A310DBEDF}"/>
              </a:ext>
            </a:extLst>
          </p:cNvPr>
          <p:cNvGrpSpPr/>
          <p:nvPr/>
        </p:nvGrpSpPr>
        <p:grpSpPr>
          <a:xfrm>
            <a:off x="165100" y="1414208"/>
            <a:ext cx="3242130" cy="1941231"/>
            <a:chOff x="1215570" y="3574006"/>
            <a:chExt cx="3242130" cy="1941231"/>
          </a:xfrm>
        </p:grpSpPr>
        <p:sp>
          <p:nvSpPr>
            <p:cNvPr id="22" name="Rectangle: Diagonal Corners Rounded 3">
              <a:extLst>
                <a:ext uri="{FF2B5EF4-FFF2-40B4-BE49-F238E27FC236}">
                  <a16:creationId xmlns:a16="http://schemas.microsoft.com/office/drawing/2014/main" id="{3830C4A0-991F-05E3-100D-C77F03F3DF6C}"/>
                </a:ext>
              </a:extLst>
            </p:cNvPr>
            <p:cNvSpPr/>
            <p:nvPr/>
          </p:nvSpPr>
          <p:spPr>
            <a:xfrm>
              <a:off x="1329870" y="3718590"/>
              <a:ext cx="3127830" cy="1796647"/>
            </a:xfrm>
            <a:prstGeom prst="round2DiagRect">
              <a:avLst/>
            </a:prstGeom>
            <a:noFill/>
            <a:ln w="28575">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1">
              <a:extLst>
                <a:ext uri="{FF2B5EF4-FFF2-40B4-BE49-F238E27FC236}">
                  <a16:creationId xmlns:a16="http://schemas.microsoft.com/office/drawing/2014/main" id="{73645D1A-3ADD-679B-D073-9525690C3F2F}"/>
                </a:ext>
              </a:extLst>
            </p:cNvPr>
            <p:cNvSpPr/>
            <p:nvPr/>
          </p:nvSpPr>
          <p:spPr>
            <a:xfrm>
              <a:off x="1215570" y="3574006"/>
              <a:ext cx="3127830" cy="1796647"/>
            </a:xfrm>
            <a:prstGeom prst="round2Diag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9E611-DBA7-8ED0-6C59-3256DE70EDB7}"/>
                </a:ext>
              </a:extLst>
            </p:cNvPr>
            <p:cNvSpPr txBox="1"/>
            <p:nvPr/>
          </p:nvSpPr>
          <p:spPr>
            <a:xfrm>
              <a:off x="1295399" y="3717310"/>
              <a:ext cx="2968171" cy="1615827"/>
            </a:xfrm>
            <a:prstGeom prst="rect">
              <a:avLst/>
            </a:prstGeom>
            <a:noFill/>
          </p:spPr>
          <p:txBody>
            <a:bodyPr wrap="square" rtlCol="0">
              <a:spAutoFit/>
            </a:bodyPr>
            <a:lstStyle/>
            <a:p>
              <a:pPr algn="ctr">
                <a:lnSpc>
                  <a:spcPct val="150000"/>
                </a:lnSpc>
              </a:pPr>
              <a:r>
                <a:rPr lang="vi-VN" sz="2200" b="1">
                  <a:solidFill>
                    <a:srgbClr val="C00000"/>
                  </a:solidFill>
                  <a:latin typeface="Arial" panose="020B0604020202020204" pitchFamily="34" charset="0"/>
                  <a:cs typeface="Arial" panose="020B0604020202020204" pitchFamily="34" charset="0"/>
                </a:rPr>
                <a:t>Tìm cách giải quyết vấn đề theo hướng tích cực</a:t>
              </a:r>
              <a:endParaRPr lang="en-US" sz="2200" b="1">
                <a:solidFill>
                  <a:srgbClr val="C0000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53578FFB-8B3E-4318-F4FA-B8D42EF34444}"/>
              </a:ext>
            </a:extLst>
          </p:cNvPr>
          <p:cNvGrpSpPr/>
          <p:nvPr/>
        </p:nvGrpSpPr>
        <p:grpSpPr>
          <a:xfrm>
            <a:off x="4034971" y="2619758"/>
            <a:ext cx="4918528" cy="1608058"/>
            <a:chOff x="8382000" y="1607657"/>
            <a:chExt cx="4918528" cy="1608058"/>
          </a:xfrm>
        </p:grpSpPr>
        <p:sp>
          <p:nvSpPr>
            <p:cNvPr id="37" name="Rectangle: Diagonal Corners Rounded 13">
              <a:extLst>
                <a:ext uri="{FF2B5EF4-FFF2-40B4-BE49-F238E27FC236}">
                  <a16:creationId xmlns:a16="http://schemas.microsoft.com/office/drawing/2014/main" id="{11C53274-304A-A8C7-733B-1E78372E9831}"/>
                </a:ext>
              </a:extLst>
            </p:cNvPr>
            <p:cNvSpPr/>
            <p:nvPr/>
          </p:nvSpPr>
          <p:spPr>
            <a:xfrm>
              <a:off x="8382000" y="1607657"/>
              <a:ext cx="4918528" cy="1608058"/>
            </a:xfrm>
            <a:prstGeom prst="round2DiagRect">
              <a:avLst/>
            </a:prstGeom>
            <a:solidFill>
              <a:schemeClr val="bg1"/>
            </a:solidFill>
            <a:ln>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7F9FD1F-CD0E-C25F-FD6A-15C532CAC0AE}"/>
                </a:ext>
              </a:extLst>
            </p:cNvPr>
            <p:cNvSpPr txBox="1"/>
            <p:nvPr/>
          </p:nvSpPr>
          <p:spPr>
            <a:xfrm>
              <a:off x="8517163" y="1673022"/>
              <a:ext cx="4648201" cy="1420325"/>
            </a:xfrm>
            <a:prstGeom prst="rect">
              <a:avLst/>
            </a:prstGeom>
            <a:noFill/>
          </p:spPr>
          <p:txBody>
            <a:bodyPr wrap="square" rtlCol="0">
              <a:spAutoFit/>
            </a:bodyPr>
            <a:lstStyle/>
            <a:p>
              <a:pPr algn="just">
                <a:lnSpc>
                  <a:spcPct val="150000"/>
                </a:lnSpc>
              </a:pPr>
              <a:r>
                <a:rPr lang="vi-VN" sz="2000" smtClean="0">
                  <a:latin typeface="Arial" panose="020B0604020202020204" pitchFamily="34" charset="0"/>
                  <a:cs typeface="Arial" panose="020B0604020202020204" pitchFamily="34" charset="0"/>
                </a:rPr>
                <a:t>Lưu </a:t>
              </a:r>
              <a:r>
                <a:rPr lang="vi-VN" sz="2000">
                  <a:latin typeface="Arial" panose="020B0604020202020204" pitchFamily="34" charset="0"/>
                  <a:cs typeface="Arial" panose="020B0604020202020204" pitchFamily="34" charset="0"/>
                </a:rPr>
                <a:t>ý: Nếu cách giải quyết vượt quá khả năng, cần chủ động tìm kiếm sự hỗ trợ từ người đáng tin cậy.</a:t>
              </a:r>
              <a:endParaRPr lang="en-US" sz="2000">
                <a:latin typeface="Arial" panose="020B0604020202020204" pitchFamily="34" charset="0"/>
                <a:cs typeface="Arial" panose="020B0604020202020204" pitchFamily="34" charset="0"/>
              </a:endParaRPr>
            </a:p>
          </p:txBody>
        </p:sp>
      </p:grpSp>
      <p:cxnSp>
        <p:nvCxnSpPr>
          <p:cNvPr id="39" name="Straight Connector 28">
            <a:extLst>
              <a:ext uri="{FF2B5EF4-FFF2-40B4-BE49-F238E27FC236}">
                <a16:creationId xmlns:a16="http://schemas.microsoft.com/office/drawing/2014/main" id="{7C72F0C6-6A9F-3BA2-1A88-E60F061818C4}"/>
              </a:ext>
            </a:extLst>
          </p:cNvPr>
          <p:cNvCxnSpPr>
            <a:stCxn id="22" idx="0"/>
            <a:endCxn id="37" idx="2"/>
          </p:cNvCxnSpPr>
          <p:nvPr/>
        </p:nvCxnSpPr>
        <p:spPr>
          <a:xfrm>
            <a:off x="3407230" y="2457116"/>
            <a:ext cx="627741" cy="966671"/>
          </a:xfrm>
          <a:prstGeom prst="bentConnector3">
            <a:avLst>
              <a:gd name="adj1" fmla="val 50000"/>
            </a:avLst>
          </a:prstGeom>
          <a:ln w="28575">
            <a:solidFill>
              <a:srgbClr val="B1452E"/>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3578FFB-8B3E-4318-F4FA-B8D42EF34444}"/>
              </a:ext>
            </a:extLst>
          </p:cNvPr>
          <p:cNvGrpSpPr/>
          <p:nvPr/>
        </p:nvGrpSpPr>
        <p:grpSpPr>
          <a:xfrm>
            <a:off x="4034971" y="468244"/>
            <a:ext cx="4918528" cy="1608058"/>
            <a:chOff x="8382000" y="1607657"/>
            <a:chExt cx="4918528" cy="1608058"/>
          </a:xfrm>
        </p:grpSpPr>
        <p:sp>
          <p:nvSpPr>
            <p:cNvPr id="17" name="Rectangle: Diagonal Corners Rounded 13">
              <a:extLst>
                <a:ext uri="{FF2B5EF4-FFF2-40B4-BE49-F238E27FC236}">
                  <a16:creationId xmlns:a16="http://schemas.microsoft.com/office/drawing/2014/main" id="{11C53274-304A-A8C7-733B-1E78372E9831}"/>
                </a:ext>
              </a:extLst>
            </p:cNvPr>
            <p:cNvSpPr/>
            <p:nvPr/>
          </p:nvSpPr>
          <p:spPr>
            <a:xfrm>
              <a:off x="8382000" y="1607657"/>
              <a:ext cx="4918528" cy="1608058"/>
            </a:xfrm>
            <a:prstGeom prst="round2DiagRect">
              <a:avLst/>
            </a:prstGeom>
            <a:solidFill>
              <a:schemeClr val="bg1"/>
            </a:solidFill>
            <a:ln>
              <a:solidFill>
                <a:srgbClr val="B145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F9FD1F-CD0E-C25F-FD6A-15C532CAC0AE}"/>
                </a:ext>
              </a:extLst>
            </p:cNvPr>
            <p:cNvSpPr txBox="1"/>
            <p:nvPr/>
          </p:nvSpPr>
          <p:spPr>
            <a:xfrm>
              <a:off x="8517163" y="1673022"/>
              <a:ext cx="4648201"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Chủ động đánh giá, tham khảo cách khác nhau để lựa chọn cách giải quyết tích cực và phù hợp nhất.</a:t>
              </a:r>
            </a:p>
          </p:txBody>
        </p:sp>
      </p:grpSp>
      <p:cxnSp>
        <p:nvCxnSpPr>
          <p:cNvPr id="20" name="Straight Connector 28">
            <a:extLst>
              <a:ext uri="{FF2B5EF4-FFF2-40B4-BE49-F238E27FC236}">
                <a16:creationId xmlns:a16="http://schemas.microsoft.com/office/drawing/2014/main" id="{7C72F0C6-6A9F-3BA2-1A88-E60F061818C4}"/>
              </a:ext>
            </a:extLst>
          </p:cNvPr>
          <p:cNvCxnSpPr>
            <a:stCxn id="22" idx="0"/>
            <a:endCxn id="17" idx="2"/>
          </p:cNvCxnSpPr>
          <p:nvPr/>
        </p:nvCxnSpPr>
        <p:spPr>
          <a:xfrm flipV="1">
            <a:off x="3407230" y="1272273"/>
            <a:ext cx="627741" cy="1184843"/>
          </a:xfrm>
          <a:prstGeom prst="bentConnector3">
            <a:avLst>
              <a:gd name="adj1" fmla="val 50000"/>
            </a:avLst>
          </a:prstGeom>
          <a:ln w="28575">
            <a:solidFill>
              <a:srgbClr val="B1452E"/>
            </a:solidFill>
          </a:ln>
        </p:spPr>
        <p:style>
          <a:lnRef idx="1">
            <a:schemeClr val="accent1"/>
          </a:lnRef>
          <a:fillRef idx="0">
            <a:schemeClr val="accent1"/>
          </a:fillRef>
          <a:effectRef idx="0">
            <a:schemeClr val="accent1"/>
          </a:effectRef>
          <a:fontRef idx="minor">
            <a:schemeClr val="tx1"/>
          </a:fontRef>
        </p:style>
      </p:cxnSp>
      <p:pic>
        <p:nvPicPr>
          <p:cNvPr id="14" name="Google Shape;239;p4"/>
          <p:cNvPicPr preferRelativeResize="0"/>
          <p:nvPr/>
        </p:nvPicPr>
        <p:blipFill rotWithShape="1">
          <a:blip r:embed="rId2">
            <a:alphaModFix/>
          </a:blip>
          <a:srcRect/>
          <a:stretch/>
        </p:blipFill>
        <p:spPr>
          <a:xfrm>
            <a:off x="190114" y="4762499"/>
            <a:ext cx="1538900" cy="282773"/>
          </a:xfrm>
          <a:prstGeom prst="rect">
            <a:avLst/>
          </a:prstGeom>
          <a:noFill/>
          <a:ln>
            <a:noFill/>
          </a:ln>
        </p:spPr>
      </p:pic>
    </p:spTree>
    <p:extLst>
      <p:ext uri="{BB962C8B-B14F-4D97-AF65-F5344CB8AC3E}">
        <p14:creationId xmlns:p14="http://schemas.microsoft.com/office/powerpoint/2010/main" val="753961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129187"/>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b. Tư vấn cách thích ứng phù hợp</a:t>
            </a:r>
          </a:p>
        </p:txBody>
      </p:sp>
      <p:sp>
        <p:nvSpPr>
          <p:cNvPr id="10" name="TextBox 9">
            <a:extLst>
              <a:ext uri="{FF2B5EF4-FFF2-40B4-BE49-F238E27FC236}">
                <a16:creationId xmlns:a16="http://schemas.microsoft.com/office/drawing/2014/main" id="{CDC43038-46C3-9F58-E08A-F4D8E522DB97}"/>
              </a:ext>
            </a:extLst>
          </p:cNvPr>
          <p:cNvSpPr txBox="1"/>
          <p:nvPr/>
        </p:nvSpPr>
        <p:spPr>
          <a:xfrm>
            <a:off x="1" y="809544"/>
            <a:ext cx="9143999" cy="1477328"/>
          </a:xfrm>
          <a:prstGeom prst="rect">
            <a:avLst/>
          </a:prstGeom>
          <a:noFill/>
        </p:spPr>
        <p:txBody>
          <a:bodyPr wrap="square">
            <a:spAutoFit/>
          </a:bodyPr>
          <a:lstStyle/>
          <a:p>
            <a:pPr algn="ctr">
              <a:lnSpc>
                <a:spcPct val="150000"/>
              </a:lnSpc>
            </a:pPr>
            <a:r>
              <a:rPr lang="en-US" sz="2000" i="1" smtClean="0">
                <a:latin typeface="Arial" panose="020B0604020202020204" pitchFamily="34" charset="0"/>
                <a:cs typeface="Arial" panose="020B0604020202020204" pitchFamily="34" charset="0"/>
              </a:rPr>
              <a:t>Thảo luận nhóm, </a:t>
            </a:r>
            <a:r>
              <a:rPr lang="vi-VN" sz="2000" i="1">
                <a:latin typeface="Arial" panose="020B0604020202020204" pitchFamily="34" charset="0"/>
                <a:cs typeface="Arial" panose="020B0604020202020204" pitchFamily="34" charset="0"/>
              </a:rPr>
              <a:t>đọc lại trường hợp 1 và 2 trong mục 1 SGK tr. 34 </a:t>
            </a:r>
            <a:endParaRPr lang="en-US" sz="2000" i="1" smtClean="0">
              <a:latin typeface="Arial" panose="020B0604020202020204" pitchFamily="34" charset="0"/>
              <a:cs typeface="Arial" panose="020B0604020202020204" pitchFamily="34" charset="0"/>
            </a:endParaRPr>
          </a:p>
          <a:p>
            <a:pPr algn="ctr">
              <a:lnSpc>
                <a:spcPct val="150000"/>
              </a:lnSpc>
            </a:pPr>
            <a:r>
              <a:rPr lang="vi-VN" sz="2000" i="1" smtClean="0">
                <a:latin typeface="Arial" panose="020B0604020202020204" pitchFamily="34" charset="0"/>
                <a:cs typeface="Arial" panose="020B0604020202020204" pitchFamily="34" charset="0"/>
              </a:rPr>
              <a:t>và thực </a:t>
            </a:r>
            <a:r>
              <a:rPr lang="vi-VN" sz="2000" i="1">
                <a:latin typeface="Arial" panose="020B0604020202020204" pitchFamily="34" charset="0"/>
                <a:cs typeface="Arial" panose="020B0604020202020204" pitchFamily="34" charset="0"/>
              </a:rPr>
              <a:t>hiện nhiệm vụ: </a:t>
            </a:r>
            <a:r>
              <a:rPr lang="vi-VN" sz="2000">
                <a:latin typeface="Arial" panose="020B0604020202020204" pitchFamily="34" charset="0"/>
                <a:cs typeface="Arial" panose="020B0604020202020204" pitchFamily="34" charset="0"/>
              </a:rPr>
              <a:t>Em hãy áp dụng thông tin trên để tư vấn </a:t>
            </a:r>
            <a:endParaRPr lang="en-US" sz="2000" smtClean="0">
              <a:latin typeface="Arial" panose="020B0604020202020204" pitchFamily="34" charset="0"/>
              <a:cs typeface="Arial" panose="020B0604020202020204" pitchFamily="34" charset="0"/>
            </a:endParaRPr>
          </a:p>
          <a:p>
            <a:pPr algn="ctr">
              <a:lnSpc>
                <a:spcPct val="150000"/>
              </a:lnSpc>
            </a:pPr>
            <a:r>
              <a:rPr lang="vi-VN" sz="2000" smtClean="0">
                <a:latin typeface="Arial" panose="020B0604020202020204" pitchFamily="34" charset="0"/>
                <a:cs typeface="Arial" panose="020B0604020202020204" pitchFamily="34" charset="0"/>
              </a:rPr>
              <a:t>giúp </a:t>
            </a:r>
            <a:r>
              <a:rPr lang="vi-VN" sz="2000">
                <a:latin typeface="Arial" panose="020B0604020202020204" pitchFamily="34" charset="0"/>
                <a:cs typeface="Arial" panose="020B0604020202020204" pitchFamily="34" charset="0"/>
              </a:rPr>
              <a:t>bạn T </a:t>
            </a:r>
            <a:r>
              <a:rPr lang="vi-VN" sz="2000" smtClean="0">
                <a:latin typeface="Arial" panose="020B0604020202020204" pitchFamily="34" charset="0"/>
                <a:cs typeface="Arial" panose="020B0604020202020204" pitchFamily="34" charset="0"/>
              </a:rPr>
              <a:t>và </a:t>
            </a:r>
            <a:r>
              <a:rPr lang="vi-VN" sz="2000">
                <a:latin typeface="Arial" panose="020B0604020202020204" pitchFamily="34" charset="0"/>
                <a:cs typeface="Arial" panose="020B0604020202020204" pitchFamily="34" charset="0"/>
              </a:rPr>
              <a:t>V ở mục 1 có cách thích ứng phù hợp.</a:t>
            </a:r>
            <a:endParaRPr lang="en-US" sz="2000">
              <a:latin typeface="Arial" panose="020B0604020202020204" pitchFamily="34" charset="0"/>
              <a:cs typeface="Arial" panose="020B0604020202020204" pitchFamily="34" charset="0"/>
            </a:endParaRPr>
          </a:p>
        </p:txBody>
      </p:sp>
      <p:sp>
        <p:nvSpPr>
          <p:cNvPr id="16" name="Rectangle: Diagonal Corners Rounded 29">
            <a:extLst>
              <a:ext uri="{FF2B5EF4-FFF2-40B4-BE49-F238E27FC236}">
                <a16:creationId xmlns:a16="http://schemas.microsoft.com/office/drawing/2014/main" id="{0C244BCA-CC79-3B1F-8856-82D155DB12B6}"/>
              </a:ext>
            </a:extLst>
          </p:cNvPr>
          <p:cNvSpPr/>
          <p:nvPr/>
        </p:nvSpPr>
        <p:spPr>
          <a:xfrm>
            <a:off x="878323" y="2527301"/>
            <a:ext cx="3401577" cy="1715862"/>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C00000"/>
                </a:solidFill>
                <a:cs typeface="Arial" panose="020B0604020202020204" pitchFamily="34" charset="0"/>
              </a:rPr>
              <a:t>Nhóm 1 + 2: </a:t>
            </a:r>
            <a:endParaRPr lang="en-US" sz="2000" b="1" smtClean="0">
              <a:solidFill>
                <a:srgbClr val="C00000"/>
              </a:solidFill>
              <a:cs typeface="Arial" panose="020B0604020202020204" pitchFamily="34" charset="0"/>
            </a:endParaRPr>
          </a:p>
          <a:p>
            <a:pPr algn="just">
              <a:lnSpc>
                <a:spcPct val="150000"/>
              </a:lnSpc>
            </a:pPr>
            <a:r>
              <a:rPr lang="vi-VN" sz="2000" smtClean="0">
                <a:solidFill>
                  <a:schemeClr val="tx1"/>
                </a:solidFill>
                <a:cs typeface="Arial" panose="020B0604020202020204" pitchFamily="34" charset="0"/>
              </a:rPr>
              <a:t>Đọc </a:t>
            </a:r>
            <a:r>
              <a:rPr lang="vi-VN" sz="2000">
                <a:solidFill>
                  <a:schemeClr val="tx1"/>
                </a:solidFill>
                <a:cs typeface="Arial" panose="020B0604020202020204" pitchFamily="34" charset="0"/>
              </a:rPr>
              <a:t>lại trường hợp 1 và đưa ra lời khuyên. </a:t>
            </a:r>
            <a:endParaRPr lang="en-US" sz="2000">
              <a:solidFill>
                <a:schemeClr val="tx1"/>
              </a:solidFill>
              <a:latin typeface="Arial" panose="020B0604020202020204" pitchFamily="34" charset="0"/>
              <a:cs typeface="Arial" panose="020B0604020202020204" pitchFamily="34" charset="0"/>
            </a:endParaRPr>
          </a:p>
        </p:txBody>
      </p:sp>
      <p:sp>
        <p:nvSpPr>
          <p:cNvPr id="17" name="Rectangle: Diagonal Corners Rounded 29">
            <a:extLst>
              <a:ext uri="{FF2B5EF4-FFF2-40B4-BE49-F238E27FC236}">
                <a16:creationId xmlns:a16="http://schemas.microsoft.com/office/drawing/2014/main" id="{0C244BCA-CC79-3B1F-8856-82D155DB12B6}"/>
              </a:ext>
            </a:extLst>
          </p:cNvPr>
          <p:cNvSpPr/>
          <p:nvPr/>
        </p:nvSpPr>
        <p:spPr>
          <a:xfrm>
            <a:off x="5003799" y="2527300"/>
            <a:ext cx="3401577" cy="1715862"/>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smtClean="0">
                <a:solidFill>
                  <a:srgbClr val="C00000"/>
                </a:solidFill>
                <a:cs typeface="Arial" panose="020B0604020202020204" pitchFamily="34" charset="0"/>
              </a:rPr>
              <a:t>Nhóm 3 + 4: </a:t>
            </a:r>
            <a:endParaRPr lang="en-US" sz="2000" b="1" smtClean="0">
              <a:solidFill>
                <a:srgbClr val="C00000"/>
              </a:solidFill>
              <a:cs typeface="Arial" panose="020B0604020202020204" pitchFamily="34" charset="0"/>
            </a:endParaRPr>
          </a:p>
          <a:p>
            <a:pPr algn="just">
              <a:lnSpc>
                <a:spcPct val="150000"/>
              </a:lnSpc>
            </a:pPr>
            <a:r>
              <a:rPr lang="vi-VN" sz="2000" smtClean="0">
                <a:solidFill>
                  <a:schemeClr val="tx1"/>
                </a:solidFill>
                <a:cs typeface="Arial" panose="020B0604020202020204" pitchFamily="34" charset="0"/>
              </a:rPr>
              <a:t>Đọc lại trường hợp 2 và đưa ra lời khuyên. </a:t>
            </a:r>
            <a:endParaRPr lang="en-US"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1660"/>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35910" y="557585"/>
            <a:ext cx="6798489" cy="1024294"/>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Dành thời gian cho bản thân, ở bên cạnh gia đình, bạn bè để có thêm sức mạnh. </a:t>
            </a:r>
            <a:endParaRPr lang="en-US" sz="2000" dirty="0" smtClean="0">
              <a:solidFill>
                <a:srgbClr val="000000"/>
              </a:solidFill>
              <a:latin typeface="Arial" panose="020B0604020202020204" pitchFamily="34" charset="0"/>
              <a:cs typeface="Arial" panose="020B0604020202020204" pitchFamily="34" charset="0"/>
            </a:endParaRPr>
          </a:p>
        </p:txBody>
      </p:sp>
      <p:sp>
        <p:nvSpPr>
          <p:cNvPr id="7" name="Rounded Rectangle 6"/>
          <p:cNvSpPr/>
          <p:nvPr/>
        </p:nvSpPr>
        <p:spPr>
          <a:xfrm>
            <a:off x="1748361" y="1807194"/>
            <a:ext cx="6798489" cy="612699"/>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Chấp nhận sự thật (bà già yếu và qua đời).</a:t>
            </a:r>
            <a:endParaRPr lang="en-US" sz="2000" dirty="0" smtClean="0">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1748361" y="2645208"/>
            <a:ext cx="6798489" cy="612699"/>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Trân trọng thời gian được ở bên những người thân yêu. </a:t>
            </a:r>
            <a:endParaRPr lang="en-US" sz="2000" dirty="0" smtClean="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1748361" y="3483222"/>
            <a:ext cx="6798489" cy="612699"/>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Chăm chỉ học, sống tốt, hạnh phúc để bà yên lòng.</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1" name="Down Arrow 10"/>
          <p:cNvSpPr/>
          <p:nvPr/>
        </p:nvSpPr>
        <p:spPr>
          <a:xfrm rot="16200000">
            <a:off x="1276865" y="768866"/>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Down Arrow 11"/>
          <p:cNvSpPr/>
          <p:nvPr/>
        </p:nvSpPr>
        <p:spPr>
          <a:xfrm rot="16200000">
            <a:off x="1264414" y="1812677"/>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Down Arrow 12"/>
          <p:cNvSpPr/>
          <p:nvPr/>
        </p:nvSpPr>
        <p:spPr>
          <a:xfrm rot="16200000">
            <a:off x="1264414" y="2650691"/>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Down Arrow 13"/>
          <p:cNvSpPr/>
          <p:nvPr/>
        </p:nvSpPr>
        <p:spPr>
          <a:xfrm rot="16200000">
            <a:off x="1264414" y="3488704"/>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ounded Rectangle 17"/>
          <p:cNvSpPr/>
          <p:nvPr/>
        </p:nvSpPr>
        <p:spPr>
          <a:xfrm rot="16200000">
            <a:off x="-956240" y="2005501"/>
            <a:ext cx="3538336" cy="642504"/>
          </a:xfrm>
          <a:prstGeom prst="roundRect">
            <a:avLst>
              <a:gd name="adj" fmla="val 4475"/>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Trường hợp 1</a:t>
            </a:r>
            <a:endParaRPr lang="en-US" sz="2000" b="1" dirty="0" smtClean="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336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l="16213"/>
          <a:stretch/>
        </p:blipFill>
        <p:spPr>
          <a:xfrm>
            <a:off x="2149430" y="2481944"/>
            <a:ext cx="2881685" cy="22805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https://cdn.tuoitre.vn/thumb_w/480/2022/8/4/thuyen-buom-nho-nhanh-nhat-the-gioi-6-16595854003491945209816.jpg"/>
          <p:cNvPicPr>
            <a:picLocks noChangeAspect="1" noChangeArrowheads="1"/>
          </p:cNvPicPr>
          <p:nvPr/>
        </p:nvPicPr>
        <p:blipFill rotWithShape="1">
          <a:blip r:embed="rId3">
            <a:extLst>
              <a:ext uri="{28A0092B-C50C-407E-A947-70E740481C1C}">
                <a14:useLocalDpi xmlns:a14="http://schemas.microsoft.com/office/drawing/2010/main" val="0"/>
              </a:ext>
            </a:extLst>
          </a:blip>
          <a:srcRect r="8262" b="8262"/>
          <a:stretch/>
        </p:blipFill>
        <p:spPr bwMode="auto">
          <a:xfrm>
            <a:off x="410664" y="352478"/>
            <a:ext cx="2651849" cy="26518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4934522" y="936400"/>
            <a:ext cx="3670717" cy="3617671"/>
            <a:chOff x="-810197" y="2374651"/>
            <a:chExt cx="6309297" cy="3617671"/>
          </a:xfrm>
        </p:grpSpPr>
        <p:sp>
          <p:nvSpPr>
            <p:cNvPr id="30" name="Rounded Rectangle 29"/>
            <p:cNvSpPr/>
            <p:nvPr/>
          </p:nvSpPr>
          <p:spPr>
            <a:xfrm>
              <a:off x="433463" y="2374651"/>
              <a:ext cx="5065637" cy="3617671"/>
            </a:xfrm>
            <a:prstGeom prst="roundRect">
              <a:avLst>
                <a:gd name="adj" fmla="val 11183"/>
              </a:avLst>
            </a:prstGeom>
            <a:solidFill>
              <a:srgbClr val="FFFFFF"/>
            </a:solidFill>
            <a:ln w="28575">
              <a:solidFill>
                <a:srgbClr val="0070C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chemeClr val="tx1"/>
                  </a:solidFill>
                  <a:latin typeface="Arial (Body)"/>
                </a:rPr>
                <a:t>Người lái thuyền không thể biết khi nào hướng gió thay đổi nhưng luôn có thể điều chỉnh cánh buồm </a:t>
              </a:r>
              <a:r>
                <a:rPr lang="vi-VN" sz="2000" smtClean="0">
                  <a:solidFill>
                    <a:schemeClr val="tx1"/>
                  </a:solidFill>
                  <a:latin typeface="Arial (Body)"/>
                </a:rPr>
                <a:t>thuận </a:t>
              </a:r>
              <a:r>
                <a:rPr lang="vi-VN" sz="2000">
                  <a:solidFill>
                    <a:schemeClr val="tx1"/>
                  </a:solidFill>
                  <a:latin typeface="Arial (Body)"/>
                </a:rPr>
                <a:t>theo chiều gió để bình an tiến lên.</a:t>
              </a:r>
            </a:p>
          </p:txBody>
        </p:sp>
        <p:pic>
          <p:nvPicPr>
            <p:cNvPr id="31" name="Picture 12">
              <a:extLst>
                <a:ext uri="{FF2B5EF4-FFF2-40B4-BE49-F238E27FC236}">
                  <a16:creationId xmlns:a16="http://schemas.microsoft.com/office/drawing/2014/main" id="{E204B257-CA69-63D6-9E33-2695CAA6E0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6"/>
                </a:ext>
              </a:extLst>
            </a:blip>
            <a:srcRect/>
            <a:stretch>
              <a:fillRect/>
            </a:stretch>
          </p:blipFill>
          <p:spPr>
            <a:xfrm rot="20657454">
              <a:off x="-810197" y="2411243"/>
              <a:ext cx="1319929" cy="665694"/>
            </a:xfrm>
            <a:prstGeom prst="rect">
              <a:avLst/>
            </a:prstGeom>
          </p:spPr>
        </p:pic>
      </p:grpSp>
    </p:spTree>
    <p:extLst>
      <p:ext uri="{BB962C8B-B14F-4D97-AF65-F5344CB8AC3E}">
        <p14:creationId xmlns:p14="http://schemas.microsoft.com/office/powerpoint/2010/main" val="991060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61310" y="390853"/>
            <a:ext cx="6912790" cy="612699"/>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Chấp nhận thiên tai xảy ra nằm ngoài sự kiểm </a:t>
            </a:r>
            <a:r>
              <a:rPr lang="vi-VN" sz="2000" smtClean="0">
                <a:solidFill>
                  <a:srgbClr val="000000"/>
                </a:solidFill>
                <a:cs typeface="Arial" panose="020B0604020202020204" pitchFamily="34" charset="0"/>
              </a:rPr>
              <a:t>soát</a:t>
            </a:r>
            <a:r>
              <a:rPr lang="en-US" sz="2000" smtClean="0">
                <a:solidFill>
                  <a:srgbClr val="000000"/>
                </a:solidFill>
                <a:cs typeface="Arial" panose="020B0604020202020204" pitchFamily="34" charset="0"/>
              </a:rPr>
              <a:t>.</a:t>
            </a:r>
            <a:endParaRPr lang="en-US" sz="2000" dirty="0" smtClean="0">
              <a:solidFill>
                <a:srgbClr val="000000"/>
              </a:solidFill>
              <a:latin typeface="Arial" panose="020B0604020202020204" pitchFamily="34" charset="0"/>
              <a:cs typeface="Arial" panose="020B0604020202020204" pitchFamily="34" charset="0"/>
            </a:endParaRPr>
          </a:p>
        </p:txBody>
      </p:sp>
      <p:sp>
        <p:nvSpPr>
          <p:cNvPr id="7" name="Rounded Rectangle 6"/>
          <p:cNvSpPr/>
          <p:nvPr/>
        </p:nvSpPr>
        <p:spPr>
          <a:xfrm>
            <a:off x="1761310" y="1228867"/>
            <a:ext cx="6912790" cy="612699"/>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Biết ơn vì mình và người thân còn sống, có nơi ở, thức ăn. </a:t>
            </a:r>
            <a:endParaRPr lang="en-US" sz="2000" dirty="0" smtClean="0">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1761310" y="2066881"/>
            <a:ext cx="6912790" cy="973732"/>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Học cách thích nghi với hoàn cảnh mới, cùng với gia đình và những người xung quanh ổn định cuộc sống.</a:t>
            </a:r>
            <a:endParaRPr lang="en-US" sz="2000" dirty="0" smtClean="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1761310" y="3265928"/>
            <a:ext cx="6912790" cy="973732"/>
          </a:xfrm>
          <a:prstGeom prst="roundRect">
            <a:avLst>
              <a:gd name="adj" fmla="val 4475"/>
            </a:avLst>
          </a:prstGeom>
          <a:solidFill>
            <a:schemeClr val="accent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Nếu điều xảy ra và việc thích nghi là quá sức, cần tìm sự hỗ trợ, ủng hộ từ những người xung quanh.</a:t>
            </a:r>
            <a:endParaRPr lang="en-US" sz="2000" dirty="0" smtClean="0">
              <a:solidFill>
                <a:srgbClr val="000000"/>
              </a:solidFill>
              <a:latin typeface="Arial" panose="020B0604020202020204" pitchFamily="34" charset="0"/>
              <a:cs typeface="Arial" panose="020B0604020202020204" pitchFamily="34" charset="0"/>
            </a:endParaRPr>
          </a:p>
        </p:txBody>
      </p:sp>
      <p:sp>
        <p:nvSpPr>
          <p:cNvPr id="11" name="Down Arrow 10"/>
          <p:cNvSpPr/>
          <p:nvPr/>
        </p:nvSpPr>
        <p:spPr>
          <a:xfrm rot="16200000">
            <a:off x="1289813" y="396336"/>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Down Arrow 11"/>
          <p:cNvSpPr/>
          <p:nvPr/>
        </p:nvSpPr>
        <p:spPr>
          <a:xfrm rot="16200000">
            <a:off x="1289814" y="1229959"/>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Down Arrow 12"/>
          <p:cNvSpPr/>
          <p:nvPr/>
        </p:nvSpPr>
        <p:spPr>
          <a:xfrm rot="16200000">
            <a:off x="1289813" y="2252882"/>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Down Arrow 13"/>
          <p:cNvSpPr/>
          <p:nvPr/>
        </p:nvSpPr>
        <p:spPr>
          <a:xfrm rot="16200000">
            <a:off x="1289813" y="3451929"/>
            <a:ext cx="341264" cy="601731"/>
          </a:xfrm>
          <a:prstGeom prst="downArrow">
            <a:avLst>
              <a:gd name="adj1" fmla="val 50000"/>
              <a:gd name="adj2" fmla="val 7721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ounded Rectangle 17"/>
          <p:cNvSpPr/>
          <p:nvPr/>
        </p:nvSpPr>
        <p:spPr>
          <a:xfrm rot="16200000">
            <a:off x="-1106463" y="1994005"/>
            <a:ext cx="3848807" cy="642504"/>
          </a:xfrm>
          <a:prstGeom prst="roundRect">
            <a:avLst>
              <a:gd name="adj" fmla="val 4475"/>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Trường hợp 2</a:t>
            </a:r>
            <a:endParaRPr lang="en-US" sz="2000" b="1" dirty="0" smtClean="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267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27B6D-1066-4739-78A4-4254CD039454}"/>
              </a:ext>
            </a:extLst>
          </p:cNvPr>
          <p:cNvGrpSpPr/>
          <p:nvPr/>
        </p:nvGrpSpPr>
        <p:grpSpPr>
          <a:xfrm>
            <a:off x="1855085" y="256956"/>
            <a:ext cx="5281426" cy="621778"/>
            <a:chOff x="826756" y="544158"/>
            <a:chExt cx="3519490" cy="621778"/>
          </a:xfrm>
        </p:grpSpPr>
        <p:sp>
          <p:nvSpPr>
            <p:cNvPr id="7"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8"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rgbClr val="D55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chemeClr val="accent6"/>
                  </a:solidFill>
                </a:rPr>
                <a:t>TRÒ CHƠI: NHÀ THÔNG THÁI</a:t>
              </a:r>
              <a:endParaRPr lang="en-US" sz="2500" b="1">
                <a:solidFill>
                  <a:schemeClr val="accent6"/>
                </a:solidFill>
              </a:endParaRPr>
            </a:p>
          </p:txBody>
        </p:sp>
      </p:grpSp>
      <p:grpSp>
        <p:nvGrpSpPr>
          <p:cNvPr id="14" name="Group 13">
            <a:extLst>
              <a:ext uri="{FF2B5EF4-FFF2-40B4-BE49-F238E27FC236}">
                <a16:creationId xmlns:a16="http://schemas.microsoft.com/office/drawing/2014/main" id="{D0851A71-3905-CED7-1F20-83C3B0A0E5A6}"/>
              </a:ext>
            </a:extLst>
          </p:cNvPr>
          <p:cNvGrpSpPr/>
          <p:nvPr/>
        </p:nvGrpSpPr>
        <p:grpSpPr>
          <a:xfrm>
            <a:off x="480785" y="1113423"/>
            <a:ext cx="8182429" cy="3264582"/>
            <a:chOff x="1222823" y="4105618"/>
            <a:chExt cx="8182429" cy="3264582"/>
          </a:xfrm>
        </p:grpSpPr>
        <p:sp>
          <p:nvSpPr>
            <p:cNvPr id="18" name="Rectangle: Diagonal Corners Rounded 29">
              <a:extLst>
                <a:ext uri="{FF2B5EF4-FFF2-40B4-BE49-F238E27FC236}">
                  <a16:creationId xmlns:a16="http://schemas.microsoft.com/office/drawing/2014/main" id="{0376F988-480B-89E4-AFC6-758B23998CB2}"/>
                </a:ext>
              </a:extLst>
            </p:cNvPr>
            <p:cNvSpPr/>
            <p:nvPr/>
          </p:nvSpPr>
          <p:spPr>
            <a:xfrm>
              <a:off x="1375223" y="4258018"/>
              <a:ext cx="8030029" cy="3112182"/>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Rounded 28">
              <a:extLst>
                <a:ext uri="{FF2B5EF4-FFF2-40B4-BE49-F238E27FC236}">
                  <a16:creationId xmlns:a16="http://schemas.microsoft.com/office/drawing/2014/main" id="{C4D56699-83B0-31D3-2ABB-CE2FB22D85A6}"/>
                </a:ext>
              </a:extLst>
            </p:cNvPr>
            <p:cNvSpPr/>
            <p:nvPr/>
          </p:nvSpPr>
          <p:spPr>
            <a:xfrm>
              <a:off x="1222823" y="4105618"/>
              <a:ext cx="8030029" cy="3112182"/>
            </a:xfrm>
            <a:prstGeom prst="round2Diag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31B957B-3E2E-C0F7-288D-70CE7F94EF1F}"/>
                </a:ext>
              </a:extLst>
            </p:cNvPr>
            <p:cNvSpPr txBox="1"/>
            <p:nvPr/>
          </p:nvSpPr>
          <p:spPr>
            <a:xfrm>
              <a:off x="1454144" y="4258018"/>
              <a:ext cx="7567385" cy="2862322"/>
            </a:xfrm>
            <a:prstGeom prst="rect">
              <a:avLst/>
            </a:prstGeom>
            <a:noFill/>
          </p:spPr>
          <p:txBody>
            <a:bodyPr wrap="square">
              <a:spAutoFit/>
            </a:bodyPr>
            <a:lstStyle/>
            <a:p>
              <a:pPr algn="just">
                <a:lnSpc>
                  <a:spcPct val="150000"/>
                </a:lnSpc>
              </a:pPr>
              <a:r>
                <a:rPr lang="en-US" sz="2000" b="1" smtClean="0">
                  <a:solidFill>
                    <a:srgbClr val="C00000"/>
                  </a:solidFill>
                </a:rPr>
                <a:t>Luật chơi:</a:t>
              </a:r>
            </a:p>
            <a:p>
              <a:pPr marL="342900" indent="-342900" algn="just">
                <a:lnSpc>
                  <a:spcPct val="150000"/>
                </a:lnSpc>
                <a:buFont typeface="Arial" panose="020B0604020202020204" pitchFamily="34" charset="0"/>
                <a:buChar char="•"/>
              </a:pPr>
              <a:r>
                <a:rPr lang="vi-VN" sz="2000"/>
                <a:t>Mỗi nhóm có 2 phút để thảo luận những từ khoá thể hiện ý nghĩa của việc thích ứng với những thay đổi trong cuộc sống.</a:t>
              </a:r>
            </a:p>
            <a:p>
              <a:pPr marL="342900" indent="-342900" algn="just">
                <a:lnSpc>
                  <a:spcPct val="150000"/>
                </a:lnSpc>
                <a:buFont typeface="Arial" panose="020B0604020202020204" pitchFamily="34" charset="0"/>
                <a:buChar char="•"/>
              </a:pPr>
              <a:r>
                <a:rPr lang="en-US" sz="2000" smtClean="0"/>
                <a:t>N</a:t>
              </a:r>
              <a:r>
                <a:rPr lang="vi-VN" sz="2000" smtClean="0"/>
                <a:t>hóm cử </a:t>
              </a:r>
              <a:r>
                <a:rPr lang="vi-VN" sz="2000"/>
                <a:t>3 đại diện viết lên bảng phụ câu trả lời trong </a:t>
              </a:r>
              <a:r>
                <a:rPr lang="vi-VN" sz="2000" smtClean="0"/>
                <a:t>2 </a:t>
              </a:r>
              <a:r>
                <a:rPr lang="vi-VN" sz="2000"/>
                <a:t>phút.</a:t>
              </a:r>
            </a:p>
            <a:p>
              <a:pPr marL="342900" indent="-342900" algn="just">
                <a:lnSpc>
                  <a:spcPct val="150000"/>
                </a:lnSpc>
                <a:buFont typeface="Arial" panose="020B0604020202020204" pitchFamily="34" charset="0"/>
                <a:buChar char="•"/>
              </a:pPr>
              <a:r>
                <a:rPr lang="vi-VN" sz="2000" smtClean="0"/>
                <a:t>Kết </a:t>
              </a:r>
              <a:r>
                <a:rPr lang="vi-VN" sz="2000"/>
                <a:t>thúc trò chơi, nhóm nào viết được nhiều đáp án đúng và không trùng nhau nhất sẽ giành chiến thắng.</a:t>
              </a:r>
            </a:p>
          </p:txBody>
        </p:sp>
      </p:grpSp>
    </p:spTree>
    <p:extLst>
      <p:ext uri="{BB962C8B-B14F-4D97-AF65-F5344CB8AC3E}">
        <p14:creationId xmlns:p14="http://schemas.microsoft.com/office/powerpoint/2010/main" val="6777615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129187"/>
            <a:ext cx="9144000" cy="1045223"/>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c. Ý nghĩa của việc thích ứng được </a:t>
            </a:r>
            <a:endParaRPr lang="en-US" sz="2200" b="1">
              <a:solidFill>
                <a:schemeClr val="accent3">
                  <a:lumMod val="75000"/>
                </a:schemeClr>
              </a:solidFill>
            </a:endParaRPr>
          </a:p>
          <a:p>
            <a:pPr algn="ctr">
              <a:lnSpc>
                <a:spcPct val="150000"/>
              </a:lnSpc>
            </a:pPr>
            <a:r>
              <a:rPr lang="vi-VN" sz="2200" b="1" smtClean="0">
                <a:solidFill>
                  <a:schemeClr val="accent3">
                    <a:lumMod val="75000"/>
                  </a:schemeClr>
                </a:solidFill>
              </a:rPr>
              <a:t>với </a:t>
            </a:r>
            <a:r>
              <a:rPr lang="vi-VN" sz="2200" b="1">
                <a:solidFill>
                  <a:schemeClr val="accent3">
                    <a:lumMod val="75000"/>
                  </a:schemeClr>
                </a:solidFill>
              </a:rPr>
              <a:t>những thay đổi trong cuộc sống</a:t>
            </a:r>
          </a:p>
        </p:txBody>
      </p:sp>
      <p:sp>
        <p:nvSpPr>
          <p:cNvPr id="10" name="Rectangle: Rounded Corners 8">
            <a:extLst>
              <a:ext uri="{FF2B5EF4-FFF2-40B4-BE49-F238E27FC236}">
                <a16:creationId xmlns:a16="http://schemas.microsoft.com/office/drawing/2014/main" id="{EABDC188-0380-9CFD-E297-AD5291C877FA}"/>
              </a:ext>
            </a:extLst>
          </p:cNvPr>
          <p:cNvSpPr/>
          <p:nvPr/>
        </p:nvSpPr>
        <p:spPr>
          <a:xfrm>
            <a:off x="3907618" y="1423236"/>
            <a:ext cx="4912020" cy="94624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2">
                    <a:lumMod val="10000"/>
                  </a:schemeClr>
                </a:solidFill>
                <a:cs typeface="Arial" panose="020B0604020202020204" pitchFamily="34" charset="0"/>
              </a:rPr>
              <a:t>Giúp vượt qua khó khăn, sự thay đổi của hoàn cảnh.</a:t>
            </a:r>
            <a:endParaRPr lang="vi-VN" sz="2000" dirty="0">
              <a:solidFill>
                <a:schemeClr val="bg2">
                  <a:lumMod val="10000"/>
                </a:schemeClr>
              </a:solidFill>
              <a:latin typeface="Arial" panose="020B0604020202020204" pitchFamily="34" charset="0"/>
              <a:cs typeface="Arial" panose="020B0604020202020204" pitchFamily="34" charset="0"/>
            </a:endParaRPr>
          </a:p>
        </p:txBody>
      </p:sp>
      <p:sp>
        <p:nvSpPr>
          <p:cNvPr id="14" name="Rectangle: Rounded Corners 9">
            <a:extLst>
              <a:ext uri="{FF2B5EF4-FFF2-40B4-BE49-F238E27FC236}">
                <a16:creationId xmlns:a16="http://schemas.microsoft.com/office/drawing/2014/main" id="{9501D3DC-3A7D-99FA-14B5-EBDD9E27FFBA}"/>
              </a:ext>
            </a:extLst>
          </p:cNvPr>
          <p:cNvSpPr/>
          <p:nvPr/>
        </p:nvSpPr>
        <p:spPr>
          <a:xfrm>
            <a:off x="3907618" y="2556107"/>
            <a:ext cx="4912020" cy="644341"/>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2">
                    <a:lumMod val="10000"/>
                  </a:schemeClr>
                </a:solidFill>
                <a:cs typeface="Arial" panose="020B0604020202020204" pitchFamily="34" charset="0"/>
              </a:rPr>
              <a:t>Sống phù hợp với hoàn cảnh.</a:t>
            </a:r>
            <a:endParaRPr lang="vi-VN" sz="2000" dirty="0">
              <a:solidFill>
                <a:schemeClr val="bg2">
                  <a:lumMod val="10000"/>
                </a:schemeClr>
              </a:solidFill>
              <a:latin typeface="Arial" panose="020B0604020202020204" pitchFamily="34" charset="0"/>
              <a:cs typeface="Arial" panose="020B0604020202020204" pitchFamily="34" charset="0"/>
            </a:endParaRPr>
          </a:p>
        </p:txBody>
      </p:sp>
      <p:sp>
        <p:nvSpPr>
          <p:cNvPr id="16" name="Rectangle: Rounded Corners 10">
            <a:extLst>
              <a:ext uri="{FF2B5EF4-FFF2-40B4-BE49-F238E27FC236}">
                <a16:creationId xmlns:a16="http://schemas.microsoft.com/office/drawing/2014/main" id="{69C5F58A-D0E5-619F-2835-A18B42DFE9AC}"/>
              </a:ext>
            </a:extLst>
          </p:cNvPr>
          <p:cNvSpPr/>
          <p:nvPr/>
        </p:nvSpPr>
        <p:spPr>
          <a:xfrm>
            <a:off x="3907618" y="3374843"/>
            <a:ext cx="4912020" cy="94624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lumMod val="10000"/>
                  </a:schemeClr>
                </a:solidFill>
                <a:latin typeface="Arial" panose="020B0604020202020204" pitchFamily="34" charset="0"/>
                <a:cs typeface="Arial" panose="020B0604020202020204" pitchFamily="34" charset="0"/>
              </a:rPr>
              <a:t>Không ngừng tự hoàn thiện và phát triển bản thân.</a:t>
            </a:r>
            <a:endParaRPr lang="vi-VN" sz="2000" dirty="0">
              <a:solidFill>
                <a:schemeClr val="bg2">
                  <a:lumMod val="10000"/>
                </a:schemeClr>
              </a:solidFill>
              <a:latin typeface="Arial" panose="020B0604020202020204" pitchFamily="34" charset="0"/>
              <a:cs typeface="Arial" panose="020B0604020202020204" pitchFamily="34" charset="0"/>
            </a:endParaRPr>
          </a:p>
        </p:txBody>
      </p:sp>
      <p:sp>
        <p:nvSpPr>
          <p:cNvPr id="18" name="Google Shape;6758;p56">
            <a:extLst>
              <a:ext uri="{FF2B5EF4-FFF2-40B4-BE49-F238E27FC236}">
                <a16:creationId xmlns:a16="http://schemas.microsoft.com/office/drawing/2014/main" id="{533337FC-AA51-35F7-9806-8E7FA2D565FA}"/>
              </a:ext>
            </a:extLst>
          </p:cNvPr>
          <p:cNvSpPr/>
          <p:nvPr/>
        </p:nvSpPr>
        <p:spPr>
          <a:xfrm>
            <a:off x="1336169" y="1282068"/>
            <a:ext cx="1601279" cy="3192417"/>
          </a:xfrm>
          <a:custGeom>
            <a:avLst/>
            <a:gdLst/>
            <a:ahLst/>
            <a:cxnLst/>
            <a:rect l="l" t="t" r="r" b="b"/>
            <a:pathLst>
              <a:path w="79974" h="159342" fill="none" extrusionOk="0">
                <a:moveTo>
                  <a:pt x="1" y="364"/>
                </a:moveTo>
                <a:cubicBezTo>
                  <a:pt x="44081" y="1"/>
                  <a:pt x="79973" y="35612"/>
                  <a:pt x="79973" y="79651"/>
                </a:cubicBezTo>
                <a:cubicBezTo>
                  <a:pt x="79973" y="123731"/>
                  <a:pt x="44081" y="159341"/>
                  <a:pt x="1" y="158978"/>
                </a:cubicBezTo>
              </a:path>
            </a:pathLst>
          </a:custGeom>
          <a:noFill/>
          <a:ln w="19050" cap="flat" cmpd="sng">
            <a:solidFill>
              <a:schemeClr val="accent2"/>
            </a:solidFill>
            <a:prstDash val="sysDot"/>
            <a:miter lim="40329"/>
            <a:headEnd type="oval" w="med" len="med"/>
            <a:tailEnd type="oval" w="med" len="med"/>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0" name="Group 19">
            <a:extLst>
              <a:ext uri="{FF2B5EF4-FFF2-40B4-BE49-F238E27FC236}">
                <a16:creationId xmlns:a16="http://schemas.microsoft.com/office/drawing/2014/main" id="{8E182662-09B7-8D6E-4AB5-BE8393F77EF7}"/>
              </a:ext>
            </a:extLst>
          </p:cNvPr>
          <p:cNvGrpSpPr/>
          <p:nvPr/>
        </p:nvGrpSpPr>
        <p:grpSpPr>
          <a:xfrm>
            <a:off x="2526568" y="1821594"/>
            <a:ext cx="1381050" cy="149526"/>
            <a:chOff x="2526568" y="1821594"/>
            <a:chExt cx="1381050" cy="149526"/>
          </a:xfrm>
        </p:grpSpPr>
        <p:sp>
          <p:nvSpPr>
            <p:cNvPr id="21" name="Oval 20">
              <a:extLst>
                <a:ext uri="{FF2B5EF4-FFF2-40B4-BE49-F238E27FC236}">
                  <a16:creationId xmlns:a16="http://schemas.microsoft.com/office/drawing/2014/main" id="{D6D2F56B-48C8-AD7C-F40E-1CAFC1127D60}"/>
                </a:ext>
              </a:extLst>
            </p:cNvPr>
            <p:cNvSpPr/>
            <p:nvPr/>
          </p:nvSpPr>
          <p:spPr>
            <a:xfrm>
              <a:off x="2526568" y="1821594"/>
              <a:ext cx="149526" cy="149526"/>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16">
              <a:extLst>
                <a:ext uri="{FF2B5EF4-FFF2-40B4-BE49-F238E27FC236}">
                  <a16:creationId xmlns:a16="http://schemas.microsoft.com/office/drawing/2014/main" id="{EF3EDE43-C3C0-3EF9-69DA-51B2C22545BE}"/>
                </a:ext>
              </a:extLst>
            </p:cNvPr>
            <p:cNvCxnSpPr>
              <a:stCxn id="21" idx="6"/>
              <a:endCxn id="10" idx="1"/>
            </p:cNvCxnSpPr>
            <p:nvPr/>
          </p:nvCxnSpPr>
          <p:spPr>
            <a:xfrm>
              <a:off x="2676094" y="1896357"/>
              <a:ext cx="1231524" cy="1"/>
            </a:xfrm>
            <a:prstGeom prst="bentConnector3">
              <a:avLst>
                <a:gd name="adj1" fmla="val 50000"/>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D4A1674-8360-D146-CB1D-93D991E4684D}"/>
              </a:ext>
            </a:extLst>
          </p:cNvPr>
          <p:cNvGrpSpPr/>
          <p:nvPr/>
        </p:nvGrpSpPr>
        <p:grpSpPr>
          <a:xfrm>
            <a:off x="2526568" y="3773201"/>
            <a:ext cx="1381050" cy="149526"/>
            <a:chOff x="2526568" y="3773201"/>
            <a:chExt cx="1381050" cy="149526"/>
          </a:xfrm>
        </p:grpSpPr>
        <p:sp>
          <p:nvSpPr>
            <p:cNvPr id="25" name="Oval 24">
              <a:extLst>
                <a:ext uri="{FF2B5EF4-FFF2-40B4-BE49-F238E27FC236}">
                  <a16:creationId xmlns:a16="http://schemas.microsoft.com/office/drawing/2014/main" id="{A56D39FF-B0C1-21C8-A867-4019621BCAC5}"/>
                </a:ext>
              </a:extLst>
            </p:cNvPr>
            <p:cNvSpPr/>
            <p:nvPr/>
          </p:nvSpPr>
          <p:spPr>
            <a:xfrm>
              <a:off x="2526568" y="3773201"/>
              <a:ext cx="149526" cy="149526"/>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ctor: Elbow 22">
              <a:extLst>
                <a:ext uri="{FF2B5EF4-FFF2-40B4-BE49-F238E27FC236}">
                  <a16:creationId xmlns:a16="http://schemas.microsoft.com/office/drawing/2014/main" id="{7E0F27A9-741C-1F05-13CA-99A32698B502}"/>
                </a:ext>
              </a:extLst>
            </p:cNvPr>
            <p:cNvCxnSpPr>
              <a:stCxn id="25" idx="6"/>
              <a:endCxn id="16" idx="1"/>
            </p:cNvCxnSpPr>
            <p:nvPr/>
          </p:nvCxnSpPr>
          <p:spPr>
            <a:xfrm>
              <a:off x="2676094" y="3847964"/>
              <a:ext cx="1231524" cy="1"/>
            </a:xfrm>
            <a:prstGeom prst="bentConnector3">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862685" y="2803513"/>
            <a:ext cx="1044933" cy="149526"/>
            <a:chOff x="2862685" y="2803513"/>
            <a:chExt cx="1044933" cy="149526"/>
          </a:xfrm>
        </p:grpSpPr>
        <p:sp>
          <p:nvSpPr>
            <p:cNvPr id="23" name="Oval 22">
              <a:extLst>
                <a:ext uri="{FF2B5EF4-FFF2-40B4-BE49-F238E27FC236}">
                  <a16:creationId xmlns:a16="http://schemas.microsoft.com/office/drawing/2014/main" id="{36211034-B955-CB14-8197-561DFD5E4953}"/>
                </a:ext>
              </a:extLst>
            </p:cNvPr>
            <p:cNvSpPr/>
            <p:nvPr/>
          </p:nvSpPr>
          <p:spPr>
            <a:xfrm>
              <a:off x="2862685" y="2803513"/>
              <a:ext cx="149526" cy="149526"/>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ctor: Elbow 16">
              <a:extLst>
                <a:ext uri="{FF2B5EF4-FFF2-40B4-BE49-F238E27FC236}">
                  <a16:creationId xmlns:a16="http://schemas.microsoft.com/office/drawing/2014/main" id="{EF3EDE43-C3C0-3EF9-69DA-51B2C22545BE}"/>
                </a:ext>
              </a:extLst>
            </p:cNvPr>
            <p:cNvCxnSpPr>
              <a:stCxn id="23" idx="6"/>
              <a:endCxn id="14" idx="1"/>
            </p:cNvCxnSpPr>
            <p:nvPr/>
          </p:nvCxnSpPr>
          <p:spPr>
            <a:xfrm>
              <a:off x="3012211" y="2878276"/>
              <a:ext cx="895407" cy="2"/>
            </a:xfrm>
            <a:prstGeom prst="bentConnector3">
              <a:avLst>
                <a:gd name="adj1" fmla="val 50000"/>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3" name="Oval 42"/>
          <p:cNvSpPr/>
          <p:nvPr/>
        </p:nvSpPr>
        <p:spPr>
          <a:xfrm>
            <a:off x="381189" y="1902472"/>
            <a:ext cx="1951607" cy="1951607"/>
          </a:xfrm>
          <a:prstGeom prst="ellipse">
            <a:avLst/>
          </a:prstGeom>
          <a:solidFill>
            <a:schemeClr val="accent4">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Ý nghĩa</a:t>
            </a:r>
            <a:endParaRPr lang="en-US" sz="2200" b="1">
              <a:solidFill>
                <a:srgbClr val="000000"/>
              </a:solidFill>
            </a:endParaRPr>
          </a:p>
        </p:txBody>
      </p:sp>
    </p:spTree>
    <p:extLst>
      <p:ext uri="{BB962C8B-B14F-4D97-AF65-F5344CB8AC3E}">
        <p14:creationId xmlns:p14="http://schemas.microsoft.com/office/powerpoint/2010/main" val="346011302"/>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18"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pSp>
        <p:nvGrpSpPr>
          <p:cNvPr id="664" name="Google Shape;664;p38"/>
          <p:cNvGrpSpPr/>
          <p:nvPr/>
        </p:nvGrpSpPr>
        <p:grpSpPr>
          <a:xfrm rot="1243265">
            <a:off x="10690" y="486897"/>
            <a:ext cx="2930891" cy="977202"/>
            <a:chOff x="1532350" y="1003200"/>
            <a:chExt cx="2153250" cy="717925"/>
          </a:xfrm>
        </p:grpSpPr>
        <p:sp>
          <p:nvSpPr>
            <p:cNvPr id="665" name="Google Shape;665;p38"/>
            <p:cNvSpPr/>
            <p:nvPr/>
          </p:nvSpPr>
          <p:spPr>
            <a:xfrm>
              <a:off x="1532350" y="1003200"/>
              <a:ext cx="2093750" cy="717925"/>
            </a:xfrm>
            <a:custGeom>
              <a:avLst/>
              <a:gdLst/>
              <a:ahLst/>
              <a:cxnLst/>
              <a:rect l="l" t="t" r="r" b="b"/>
              <a:pathLst>
                <a:path w="83750" h="28717" extrusionOk="0">
                  <a:moveTo>
                    <a:pt x="62729" y="1"/>
                  </a:moveTo>
                  <a:cubicBezTo>
                    <a:pt x="55730" y="1"/>
                    <a:pt x="48842" y="2651"/>
                    <a:pt x="43521" y="7178"/>
                  </a:cubicBezTo>
                  <a:cubicBezTo>
                    <a:pt x="42013" y="8461"/>
                    <a:pt x="40589" y="9904"/>
                    <a:pt x="39410" y="11499"/>
                  </a:cubicBezTo>
                  <a:cubicBezTo>
                    <a:pt x="39300" y="11647"/>
                    <a:pt x="39194" y="11801"/>
                    <a:pt x="39092" y="11959"/>
                  </a:cubicBezTo>
                  <a:lnTo>
                    <a:pt x="39092" y="11959"/>
                  </a:lnTo>
                  <a:cubicBezTo>
                    <a:pt x="38202" y="10109"/>
                    <a:pt x="36630" y="8558"/>
                    <a:pt x="34773" y="7643"/>
                  </a:cubicBezTo>
                  <a:cubicBezTo>
                    <a:pt x="32776" y="6660"/>
                    <a:pt x="30577" y="6285"/>
                    <a:pt x="28361" y="6285"/>
                  </a:cubicBezTo>
                  <a:cubicBezTo>
                    <a:pt x="26586" y="6285"/>
                    <a:pt x="24801" y="6525"/>
                    <a:pt x="23100" y="6886"/>
                  </a:cubicBezTo>
                  <a:cubicBezTo>
                    <a:pt x="16279" y="8334"/>
                    <a:pt x="10033" y="12297"/>
                    <a:pt x="5641" y="17688"/>
                  </a:cubicBezTo>
                  <a:cubicBezTo>
                    <a:pt x="3162" y="20733"/>
                    <a:pt x="1263" y="24218"/>
                    <a:pt x="134" y="27982"/>
                  </a:cubicBezTo>
                  <a:cubicBezTo>
                    <a:pt x="0" y="28426"/>
                    <a:pt x="365" y="28717"/>
                    <a:pt x="724" y="28717"/>
                  </a:cubicBezTo>
                  <a:cubicBezTo>
                    <a:pt x="961" y="28717"/>
                    <a:pt x="1195" y="28591"/>
                    <a:pt x="1282" y="28299"/>
                  </a:cubicBezTo>
                  <a:cubicBezTo>
                    <a:pt x="3155" y="22055"/>
                    <a:pt x="7264" y="16576"/>
                    <a:pt x="12577" y="12826"/>
                  </a:cubicBezTo>
                  <a:cubicBezTo>
                    <a:pt x="15243" y="10942"/>
                    <a:pt x="18202" y="9479"/>
                    <a:pt x="21337" y="8559"/>
                  </a:cubicBezTo>
                  <a:cubicBezTo>
                    <a:pt x="23542" y="7913"/>
                    <a:pt x="25921" y="7460"/>
                    <a:pt x="28271" y="7460"/>
                  </a:cubicBezTo>
                  <a:cubicBezTo>
                    <a:pt x="29515" y="7460"/>
                    <a:pt x="30751" y="7587"/>
                    <a:pt x="31948" y="7880"/>
                  </a:cubicBezTo>
                  <a:cubicBezTo>
                    <a:pt x="33918" y="8363"/>
                    <a:pt x="35716" y="9336"/>
                    <a:pt x="37024" y="10909"/>
                  </a:cubicBezTo>
                  <a:cubicBezTo>
                    <a:pt x="37621" y="11627"/>
                    <a:pt x="38098" y="12463"/>
                    <a:pt x="38389" y="13354"/>
                  </a:cubicBezTo>
                  <a:lnTo>
                    <a:pt x="38389" y="13354"/>
                  </a:lnTo>
                  <a:cubicBezTo>
                    <a:pt x="37972" y="14504"/>
                    <a:pt x="37943" y="15739"/>
                    <a:pt x="38776" y="16780"/>
                  </a:cubicBezTo>
                  <a:cubicBezTo>
                    <a:pt x="38873" y="16902"/>
                    <a:pt x="39020" y="16956"/>
                    <a:pt x="39172" y="16956"/>
                  </a:cubicBezTo>
                  <a:cubicBezTo>
                    <a:pt x="39441" y="16956"/>
                    <a:pt x="39724" y="16785"/>
                    <a:pt x="39770" y="16517"/>
                  </a:cubicBezTo>
                  <a:cubicBezTo>
                    <a:pt x="39955" y="15455"/>
                    <a:pt x="39890" y="14404"/>
                    <a:pt x="39628" y="13408"/>
                  </a:cubicBezTo>
                  <a:lnTo>
                    <a:pt x="39628" y="13408"/>
                  </a:lnTo>
                  <a:cubicBezTo>
                    <a:pt x="39936" y="12766"/>
                    <a:pt x="40373" y="12170"/>
                    <a:pt x="40722" y="11740"/>
                  </a:cubicBezTo>
                  <a:cubicBezTo>
                    <a:pt x="41769" y="10451"/>
                    <a:pt x="42931" y="9257"/>
                    <a:pt x="44186" y="8172"/>
                  </a:cubicBezTo>
                  <a:cubicBezTo>
                    <a:pt x="46714" y="5985"/>
                    <a:pt x="49647" y="4240"/>
                    <a:pt x="52772" y="3052"/>
                  </a:cubicBezTo>
                  <a:cubicBezTo>
                    <a:pt x="55994" y="1827"/>
                    <a:pt x="59380" y="1219"/>
                    <a:pt x="62768" y="1219"/>
                  </a:cubicBezTo>
                  <a:cubicBezTo>
                    <a:pt x="66107" y="1219"/>
                    <a:pt x="69448" y="1810"/>
                    <a:pt x="72636" y="2982"/>
                  </a:cubicBezTo>
                  <a:cubicBezTo>
                    <a:pt x="76290" y="4324"/>
                    <a:pt x="79663" y="6418"/>
                    <a:pt x="82477" y="9110"/>
                  </a:cubicBezTo>
                  <a:cubicBezTo>
                    <a:pt x="82601" y="9229"/>
                    <a:pt x="82740" y="9279"/>
                    <a:pt x="82874" y="9279"/>
                  </a:cubicBezTo>
                  <a:cubicBezTo>
                    <a:pt x="83338" y="9279"/>
                    <a:pt x="83750" y="8680"/>
                    <a:pt x="83319" y="8268"/>
                  </a:cubicBezTo>
                  <a:cubicBezTo>
                    <a:pt x="77963" y="3145"/>
                    <a:pt x="70688" y="152"/>
                    <a:pt x="63278" y="6"/>
                  </a:cubicBezTo>
                  <a:cubicBezTo>
                    <a:pt x="63095" y="3"/>
                    <a:pt x="62912" y="1"/>
                    <a:pt x="6272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8"/>
            <p:cNvSpPr/>
            <p:nvPr/>
          </p:nvSpPr>
          <p:spPr>
            <a:xfrm>
              <a:off x="3543050" y="1154600"/>
              <a:ext cx="142550" cy="120800"/>
            </a:xfrm>
            <a:custGeom>
              <a:avLst/>
              <a:gdLst/>
              <a:ahLst/>
              <a:cxnLst/>
              <a:rect l="l" t="t" r="r" b="b"/>
              <a:pathLst>
                <a:path w="5702" h="4832" extrusionOk="0">
                  <a:moveTo>
                    <a:pt x="2820" y="1"/>
                  </a:moveTo>
                  <a:cubicBezTo>
                    <a:pt x="2719" y="1"/>
                    <a:pt x="2618" y="26"/>
                    <a:pt x="2527" y="79"/>
                  </a:cubicBezTo>
                  <a:cubicBezTo>
                    <a:pt x="2250" y="242"/>
                    <a:pt x="2149" y="615"/>
                    <a:pt x="2314" y="894"/>
                  </a:cubicBezTo>
                  <a:cubicBezTo>
                    <a:pt x="2768" y="1666"/>
                    <a:pt x="3223" y="2438"/>
                    <a:pt x="3678" y="3210"/>
                  </a:cubicBezTo>
                  <a:lnTo>
                    <a:pt x="3678" y="3210"/>
                  </a:lnTo>
                  <a:cubicBezTo>
                    <a:pt x="2670" y="2958"/>
                    <a:pt x="1635" y="2809"/>
                    <a:pt x="595" y="2761"/>
                  </a:cubicBezTo>
                  <a:cubicBezTo>
                    <a:pt x="587" y="2760"/>
                    <a:pt x="579" y="2760"/>
                    <a:pt x="571" y="2760"/>
                  </a:cubicBezTo>
                  <a:cubicBezTo>
                    <a:pt x="261" y="2760"/>
                    <a:pt x="0" y="3052"/>
                    <a:pt x="0" y="3357"/>
                  </a:cubicBezTo>
                  <a:cubicBezTo>
                    <a:pt x="0" y="3691"/>
                    <a:pt x="273" y="3937"/>
                    <a:pt x="595" y="3951"/>
                  </a:cubicBezTo>
                  <a:cubicBezTo>
                    <a:pt x="2036" y="4019"/>
                    <a:pt x="3451" y="4310"/>
                    <a:pt x="4808" y="4800"/>
                  </a:cubicBezTo>
                  <a:cubicBezTo>
                    <a:pt x="4868" y="4821"/>
                    <a:pt x="4927" y="4831"/>
                    <a:pt x="4984" y="4831"/>
                  </a:cubicBezTo>
                  <a:cubicBezTo>
                    <a:pt x="5401" y="4831"/>
                    <a:pt x="5701" y="4298"/>
                    <a:pt x="5481" y="3925"/>
                  </a:cubicBezTo>
                  <a:cubicBezTo>
                    <a:pt x="4769" y="2714"/>
                    <a:pt x="4055" y="1503"/>
                    <a:pt x="3341" y="292"/>
                  </a:cubicBezTo>
                  <a:cubicBezTo>
                    <a:pt x="3231" y="106"/>
                    <a:pt x="3027" y="1"/>
                    <a:pt x="28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38"/>
          <p:cNvGrpSpPr/>
          <p:nvPr/>
        </p:nvGrpSpPr>
        <p:grpSpPr>
          <a:xfrm rot="11296808">
            <a:off x="6752202" y="1765355"/>
            <a:ext cx="632517" cy="497086"/>
            <a:chOff x="1976650" y="2318575"/>
            <a:chExt cx="332300" cy="261150"/>
          </a:xfrm>
        </p:grpSpPr>
        <p:sp>
          <p:nvSpPr>
            <p:cNvPr id="668" name="Google Shape;668;p38"/>
            <p:cNvSpPr/>
            <p:nvPr/>
          </p:nvSpPr>
          <p:spPr>
            <a:xfrm>
              <a:off x="1976650" y="2318575"/>
              <a:ext cx="215750" cy="44350"/>
            </a:xfrm>
            <a:custGeom>
              <a:avLst/>
              <a:gdLst/>
              <a:ahLst/>
              <a:cxnLst/>
              <a:rect l="l" t="t" r="r" b="b"/>
              <a:pathLst>
                <a:path w="8630" h="1774" extrusionOk="0">
                  <a:moveTo>
                    <a:pt x="6745" y="0"/>
                  </a:moveTo>
                  <a:cubicBezTo>
                    <a:pt x="4717" y="0"/>
                    <a:pt x="2694" y="208"/>
                    <a:pt x="704" y="611"/>
                  </a:cubicBezTo>
                  <a:cubicBezTo>
                    <a:pt x="1" y="754"/>
                    <a:pt x="236" y="1773"/>
                    <a:pt x="887" y="1773"/>
                  </a:cubicBezTo>
                  <a:cubicBezTo>
                    <a:pt x="930" y="1773"/>
                    <a:pt x="974" y="1769"/>
                    <a:pt x="1021" y="1759"/>
                  </a:cubicBezTo>
                  <a:cubicBezTo>
                    <a:pt x="2906" y="1377"/>
                    <a:pt x="4820" y="1191"/>
                    <a:pt x="6741" y="1191"/>
                  </a:cubicBezTo>
                  <a:cubicBezTo>
                    <a:pt x="7115" y="1191"/>
                    <a:pt x="7489" y="1198"/>
                    <a:pt x="7863" y="1212"/>
                  </a:cubicBezTo>
                  <a:cubicBezTo>
                    <a:pt x="7872" y="1212"/>
                    <a:pt x="7881" y="1212"/>
                    <a:pt x="7889" y="1212"/>
                  </a:cubicBezTo>
                  <a:cubicBezTo>
                    <a:pt x="8630" y="1212"/>
                    <a:pt x="8619" y="49"/>
                    <a:pt x="7863" y="21"/>
                  </a:cubicBezTo>
                  <a:cubicBezTo>
                    <a:pt x="7490" y="7"/>
                    <a:pt x="7118" y="0"/>
                    <a:pt x="6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a:off x="2093200" y="2424125"/>
              <a:ext cx="146075" cy="99825"/>
            </a:xfrm>
            <a:custGeom>
              <a:avLst/>
              <a:gdLst/>
              <a:ahLst/>
              <a:cxnLst/>
              <a:rect l="l" t="t" r="r" b="b"/>
              <a:pathLst>
                <a:path w="5843" h="3993" extrusionOk="0">
                  <a:moveTo>
                    <a:pt x="5151" y="1"/>
                  </a:moveTo>
                  <a:cubicBezTo>
                    <a:pt x="5050" y="1"/>
                    <a:pt x="4950" y="26"/>
                    <a:pt x="4862" y="82"/>
                  </a:cubicBezTo>
                  <a:lnTo>
                    <a:pt x="381" y="2883"/>
                  </a:lnTo>
                  <a:cubicBezTo>
                    <a:pt x="108" y="3052"/>
                    <a:pt x="1" y="3415"/>
                    <a:pt x="166" y="3697"/>
                  </a:cubicBezTo>
                  <a:cubicBezTo>
                    <a:pt x="274" y="3880"/>
                    <a:pt x="483" y="3992"/>
                    <a:pt x="692" y="3992"/>
                  </a:cubicBezTo>
                  <a:cubicBezTo>
                    <a:pt x="792" y="3992"/>
                    <a:pt x="892" y="3966"/>
                    <a:pt x="981" y="3910"/>
                  </a:cubicBezTo>
                  <a:lnTo>
                    <a:pt x="5463" y="1110"/>
                  </a:lnTo>
                  <a:cubicBezTo>
                    <a:pt x="5736" y="940"/>
                    <a:pt x="5842" y="579"/>
                    <a:pt x="5676" y="295"/>
                  </a:cubicBezTo>
                  <a:cubicBezTo>
                    <a:pt x="5569" y="112"/>
                    <a:pt x="5359" y="1"/>
                    <a:pt x="5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2226000" y="2466225"/>
              <a:ext cx="82950" cy="113500"/>
            </a:xfrm>
            <a:custGeom>
              <a:avLst/>
              <a:gdLst/>
              <a:ahLst/>
              <a:cxnLst/>
              <a:rect l="l" t="t" r="r" b="b"/>
              <a:pathLst>
                <a:path w="3318" h="4540" extrusionOk="0">
                  <a:moveTo>
                    <a:pt x="2630" y="1"/>
                  </a:moveTo>
                  <a:cubicBezTo>
                    <a:pt x="2483" y="1"/>
                    <a:pt x="2337" y="53"/>
                    <a:pt x="2230" y="172"/>
                  </a:cubicBezTo>
                  <a:cubicBezTo>
                    <a:pt x="1278" y="1222"/>
                    <a:pt x="557" y="2447"/>
                    <a:pt x="100" y="3790"/>
                  </a:cubicBezTo>
                  <a:cubicBezTo>
                    <a:pt x="0" y="4085"/>
                    <a:pt x="216" y="4454"/>
                    <a:pt x="516" y="4523"/>
                  </a:cubicBezTo>
                  <a:cubicBezTo>
                    <a:pt x="568" y="4534"/>
                    <a:pt x="618" y="4540"/>
                    <a:pt x="667" y="4540"/>
                  </a:cubicBezTo>
                  <a:cubicBezTo>
                    <a:pt x="934" y="4540"/>
                    <a:pt x="1158" y="4373"/>
                    <a:pt x="1249" y="4107"/>
                  </a:cubicBezTo>
                  <a:cubicBezTo>
                    <a:pt x="1299" y="3961"/>
                    <a:pt x="1351" y="3817"/>
                    <a:pt x="1407" y="3674"/>
                  </a:cubicBezTo>
                  <a:cubicBezTo>
                    <a:pt x="1421" y="3638"/>
                    <a:pt x="1435" y="3602"/>
                    <a:pt x="1449" y="3566"/>
                  </a:cubicBezTo>
                  <a:cubicBezTo>
                    <a:pt x="1453" y="3556"/>
                    <a:pt x="1457" y="3548"/>
                    <a:pt x="1460" y="3541"/>
                  </a:cubicBezTo>
                  <a:lnTo>
                    <a:pt x="1460" y="3541"/>
                  </a:lnTo>
                  <a:cubicBezTo>
                    <a:pt x="1462" y="3536"/>
                    <a:pt x="1464" y="3530"/>
                    <a:pt x="1468" y="3522"/>
                  </a:cubicBezTo>
                  <a:cubicBezTo>
                    <a:pt x="1500" y="3453"/>
                    <a:pt x="1529" y="3382"/>
                    <a:pt x="1562" y="3312"/>
                  </a:cubicBezTo>
                  <a:cubicBezTo>
                    <a:pt x="1696" y="3023"/>
                    <a:pt x="1841" y="2742"/>
                    <a:pt x="2003" y="2469"/>
                  </a:cubicBezTo>
                  <a:cubicBezTo>
                    <a:pt x="2160" y="2204"/>
                    <a:pt x="2328" y="1946"/>
                    <a:pt x="2510" y="1698"/>
                  </a:cubicBezTo>
                  <a:cubicBezTo>
                    <a:pt x="2549" y="1643"/>
                    <a:pt x="2589" y="1589"/>
                    <a:pt x="2630" y="1536"/>
                  </a:cubicBezTo>
                  <a:lnTo>
                    <a:pt x="2630" y="1536"/>
                  </a:lnTo>
                  <a:cubicBezTo>
                    <a:pt x="2637" y="1528"/>
                    <a:pt x="2666" y="1490"/>
                    <a:pt x="2679" y="1473"/>
                  </a:cubicBezTo>
                  <a:cubicBezTo>
                    <a:pt x="2703" y="1444"/>
                    <a:pt x="2726" y="1414"/>
                    <a:pt x="2751" y="1384"/>
                  </a:cubicBezTo>
                  <a:cubicBezTo>
                    <a:pt x="2855" y="1259"/>
                    <a:pt x="2961" y="1135"/>
                    <a:pt x="3071" y="1014"/>
                  </a:cubicBezTo>
                  <a:cubicBezTo>
                    <a:pt x="3281" y="783"/>
                    <a:pt x="3317" y="396"/>
                    <a:pt x="3071" y="172"/>
                  </a:cubicBezTo>
                  <a:cubicBezTo>
                    <a:pt x="2953" y="63"/>
                    <a:pt x="2790"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8"/>
          <p:cNvGrpSpPr/>
          <p:nvPr/>
        </p:nvGrpSpPr>
        <p:grpSpPr>
          <a:xfrm flipH="1">
            <a:off x="-67393" y="2928000"/>
            <a:ext cx="2289892" cy="1607317"/>
            <a:chOff x="7513065" y="3248872"/>
            <a:chExt cx="1680402" cy="1179505"/>
          </a:xfrm>
        </p:grpSpPr>
        <p:sp>
          <p:nvSpPr>
            <p:cNvPr id="672" name="Google Shape;672;p38"/>
            <p:cNvSpPr/>
            <p:nvPr/>
          </p:nvSpPr>
          <p:spPr>
            <a:xfrm flipH="1">
              <a:off x="7513065" y="3248872"/>
              <a:ext cx="1680402" cy="1179505"/>
            </a:xfrm>
            <a:custGeom>
              <a:avLst/>
              <a:gdLst/>
              <a:ahLst/>
              <a:cxnLst/>
              <a:rect l="l" t="t" r="r" b="b"/>
              <a:pathLst>
                <a:path w="65737" h="46142" extrusionOk="0">
                  <a:moveTo>
                    <a:pt x="44443" y="1644"/>
                  </a:moveTo>
                  <a:cubicBezTo>
                    <a:pt x="44481" y="1644"/>
                    <a:pt x="44520" y="1645"/>
                    <a:pt x="44559" y="1647"/>
                  </a:cubicBezTo>
                  <a:cubicBezTo>
                    <a:pt x="44618" y="1650"/>
                    <a:pt x="44677" y="1651"/>
                    <a:pt x="44737" y="1651"/>
                  </a:cubicBezTo>
                  <a:cubicBezTo>
                    <a:pt x="44818" y="1651"/>
                    <a:pt x="44900" y="1649"/>
                    <a:pt x="44981" y="1649"/>
                  </a:cubicBezTo>
                  <a:cubicBezTo>
                    <a:pt x="45461" y="1649"/>
                    <a:pt x="45938" y="1698"/>
                    <a:pt x="46267" y="2363"/>
                  </a:cubicBezTo>
                  <a:cubicBezTo>
                    <a:pt x="46163" y="2414"/>
                    <a:pt x="46066" y="2467"/>
                    <a:pt x="45962" y="2510"/>
                  </a:cubicBezTo>
                  <a:cubicBezTo>
                    <a:pt x="44980" y="2931"/>
                    <a:pt x="43993" y="3341"/>
                    <a:pt x="43019" y="3778"/>
                  </a:cubicBezTo>
                  <a:cubicBezTo>
                    <a:pt x="42903" y="3831"/>
                    <a:pt x="42803" y="3858"/>
                    <a:pt x="42715" y="3858"/>
                  </a:cubicBezTo>
                  <a:cubicBezTo>
                    <a:pt x="42532" y="3858"/>
                    <a:pt x="42407" y="3739"/>
                    <a:pt x="42318" y="3490"/>
                  </a:cubicBezTo>
                  <a:cubicBezTo>
                    <a:pt x="42807" y="2611"/>
                    <a:pt x="43220" y="1644"/>
                    <a:pt x="44443" y="1644"/>
                  </a:cubicBezTo>
                  <a:close/>
                  <a:moveTo>
                    <a:pt x="40284" y="4115"/>
                  </a:moveTo>
                  <a:cubicBezTo>
                    <a:pt x="40602" y="4115"/>
                    <a:pt x="40927" y="4243"/>
                    <a:pt x="41208" y="4659"/>
                  </a:cubicBezTo>
                  <a:cubicBezTo>
                    <a:pt x="40138" y="5197"/>
                    <a:pt x="39123" y="5709"/>
                    <a:pt x="37886" y="6331"/>
                  </a:cubicBezTo>
                  <a:cubicBezTo>
                    <a:pt x="38093" y="5111"/>
                    <a:pt x="38755" y="4584"/>
                    <a:pt x="39539" y="4288"/>
                  </a:cubicBezTo>
                  <a:cubicBezTo>
                    <a:pt x="39763" y="4203"/>
                    <a:pt x="40021" y="4115"/>
                    <a:pt x="40284" y="4115"/>
                  </a:cubicBezTo>
                  <a:close/>
                  <a:moveTo>
                    <a:pt x="34688" y="6398"/>
                  </a:moveTo>
                  <a:cubicBezTo>
                    <a:pt x="35098" y="6398"/>
                    <a:pt x="35318" y="6551"/>
                    <a:pt x="35919" y="7358"/>
                  </a:cubicBezTo>
                  <a:cubicBezTo>
                    <a:pt x="34574" y="8000"/>
                    <a:pt x="33247" y="8632"/>
                    <a:pt x="31998" y="9227"/>
                  </a:cubicBezTo>
                  <a:cubicBezTo>
                    <a:pt x="31711" y="8900"/>
                    <a:pt x="31424" y="8572"/>
                    <a:pt x="31016" y="8103"/>
                  </a:cubicBezTo>
                  <a:cubicBezTo>
                    <a:pt x="31689" y="7155"/>
                    <a:pt x="32765" y="6526"/>
                    <a:pt x="34088" y="6438"/>
                  </a:cubicBezTo>
                  <a:cubicBezTo>
                    <a:pt x="34339" y="6422"/>
                    <a:pt x="34528" y="6398"/>
                    <a:pt x="34688" y="6398"/>
                  </a:cubicBezTo>
                  <a:close/>
                  <a:moveTo>
                    <a:pt x="29251" y="9703"/>
                  </a:moveTo>
                  <a:cubicBezTo>
                    <a:pt x="29647" y="9703"/>
                    <a:pt x="30030" y="9778"/>
                    <a:pt x="30380" y="9938"/>
                  </a:cubicBezTo>
                  <a:cubicBezTo>
                    <a:pt x="29648" y="10305"/>
                    <a:pt x="28977" y="10638"/>
                    <a:pt x="28303" y="10974"/>
                  </a:cubicBezTo>
                  <a:cubicBezTo>
                    <a:pt x="27872" y="11191"/>
                    <a:pt x="27417" y="11374"/>
                    <a:pt x="27011" y="11632"/>
                  </a:cubicBezTo>
                  <a:cubicBezTo>
                    <a:pt x="26819" y="11754"/>
                    <a:pt x="26642" y="11820"/>
                    <a:pt x="26472" y="11820"/>
                  </a:cubicBezTo>
                  <a:cubicBezTo>
                    <a:pt x="26279" y="11820"/>
                    <a:pt x="26096" y="11736"/>
                    <a:pt x="25913" y="11558"/>
                  </a:cubicBezTo>
                  <a:cubicBezTo>
                    <a:pt x="26708" y="10415"/>
                    <a:pt x="28035" y="9703"/>
                    <a:pt x="29251" y="9703"/>
                  </a:cubicBezTo>
                  <a:close/>
                  <a:moveTo>
                    <a:pt x="24656" y="12643"/>
                  </a:moveTo>
                  <a:lnTo>
                    <a:pt x="24656" y="12643"/>
                  </a:lnTo>
                  <a:cubicBezTo>
                    <a:pt x="24047" y="13033"/>
                    <a:pt x="23535" y="13363"/>
                    <a:pt x="22975" y="13724"/>
                  </a:cubicBezTo>
                  <a:cubicBezTo>
                    <a:pt x="23328" y="12916"/>
                    <a:pt x="23461" y="12830"/>
                    <a:pt x="24656" y="12643"/>
                  </a:cubicBezTo>
                  <a:close/>
                  <a:moveTo>
                    <a:pt x="49799" y="2098"/>
                  </a:moveTo>
                  <a:cubicBezTo>
                    <a:pt x="49979" y="2299"/>
                    <a:pt x="50231" y="2484"/>
                    <a:pt x="50350" y="2732"/>
                  </a:cubicBezTo>
                  <a:cubicBezTo>
                    <a:pt x="50890" y="3847"/>
                    <a:pt x="51595" y="4860"/>
                    <a:pt x="52299" y="5869"/>
                  </a:cubicBezTo>
                  <a:cubicBezTo>
                    <a:pt x="53359" y="7387"/>
                    <a:pt x="54470" y="8872"/>
                    <a:pt x="55504" y="10408"/>
                  </a:cubicBezTo>
                  <a:cubicBezTo>
                    <a:pt x="56575" y="11999"/>
                    <a:pt x="57873" y="13388"/>
                    <a:pt x="59204" y="14745"/>
                  </a:cubicBezTo>
                  <a:cubicBezTo>
                    <a:pt x="59852" y="15402"/>
                    <a:pt x="60526" y="16043"/>
                    <a:pt x="61336" y="16544"/>
                  </a:cubicBezTo>
                  <a:cubicBezTo>
                    <a:pt x="62192" y="17073"/>
                    <a:pt x="62934" y="17787"/>
                    <a:pt x="63726" y="18420"/>
                  </a:cubicBezTo>
                  <a:cubicBezTo>
                    <a:pt x="63516" y="18925"/>
                    <a:pt x="63063" y="18966"/>
                    <a:pt x="62690" y="19077"/>
                  </a:cubicBezTo>
                  <a:cubicBezTo>
                    <a:pt x="60645" y="19681"/>
                    <a:pt x="58572" y="20202"/>
                    <a:pt x="56544" y="20859"/>
                  </a:cubicBezTo>
                  <a:cubicBezTo>
                    <a:pt x="54503" y="21523"/>
                    <a:pt x="52459" y="22216"/>
                    <a:pt x="50660" y="23447"/>
                  </a:cubicBezTo>
                  <a:cubicBezTo>
                    <a:pt x="50506" y="23551"/>
                    <a:pt x="50320" y="23609"/>
                    <a:pt x="50037" y="23744"/>
                  </a:cubicBezTo>
                  <a:cubicBezTo>
                    <a:pt x="49850" y="23393"/>
                    <a:pt x="49641" y="23047"/>
                    <a:pt x="49477" y="22682"/>
                  </a:cubicBezTo>
                  <a:cubicBezTo>
                    <a:pt x="49067" y="21781"/>
                    <a:pt x="48536" y="20967"/>
                    <a:pt x="47721" y="20387"/>
                  </a:cubicBezTo>
                  <a:cubicBezTo>
                    <a:pt x="47353" y="20126"/>
                    <a:pt x="46991" y="19942"/>
                    <a:pt x="46532" y="19942"/>
                  </a:cubicBezTo>
                  <a:cubicBezTo>
                    <a:pt x="46384" y="19942"/>
                    <a:pt x="46226" y="19961"/>
                    <a:pt x="46054" y="20003"/>
                  </a:cubicBezTo>
                  <a:cubicBezTo>
                    <a:pt x="44050" y="20489"/>
                    <a:pt x="42008" y="20826"/>
                    <a:pt x="39980" y="21220"/>
                  </a:cubicBezTo>
                  <a:cubicBezTo>
                    <a:pt x="39092" y="21392"/>
                    <a:pt x="38202" y="21560"/>
                    <a:pt x="37312" y="21724"/>
                  </a:cubicBezTo>
                  <a:cubicBezTo>
                    <a:pt x="36846" y="21809"/>
                    <a:pt x="36496" y="22203"/>
                    <a:pt x="35983" y="22203"/>
                  </a:cubicBezTo>
                  <a:cubicBezTo>
                    <a:pt x="35920" y="22203"/>
                    <a:pt x="35856" y="22197"/>
                    <a:pt x="35788" y="22185"/>
                  </a:cubicBezTo>
                  <a:cubicBezTo>
                    <a:pt x="35590" y="22148"/>
                    <a:pt x="35387" y="22136"/>
                    <a:pt x="35182" y="22136"/>
                  </a:cubicBezTo>
                  <a:cubicBezTo>
                    <a:pt x="34856" y="22136"/>
                    <a:pt x="34525" y="22165"/>
                    <a:pt x="34197" y="22165"/>
                  </a:cubicBezTo>
                  <a:cubicBezTo>
                    <a:pt x="34188" y="22112"/>
                    <a:pt x="34176" y="22060"/>
                    <a:pt x="34164" y="22009"/>
                  </a:cubicBezTo>
                  <a:lnTo>
                    <a:pt x="34166" y="22007"/>
                  </a:lnTo>
                  <a:cubicBezTo>
                    <a:pt x="35273" y="21605"/>
                    <a:pt x="36389" y="21222"/>
                    <a:pt x="37486" y="20789"/>
                  </a:cubicBezTo>
                  <a:cubicBezTo>
                    <a:pt x="38220" y="20498"/>
                    <a:pt x="38960" y="20192"/>
                    <a:pt x="39633" y="19786"/>
                  </a:cubicBezTo>
                  <a:cubicBezTo>
                    <a:pt x="40302" y="19386"/>
                    <a:pt x="40671" y="18705"/>
                    <a:pt x="40909" y="17961"/>
                  </a:cubicBezTo>
                  <a:cubicBezTo>
                    <a:pt x="41177" y="17124"/>
                    <a:pt x="40640" y="16515"/>
                    <a:pt x="40302" y="15861"/>
                  </a:cubicBezTo>
                  <a:cubicBezTo>
                    <a:pt x="40246" y="15753"/>
                    <a:pt x="39977" y="15713"/>
                    <a:pt x="39777" y="15713"/>
                  </a:cubicBezTo>
                  <a:cubicBezTo>
                    <a:pt x="39754" y="15713"/>
                    <a:pt x="39732" y="15714"/>
                    <a:pt x="39711" y="15715"/>
                  </a:cubicBezTo>
                  <a:cubicBezTo>
                    <a:pt x="38686" y="15766"/>
                    <a:pt x="37695" y="15976"/>
                    <a:pt x="36674" y="16517"/>
                  </a:cubicBezTo>
                  <a:cubicBezTo>
                    <a:pt x="36467" y="16129"/>
                    <a:pt x="36278" y="15773"/>
                    <a:pt x="36089" y="15418"/>
                  </a:cubicBezTo>
                  <a:cubicBezTo>
                    <a:pt x="35753" y="14790"/>
                    <a:pt x="35445" y="14146"/>
                    <a:pt x="35072" y="13541"/>
                  </a:cubicBezTo>
                  <a:cubicBezTo>
                    <a:pt x="34885" y="13236"/>
                    <a:pt x="34725" y="13088"/>
                    <a:pt x="34534" y="13088"/>
                  </a:cubicBezTo>
                  <a:cubicBezTo>
                    <a:pt x="34347" y="13088"/>
                    <a:pt x="34129" y="13229"/>
                    <a:pt x="33827" y="13505"/>
                  </a:cubicBezTo>
                  <a:cubicBezTo>
                    <a:pt x="34424" y="14530"/>
                    <a:pt x="35027" y="15564"/>
                    <a:pt x="35702" y="16726"/>
                  </a:cubicBezTo>
                  <a:cubicBezTo>
                    <a:pt x="33948" y="17251"/>
                    <a:pt x="32267" y="17752"/>
                    <a:pt x="30669" y="18230"/>
                  </a:cubicBezTo>
                  <a:cubicBezTo>
                    <a:pt x="29867" y="17395"/>
                    <a:pt x="29150" y="16646"/>
                    <a:pt x="28352" y="15814"/>
                  </a:cubicBezTo>
                  <a:cubicBezTo>
                    <a:pt x="29433" y="15274"/>
                    <a:pt x="30503" y="14731"/>
                    <a:pt x="31578" y="14204"/>
                  </a:cubicBezTo>
                  <a:cubicBezTo>
                    <a:pt x="32049" y="13974"/>
                    <a:pt x="32556" y="13810"/>
                    <a:pt x="33007" y="13546"/>
                  </a:cubicBezTo>
                  <a:cubicBezTo>
                    <a:pt x="33345" y="13347"/>
                    <a:pt x="33618" y="13037"/>
                    <a:pt x="34098" y="12621"/>
                  </a:cubicBezTo>
                  <a:cubicBezTo>
                    <a:pt x="33705" y="12514"/>
                    <a:pt x="33464" y="12378"/>
                    <a:pt x="33283" y="12378"/>
                  </a:cubicBezTo>
                  <a:cubicBezTo>
                    <a:pt x="33254" y="12378"/>
                    <a:pt x="33226" y="12382"/>
                    <a:pt x="33200" y="12389"/>
                  </a:cubicBezTo>
                  <a:cubicBezTo>
                    <a:pt x="32599" y="12565"/>
                    <a:pt x="31984" y="12680"/>
                    <a:pt x="31407" y="12988"/>
                  </a:cubicBezTo>
                  <a:cubicBezTo>
                    <a:pt x="30581" y="13431"/>
                    <a:pt x="29675" y="13724"/>
                    <a:pt x="28807" y="14087"/>
                  </a:cubicBezTo>
                  <a:cubicBezTo>
                    <a:pt x="28151" y="14362"/>
                    <a:pt x="27698" y="14862"/>
                    <a:pt x="27370" y="15475"/>
                  </a:cubicBezTo>
                  <a:cubicBezTo>
                    <a:pt x="27080" y="16013"/>
                    <a:pt x="27121" y="16230"/>
                    <a:pt x="27552" y="16665"/>
                  </a:cubicBezTo>
                  <a:cubicBezTo>
                    <a:pt x="28108" y="17225"/>
                    <a:pt x="28668" y="17782"/>
                    <a:pt x="29266" y="18381"/>
                  </a:cubicBezTo>
                  <a:cubicBezTo>
                    <a:pt x="28506" y="18814"/>
                    <a:pt x="27798" y="19216"/>
                    <a:pt x="27076" y="19628"/>
                  </a:cubicBezTo>
                  <a:cubicBezTo>
                    <a:pt x="26039" y="18020"/>
                    <a:pt x="25023" y="16447"/>
                    <a:pt x="23971" y="14819"/>
                  </a:cubicBezTo>
                  <a:cubicBezTo>
                    <a:pt x="24585" y="14542"/>
                    <a:pt x="25153" y="14288"/>
                    <a:pt x="25715" y="14034"/>
                  </a:cubicBezTo>
                  <a:cubicBezTo>
                    <a:pt x="26021" y="14373"/>
                    <a:pt x="26245" y="14548"/>
                    <a:pt x="26426" y="14548"/>
                  </a:cubicBezTo>
                  <a:cubicBezTo>
                    <a:pt x="26613" y="14548"/>
                    <a:pt x="26755" y="14362"/>
                    <a:pt x="26896" y="13980"/>
                  </a:cubicBezTo>
                  <a:cubicBezTo>
                    <a:pt x="27046" y="13572"/>
                    <a:pt x="27269" y="13351"/>
                    <a:pt x="27612" y="13170"/>
                  </a:cubicBezTo>
                  <a:cubicBezTo>
                    <a:pt x="28651" y="12625"/>
                    <a:pt x="29679" y="12065"/>
                    <a:pt x="30725" y="11538"/>
                  </a:cubicBezTo>
                  <a:cubicBezTo>
                    <a:pt x="30775" y="11513"/>
                    <a:pt x="30837" y="11503"/>
                    <a:pt x="30904" y="11503"/>
                  </a:cubicBezTo>
                  <a:cubicBezTo>
                    <a:pt x="31021" y="11503"/>
                    <a:pt x="31151" y="11535"/>
                    <a:pt x="31250" y="11577"/>
                  </a:cubicBezTo>
                  <a:cubicBezTo>
                    <a:pt x="31529" y="11693"/>
                    <a:pt x="31707" y="11760"/>
                    <a:pt x="31832" y="11760"/>
                  </a:cubicBezTo>
                  <a:cubicBezTo>
                    <a:pt x="32012" y="11760"/>
                    <a:pt x="32085" y="11622"/>
                    <a:pt x="32197" y="11290"/>
                  </a:cubicBezTo>
                  <a:cubicBezTo>
                    <a:pt x="32255" y="11115"/>
                    <a:pt x="32254" y="10918"/>
                    <a:pt x="32269" y="10795"/>
                  </a:cubicBezTo>
                  <a:cubicBezTo>
                    <a:pt x="33704" y="10110"/>
                    <a:pt x="35093" y="9446"/>
                    <a:pt x="36506" y="8771"/>
                  </a:cubicBezTo>
                  <a:cubicBezTo>
                    <a:pt x="36721" y="8866"/>
                    <a:pt x="36957" y="8972"/>
                    <a:pt x="37185" y="9075"/>
                  </a:cubicBezTo>
                  <a:cubicBezTo>
                    <a:pt x="37260" y="9021"/>
                    <a:pt x="37361" y="8985"/>
                    <a:pt x="37373" y="8933"/>
                  </a:cubicBezTo>
                  <a:cubicBezTo>
                    <a:pt x="37576" y="7978"/>
                    <a:pt x="38485" y="7736"/>
                    <a:pt x="39133" y="7282"/>
                  </a:cubicBezTo>
                  <a:cubicBezTo>
                    <a:pt x="39799" y="6817"/>
                    <a:pt x="40607" y="6556"/>
                    <a:pt x="41442" y="6165"/>
                  </a:cubicBezTo>
                  <a:cubicBezTo>
                    <a:pt x="41467" y="6323"/>
                    <a:pt x="41450" y="6491"/>
                    <a:pt x="41520" y="6602"/>
                  </a:cubicBezTo>
                  <a:cubicBezTo>
                    <a:pt x="41681" y="6856"/>
                    <a:pt x="41878" y="6991"/>
                    <a:pt x="42074" y="6991"/>
                  </a:cubicBezTo>
                  <a:cubicBezTo>
                    <a:pt x="42232" y="6991"/>
                    <a:pt x="42389" y="6903"/>
                    <a:pt x="42525" y="6721"/>
                  </a:cubicBezTo>
                  <a:cubicBezTo>
                    <a:pt x="42742" y="6435"/>
                    <a:pt x="42867" y="6062"/>
                    <a:pt x="42968" y="5709"/>
                  </a:cubicBezTo>
                  <a:cubicBezTo>
                    <a:pt x="43058" y="5398"/>
                    <a:pt x="43171" y="5168"/>
                    <a:pt x="43489" y="5024"/>
                  </a:cubicBezTo>
                  <a:cubicBezTo>
                    <a:pt x="44573" y="4532"/>
                    <a:pt x="45646" y="4015"/>
                    <a:pt x="46915" y="3417"/>
                  </a:cubicBezTo>
                  <a:lnTo>
                    <a:pt x="46915" y="3417"/>
                  </a:lnTo>
                  <a:cubicBezTo>
                    <a:pt x="46721" y="3860"/>
                    <a:pt x="46581" y="4112"/>
                    <a:pt x="46505" y="4381"/>
                  </a:cubicBezTo>
                  <a:cubicBezTo>
                    <a:pt x="46436" y="4620"/>
                    <a:pt x="46440" y="4879"/>
                    <a:pt x="46413" y="5139"/>
                  </a:cubicBezTo>
                  <a:cubicBezTo>
                    <a:pt x="46602" y="5228"/>
                    <a:pt x="46772" y="5291"/>
                    <a:pt x="46921" y="5291"/>
                  </a:cubicBezTo>
                  <a:cubicBezTo>
                    <a:pt x="47089" y="5291"/>
                    <a:pt x="47232" y="5212"/>
                    <a:pt x="47350" y="5004"/>
                  </a:cubicBezTo>
                  <a:cubicBezTo>
                    <a:pt x="47588" y="4580"/>
                    <a:pt x="47888" y="4167"/>
                    <a:pt x="48008" y="3710"/>
                  </a:cubicBezTo>
                  <a:cubicBezTo>
                    <a:pt x="48177" y="3066"/>
                    <a:pt x="48431" y="2613"/>
                    <a:pt x="49149" y="2504"/>
                  </a:cubicBezTo>
                  <a:cubicBezTo>
                    <a:pt x="49352" y="2473"/>
                    <a:pt x="49530" y="2272"/>
                    <a:pt x="49799" y="2098"/>
                  </a:cubicBezTo>
                  <a:close/>
                  <a:moveTo>
                    <a:pt x="46019" y="21470"/>
                  </a:moveTo>
                  <a:cubicBezTo>
                    <a:pt x="46674" y="21470"/>
                    <a:pt x="46971" y="21741"/>
                    <a:pt x="47371" y="22512"/>
                  </a:cubicBezTo>
                  <a:cubicBezTo>
                    <a:pt x="47592" y="22938"/>
                    <a:pt x="47795" y="23373"/>
                    <a:pt x="48107" y="24013"/>
                  </a:cubicBezTo>
                  <a:cubicBezTo>
                    <a:pt x="45277" y="23455"/>
                    <a:pt x="42693" y="22946"/>
                    <a:pt x="40109" y="22434"/>
                  </a:cubicBezTo>
                  <a:cubicBezTo>
                    <a:pt x="40193" y="22386"/>
                    <a:pt x="40310" y="22265"/>
                    <a:pt x="40443" y="22245"/>
                  </a:cubicBezTo>
                  <a:cubicBezTo>
                    <a:pt x="42115" y="21991"/>
                    <a:pt x="43790" y="21747"/>
                    <a:pt x="45466" y="21515"/>
                  </a:cubicBezTo>
                  <a:cubicBezTo>
                    <a:pt x="45676" y="21486"/>
                    <a:pt x="45858" y="21470"/>
                    <a:pt x="46019" y="21470"/>
                  </a:cubicBezTo>
                  <a:close/>
                  <a:moveTo>
                    <a:pt x="62932" y="20344"/>
                  </a:moveTo>
                  <a:lnTo>
                    <a:pt x="62961" y="20453"/>
                  </a:lnTo>
                  <a:cubicBezTo>
                    <a:pt x="58867" y="22370"/>
                    <a:pt x="54774" y="24288"/>
                    <a:pt x="50648" y="26219"/>
                  </a:cubicBezTo>
                  <a:cubicBezTo>
                    <a:pt x="50209" y="26020"/>
                    <a:pt x="50227" y="25676"/>
                    <a:pt x="50527" y="25346"/>
                  </a:cubicBezTo>
                  <a:cubicBezTo>
                    <a:pt x="50750" y="25100"/>
                    <a:pt x="51035" y="24895"/>
                    <a:pt x="51325" y="24730"/>
                  </a:cubicBezTo>
                  <a:cubicBezTo>
                    <a:pt x="53058" y="23744"/>
                    <a:pt x="54885" y="22967"/>
                    <a:pt x="56782" y="22358"/>
                  </a:cubicBezTo>
                  <a:cubicBezTo>
                    <a:pt x="58672" y="21749"/>
                    <a:pt x="60596" y="21242"/>
                    <a:pt x="62421" y="20442"/>
                  </a:cubicBezTo>
                  <a:cubicBezTo>
                    <a:pt x="62575" y="20373"/>
                    <a:pt x="62762" y="20375"/>
                    <a:pt x="62932" y="20344"/>
                  </a:cubicBezTo>
                  <a:close/>
                  <a:moveTo>
                    <a:pt x="62770" y="21794"/>
                  </a:moveTo>
                  <a:cubicBezTo>
                    <a:pt x="62850" y="22003"/>
                    <a:pt x="62938" y="22231"/>
                    <a:pt x="63024" y="22450"/>
                  </a:cubicBezTo>
                  <a:cubicBezTo>
                    <a:pt x="59011" y="24388"/>
                    <a:pt x="55168" y="26511"/>
                    <a:pt x="51306" y="28762"/>
                  </a:cubicBezTo>
                  <a:cubicBezTo>
                    <a:pt x="50882" y="28522"/>
                    <a:pt x="50523" y="28319"/>
                    <a:pt x="50018" y="28034"/>
                  </a:cubicBezTo>
                  <a:cubicBezTo>
                    <a:pt x="50502" y="27716"/>
                    <a:pt x="50861" y="27401"/>
                    <a:pt x="51281" y="27216"/>
                  </a:cubicBezTo>
                  <a:cubicBezTo>
                    <a:pt x="54136" y="25951"/>
                    <a:pt x="57028" y="24772"/>
                    <a:pt x="59737" y="23194"/>
                  </a:cubicBezTo>
                  <a:cubicBezTo>
                    <a:pt x="60678" y="22645"/>
                    <a:pt x="61720" y="22272"/>
                    <a:pt x="62770" y="21794"/>
                  </a:cubicBezTo>
                  <a:close/>
                  <a:moveTo>
                    <a:pt x="39494" y="16941"/>
                  </a:moveTo>
                  <a:cubicBezTo>
                    <a:pt x="39649" y="16941"/>
                    <a:pt x="39811" y="16978"/>
                    <a:pt x="39984" y="17083"/>
                  </a:cubicBezTo>
                  <a:cubicBezTo>
                    <a:pt x="39840" y="17803"/>
                    <a:pt x="39547" y="18353"/>
                    <a:pt x="38878" y="18791"/>
                  </a:cubicBezTo>
                  <a:cubicBezTo>
                    <a:pt x="37800" y="19493"/>
                    <a:pt x="36524" y="19579"/>
                    <a:pt x="35398" y="20104"/>
                  </a:cubicBezTo>
                  <a:cubicBezTo>
                    <a:pt x="34512" y="20516"/>
                    <a:pt x="33588" y="20846"/>
                    <a:pt x="32702" y="21259"/>
                  </a:cubicBezTo>
                  <a:cubicBezTo>
                    <a:pt x="32371" y="21414"/>
                    <a:pt x="32062" y="21663"/>
                    <a:pt x="31809" y="21933"/>
                  </a:cubicBezTo>
                  <a:cubicBezTo>
                    <a:pt x="31498" y="22259"/>
                    <a:pt x="31695" y="22807"/>
                    <a:pt x="32140" y="22870"/>
                  </a:cubicBezTo>
                  <a:cubicBezTo>
                    <a:pt x="33799" y="23102"/>
                    <a:pt x="35462" y="23305"/>
                    <a:pt x="37125" y="23521"/>
                  </a:cubicBezTo>
                  <a:cubicBezTo>
                    <a:pt x="38360" y="23681"/>
                    <a:pt x="39604" y="23801"/>
                    <a:pt x="40829" y="24015"/>
                  </a:cubicBezTo>
                  <a:cubicBezTo>
                    <a:pt x="43267" y="24441"/>
                    <a:pt x="45695" y="24921"/>
                    <a:pt x="48142" y="25381"/>
                  </a:cubicBezTo>
                  <a:cubicBezTo>
                    <a:pt x="47902" y="26416"/>
                    <a:pt x="49108" y="26059"/>
                    <a:pt x="49309" y="26724"/>
                  </a:cubicBezTo>
                  <a:cubicBezTo>
                    <a:pt x="49179" y="26796"/>
                    <a:pt x="49055" y="26927"/>
                    <a:pt x="48931" y="26927"/>
                  </a:cubicBezTo>
                  <a:cubicBezTo>
                    <a:pt x="48931" y="26927"/>
                    <a:pt x="48930" y="26927"/>
                    <a:pt x="48929" y="26927"/>
                  </a:cubicBezTo>
                  <a:cubicBezTo>
                    <a:pt x="47832" y="26910"/>
                    <a:pt x="46729" y="26921"/>
                    <a:pt x="45638" y="26824"/>
                  </a:cubicBezTo>
                  <a:cubicBezTo>
                    <a:pt x="44100" y="26685"/>
                    <a:pt x="42568" y="26463"/>
                    <a:pt x="41036" y="26267"/>
                  </a:cubicBezTo>
                  <a:cubicBezTo>
                    <a:pt x="40103" y="26148"/>
                    <a:pt x="39172" y="26022"/>
                    <a:pt x="38243" y="25883"/>
                  </a:cubicBezTo>
                  <a:cubicBezTo>
                    <a:pt x="38107" y="25862"/>
                    <a:pt x="38009" y="25847"/>
                    <a:pt x="37920" y="25847"/>
                  </a:cubicBezTo>
                  <a:cubicBezTo>
                    <a:pt x="37706" y="25847"/>
                    <a:pt x="37539" y="25937"/>
                    <a:pt x="36986" y="26269"/>
                  </a:cubicBezTo>
                  <a:cubicBezTo>
                    <a:pt x="37262" y="26459"/>
                    <a:pt x="37466" y="26693"/>
                    <a:pt x="37716" y="26757"/>
                  </a:cubicBezTo>
                  <a:cubicBezTo>
                    <a:pt x="38661" y="27001"/>
                    <a:pt x="39613" y="27298"/>
                    <a:pt x="40577" y="27380"/>
                  </a:cubicBezTo>
                  <a:cubicBezTo>
                    <a:pt x="42385" y="27532"/>
                    <a:pt x="44135" y="27979"/>
                    <a:pt x="45923" y="28217"/>
                  </a:cubicBezTo>
                  <a:cubicBezTo>
                    <a:pt x="46630" y="28311"/>
                    <a:pt x="47397" y="28250"/>
                    <a:pt x="48033" y="28512"/>
                  </a:cubicBezTo>
                  <a:cubicBezTo>
                    <a:pt x="48669" y="28773"/>
                    <a:pt x="49196" y="29328"/>
                    <a:pt x="49735" y="29794"/>
                  </a:cubicBezTo>
                  <a:cubicBezTo>
                    <a:pt x="50147" y="30153"/>
                    <a:pt x="50683" y="30448"/>
                    <a:pt x="50720" y="31133"/>
                  </a:cubicBezTo>
                  <a:cubicBezTo>
                    <a:pt x="50403" y="31252"/>
                    <a:pt x="50089" y="31293"/>
                    <a:pt x="49777" y="31293"/>
                  </a:cubicBezTo>
                  <a:cubicBezTo>
                    <a:pt x="49213" y="31293"/>
                    <a:pt x="48657" y="31158"/>
                    <a:pt x="48105" y="31106"/>
                  </a:cubicBezTo>
                  <a:cubicBezTo>
                    <a:pt x="45666" y="30871"/>
                    <a:pt x="43286" y="30270"/>
                    <a:pt x="40878" y="29841"/>
                  </a:cubicBezTo>
                  <a:cubicBezTo>
                    <a:pt x="39955" y="29677"/>
                    <a:pt x="39040" y="29464"/>
                    <a:pt x="38111" y="29353"/>
                  </a:cubicBezTo>
                  <a:cubicBezTo>
                    <a:pt x="38018" y="29342"/>
                    <a:pt x="37871" y="29306"/>
                    <a:pt x="37734" y="29306"/>
                  </a:cubicBezTo>
                  <a:cubicBezTo>
                    <a:pt x="37562" y="29306"/>
                    <a:pt x="37404" y="29362"/>
                    <a:pt x="37381" y="29589"/>
                  </a:cubicBezTo>
                  <a:cubicBezTo>
                    <a:pt x="37357" y="29816"/>
                    <a:pt x="37576" y="30196"/>
                    <a:pt x="37785" y="30294"/>
                  </a:cubicBezTo>
                  <a:cubicBezTo>
                    <a:pt x="38325" y="30542"/>
                    <a:pt x="38913" y="30711"/>
                    <a:pt x="39496" y="30844"/>
                  </a:cubicBezTo>
                  <a:cubicBezTo>
                    <a:pt x="41399" y="31279"/>
                    <a:pt x="43310" y="31681"/>
                    <a:pt x="45215" y="32103"/>
                  </a:cubicBezTo>
                  <a:cubicBezTo>
                    <a:pt x="45829" y="32238"/>
                    <a:pt x="46440" y="32394"/>
                    <a:pt x="47077" y="32546"/>
                  </a:cubicBezTo>
                  <a:cubicBezTo>
                    <a:pt x="46516" y="33458"/>
                    <a:pt x="46286" y="33746"/>
                    <a:pt x="45706" y="33746"/>
                  </a:cubicBezTo>
                  <a:cubicBezTo>
                    <a:pt x="45478" y="33746"/>
                    <a:pt x="45197" y="33701"/>
                    <a:pt x="44820" y="33633"/>
                  </a:cubicBezTo>
                  <a:cubicBezTo>
                    <a:pt x="43052" y="33313"/>
                    <a:pt x="41288" y="32973"/>
                    <a:pt x="39514" y="32696"/>
                  </a:cubicBezTo>
                  <a:cubicBezTo>
                    <a:pt x="38581" y="32552"/>
                    <a:pt x="37630" y="32526"/>
                    <a:pt x="36690" y="32437"/>
                  </a:cubicBezTo>
                  <a:cubicBezTo>
                    <a:pt x="36171" y="32386"/>
                    <a:pt x="35653" y="32314"/>
                    <a:pt x="35134" y="32253"/>
                  </a:cubicBezTo>
                  <a:lnTo>
                    <a:pt x="35134" y="32253"/>
                  </a:lnTo>
                  <a:cubicBezTo>
                    <a:pt x="34767" y="33012"/>
                    <a:pt x="34812" y="33180"/>
                    <a:pt x="35503" y="33366"/>
                  </a:cubicBezTo>
                  <a:cubicBezTo>
                    <a:pt x="36122" y="33532"/>
                    <a:pt x="36744" y="33678"/>
                    <a:pt x="37375" y="33787"/>
                  </a:cubicBezTo>
                  <a:cubicBezTo>
                    <a:pt x="38860" y="34045"/>
                    <a:pt x="40353" y="34260"/>
                    <a:pt x="41836" y="34529"/>
                  </a:cubicBezTo>
                  <a:cubicBezTo>
                    <a:pt x="42348" y="34621"/>
                    <a:pt x="42838" y="34824"/>
                    <a:pt x="43327" y="34972"/>
                  </a:cubicBezTo>
                  <a:cubicBezTo>
                    <a:pt x="43220" y="35526"/>
                    <a:pt x="42968" y="35795"/>
                    <a:pt x="42449" y="35915"/>
                  </a:cubicBezTo>
                  <a:cubicBezTo>
                    <a:pt x="41552" y="36118"/>
                    <a:pt x="40661" y="36276"/>
                    <a:pt x="39758" y="36276"/>
                  </a:cubicBezTo>
                  <a:cubicBezTo>
                    <a:pt x="39295" y="36276"/>
                    <a:pt x="38828" y="36235"/>
                    <a:pt x="38356" y="36137"/>
                  </a:cubicBezTo>
                  <a:cubicBezTo>
                    <a:pt x="37326" y="35922"/>
                    <a:pt x="36270" y="35836"/>
                    <a:pt x="35240" y="35626"/>
                  </a:cubicBezTo>
                  <a:cubicBezTo>
                    <a:pt x="33192" y="35204"/>
                    <a:pt x="31153" y="34755"/>
                    <a:pt x="29063" y="34587"/>
                  </a:cubicBezTo>
                  <a:cubicBezTo>
                    <a:pt x="28655" y="34554"/>
                    <a:pt x="28255" y="34400"/>
                    <a:pt x="27854" y="34291"/>
                  </a:cubicBezTo>
                  <a:cubicBezTo>
                    <a:pt x="26055" y="33797"/>
                    <a:pt x="24185" y="33813"/>
                    <a:pt x="22286" y="33522"/>
                  </a:cubicBezTo>
                  <a:cubicBezTo>
                    <a:pt x="22197" y="33018"/>
                    <a:pt x="22167" y="32489"/>
                    <a:pt x="22105" y="31957"/>
                  </a:cubicBezTo>
                  <a:cubicBezTo>
                    <a:pt x="21915" y="30325"/>
                    <a:pt x="21584" y="28711"/>
                    <a:pt x="21308" y="27091"/>
                  </a:cubicBezTo>
                  <a:cubicBezTo>
                    <a:pt x="21283" y="26941"/>
                    <a:pt x="21269" y="26790"/>
                    <a:pt x="21246" y="26640"/>
                  </a:cubicBezTo>
                  <a:cubicBezTo>
                    <a:pt x="21070" y="25430"/>
                    <a:pt x="21170" y="25243"/>
                    <a:pt x="22234" y="24739"/>
                  </a:cubicBezTo>
                  <a:cubicBezTo>
                    <a:pt x="22401" y="24661"/>
                    <a:pt x="22569" y="24573"/>
                    <a:pt x="22723" y="24468"/>
                  </a:cubicBezTo>
                  <a:cubicBezTo>
                    <a:pt x="24861" y="22973"/>
                    <a:pt x="26996" y="21472"/>
                    <a:pt x="29135" y="19981"/>
                  </a:cubicBezTo>
                  <a:cubicBezTo>
                    <a:pt x="29318" y="19852"/>
                    <a:pt x="29529" y="19749"/>
                    <a:pt x="29744" y="19683"/>
                  </a:cubicBezTo>
                  <a:cubicBezTo>
                    <a:pt x="31003" y="19294"/>
                    <a:pt x="32261" y="18902"/>
                    <a:pt x="33528" y="18545"/>
                  </a:cubicBezTo>
                  <a:cubicBezTo>
                    <a:pt x="35267" y="18055"/>
                    <a:pt x="37016" y="17608"/>
                    <a:pt x="38753" y="17112"/>
                  </a:cubicBezTo>
                  <a:cubicBezTo>
                    <a:pt x="39002" y="17041"/>
                    <a:pt x="39240" y="16941"/>
                    <a:pt x="39494" y="16941"/>
                  </a:cubicBezTo>
                  <a:close/>
                  <a:moveTo>
                    <a:pt x="19999" y="25676"/>
                  </a:moveTo>
                  <a:cubicBezTo>
                    <a:pt x="20217" y="29609"/>
                    <a:pt x="20707" y="33545"/>
                    <a:pt x="20985" y="37435"/>
                  </a:cubicBezTo>
                  <a:cubicBezTo>
                    <a:pt x="20403" y="37550"/>
                    <a:pt x="20030" y="37558"/>
                    <a:pt x="19718" y="37698"/>
                  </a:cubicBezTo>
                  <a:cubicBezTo>
                    <a:pt x="18451" y="38268"/>
                    <a:pt x="17204" y="38879"/>
                    <a:pt x="15887" y="39506"/>
                  </a:cubicBezTo>
                  <a:cubicBezTo>
                    <a:pt x="15781" y="39248"/>
                    <a:pt x="15625" y="39022"/>
                    <a:pt x="15600" y="38782"/>
                  </a:cubicBezTo>
                  <a:cubicBezTo>
                    <a:pt x="15487" y="37733"/>
                    <a:pt x="15426" y="36680"/>
                    <a:pt x="15319" y="35632"/>
                  </a:cubicBezTo>
                  <a:cubicBezTo>
                    <a:pt x="15198" y="34445"/>
                    <a:pt x="15046" y="33260"/>
                    <a:pt x="14911" y="32074"/>
                  </a:cubicBezTo>
                  <a:cubicBezTo>
                    <a:pt x="14889" y="31886"/>
                    <a:pt x="14882" y="31695"/>
                    <a:pt x="14884" y="31506"/>
                  </a:cubicBezTo>
                  <a:cubicBezTo>
                    <a:pt x="14895" y="30255"/>
                    <a:pt x="14850" y="29015"/>
                    <a:pt x="14460" y="27805"/>
                  </a:cubicBezTo>
                  <a:cubicBezTo>
                    <a:pt x="14372" y="27536"/>
                    <a:pt x="14446" y="27212"/>
                    <a:pt x="14446" y="26869"/>
                  </a:cubicBezTo>
                  <a:cubicBezTo>
                    <a:pt x="16265" y="26478"/>
                    <a:pt x="18086" y="26086"/>
                    <a:pt x="19999" y="25676"/>
                  </a:cubicBezTo>
                  <a:close/>
                  <a:moveTo>
                    <a:pt x="44707" y="1"/>
                  </a:moveTo>
                  <a:cubicBezTo>
                    <a:pt x="43498" y="1"/>
                    <a:pt x="42228" y="630"/>
                    <a:pt x="41665" y="1641"/>
                  </a:cubicBezTo>
                  <a:cubicBezTo>
                    <a:pt x="41471" y="1989"/>
                    <a:pt x="41356" y="2379"/>
                    <a:pt x="41208" y="2738"/>
                  </a:cubicBezTo>
                  <a:cubicBezTo>
                    <a:pt x="40788" y="2665"/>
                    <a:pt x="40396" y="2621"/>
                    <a:pt x="40027" y="2621"/>
                  </a:cubicBezTo>
                  <a:cubicBezTo>
                    <a:pt x="38529" y="2621"/>
                    <a:pt x="37417" y="3342"/>
                    <a:pt x="36422" y="5701"/>
                  </a:cubicBezTo>
                  <a:cubicBezTo>
                    <a:pt x="35944" y="5482"/>
                    <a:pt x="35484" y="5139"/>
                    <a:pt x="34984" y="5068"/>
                  </a:cubicBezTo>
                  <a:cubicBezTo>
                    <a:pt x="34721" y="5031"/>
                    <a:pt x="34461" y="5013"/>
                    <a:pt x="34205" y="5013"/>
                  </a:cubicBezTo>
                  <a:cubicBezTo>
                    <a:pt x="32388" y="5013"/>
                    <a:pt x="30789" y="5934"/>
                    <a:pt x="29830" y="7465"/>
                  </a:cubicBezTo>
                  <a:cubicBezTo>
                    <a:pt x="29504" y="7986"/>
                    <a:pt x="29205" y="8187"/>
                    <a:pt x="28618" y="8228"/>
                  </a:cubicBezTo>
                  <a:cubicBezTo>
                    <a:pt x="26681" y="8363"/>
                    <a:pt x="25321" y="9360"/>
                    <a:pt x="24459" y="11175"/>
                  </a:cubicBezTo>
                  <a:cubicBezTo>
                    <a:pt x="24263" y="11189"/>
                    <a:pt x="23998" y="11179"/>
                    <a:pt x="23742" y="11228"/>
                  </a:cubicBezTo>
                  <a:cubicBezTo>
                    <a:pt x="22589" y="11454"/>
                    <a:pt x="21314" y="12500"/>
                    <a:pt x="21269" y="13767"/>
                  </a:cubicBezTo>
                  <a:cubicBezTo>
                    <a:pt x="21237" y="14704"/>
                    <a:pt x="21751" y="15262"/>
                    <a:pt x="22608" y="15262"/>
                  </a:cubicBezTo>
                  <a:cubicBezTo>
                    <a:pt x="22665" y="15262"/>
                    <a:pt x="22724" y="15259"/>
                    <a:pt x="22784" y="15254"/>
                  </a:cubicBezTo>
                  <a:cubicBezTo>
                    <a:pt x="23877" y="16985"/>
                    <a:pt x="24954" y="18695"/>
                    <a:pt x="26004" y="20360"/>
                  </a:cubicBezTo>
                  <a:cubicBezTo>
                    <a:pt x="24886" y="21207"/>
                    <a:pt x="23832" y="22065"/>
                    <a:pt x="22716" y="22829"/>
                  </a:cubicBezTo>
                  <a:cubicBezTo>
                    <a:pt x="21826" y="23436"/>
                    <a:pt x="21027" y="24165"/>
                    <a:pt x="19835" y="24312"/>
                  </a:cubicBezTo>
                  <a:cubicBezTo>
                    <a:pt x="17821" y="24558"/>
                    <a:pt x="15830" y="24983"/>
                    <a:pt x="13834" y="25352"/>
                  </a:cubicBezTo>
                  <a:cubicBezTo>
                    <a:pt x="12903" y="25524"/>
                    <a:pt x="11985" y="25772"/>
                    <a:pt x="11054" y="25930"/>
                  </a:cubicBezTo>
                  <a:cubicBezTo>
                    <a:pt x="9370" y="26217"/>
                    <a:pt x="7676" y="26451"/>
                    <a:pt x="5992" y="26728"/>
                  </a:cubicBezTo>
                  <a:cubicBezTo>
                    <a:pt x="4627" y="26951"/>
                    <a:pt x="3261" y="27171"/>
                    <a:pt x="1911" y="27458"/>
                  </a:cubicBezTo>
                  <a:cubicBezTo>
                    <a:pt x="1257" y="27597"/>
                    <a:pt x="636" y="27887"/>
                    <a:pt x="0" y="28110"/>
                  </a:cubicBezTo>
                  <a:lnTo>
                    <a:pt x="0" y="29250"/>
                  </a:lnTo>
                  <a:cubicBezTo>
                    <a:pt x="505" y="29136"/>
                    <a:pt x="1005" y="28998"/>
                    <a:pt x="1513" y="28910"/>
                  </a:cubicBezTo>
                  <a:cubicBezTo>
                    <a:pt x="2812" y="28689"/>
                    <a:pt x="4116" y="28485"/>
                    <a:pt x="5420" y="28285"/>
                  </a:cubicBezTo>
                  <a:cubicBezTo>
                    <a:pt x="6351" y="28143"/>
                    <a:pt x="7286" y="28028"/>
                    <a:pt x="8217" y="27889"/>
                  </a:cubicBezTo>
                  <a:cubicBezTo>
                    <a:pt x="9548" y="27690"/>
                    <a:pt x="10877" y="27479"/>
                    <a:pt x="12208" y="27282"/>
                  </a:cubicBezTo>
                  <a:cubicBezTo>
                    <a:pt x="12501" y="27237"/>
                    <a:pt x="12799" y="27226"/>
                    <a:pt x="13229" y="27189"/>
                  </a:cubicBezTo>
                  <a:lnTo>
                    <a:pt x="13229" y="27189"/>
                  </a:lnTo>
                  <a:cubicBezTo>
                    <a:pt x="13229" y="27727"/>
                    <a:pt x="13174" y="28215"/>
                    <a:pt x="13238" y="28688"/>
                  </a:cubicBezTo>
                  <a:cubicBezTo>
                    <a:pt x="13494" y="30514"/>
                    <a:pt x="13369" y="32357"/>
                    <a:pt x="13480" y="34187"/>
                  </a:cubicBezTo>
                  <a:cubicBezTo>
                    <a:pt x="13578" y="35754"/>
                    <a:pt x="13763" y="37320"/>
                    <a:pt x="13945" y="38881"/>
                  </a:cubicBezTo>
                  <a:cubicBezTo>
                    <a:pt x="13986" y="39236"/>
                    <a:pt x="14179" y="39574"/>
                    <a:pt x="14335" y="40011"/>
                  </a:cubicBezTo>
                  <a:cubicBezTo>
                    <a:pt x="13351" y="40370"/>
                    <a:pt x="12372" y="40737"/>
                    <a:pt x="11386" y="41083"/>
                  </a:cubicBezTo>
                  <a:cubicBezTo>
                    <a:pt x="8494" y="42099"/>
                    <a:pt x="5597" y="43095"/>
                    <a:pt x="2711" y="44125"/>
                  </a:cubicBezTo>
                  <a:cubicBezTo>
                    <a:pt x="1792" y="44451"/>
                    <a:pt x="904" y="44859"/>
                    <a:pt x="0" y="45228"/>
                  </a:cubicBezTo>
                  <a:lnTo>
                    <a:pt x="0" y="46141"/>
                  </a:lnTo>
                  <a:cubicBezTo>
                    <a:pt x="330" y="46073"/>
                    <a:pt x="666" y="46022"/>
                    <a:pt x="990" y="45934"/>
                  </a:cubicBezTo>
                  <a:cubicBezTo>
                    <a:pt x="1825" y="45710"/>
                    <a:pt x="2660" y="45480"/>
                    <a:pt x="3490" y="45232"/>
                  </a:cubicBezTo>
                  <a:cubicBezTo>
                    <a:pt x="5254" y="44701"/>
                    <a:pt x="7022" y="44180"/>
                    <a:pt x="8775" y="43612"/>
                  </a:cubicBezTo>
                  <a:cubicBezTo>
                    <a:pt x="10281" y="43122"/>
                    <a:pt x="11775" y="42589"/>
                    <a:pt x="13262" y="42039"/>
                  </a:cubicBezTo>
                  <a:cubicBezTo>
                    <a:pt x="14421" y="41611"/>
                    <a:pt x="15574" y="41157"/>
                    <a:pt x="16704" y="40657"/>
                  </a:cubicBezTo>
                  <a:cubicBezTo>
                    <a:pt x="17391" y="40355"/>
                    <a:pt x="17995" y="39763"/>
                    <a:pt x="18699" y="39629"/>
                  </a:cubicBezTo>
                  <a:cubicBezTo>
                    <a:pt x="19466" y="39482"/>
                    <a:pt x="19841" y="38719"/>
                    <a:pt x="20668" y="38694"/>
                  </a:cubicBezTo>
                  <a:cubicBezTo>
                    <a:pt x="20774" y="38776"/>
                    <a:pt x="20906" y="38920"/>
                    <a:pt x="21070" y="38996"/>
                  </a:cubicBezTo>
                  <a:cubicBezTo>
                    <a:pt x="21186" y="39050"/>
                    <a:pt x="21332" y="39075"/>
                    <a:pt x="21483" y="39075"/>
                  </a:cubicBezTo>
                  <a:cubicBezTo>
                    <a:pt x="21837" y="39075"/>
                    <a:pt x="22215" y="38936"/>
                    <a:pt x="22278" y="38707"/>
                  </a:cubicBezTo>
                  <a:cubicBezTo>
                    <a:pt x="22522" y="37815"/>
                    <a:pt x="22823" y="36924"/>
                    <a:pt x="22597" y="35961"/>
                  </a:cubicBezTo>
                  <a:cubicBezTo>
                    <a:pt x="22491" y="35511"/>
                    <a:pt x="22480" y="35034"/>
                    <a:pt x="22419" y="34511"/>
                  </a:cubicBezTo>
                  <a:lnTo>
                    <a:pt x="22419" y="34511"/>
                  </a:lnTo>
                  <a:cubicBezTo>
                    <a:pt x="24334" y="34911"/>
                    <a:pt x="26135" y="35276"/>
                    <a:pt x="27931" y="35665"/>
                  </a:cubicBezTo>
                  <a:cubicBezTo>
                    <a:pt x="30245" y="36168"/>
                    <a:pt x="32548" y="36726"/>
                    <a:pt x="34869" y="37195"/>
                  </a:cubicBezTo>
                  <a:cubicBezTo>
                    <a:pt x="36400" y="37505"/>
                    <a:pt x="37911" y="37987"/>
                    <a:pt x="39490" y="37987"/>
                  </a:cubicBezTo>
                  <a:cubicBezTo>
                    <a:pt x="39769" y="37987"/>
                    <a:pt x="40050" y="37972"/>
                    <a:pt x="40334" y="37938"/>
                  </a:cubicBezTo>
                  <a:cubicBezTo>
                    <a:pt x="40438" y="37926"/>
                    <a:pt x="40543" y="37922"/>
                    <a:pt x="40649" y="37922"/>
                  </a:cubicBezTo>
                  <a:cubicBezTo>
                    <a:pt x="40890" y="37922"/>
                    <a:pt x="41133" y="37944"/>
                    <a:pt x="41372" y="37944"/>
                  </a:cubicBezTo>
                  <a:cubicBezTo>
                    <a:pt x="41506" y="37944"/>
                    <a:pt x="41639" y="37937"/>
                    <a:pt x="41770" y="37915"/>
                  </a:cubicBezTo>
                  <a:cubicBezTo>
                    <a:pt x="42385" y="37812"/>
                    <a:pt x="42990" y="37724"/>
                    <a:pt x="43540" y="37296"/>
                  </a:cubicBezTo>
                  <a:cubicBezTo>
                    <a:pt x="44256" y="36740"/>
                    <a:pt x="44651" y="36020"/>
                    <a:pt x="44947" y="35241"/>
                  </a:cubicBezTo>
                  <a:cubicBezTo>
                    <a:pt x="45060" y="35241"/>
                    <a:pt x="45149" y="35237"/>
                    <a:pt x="45230" y="35237"/>
                  </a:cubicBezTo>
                  <a:cubicBezTo>
                    <a:pt x="45270" y="35237"/>
                    <a:pt x="45308" y="35238"/>
                    <a:pt x="45345" y="35241"/>
                  </a:cubicBezTo>
                  <a:cubicBezTo>
                    <a:pt x="45521" y="35257"/>
                    <a:pt x="45693" y="35266"/>
                    <a:pt x="45860" y="35266"/>
                  </a:cubicBezTo>
                  <a:cubicBezTo>
                    <a:pt x="46927" y="35266"/>
                    <a:pt x="47809" y="34903"/>
                    <a:pt x="48287" y="33742"/>
                  </a:cubicBezTo>
                  <a:cubicBezTo>
                    <a:pt x="48372" y="33533"/>
                    <a:pt x="48472" y="33331"/>
                    <a:pt x="48556" y="33122"/>
                  </a:cubicBezTo>
                  <a:cubicBezTo>
                    <a:pt x="48679" y="32814"/>
                    <a:pt x="48868" y="32729"/>
                    <a:pt x="49204" y="32729"/>
                  </a:cubicBezTo>
                  <a:cubicBezTo>
                    <a:pt x="49219" y="32729"/>
                    <a:pt x="49235" y="32729"/>
                    <a:pt x="49251" y="32729"/>
                  </a:cubicBezTo>
                  <a:cubicBezTo>
                    <a:pt x="49398" y="32733"/>
                    <a:pt x="49545" y="32734"/>
                    <a:pt x="49693" y="32734"/>
                  </a:cubicBezTo>
                  <a:cubicBezTo>
                    <a:pt x="50096" y="32734"/>
                    <a:pt x="50502" y="32721"/>
                    <a:pt x="50904" y="32688"/>
                  </a:cubicBezTo>
                  <a:cubicBezTo>
                    <a:pt x="52020" y="32595"/>
                    <a:pt x="52580" y="31746"/>
                    <a:pt x="52237" y="30684"/>
                  </a:cubicBezTo>
                  <a:cubicBezTo>
                    <a:pt x="52159" y="30444"/>
                    <a:pt x="52038" y="30218"/>
                    <a:pt x="51930" y="29966"/>
                  </a:cubicBezTo>
                  <a:cubicBezTo>
                    <a:pt x="52135" y="29806"/>
                    <a:pt x="52270" y="29671"/>
                    <a:pt x="52430" y="29579"/>
                  </a:cubicBezTo>
                  <a:cubicBezTo>
                    <a:pt x="55840" y="27636"/>
                    <a:pt x="59251" y="25694"/>
                    <a:pt x="62667" y="23761"/>
                  </a:cubicBezTo>
                  <a:cubicBezTo>
                    <a:pt x="62860" y="23650"/>
                    <a:pt x="63088" y="23566"/>
                    <a:pt x="63307" y="23541"/>
                  </a:cubicBezTo>
                  <a:cubicBezTo>
                    <a:pt x="63754" y="23490"/>
                    <a:pt x="63998" y="23270"/>
                    <a:pt x="64052" y="22829"/>
                  </a:cubicBezTo>
                  <a:cubicBezTo>
                    <a:pt x="64099" y="22460"/>
                    <a:pt x="64160" y="22093"/>
                    <a:pt x="64197" y="21724"/>
                  </a:cubicBezTo>
                  <a:cubicBezTo>
                    <a:pt x="64279" y="20906"/>
                    <a:pt x="64074" y="20042"/>
                    <a:pt x="64626" y="19271"/>
                  </a:cubicBezTo>
                  <a:cubicBezTo>
                    <a:pt x="64788" y="19323"/>
                    <a:pt x="64946" y="19361"/>
                    <a:pt x="65091" y="19361"/>
                  </a:cubicBezTo>
                  <a:cubicBezTo>
                    <a:pt x="65389" y="19361"/>
                    <a:pt x="65633" y="19201"/>
                    <a:pt x="65737" y="18675"/>
                  </a:cubicBezTo>
                  <a:cubicBezTo>
                    <a:pt x="65522" y="18369"/>
                    <a:pt x="65319" y="17942"/>
                    <a:pt x="64997" y="17645"/>
                  </a:cubicBezTo>
                  <a:cubicBezTo>
                    <a:pt x="63949" y="16687"/>
                    <a:pt x="62834" y="15797"/>
                    <a:pt x="61784" y="14840"/>
                  </a:cubicBezTo>
                  <a:cubicBezTo>
                    <a:pt x="60758" y="13904"/>
                    <a:pt x="59753" y="12939"/>
                    <a:pt x="58783" y="11942"/>
                  </a:cubicBezTo>
                  <a:cubicBezTo>
                    <a:pt x="58238" y="11382"/>
                    <a:pt x="57813" y="10707"/>
                    <a:pt x="57286" y="10125"/>
                  </a:cubicBezTo>
                  <a:cubicBezTo>
                    <a:pt x="55047" y="7652"/>
                    <a:pt x="53207" y="4877"/>
                    <a:pt x="51263" y="2184"/>
                  </a:cubicBezTo>
                  <a:cubicBezTo>
                    <a:pt x="50863" y="1630"/>
                    <a:pt x="50459" y="1229"/>
                    <a:pt x="49895" y="1046"/>
                  </a:cubicBezTo>
                  <a:cubicBezTo>
                    <a:pt x="49186" y="1302"/>
                    <a:pt x="48525" y="1538"/>
                    <a:pt x="47908" y="1760"/>
                  </a:cubicBezTo>
                  <a:cubicBezTo>
                    <a:pt x="47287" y="1060"/>
                    <a:pt x="46632" y="511"/>
                    <a:pt x="45798" y="193"/>
                  </a:cubicBezTo>
                  <a:cubicBezTo>
                    <a:pt x="45456" y="62"/>
                    <a:pt x="45084" y="1"/>
                    <a:pt x="44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flipH="1">
              <a:off x="8563199" y="3572032"/>
              <a:ext cx="42971" cy="27684"/>
            </a:xfrm>
            <a:custGeom>
              <a:avLst/>
              <a:gdLst/>
              <a:ahLst/>
              <a:cxnLst/>
              <a:rect l="l" t="t" r="r" b="b"/>
              <a:pathLst>
                <a:path w="1681" h="1083" extrusionOk="0">
                  <a:moveTo>
                    <a:pt x="1681" y="1"/>
                  </a:moveTo>
                  <a:lnTo>
                    <a:pt x="1681" y="1"/>
                  </a:lnTo>
                  <a:cubicBezTo>
                    <a:pt x="486" y="188"/>
                    <a:pt x="353" y="274"/>
                    <a:pt x="0" y="1082"/>
                  </a:cubicBezTo>
                  <a:cubicBezTo>
                    <a:pt x="560" y="721"/>
                    <a:pt x="1074" y="39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8"/>
            <p:cNvSpPr/>
            <p:nvPr/>
          </p:nvSpPr>
          <p:spPr>
            <a:xfrm flipH="1">
              <a:off x="7871530" y="3461424"/>
              <a:ext cx="299797" cy="325027"/>
            </a:xfrm>
            <a:custGeom>
              <a:avLst/>
              <a:gdLst/>
              <a:ahLst/>
              <a:cxnLst/>
              <a:rect l="l" t="t" r="r" b="b"/>
              <a:pathLst>
                <a:path w="11728" h="12715" extrusionOk="0">
                  <a:moveTo>
                    <a:pt x="383" y="1"/>
                  </a:moveTo>
                  <a:lnTo>
                    <a:pt x="383" y="1"/>
                  </a:lnTo>
                  <a:cubicBezTo>
                    <a:pt x="0" y="428"/>
                    <a:pt x="137" y="776"/>
                    <a:pt x="410" y="1131"/>
                  </a:cubicBezTo>
                  <a:cubicBezTo>
                    <a:pt x="1259" y="2230"/>
                    <a:pt x="2092" y="3342"/>
                    <a:pt x="2947" y="4435"/>
                  </a:cubicBezTo>
                  <a:cubicBezTo>
                    <a:pt x="4196" y="6034"/>
                    <a:pt x="5605" y="7478"/>
                    <a:pt x="7089" y="8858"/>
                  </a:cubicBezTo>
                  <a:cubicBezTo>
                    <a:pt x="7887" y="9599"/>
                    <a:pt x="8605" y="10425"/>
                    <a:pt x="9376" y="11194"/>
                  </a:cubicBezTo>
                  <a:cubicBezTo>
                    <a:pt x="9952" y="11770"/>
                    <a:pt x="10522" y="12363"/>
                    <a:pt x="11277" y="12714"/>
                  </a:cubicBezTo>
                  <a:cubicBezTo>
                    <a:pt x="11708" y="12072"/>
                    <a:pt x="11728" y="12054"/>
                    <a:pt x="11445" y="11721"/>
                  </a:cubicBezTo>
                  <a:cubicBezTo>
                    <a:pt x="10906" y="11088"/>
                    <a:pt x="10358" y="10462"/>
                    <a:pt x="9790" y="9857"/>
                  </a:cubicBezTo>
                  <a:cubicBezTo>
                    <a:pt x="7725" y="7659"/>
                    <a:pt x="5639" y="5485"/>
                    <a:pt x="3591" y="3274"/>
                  </a:cubicBezTo>
                  <a:cubicBezTo>
                    <a:pt x="2852" y="2476"/>
                    <a:pt x="2209" y="1588"/>
                    <a:pt x="1507" y="752"/>
                  </a:cubicBezTo>
                  <a:cubicBezTo>
                    <a:pt x="1224" y="415"/>
                    <a:pt x="960" y="20"/>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flipH="1">
              <a:off x="7704940" y="3423668"/>
              <a:ext cx="211223" cy="235916"/>
            </a:xfrm>
            <a:custGeom>
              <a:avLst/>
              <a:gdLst/>
              <a:ahLst/>
              <a:cxnLst/>
              <a:rect l="l" t="t" r="r" b="b"/>
              <a:pathLst>
                <a:path w="8263" h="9229" extrusionOk="0">
                  <a:moveTo>
                    <a:pt x="1307" y="1"/>
                  </a:moveTo>
                  <a:cubicBezTo>
                    <a:pt x="1133" y="1"/>
                    <a:pt x="956" y="36"/>
                    <a:pt x="786" y="92"/>
                  </a:cubicBezTo>
                  <a:cubicBezTo>
                    <a:pt x="331" y="243"/>
                    <a:pt x="130" y="684"/>
                    <a:pt x="67" y="1164"/>
                  </a:cubicBezTo>
                  <a:cubicBezTo>
                    <a:pt x="1" y="1691"/>
                    <a:pt x="214" y="2007"/>
                    <a:pt x="715" y="2214"/>
                  </a:cubicBezTo>
                  <a:cubicBezTo>
                    <a:pt x="967" y="2317"/>
                    <a:pt x="1227" y="2549"/>
                    <a:pt x="1348" y="2791"/>
                  </a:cubicBezTo>
                  <a:cubicBezTo>
                    <a:pt x="2109" y="4294"/>
                    <a:pt x="3274" y="5483"/>
                    <a:pt x="4379" y="6716"/>
                  </a:cubicBezTo>
                  <a:cubicBezTo>
                    <a:pt x="4734" y="7112"/>
                    <a:pt x="5050" y="7454"/>
                    <a:pt x="5142" y="8043"/>
                  </a:cubicBezTo>
                  <a:cubicBezTo>
                    <a:pt x="5261" y="8826"/>
                    <a:pt x="5829" y="9193"/>
                    <a:pt x="6650" y="9226"/>
                  </a:cubicBezTo>
                  <a:cubicBezTo>
                    <a:pt x="6746" y="9216"/>
                    <a:pt x="6908" y="9228"/>
                    <a:pt x="7047" y="9179"/>
                  </a:cubicBezTo>
                  <a:cubicBezTo>
                    <a:pt x="7593" y="8994"/>
                    <a:pt x="8071" y="8740"/>
                    <a:pt x="8175" y="8080"/>
                  </a:cubicBezTo>
                  <a:cubicBezTo>
                    <a:pt x="8262" y="7528"/>
                    <a:pt x="8102" y="7189"/>
                    <a:pt x="7462" y="6843"/>
                  </a:cubicBezTo>
                  <a:cubicBezTo>
                    <a:pt x="7240" y="6722"/>
                    <a:pt x="6961" y="6705"/>
                    <a:pt x="6723" y="6605"/>
                  </a:cubicBezTo>
                  <a:cubicBezTo>
                    <a:pt x="6457" y="6496"/>
                    <a:pt x="6151" y="6402"/>
                    <a:pt x="5961" y="6205"/>
                  </a:cubicBezTo>
                  <a:cubicBezTo>
                    <a:pt x="5050" y="5260"/>
                    <a:pt x="4162" y="4292"/>
                    <a:pt x="3286" y="3313"/>
                  </a:cubicBezTo>
                  <a:cubicBezTo>
                    <a:pt x="3010" y="3006"/>
                    <a:pt x="2802" y="2639"/>
                    <a:pt x="2562" y="2302"/>
                  </a:cubicBezTo>
                  <a:cubicBezTo>
                    <a:pt x="2372" y="2040"/>
                    <a:pt x="2267" y="1759"/>
                    <a:pt x="2456" y="1462"/>
                  </a:cubicBezTo>
                  <a:cubicBezTo>
                    <a:pt x="2767" y="976"/>
                    <a:pt x="2427" y="701"/>
                    <a:pt x="2150" y="385"/>
                  </a:cubicBezTo>
                  <a:cubicBezTo>
                    <a:pt x="1904" y="106"/>
                    <a:pt x="1609" y="1"/>
                    <a:pt x="13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flipH="1">
              <a:off x="7795891" y="3414491"/>
              <a:ext cx="296065" cy="341847"/>
            </a:xfrm>
            <a:custGeom>
              <a:avLst/>
              <a:gdLst/>
              <a:ahLst/>
              <a:cxnLst/>
              <a:rect l="l" t="t" r="r" b="b"/>
              <a:pathLst>
                <a:path w="11582" h="13373" extrusionOk="0">
                  <a:moveTo>
                    <a:pt x="551" y="0"/>
                  </a:moveTo>
                  <a:cubicBezTo>
                    <a:pt x="403" y="0"/>
                    <a:pt x="267" y="158"/>
                    <a:pt x="0" y="490"/>
                  </a:cubicBezTo>
                  <a:cubicBezTo>
                    <a:pt x="584" y="1263"/>
                    <a:pt x="1070" y="1981"/>
                    <a:pt x="1632" y="2635"/>
                  </a:cubicBezTo>
                  <a:cubicBezTo>
                    <a:pt x="3010" y="4236"/>
                    <a:pt x="4440" y="5789"/>
                    <a:pt x="5814" y="7391"/>
                  </a:cubicBezTo>
                  <a:cubicBezTo>
                    <a:pt x="7341" y="9169"/>
                    <a:pt x="8820" y="10986"/>
                    <a:pt x="10342" y="12768"/>
                  </a:cubicBezTo>
                  <a:cubicBezTo>
                    <a:pt x="10564" y="13027"/>
                    <a:pt x="10789" y="13373"/>
                    <a:pt x="11257" y="13373"/>
                  </a:cubicBezTo>
                  <a:cubicBezTo>
                    <a:pt x="11354" y="13373"/>
                    <a:pt x="11462" y="13358"/>
                    <a:pt x="11582" y="13325"/>
                  </a:cubicBezTo>
                  <a:cubicBezTo>
                    <a:pt x="11466" y="12975"/>
                    <a:pt x="11439" y="12622"/>
                    <a:pt x="11258" y="12390"/>
                  </a:cubicBezTo>
                  <a:cubicBezTo>
                    <a:pt x="9897" y="10674"/>
                    <a:pt x="8517" y="8974"/>
                    <a:pt x="7122" y="7288"/>
                  </a:cubicBezTo>
                  <a:cubicBezTo>
                    <a:pt x="6183" y="6156"/>
                    <a:pt x="5207" y="5053"/>
                    <a:pt x="4251" y="3935"/>
                  </a:cubicBezTo>
                  <a:cubicBezTo>
                    <a:pt x="3664" y="3244"/>
                    <a:pt x="3096" y="2534"/>
                    <a:pt x="2494" y="1855"/>
                  </a:cubicBezTo>
                  <a:cubicBezTo>
                    <a:pt x="2022" y="1320"/>
                    <a:pt x="1532" y="801"/>
                    <a:pt x="1015" y="311"/>
                  </a:cubicBezTo>
                  <a:cubicBezTo>
                    <a:pt x="800" y="107"/>
                    <a:pt x="672" y="0"/>
                    <a:pt x="5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8"/>
            <p:cNvSpPr/>
            <p:nvPr/>
          </p:nvSpPr>
          <p:spPr>
            <a:xfrm flipH="1">
              <a:off x="8121710" y="3525841"/>
              <a:ext cx="122317" cy="138319"/>
            </a:xfrm>
            <a:custGeom>
              <a:avLst/>
              <a:gdLst/>
              <a:ahLst/>
              <a:cxnLst/>
              <a:rect l="l" t="t" r="r" b="b"/>
              <a:pathLst>
                <a:path w="4785" h="5411" extrusionOk="0">
                  <a:moveTo>
                    <a:pt x="522" y="1"/>
                  </a:moveTo>
                  <a:cubicBezTo>
                    <a:pt x="40" y="239"/>
                    <a:pt x="1" y="598"/>
                    <a:pt x="283" y="1008"/>
                  </a:cubicBezTo>
                  <a:cubicBezTo>
                    <a:pt x="449" y="1250"/>
                    <a:pt x="676" y="1449"/>
                    <a:pt x="865" y="1677"/>
                  </a:cubicBezTo>
                  <a:cubicBezTo>
                    <a:pt x="1775" y="2782"/>
                    <a:pt x="2670" y="3898"/>
                    <a:pt x="3597" y="4989"/>
                  </a:cubicBezTo>
                  <a:cubicBezTo>
                    <a:pt x="3794" y="5222"/>
                    <a:pt x="4036" y="5410"/>
                    <a:pt x="4372" y="5410"/>
                  </a:cubicBezTo>
                  <a:cubicBezTo>
                    <a:pt x="4496" y="5410"/>
                    <a:pt x="4632" y="5385"/>
                    <a:pt x="4784" y="5327"/>
                  </a:cubicBezTo>
                  <a:cubicBezTo>
                    <a:pt x="4384" y="4222"/>
                    <a:pt x="1521" y="654"/>
                    <a:pt x="5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8"/>
            <p:cNvSpPr/>
            <p:nvPr/>
          </p:nvSpPr>
          <p:spPr>
            <a:xfrm flipH="1">
              <a:off x="8560873" y="3343708"/>
              <a:ext cx="235431" cy="339112"/>
            </a:xfrm>
            <a:custGeom>
              <a:avLst/>
              <a:gdLst/>
              <a:ahLst/>
              <a:cxnLst/>
              <a:rect l="l" t="t" r="r" b="b"/>
              <a:pathLst>
                <a:path w="9210" h="13266" extrusionOk="0">
                  <a:moveTo>
                    <a:pt x="8185" y="0"/>
                  </a:moveTo>
                  <a:cubicBezTo>
                    <a:pt x="8080" y="0"/>
                    <a:pt x="7968" y="27"/>
                    <a:pt x="7854" y="88"/>
                  </a:cubicBezTo>
                  <a:cubicBezTo>
                    <a:pt x="4325" y="1977"/>
                    <a:pt x="1669" y="5365"/>
                    <a:pt x="566" y="9202"/>
                  </a:cubicBezTo>
                  <a:cubicBezTo>
                    <a:pt x="250" y="10301"/>
                    <a:pt x="69" y="11439"/>
                    <a:pt x="18" y="12581"/>
                  </a:cubicBezTo>
                  <a:cubicBezTo>
                    <a:pt x="0" y="12951"/>
                    <a:pt x="344" y="13266"/>
                    <a:pt x="703" y="13266"/>
                  </a:cubicBezTo>
                  <a:cubicBezTo>
                    <a:pt x="1087" y="13266"/>
                    <a:pt x="1372" y="12951"/>
                    <a:pt x="1390" y="12581"/>
                  </a:cubicBezTo>
                  <a:cubicBezTo>
                    <a:pt x="1552" y="8952"/>
                    <a:pt x="3297" y="5447"/>
                    <a:pt x="6027" y="3017"/>
                  </a:cubicBezTo>
                  <a:cubicBezTo>
                    <a:pt x="6792" y="2338"/>
                    <a:pt x="7635" y="1758"/>
                    <a:pt x="8545" y="1273"/>
                  </a:cubicBezTo>
                  <a:cubicBezTo>
                    <a:pt x="9210" y="916"/>
                    <a:pt x="8803" y="0"/>
                    <a:pt x="8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flipH="1">
              <a:off x="8813992" y="3425559"/>
              <a:ext cx="72265" cy="184868"/>
            </a:xfrm>
            <a:custGeom>
              <a:avLst/>
              <a:gdLst/>
              <a:ahLst/>
              <a:cxnLst/>
              <a:rect l="l" t="t" r="r" b="b"/>
              <a:pathLst>
                <a:path w="2827" h="7232" extrusionOk="0">
                  <a:moveTo>
                    <a:pt x="2065" y="1"/>
                  </a:moveTo>
                  <a:cubicBezTo>
                    <a:pt x="1826" y="1"/>
                    <a:pt x="1585" y="116"/>
                    <a:pt x="1472" y="336"/>
                  </a:cubicBezTo>
                  <a:cubicBezTo>
                    <a:pt x="486" y="2249"/>
                    <a:pt x="0" y="4394"/>
                    <a:pt x="100" y="6547"/>
                  </a:cubicBezTo>
                  <a:cubicBezTo>
                    <a:pt x="118" y="6915"/>
                    <a:pt x="404" y="7232"/>
                    <a:pt x="787" y="7232"/>
                  </a:cubicBezTo>
                  <a:cubicBezTo>
                    <a:pt x="1144" y="7232"/>
                    <a:pt x="1490" y="6917"/>
                    <a:pt x="1472" y="6547"/>
                  </a:cubicBezTo>
                  <a:cubicBezTo>
                    <a:pt x="1382" y="4634"/>
                    <a:pt x="1778" y="2731"/>
                    <a:pt x="2657" y="1027"/>
                  </a:cubicBezTo>
                  <a:cubicBezTo>
                    <a:pt x="2827" y="699"/>
                    <a:pt x="2743" y="284"/>
                    <a:pt x="2411" y="91"/>
                  </a:cubicBezTo>
                  <a:cubicBezTo>
                    <a:pt x="2307" y="30"/>
                    <a:pt x="2187" y="1"/>
                    <a:pt x="20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8"/>
          <p:cNvSpPr/>
          <p:nvPr/>
        </p:nvSpPr>
        <p:spPr>
          <a:xfrm>
            <a:off x="3087834" y="3080399"/>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81" name="Google Shape;681;p38"/>
          <p:cNvGrpSpPr/>
          <p:nvPr/>
        </p:nvGrpSpPr>
        <p:grpSpPr>
          <a:xfrm>
            <a:off x="7561135" y="414065"/>
            <a:ext cx="1140420" cy="1094210"/>
            <a:chOff x="2097175" y="1872850"/>
            <a:chExt cx="663575" cy="636650"/>
          </a:xfrm>
        </p:grpSpPr>
        <p:sp>
          <p:nvSpPr>
            <p:cNvPr id="682" name="Google Shape;682;p38"/>
            <p:cNvSpPr/>
            <p:nvPr/>
          </p:nvSpPr>
          <p:spPr>
            <a:xfrm>
              <a:off x="2148525" y="1925575"/>
              <a:ext cx="500050" cy="501800"/>
            </a:xfrm>
            <a:custGeom>
              <a:avLst/>
              <a:gdLst/>
              <a:ahLst/>
              <a:cxnLst/>
              <a:rect l="l" t="t" r="r" b="b"/>
              <a:pathLst>
                <a:path w="20002" h="20072" extrusionOk="0">
                  <a:moveTo>
                    <a:pt x="9426" y="551"/>
                  </a:moveTo>
                  <a:cubicBezTo>
                    <a:pt x="11950" y="551"/>
                    <a:pt x="15854" y="1307"/>
                    <a:pt x="17906" y="5538"/>
                  </a:cubicBezTo>
                  <a:cubicBezTo>
                    <a:pt x="19429" y="8679"/>
                    <a:pt x="19357" y="12397"/>
                    <a:pt x="17719" y="15243"/>
                  </a:cubicBezTo>
                  <a:cubicBezTo>
                    <a:pt x="16275" y="17752"/>
                    <a:pt x="13822" y="19258"/>
                    <a:pt x="10811" y="19483"/>
                  </a:cubicBezTo>
                  <a:cubicBezTo>
                    <a:pt x="10461" y="19509"/>
                    <a:pt x="10118" y="19522"/>
                    <a:pt x="9782" y="19522"/>
                  </a:cubicBezTo>
                  <a:cubicBezTo>
                    <a:pt x="7216" y="19522"/>
                    <a:pt x="5050" y="18764"/>
                    <a:pt x="3475" y="17303"/>
                  </a:cubicBezTo>
                  <a:cubicBezTo>
                    <a:pt x="1561" y="15527"/>
                    <a:pt x="549" y="12811"/>
                    <a:pt x="549" y="9445"/>
                  </a:cubicBezTo>
                  <a:cubicBezTo>
                    <a:pt x="549" y="3055"/>
                    <a:pt x="6088" y="705"/>
                    <a:pt x="8770" y="568"/>
                  </a:cubicBezTo>
                  <a:cubicBezTo>
                    <a:pt x="8976" y="556"/>
                    <a:pt x="9195" y="551"/>
                    <a:pt x="9426" y="551"/>
                  </a:cubicBezTo>
                  <a:close/>
                  <a:moveTo>
                    <a:pt x="9428" y="1"/>
                  </a:moveTo>
                  <a:cubicBezTo>
                    <a:pt x="9187" y="1"/>
                    <a:pt x="8957" y="8"/>
                    <a:pt x="8742" y="19"/>
                  </a:cubicBezTo>
                  <a:cubicBezTo>
                    <a:pt x="5113" y="205"/>
                    <a:pt x="0" y="3251"/>
                    <a:pt x="0" y="9445"/>
                  </a:cubicBezTo>
                  <a:cubicBezTo>
                    <a:pt x="0" y="12967"/>
                    <a:pt x="1073" y="15824"/>
                    <a:pt x="3101" y="17705"/>
                  </a:cubicBezTo>
                  <a:cubicBezTo>
                    <a:pt x="4781" y="19262"/>
                    <a:pt x="7074" y="20072"/>
                    <a:pt x="9779" y="20072"/>
                  </a:cubicBezTo>
                  <a:cubicBezTo>
                    <a:pt x="10130" y="20072"/>
                    <a:pt x="10488" y="20058"/>
                    <a:pt x="10852" y="20030"/>
                  </a:cubicBezTo>
                  <a:cubicBezTo>
                    <a:pt x="14050" y="19791"/>
                    <a:pt x="16658" y="18187"/>
                    <a:pt x="18195" y="15517"/>
                  </a:cubicBezTo>
                  <a:cubicBezTo>
                    <a:pt x="19922" y="12516"/>
                    <a:pt x="20002" y="8600"/>
                    <a:pt x="18400" y="5299"/>
                  </a:cubicBezTo>
                  <a:cubicBezTo>
                    <a:pt x="16220" y="802"/>
                    <a:pt x="12092" y="1"/>
                    <a:pt x="9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8"/>
            <p:cNvSpPr/>
            <p:nvPr/>
          </p:nvSpPr>
          <p:spPr>
            <a:xfrm>
              <a:off x="2097175" y="1872850"/>
              <a:ext cx="606500" cy="607300"/>
            </a:xfrm>
            <a:custGeom>
              <a:avLst/>
              <a:gdLst/>
              <a:ahLst/>
              <a:cxnLst/>
              <a:rect l="l" t="t" r="r" b="b"/>
              <a:pathLst>
                <a:path w="24260" h="24292" extrusionOk="0">
                  <a:moveTo>
                    <a:pt x="11444" y="548"/>
                  </a:moveTo>
                  <a:cubicBezTo>
                    <a:pt x="14336" y="548"/>
                    <a:pt x="17999" y="1330"/>
                    <a:pt x="20541" y="4642"/>
                  </a:cubicBezTo>
                  <a:cubicBezTo>
                    <a:pt x="21005" y="5244"/>
                    <a:pt x="21420" y="5919"/>
                    <a:pt x="21773" y="6648"/>
                  </a:cubicBezTo>
                  <a:cubicBezTo>
                    <a:pt x="21937" y="6983"/>
                    <a:pt x="22086" y="7330"/>
                    <a:pt x="22220" y="7678"/>
                  </a:cubicBezTo>
                  <a:cubicBezTo>
                    <a:pt x="22223" y="7687"/>
                    <a:pt x="22226" y="7696"/>
                    <a:pt x="22231" y="7705"/>
                  </a:cubicBezTo>
                  <a:cubicBezTo>
                    <a:pt x="22231" y="7705"/>
                    <a:pt x="22232" y="7706"/>
                    <a:pt x="22232" y="7707"/>
                  </a:cubicBezTo>
                  <a:cubicBezTo>
                    <a:pt x="23686" y="11511"/>
                    <a:pt x="23337" y="15699"/>
                    <a:pt x="21300" y="18911"/>
                  </a:cubicBezTo>
                  <a:cubicBezTo>
                    <a:pt x="19508" y="21734"/>
                    <a:pt x="16594" y="23433"/>
                    <a:pt x="13094" y="23695"/>
                  </a:cubicBezTo>
                  <a:cubicBezTo>
                    <a:pt x="12656" y="23728"/>
                    <a:pt x="12228" y="23744"/>
                    <a:pt x="11809" y="23744"/>
                  </a:cubicBezTo>
                  <a:cubicBezTo>
                    <a:pt x="9305" y="23744"/>
                    <a:pt x="7145" y="23161"/>
                    <a:pt x="5376" y="22003"/>
                  </a:cubicBezTo>
                  <a:cubicBezTo>
                    <a:pt x="3420" y="20723"/>
                    <a:pt x="2031" y="18810"/>
                    <a:pt x="1248" y="16313"/>
                  </a:cubicBezTo>
                  <a:cubicBezTo>
                    <a:pt x="784" y="14840"/>
                    <a:pt x="550" y="13196"/>
                    <a:pt x="550" y="11426"/>
                  </a:cubicBezTo>
                  <a:cubicBezTo>
                    <a:pt x="550" y="3610"/>
                    <a:pt x="7324" y="736"/>
                    <a:pt x="10604" y="569"/>
                  </a:cubicBezTo>
                  <a:cubicBezTo>
                    <a:pt x="10876" y="555"/>
                    <a:pt x="11156" y="548"/>
                    <a:pt x="11444" y="548"/>
                  </a:cubicBezTo>
                  <a:close/>
                  <a:moveTo>
                    <a:pt x="11384" y="0"/>
                  </a:moveTo>
                  <a:cubicBezTo>
                    <a:pt x="11096" y="0"/>
                    <a:pt x="10826" y="8"/>
                    <a:pt x="10576" y="21"/>
                  </a:cubicBezTo>
                  <a:cubicBezTo>
                    <a:pt x="8819" y="111"/>
                    <a:pt x="6133" y="887"/>
                    <a:pt x="3867" y="2799"/>
                  </a:cubicBezTo>
                  <a:cubicBezTo>
                    <a:pt x="2103" y="4287"/>
                    <a:pt x="0" y="6992"/>
                    <a:pt x="0" y="11426"/>
                  </a:cubicBezTo>
                  <a:cubicBezTo>
                    <a:pt x="0" y="13252"/>
                    <a:pt x="244" y="14951"/>
                    <a:pt x="724" y="16478"/>
                  </a:cubicBezTo>
                  <a:cubicBezTo>
                    <a:pt x="2298" y="21493"/>
                    <a:pt x="6314" y="24292"/>
                    <a:pt x="11843" y="24292"/>
                  </a:cubicBezTo>
                  <a:cubicBezTo>
                    <a:pt x="12265" y="24292"/>
                    <a:pt x="12696" y="24276"/>
                    <a:pt x="13135" y="24242"/>
                  </a:cubicBezTo>
                  <a:cubicBezTo>
                    <a:pt x="16813" y="23967"/>
                    <a:pt x="19876" y="22178"/>
                    <a:pt x="21763" y="19205"/>
                  </a:cubicBezTo>
                  <a:cubicBezTo>
                    <a:pt x="23894" y="15847"/>
                    <a:pt x="24260" y="11476"/>
                    <a:pt x="22749" y="7523"/>
                  </a:cubicBezTo>
                  <a:cubicBezTo>
                    <a:pt x="22744" y="7509"/>
                    <a:pt x="22737" y="7490"/>
                    <a:pt x="22726" y="7467"/>
                  </a:cubicBezTo>
                  <a:cubicBezTo>
                    <a:pt x="22589" y="7109"/>
                    <a:pt x="22434" y="6752"/>
                    <a:pt x="22267" y="6408"/>
                  </a:cubicBezTo>
                  <a:cubicBezTo>
                    <a:pt x="21897" y="5646"/>
                    <a:pt x="21463" y="4938"/>
                    <a:pt x="20975" y="4306"/>
                  </a:cubicBezTo>
                  <a:cubicBezTo>
                    <a:pt x="18183" y="668"/>
                    <a:pt x="14043" y="0"/>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8"/>
            <p:cNvSpPr/>
            <p:nvPr/>
          </p:nvSpPr>
          <p:spPr>
            <a:xfrm>
              <a:off x="2113400" y="2071675"/>
              <a:ext cx="592725" cy="437825"/>
            </a:xfrm>
            <a:custGeom>
              <a:avLst/>
              <a:gdLst/>
              <a:ahLst/>
              <a:cxnLst/>
              <a:rect l="l" t="t" r="r" b="b"/>
              <a:pathLst>
                <a:path w="23709" h="17513" extrusionOk="0">
                  <a:moveTo>
                    <a:pt x="22518" y="1"/>
                  </a:moveTo>
                  <a:cubicBezTo>
                    <a:pt x="22463" y="1"/>
                    <a:pt x="22408" y="17"/>
                    <a:pt x="22360" y="51"/>
                  </a:cubicBezTo>
                  <a:cubicBezTo>
                    <a:pt x="22237" y="138"/>
                    <a:pt x="22206" y="310"/>
                    <a:pt x="22294" y="434"/>
                  </a:cubicBezTo>
                  <a:cubicBezTo>
                    <a:pt x="22854" y="1228"/>
                    <a:pt x="23107" y="4274"/>
                    <a:pt x="23158" y="5399"/>
                  </a:cubicBezTo>
                  <a:cubicBezTo>
                    <a:pt x="22701" y="13921"/>
                    <a:pt x="16469" y="16641"/>
                    <a:pt x="12857" y="16905"/>
                  </a:cubicBezTo>
                  <a:cubicBezTo>
                    <a:pt x="12309" y="16944"/>
                    <a:pt x="11785" y="16965"/>
                    <a:pt x="11284" y="16965"/>
                  </a:cubicBezTo>
                  <a:cubicBezTo>
                    <a:pt x="7494" y="16965"/>
                    <a:pt x="4980" y="15810"/>
                    <a:pt x="2840" y="13162"/>
                  </a:cubicBezTo>
                  <a:cubicBezTo>
                    <a:pt x="1502" y="11505"/>
                    <a:pt x="580" y="8406"/>
                    <a:pt x="571" y="8375"/>
                  </a:cubicBezTo>
                  <a:cubicBezTo>
                    <a:pt x="535" y="8255"/>
                    <a:pt x="426" y="8177"/>
                    <a:pt x="307" y="8177"/>
                  </a:cubicBezTo>
                  <a:cubicBezTo>
                    <a:pt x="282" y="8177"/>
                    <a:pt x="256" y="8181"/>
                    <a:pt x="230" y="8189"/>
                  </a:cubicBezTo>
                  <a:cubicBezTo>
                    <a:pt x="85" y="8231"/>
                    <a:pt x="1" y="8384"/>
                    <a:pt x="44" y="8530"/>
                  </a:cubicBezTo>
                  <a:cubicBezTo>
                    <a:pt x="83" y="8661"/>
                    <a:pt x="1006" y="11764"/>
                    <a:pt x="2413" y="13507"/>
                  </a:cubicBezTo>
                  <a:cubicBezTo>
                    <a:pt x="4646" y="16271"/>
                    <a:pt x="7366" y="17512"/>
                    <a:pt x="11327" y="17512"/>
                  </a:cubicBezTo>
                  <a:cubicBezTo>
                    <a:pt x="11829" y="17512"/>
                    <a:pt x="12354" y="17492"/>
                    <a:pt x="12897" y="17452"/>
                  </a:cubicBezTo>
                  <a:cubicBezTo>
                    <a:pt x="16303" y="17203"/>
                    <a:pt x="19134" y="15660"/>
                    <a:pt x="21083" y="12987"/>
                  </a:cubicBezTo>
                  <a:cubicBezTo>
                    <a:pt x="22607" y="10898"/>
                    <a:pt x="23564" y="8139"/>
                    <a:pt x="23708" y="5415"/>
                  </a:cubicBezTo>
                  <a:cubicBezTo>
                    <a:pt x="23709" y="5406"/>
                    <a:pt x="23709" y="5397"/>
                    <a:pt x="23708" y="5389"/>
                  </a:cubicBezTo>
                  <a:cubicBezTo>
                    <a:pt x="23688" y="4962"/>
                    <a:pt x="23500" y="1189"/>
                    <a:pt x="22743" y="117"/>
                  </a:cubicBezTo>
                  <a:cubicBezTo>
                    <a:pt x="22689" y="41"/>
                    <a:pt x="22604" y="1"/>
                    <a:pt x="2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a:off x="2742125" y="1977150"/>
              <a:ext cx="15125" cy="14200"/>
            </a:xfrm>
            <a:custGeom>
              <a:avLst/>
              <a:gdLst/>
              <a:ahLst/>
              <a:cxnLst/>
              <a:rect l="l" t="t" r="r" b="b"/>
              <a:pathLst>
                <a:path w="605" h="568" extrusionOk="0">
                  <a:moveTo>
                    <a:pt x="298" y="1"/>
                  </a:moveTo>
                  <a:cubicBezTo>
                    <a:pt x="280" y="1"/>
                    <a:pt x="262" y="2"/>
                    <a:pt x="244" y="6"/>
                  </a:cubicBezTo>
                  <a:cubicBezTo>
                    <a:pt x="96" y="36"/>
                    <a:pt x="0" y="181"/>
                    <a:pt x="30" y="329"/>
                  </a:cubicBezTo>
                  <a:lnTo>
                    <a:pt x="37" y="365"/>
                  </a:lnTo>
                  <a:cubicBezTo>
                    <a:pt x="69" y="489"/>
                    <a:pt x="178" y="567"/>
                    <a:pt x="299" y="567"/>
                  </a:cubicBezTo>
                  <a:cubicBezTo>
                    <a:pt x="323" y="567"/>
                    <a:pt x="346" y="565"/>
                    <a:pt x="370" y="559"/>
                  </a:cubicBezTo>
                  <a:cubicBezTo>
                    <a:pt x="517" y="523"/>
                    <a:pt x="605" y="366"/>
                    <a:pt x="567" y="219"/>
                  </a:cubicBezTo>
                  <a:cubicBezTo>
                    <a:pt x="541" y="89"/>
                    <a:pt x="426"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8"/>
            <p:cNvSpPr/>
            <p:nvPr/>
          </p:nvSpPr>
          <p:spPr>
            <a:xfrm>
              <a:off x="2651675" y="1977875"/>
              <a:ext cx="109075" cy="107575"/>
            </a:xfrm>
            <a:custGeom>
              <a:avLst/>
              <a:gdLst/>
              <a:ahLst/>
              <a:cxnLst/>
              <a:rect l="l" t="t" r="r" b="b"/>
              <a:pathLst>
                <a:path w="4363" h="4303" extrusionOk="0">
                  <a:moveTo>
                    <a:pt x="3667" y="1317"/>
                  </a:moveTo>
                  <a:lnTo>
                    <a:pt x="3667" y="1317"/>
                  </a:lnTo>
                  <a:cubicBezTo>
                    <a:pt x="3651" y="1396"/>
                    <a:pt x="3628" y="1474"/>
                    <a:pt x="3599" y="1547"/>
                  </a:cubicBezTo>
                  <a:cubicBezTo>
                    <a:pt x="3472" y="1864"/>
                    <a:pt x="2216" y="2854"/>
                    <a:pt x="1012" y="3679"/>
                  </a:cubicBezTo>
                  <a:lnTo>
                    <a:pt x="737" y="3428"/>
                  </a:lnTo>
                  <a:cubicBezTo>
                    <a:pt x="1382" y="3020"/>
                    <a:pt x="2910" y="2029"/>
                    <a:pt x="3667" y="1317"/>
                  </a:cubicBezTo>
                  <a:close/>
                  <a:moveTo>
                    <a:pt x="3922" y="0"/>
                  </a:moveTo>
                  <a:cubicBezTo>
                    <a:pt x="3913" y="0"/>
                    <a:pt x="3904" y="1"/>
                    <a:pt x="3895" y="2"/>
                  </a:cubicBezTo>
                  <a:cubicBezTo>
                    <a:pt x="3755" y="15"/>
                    <a:pt x="3649" y="132"/>
                    <a:pt x="3648" y="272"/>
                  </a:cubicBezTo>
                  <a:cubicBezTo>
                    <a:pt x="3646" y="446"/>
                    <a:pt x="3596" y="589"/>
                    <a:pt x="3494" y="707"/>
                  </a:cubicBezTo>
                  <a:cubicBezTo>
                    <a:pt x="2911" y="1386"/>
                    <a:pt x="884" y="2698"/>
                    <a:pt x="152" y="3145"/>
                  </a:cubicBezTo>
                  <a:cubicBezTo>
                    <a:pt x="147" y="3148"/>
                    <a:pt x="143" y="3152"/>
                    <a:pt x="138" y="3155"/>
                  </a:cubicBezTo>
                  <a:cubicBezTo>
                    <a:pt x="70" y="3198"/>
                    <a:pt x="24" y="3268"/>
                    <a:pt x="13" y="3349"/>
                  </a:cubicBezTo>
                  <a:cubicBezTo>
                    <a:pt x="0" y="3438"/>
                    <a:pt x="33" y="3528"/>
                    <a:pt x="98" y="3588"/>
                  </a:cubicBezTo>
                  <a:lnTo>
                    <a:pt x="802" y="4231"/>
                  </a:lnTo>
                  <a:cubicBezTo>
                    <a:pt x="855" y="4278"/>
                    <a:pt x="921" y="4303"/>
                    <a:pt x="987" y="4303"/>
                  </a:cubicBezTo>
                  <a:cubicBezTo>
                    <a:pt x="1041" y="4303"/>
                    <a:pt x="1094" y="4287"/>
                    <a:pt x="1141" y="4255"/>
                  </a:cubicBezTo>
                  <a:cubicBezTo>
                    <a:pt x="1590" y="3952"/>
                    <a:pt x="3847" y="2406"/>
                    <a:pt x="4109" y="1750"/>
                  </a:cubicBezTo>
                  <a:cubicBezTo>
                    <a:pt x="4363" y="1119"/>
                    <a:pt x="4221" y="363"/>
                    <a:pt x="4191" y="217"/>
                  </a:cubicBezTo>
                  <a:cubicBezTo>
                    <a:pt x="4164" y="89"/>
                    <a:pt x="4050" y="0"/>
                    <a:pt x="3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a:off x="2742850" y="1977725"/>
              <a:ext cx="13750" cy="13825"/>
            </a:xfrm>
            <a:custGeom>
              <a:avLst/>
              <a:gdLst/>
              <a:ahLst/>
              <a:cxnLst/>
              <a:rect l="l" t="t" r="r" b="b"/>
              <a:pathLst>
                <a:path w="550" h="553" extrusionOk="0">
                  <a:moveTo>
                    <a:pt x="275" y="1"/>
                  </a:moveTo>
                  <a:cubicBezTo>
                    <a:pt x="123" y="1"/>
                    <a:pt x="1" y="123"/>
                    <a:pt x="1" y="275"/>
                  </a:cubicBezTo>
                  <a:lnTo>
                    <a:pt x="1" y="281"/>
                  </a:lnTo>
                  <a:cubicBezTo>
                    <a:pt x="1" y="432"/>
                    <a:pt x="123" y="552"/>
                    <a:pt x="275" y="552"/>
                  </a:cubicBezTo>
                  <a:cubicBezTo>
                    <a:pt x="426" y="552"/>
                    <a:pt x="550" y="428"/>
                    <a:pt x="550" y="275"/>
                  </a:cubicBezTo>
                  <a:cubicBezTo>
                    <a:pt x="550" y="123"/>
                    <a:pt x="426"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a:off x="2608500" y="1930500"/>
              <a:ext cx="148100" cy="61100"/>
            </a:xfrm>
            <a:custGeom>
              <a:avLst/>
              <a:gdLst/>
              <a:ahLst/>
              <a:cxnLst/>
              <a:rect l="l" t="t" r="r" b="b"/>
              <a:pathLst>
                <a:path w="5924" h="2444" extrusionOk="0">
                  <a:moveTo>
                    <a:pt x="4277" y="0"/>
                  </a:moveTo>
                  <a:cubicBezTo>
                    <a:pt x="3718" y="0"/>
                    <a:pt x="2347" y="644"/>
                    <a:pt x="193" y="1916"/>
                  </a:cubicBezTo>
                  <a:lnTo>
                    <a:pt x="168" y="1930"/>
                  </a:lnTo>
                  <a:cubicBezTo>
                    <a:pt x="145" y="1944"/>
                    <a:pt x="125" y="1960"/>
                    <a:pt x="107" y="1979"/>
                  </a:cubicBezTo>
                  <a:lnTo>
                    <a:pt x="105" y="1981"/>
                  </a:lnTo>
                  <a:cubicBezTo>
                    <a:pt x="0" y="2090"/>
                    <a:pt x="6" y="2263"/>
                    <a:pt x="115" y="2368"/>
                  </a:cubicBezTo>
                  <a:cubicBezTo>
                    <a:pt x="169" y="2418"/>
                    <a:pt x="236" y="2444"/>
                    <a:pt x="305" y="2444"/>
                  </a:cubicBezTo>
                  <a:cubicBezTo>
                    <a:pt x="355" y="2444"/>
                    <a:pt x="407" y="2429"/>
                    <a:pt x="451" y="2401"/>
                  </a:cubicBezTo>
                  <a:lnTo>
                    <a:pt x="473" y="2389"/>
                  </a:lnTo>
                  <a:cubicBezTo>
                    <a:pt x="2546" y="1165"/>
                    <a:pt x="3913" y="545"/>
                    <a:pt x="4241" y="545"/>
                  </a:cubicBezTo>
                  <a:cubicBezTo>
                    <a:pt x="4252" y="545"/>
                    <a:pt x="4262" y="546"/>
                    <a:pt x="4271" y="547"/>
                  </a:cubicBezTo>
                  <a:cubicBezTo>
                    <a:pt x="4572" y="614"/>
                    <a:pt x="5375" y="1461"/>
                    <a:pt x="5375" y="2164"/>
                  </a:cubicBezTo>
                  <a:cubicBezTo>
                    <a:pt x="5375" y="2316"/>
                    <a:pt x="5497" y="2439"/>
                    <a:pt x="5649" y="2439"/>
                  </a:cubicBezTo>
                  <a:cubicBezTo>
                    <a:pt x="5800" y="2439"/>
                    <a:pt x="5924" y="2317"/>
                    <a:pt x="5924" y="2164"/>
                  </a:cubicBezTo>
                  <a:cubicBezTo>
                    <a:pt x="5924" y="1231"/>
                    <a:pt x="4968" y="140"/>
                    <a:pt x="4391" y="11"/>
                  </a:cubicBezTo>
                  <a:cubicBezTo>
                    <a:pt x="4358" y="4"/>
                    <a:pt x="4320" y="0"/>
                    <a:pt x="4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a:off x="2171425" y="1948475"/>
              <a:ext cx="520200" cy="488075"/>
            </a:xfrm>
            <a:custGeom>
              <a:avLst/>
              <a:gdLst/>
              <a:ahLst/>
              <a:cxnLst/>
              <a:rect l="l" t="t" r="r" b="b"/>
              <a:pathLst>
                <a:path w="20808" h="19523" extrusionOk="0">
                  <a:moveTo>
                    <a:pt x="9163" y="0"/>
                  </a:moveTo>
                  <a:cubicBezTo>
                    <a:pt x="8920" y="0"/>
                    <a:pt x="8691" y="7"/>
                    <a:pt x="8481" y="18"/>
                  </a:cubicBezTo>
                  <a:cubicBezTo>
                    <a:pt x="5434" y="173"/>
                    <a:pt x="1" y="2763"/>
                    <a:pt x="1" y="9171"/>
                  </a:cubicBezTo>
                  <a:cubicBezTo>
                    <a:pt x="1" y="15236"/>
                    <a:pt x="3301" y="19522"/>
                    <a:pt x="9487" y="19522"/>
                  </a:cubicBezTo>
                  <a:cubicBezTo>
                    <a:pt x="9834" y="19522"/>
                    <a:pt x="10191" y="19509"/>
                    <a:pt x="10556" y="19481"/>
                  </a:cubicBezTo>
                  <a:cubicBezTo>
                    <a:pt x="17879" y="18932"/>
                    <a:pt x="20807" y="11184"/>
                    <a:pt x="17879" y="5143"/>
                  </a:cubicBezTo>
                  <a:cubicBezTo>
                    <a:pt x="15733" y="720"/>
                    <a:pt x="11667" y="0"/>
                    <a:pt x="9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3724602" y="2126188"/>
            <a:ext cx="2707090" cy="630942"/>
          </a:xfrm>
          <a:prstGeom prst="rect">
            <a:avLst/>
          </a:prstGeom>
          <a:noFill/>
        </p:spPr>
        <p:txBody>
          <a:bodyPr wrap="square" rtlCol="0">
            <a:spAutoFit/>
          </a:bodyPr>
          <a:lstStyle/>
          <a:p>
            <a:pPr algn="ctr"/>
            <a:r>
              <a:rPr lang="en-US" sz="3500" b="1" smtClean="0">
                <a:solidFill>
                  <a:schemeClr val="accent1">
                    <a:lumMod val="50000"/>
                  </a:schemeClr>
                </a:solidFill>
              </a:rPr>
              <a:t>LUYỆN TẬP</a:t>
            </a:r>
            <a:endParaRPr lang="en-US" sz="3500" b="1">
              <a:solidFill>
                <a:schemeClr val="accent1">
                  <a:lumMod val="50000"/>
                </a:schemeClr>
              </a:solidFill>
            </a:endParaRPr>
          </a:p>
        </p:txBody>
      </p:sp>
      <p:sp>
        <p:nvSpPr>
          <p:cNvPr id="29" name="TextBox 28"/>
          <p:cNvSpPr txBox="1"/>
          <p:nvPr/>
        </p:nvSpPr>
        <p:spPr>
          <a:xfrm>
            <a:off x="3406218" y="3368372"/>
            <a:ext cx="3343858" cy="477054"/>
          </a:xfrm>
          <a:prstGeom prst="rect">
            <a:avLst/>
          </a:prstGeom>
          <a:noFill/>
        </p:spPr>
        <p:txBody>
          <a:bodyPr wrap="square" rtlCol="0">
            <a:spAutoFit/>
          </a:bodyPr>
          <a:lstStyle/>
          <a:p>
            <a:pPr algn="ctr"/>
            <a:r>
              <a:rPr lang="en-US" sz="2500" smtClean="0">
                <a:solidFill>
                  <a:schemeClr val="accent1">
                    <a:lumMod val="50000"/>
                  </a:schemeClr>
                </a:solidFill>
              </a:rPr>
              <a:t>(Câu hỏi trắc nghiệm)</a:t>
            </a:r>
            <a:endParaRPr lang="en-US" sz="2500">
              <a:solidFill>
                <a:schemeClr val="accent1">
                  <a:lumMod val="50000"/>
                </a:schemeClr>
              </a:solidFill>
            </a:endParaRPr>
          </a:p>
        </p:txBody>
      </p:sp>
    </p:spTree>
    <p:extLst>
      <p:ext uri="{BB962C8B-B14F-4D97-AF65-F5344CB8AC3E}">
        <p14:creationId xmlns:p14="http://schemas.microsoft.com/office/powerpoint/2010/main" val="614935061"/>
      </p:ext>
    </p:extLst>
  </p:cSld>
  <p:clrMapOvr>
    <a:masterClrMapping/>
  </p:clrMapOvr>
  <p:transition spd="med">
    <p:blinds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C43038-46C3-9F58-E08A-F4D8E522DB97}"/>
              </a:ext>
            </a:extLst>
          </p:cNvPr>
          <p:cNvSpPr txBox="1"/>
          <p:nvPr/>
        </p:nvSpPr>
        <p:spPr>
          <a:xfrm>
            <a:off x="253999" y="201084"/>
            <a:ext cx="5207001" cy="1175258"/>
          </a:xfrm>
          <a:prstGeom prst="rect">
            <a:avLst/>
          </a:prstGeom>
          <a:noFill/>
        </p:spPr>
        <p:txBody>
          <a:bodyPr wrap="square">
            <a:spAutoFit/>
          </a:bodyPr>
          <a:lstStyle/>
          <a:p>
            <a:pPr algn="ctr">
              <a:lnSpc>
                <a:spcPct val="150000"/>
              </a:lnSpc>
            </a:pPr>
            <a:r>
              <a:rPr lang="en-US" sz="2500" b="1" smtClean="0">
                <a:solidFill>
                  <a:srgbClr val="C00000"/>
                </a:solidFill>
                <a:latin typeface="Arial" panose="020B0604020202020204" pitchFamily="34" charset="0"/>
                <a:cs typeface="Arial" panose="020B0604020202020204" pitchFamily="34" charset="0"/>
              </a:rPr>
              <a:t>TRÒ CHƠI: </a:t>
            </a:r>
          </a:p>
          <a:p>
            <a:pPr algn="ctr">
              <a:lnSpc>
                <a:spcPct val="150000"/>
              </a:lnSpc>
            </a:pPr>
            <a:r>
              <a:rPr lang="en-US" sz="2500" b="1" smtClean="0">
                <a:solidFill>
                  <a:srgbClr val="C00000"/>
                </a:solidFill>
                <a:latin typeface="Arial" panose="020B0604020202020204" pitchFamily="34" charset="0"/>
                <a:cs typeface="Arial" panose="020B0604020202020204" pitchFamily="34" charset="0"/>
              </a:rPr>
              <a:t>MẢNH GHÉP DIỆU KÌ</a:t>
            </a:r>
            <a:endParaRPr lang="vi-VN" sz="2500" b="1">
              <a:solidFill>
                <a:srgbClr val="C00000"/>
              </a:solidFill>
              <a:latin typeface="Arial" panose="020B0604020202020204" pitchFamily="34" charset="0"/>
              <a:cs typeface="Arial" panose="020B0604020202020204" pitchFamily="34" charset="0"/>
            </a:endParaRPr>
          </a:p>
        </p:txBody>
      </p:sp>
      <p:pic>
        <p:nvPicPr>
          <p:cNvPr id="19458" name="Picture 2" descr="https://www.researchgate.net/publication/379560354/figure/fig1/AS:11431281234120637@1712243819590/FIGURA-1-Yves-Saint-Laurent-em-19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201083"/>
            <a:ext cx="3130548" cy="47010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4" action="ppaction://hlinksldjump"/>
          </p:cNvPr>
          <p:cNvSpPr/>
          <p:nvPr/>
        </p:nvSpPr>
        <p:spPr>
          <a:xfrm>
            <a:off x="5461000" y="201083"/>
            <a:ext cx="1565274" cy="1175259"/>
          </a:xfrm>
          <a:prstGeom prst="rect">
            <a:avLst/>
          </a:prstGeom>
          <a:solidFill>
            <a:srgbClr val="FFF2CC"/>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1</a:t>
            </a:r>
            <a:endParaRPr lang="en-US" sz="2000" b="1">
              <a:solidFill>
                <a:srgbClr val="000000"/>
              </a:solidFill>
            </a:endParaRPr>
          </a:p>
        </p:txBody>
      </p:sp>
      <p:sp>
        <p:nvSpPr>
          <p:cNvPr id="8" name="Rectangle 7">
            <a:hlinkClick r:id="rId5" action="ppaction://hlinksldjump"/>
          </p:cNvPr>
          <p:cNvSpPr/>
          <p:nvPr/>
        </p:nvSpPr>
        <p:spPr>
          <a:xfrm>
            <a:off x="7026274" y="201082"/>
            <a:ext cx="1565274" cy="1175259"/>
          </a:xfrm>
          <a:prstGeom prst="rect">
            <a:avLst/>
          </a:prstGeom>
          <a:solidFill>
            <a:srgbClr val="D9E2F3"/>
          </a:solidFill>
          <a:ln>
            <a:solidFill>
              <a:srgbClr val="D9E2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2</a:t>
            </a:r>
            <a:endParaRPr lang="en-US" sz="2000" b="1">
              <a:solidFill>
                <a:srgbClr val="000000"/>
              </a:solidFill>
            </a:endParaRPr>
          </a:p>
        </p:txBody>
      </p:sp>
      <p:sp>
        <p:nvSpPr>
          <p:cNvPr id="12" name="Rectangle 11">
            <a:hlinkClick r:id="rId6" action="ppaction://hlinksldjump"/>
          </p:cNvPr>
          <p:cNvSpPr/>
          <p:nvPr/>
        </p:nvSpPr>
        <p:spPr>
          <a:xfrm>
            <a:off x="5461000" y="1376341"/>
            <a:ext cx="1565274" cy="1175259"/>
          </a:xfrm>
          <a:prstGeom prst="rect">
            <a:avLst/>
          </a:prstGeom>
          <a:solidFill>
            <a:srgbClr val="E2EFD9"/>
          </a:solidFill>
          <a:ln>
            <a:solidFill>
              <a:srgbClr val="E2E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3</a:t>
            </a:r>
            <a:endParaRPr lang="en-US" sz="2000" b="1">
              <a:solidFill>
                <a:srgbClr val="000000"/>
              </a:solidFill>
            </a:endParaRPr>
          </a:p>
        </p:txBody>
      </p:sp>
      <p:sp>
        <p:nvSpPr>
          <p:cNvPr id="13" name="Rectangle 12">
            <a:hlinkClick r:id="rId7" action="ppaction://hlinksldjump"/>
          </p:cNvPr>
          <p:cNvSpPr/>
          <p:nvPr/>
        </p:nvSpPr>
        <p:spPr>
          <a:xfrm>
            <a:off x="7026273" y="1376341"/>
            <a:ext cx="1565274" cy="1175259"/>
          </a:xfrm>
          <a:prstGeom prst="rect">
            <a:avLst/>
          </a:prstGeom>
          <a:solidFill>
            <a:srgbClr val="FBE4D5"/>
          </a:solidFill>
          <a:ln>
            <a:solidFill>
              <a:srgbClr val="FBE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4</a:t>
            </a:r>
            <a:endParaRPr lang="en-US" sz="2000" b="1">
              <a:solidFill>
                <a:srgbClr val="000000"/>
              </a:solidFill>
            </a:endParaRPr>
          </a:p>
        </p:txBody>
      </p:sp>
      <p:sp>
        <p:nvSpPr>
          <p:cNvPr id="11" name="Rectangle 10">
            <a:hlinkClick r:id="rId8" action="ppaction://hlinksldjump"/>
          </p:cNvPr>
          <p:cNvSpPr/>
          <p:nvPr/>
        </p:nvSpPr>
        <p:spPr>
          <a:xfrm>
            <a:off x="5461000" y="2551599"/>
            <a:ext cx="1565274" cy="1175259"/>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5</a:t>
            </a:r>
            <a:endParaRPr lang="en-US" sz="2000" b="1">
              <a:solidFill>
                <a:srgbClr val="000000"/>
              </a:solidFill>
            </a:endParaRPr>
          </a:p>
        </p:txBody>
      </p:sp>
      <p:sp>
        <p:nvSpPr>
          <p:cNvPr id="14" name="Rectangle 13">
            <a:hlinkClick r:id="rId9" action="ppaction://hlinksldjump"/>
          </p:cNvPr>
          <p:cNvSpPr/>
          <p:nvPr/>
        </p:nvSpPr>
        <p:spPr>
          <a:xfrm>
            <a:off x="7026274" y="2551598"/>
            <a:ext cx="1565274" cy="1175259"/>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a:t>
            </a:r>
            <a:r>
              <a:rPr lang="en-US" sz="2000" b="1">
                <a:solidFill>
                  <a:srgbClr val="000000"/>
                </a:solidFill>
              </a:rPr>
              <a:t>6</a:t>
            </a:r>
          </a:p>
        </p:txBody>
      </p:sp>
      <p:sp>
        <p:nvSpPr>
          <p:cNvPr id="15" name="Rectangle 14">
            <a:hlinkClick r:id="rId10" action="ppaction://hlinksldjump"/>
          </p:cNvPr>
          <p:cNvSpPr/>
          <p:nvPr/>
        </p:nvSpPr>
        <p:spPr>
          <a:xfrm>
            <a:off x="5461000" y="3726857"/>
            <a:ext cx="1565274" cy="1175259"/>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7</a:t>
            </a:r>
            <a:endParaRPr lang="en-US" sz="2000" b="1">
              <a:solidFill>
                <a:srgbClr val="000000"/>
              </a:solidFill>
            </a:endParaRPr>
          </a:p>
        </p:txBody>
      </p:sp>
      <p:sp>
        <p:nvSpPr>
          <p:cNvPr id="16" name="Rectangle 15">
            <a:hlinkClick r:id="rId11" action="ppaction://hlinksldjump"/>
          </p:cNvPr>
          <p:cNvSpPr/>
          <p:nvPr/>
        </p:nvSpPr>
        <p:spPr>
          <a:xfrm>
            <a:off x="7026273" y="3726856"/>
            <a:ext cx="1565274" cy="1175259"/>
          </a:xfrm>
          <a:prstGeom prst="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Mảnh ghép</a:t>
            </a:r>
          </a:p>
          <a:p>
            <a:pPr algn="ctr">
              <a:lnSpc>
                <a:spcPct val="150000"/>
              </a:lnSpc>
            </a:pPr>
            <a:r>
              <a:rPr lang="en-US" sz="2000" b="1">
                <a:solidFill>
                  <a:srgbClr val="000000"/>
                </a:solidFill>
              </a:rPr>
              <a:t>s</a:t>
            </a:r>
            <a:r>
              <a:rPr lang="en-US" sz="2000" b="1" smtClean="0">
                <a:solidFill>
                  <a:srgbClr val="000000"/>
                </a:solidFill>
              </a:rPr>
              <a:t>ố 8</a:t>
            </a:r>
            <a:endParaRPr lang="en-US" sz="2000" b="1">
              <a:solidFill>
                <a:srgbClr val="000000"/>
              </a:solidFill>
            </a:endParaRPr>
          </a:p>
        </p:txBody>
      </p:sp>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l="47184" t="45952" b="9262"/>
          <a:stretch/>
        </p:blipFill>
        <p:spPr>
          <a:xfrm>
            <a:off x="927100" y="1628350"/>
            <a:ext cx="3860800" cy="3273765"/>
          </a:xfrm>
          <a:prstGeom prst="rect">
            <a:avLst/>
          </a:prstGeom>
        </p:spPr>
      </p:pic>
      <p:sp>
        <p:nvSpPr>
          <p:cNvPr id="6" name="Rounded Rectangle 5"/>
          <p:cNvSpPr/>
          <p:nvPr/>
        </p:nvSpPr>
        <p:spPr>
          <a:xfrm>
            <a:off x="977900" y="2551598"/>
            <a:ext cx="3759200" cy="1601302"/>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a:solidFill>
                  <a:srgbClr val="000000"/>
                </a:solidFill>
              </a:rPr>
              <a:t>Yves Saint Laurent cô độc tại đám tang của Christian Dior, Paris 1957. </a:t>
            </a:r>
          </a:p>
        </p:txBody>
      </p:sp>
      <p:pic>
        <p:nvPicPr>
          <p:cNvPr id="17" name="Picture 2" descr="https://cdn-icons-png.flaticon.com/128/8841/8841231.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286055" y="4490059"/>
            <a:ext cx="608991" cy="60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29521"/>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12"/>
                                        </p:tgtEl>
                                        <p:attrNameLst>
                                          <p:attrName>ppt_w</p:attrName>
                                        </p:attrNameLst>
                                      </p:cBhvr>
                                      <p:tavLst>
                                        <p:tav tm="0">
                                          <p:val>
                                            <p:strVal val="ppt_w"/>
                                          </p:val>
                                        </p:tav>
                                        <p:tav tm="100000">
                                          <p:val>
                                            <p:fltVal val="0"/>
                                          </p:val>
                                        </p:tav>
                                      </p:tavLst>
                                    </p:anim>
                                    <p:anim calcmode="lin" valueType="num">
                                      <p:cBhvr>
                                        <p:cTn id="23" dur="500"/>
                                        <p:tgtEl>
                                          <p:spTgt spid="12"/>
                                        </p:tgtEl>
                                        <p:attrNameLst>
                                          <p:attrName>ppt_h</p:attrName>
                                        </p:attrNameLst>
                                      </p:cBhvr>
                                      <p:tavLst>
                                        <p:tav tm="0">
                                          <p:val>
                                            <p:strVal val="ppt_h"/>
                                          </p:val>
                                        </p:tav>
                                        <p:tav tm="100000">
                                          <p:val>
                                            <p:fltVal val="0"/>
                                          </p:val>
                                        </p:tav>
                                      </p:tavLst>
                                    </p:anim>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fltVal val="0"/>
                                          </p:val>
                                        </p:tav>
                                      </p:tavLst>
                                    </p:anim>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16"/>
                                        </p:tgtEl>
                                        <p:attrNameLst>
                                          <p:attrName>ppt_w</p:attrName>
                                        </p:attrNameLst>
                                      </p:cBhvr>
                                      <p:tavLst>
                                        <p:tav tm="0">
                                          <p:val>
                                            <p:strVal val="ppt_w"/>
                                          </p:val>
                                        </p:tav>
                                        <p:tav tm="100000">
                                          <p:val>
                                            <p:fltVal val="0"/>
                                          </p:val>
                                        </p:tav>
                                      </p:tavLst>
                                    </p:anim>
                                    <p:anim calcmode="lin" valueType="num">
                                      <p:cBhvr>
                                        <p:cTn id="63" dur="500"/>
                                        <p:tgtEl>
                                          <p:spTgt spid="16"/>
                                        </p:tgtEl>
                                        <p:attrNameLst>
                                          <p:attrName>ppt_h</p:attrName>
                                        </p:attrNameLst>
                                      </p:cBhvr>
                                      <p:tavLst>
                                        <p:tav tm="0">
                                          <p:val>
                                            <p:strVal val="ppt_h"/>
                                          </p:val>
                                        </p:tav>
                                        <p:tav tm="100000">
                                          <p:val>
                                            <p:fltVal val="0"/>
                                          </p:val>
                                        </p:tav>
                                      </p:tavLst>
                                    </p:anim>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childTnLst>
                          </p:cTn>
                        </p:par>
                      </p:childTnLst>
                    </p:cTn>
                  </p:par>
                </p:childTnLst>
              </p:cTn>
              <p:nextCondLst>
                <p:cond evt="onClick" delay="0">
                  <p:tgtEl>
                    <p:spTgt spid="5"/>
                  </p:tgtEl>
                </p:cond>
              </p:nextCondLst>
            </p:seq>
          </p:childTnLst>
        </p:cTn>
      </p:par>
    </p:tnLst>
    <p:bldLst>
      <p:bldP spid="3" grpId="0" animBg="1"/>
      <p:bldP spid="8" grpId="0" animBg="1"/>
      <p:bldP spid="12" grpId="0" animBg="1"/>
      <p:bldP spid="13" grpId="0" animBg="1"/>
      <p:bldP spid="11" grpId="0" animBg="1"/>
      <p:bldP spid="14" grpId="0" animBg="1"/>
      <p:bldP spid="15" grpId="0" animBg="1"/>
      <p:bldP spid="16"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C0741D8-3B4F-57C7-E3A3-34D1BC13E8EA}"/>
              </a:ext>
            </a:extLst>
          </p:cNvPr>
          <p:cNvSpPr/>
          <p:nvPr/>
        </p:nvSpPr>
        <p:spPr>
          <a:xfrm>
            <a:off x="304799" y="2032000"/>
            <a:ext cx="44958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Cần xác định sự thay đổi là điều không thể tránh khỏi trong cuộc sống.</a:t>
            </a:r>
            <a:endParaRPr lang="en-US" sz="2000">
              <a:solidFill>
                <a:srgbClr val="000000"/>
              </a:solidFill>
            </a:endParaRPr>
          </a:p>
        </p:txBody>
      </p:sp>
      <p:sp>
        <p:nvSpPr>
          <p:cNvPr id="6" name="Rectangle: Rounded Corners 9">
            <a:extLst>
              <a:ext uri="{FF2B5EF4-FFF2-40B4-BE49-F238E27FC236}">
                <a16:creationId xmlns:a16="http://schemas.microsoft.com/office/drawing/2014/main" id="{160BD5D1-8551-C183-133F-2374C2F98E51}"/>
              </a:ext>
            </a:extLst>
          </p:cNvPr>
          <p:cNvSpPr/>
          <p:nvPr/>
        </p:nvSpPr>
        <p:spPr>
          <a:xfrm>
            <a:off x="5041900" y="2032000"/>
            <a:ext cx="3826329"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Trước những biến cố bất ngờ, cần biết kìm nén cảm xúc.</a:t>
            </a:r>
            <a:endParaRPr lang="en-US" sz="2000">
              <a:solidFill>
                <a:srgbClr val="000000"/>
              </a:solidFill>
            </a:endParaRPr>
          </a:p>
        </p:txBody>
      </p:sp>
      <p:sp>
        <p:nvSpPr>
          <p:cNvPr id="7" name="Rectangle: Rounded Corners 10">
            <a:extLst>
              <a:ext uri="{FF2B5EF4-FFF2-40B4-BE49-F238E27FC236}">
                <a16:creationId xmlns:a16="http://schemas.microsoft.com/office/drawing/2014/main" id="{1EB99F78-A1A8-A713-97B8-C78AFA5A655B}"/>
              </a:ext>
            </a:extLst>
          </p:cNvPr>
          <p:cNvSpPr/>
          <p:nvPr/>
        </p:nvSpPr>
        <p:spPr>
          <a:xfrm>
            <a:off x="304799" y="3573718"/>
            <a:ext cx="44958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Giữ thái độ sợ hãi, lo lắng trước sự thay đổi.</a:t>
            </a:r>
            <a:endParaRPr lang="en-US" sz="2000">
              <a:solidFill>
                <a:srgbClr val="000000"/>
              </a:solidFill>
            </a:endParaRPr>
          </a:p>
        </p:txBody>
      </p:sp>
      <p:sp>
        <p:nvSpPr>
          <p:cNvPr id="8" name="Rectangle: Rounded Corners 11">
            <a:extLst>
              <a:ext uri="{FF2B5EF4-FFF2-40B4-BE49-F238E27FC236}">
                <a16:creationId xmlns:a16="http://schemas.microsoft.com/office/drawing/2014/main" id="{292FF08E-EF20-330F-4F5A-40692D047633}"/>
              </a:ext>
            </a:extLst>
          </p:cNvPr>
          <p:cNvSpPr/>
          <p:nvPr/>
        </p:nvSpPr>
        <p:spPr>
          <a:xfrm>
            <a:off x="5041900" y="3573718"/>
            <a:ext cx="3826329"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Quyết định nhanh chóng để giải quyết thay đổi xảy ra.</a:t>
            </a:r>
            <a:endParaRPr lang="en-US" sz="2000">
              <a:solidFill>
                <a:srgbClr val="000000"/>
              </a:solidFill>
            </a:endParaRPr>
          </a:p>
        </p:txBody>
      </p:sp>
      <p:sp>
        <p:nvSpPr>
          <p:cNvPr id="9" name="Rectangle: Rounded Corners 12">
            <a:extLst>
              <a:ext uri="{FF2B5EF4-FFF2-40B4-BE49-F238E27FC236}">
                <a16:creationId xmlns:a16="http://schemas.microsoft.com/office/drawing/2014/main" id="{F5B9DC6F-203F-5C12-03FE-092C91BE9F18}"/>
              </a:ext>
            </a:extLst>
          </p:cNvPr>
          <p:cNvSpPr/>
          <p:nvPr/>
        </p:nvSpPr>
        <p:spPr>
          <a:xfrm>
            <a:off x="304799" y="2029336"/>
            <a:ext cx="44958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Cần xác định sự thay đổi là điều không thể tránh khỏi trong cuộc sống.</a:t>
            </a:r>
          </a:p>
        </p:txBody>
      </p:sp>
      <p:sp>
        <p:nvSpPr>
          <p:cNvPr id="10"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1: Chấp nhận sự thay đổi là tất yếu </a:t>
            </a:r>
            <a:endParaRPr lang="en-US" sz="2200" b="1" smtClean="0">
              <a:solidFill>
                <a:srgbClr val="C00000"/>
              </a:solidFill>
            </a:endParaRPr>
          </a:p>
          <a:p>
            <a:pPr algn="ctr">
              <a:lnSpc>
                <a:spcPct val="150000"/>
              </a:lnSpc>
            </a:pPr>
            <a:r>
              <a:rPr lang="vi-VN" sz="2200" b="1" smtClean="0">
                <a:solidFill>
                  <a:srgbClr val="C00000"/>
                </a:solidFill>
              </a:rPr>
              <a:t>có </a:t>
            </a:r>
            <a:r>
              <a:rPr lang="vi-VN" sz="2200" b="1">
                <a:solidFill>
                  <a:srgbClr val="C00000"/>
                </a:solidFill>
              </a:rPr>
              <a:t>nghĩa là gì?</a:t>
            </a:r>
            <a:endParaRPr lang="en-US" sz="2200" b="1">
              <a:solidFill>
                <a:srgbClr val="C00000"/>
              </a:solidFill>
            </a:endParaRPr>
          </a:p>
        </p:txBody>
      </p:sp>
      <p:sp>
        <p:nvSpPr>
          <p:cNvPr id="11"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457177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A. Không </a:t>
            </a:r>
            <a:r>
              <a:rPr lang="vi-VN" sz="2200">
                <a:solidFill>
                  <a:srgbClr val="000000"/>
                </a:solidFill>
              </a:rPr>
              <a:t>có sự linh hoạt </a:t>
            </a:r>
            <a:endParaRPr lang="en-US" sz="2200" smtClean="0">
              <a:solidFill>
                <a:srgbClr val="000000"/>
              </a:solidFill>
            </a:endParaRPr>
          </a:p>
          <a:p>
            <a:pPr algn="ctr">
              <a:lnSpc>
                <a:spcPct val="150000"/>
              </a:lnSpc>
            </a:pPr>
            <a:r>
              <a:rPr lang="vi-VN" sz="2200" smtClean="0">
                <a:solidFill>
                  <a:srgbClr val="000000"/>
                </a:solidFill>
              </a:rPr>
              <a:t>trong </a:t>
            </a:r>
            <a:r>
              <a:rPr lang="vi-VN" sz="2200">
                <a:solidFill>
                  <a:srgbClr val="000000"/>
                </a:solidFill>
              </a:rPr>
              <a:t>cuộc sống.</a:t>
            </a:r>
            <a:endParaRPr lang="en-US" sz="2200">
              <a:solidFill>
                <a:srgbClr val="000000"/>
              </a:solidFil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717142" y="2032000"/>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B. Tự hoàn thiện và phát triển bản thân.</a:t>
            </a:r>
            <a:endParaRPr lang="en-US" sz="2200">
              <a:solidFill>
                <a:srgbClr val="000000"/>
              </a:solidFil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C. Nản chí trước sự thay đổi của hoàn cảnh.</a:t>
            </a:r>
            <a:endParaRPr lang="en-US" sz="2200">
              <a:solidFill>
                <a:srgbClr val="000000"/>
              </a:solidFil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717142" y="3573718"/>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Không bao giờ khuất phục trước sự thay đổi.</a:t>
            </a:r>
            <a:endParaRPr lang="en-US" sz="2200">
              <a:solidFill>
                <a:srgbClr val="000000"/>
              </a:solidFil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4717141" y="2032000"/>
            <a:ext cx="4151087"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B. Tự hoàn thiện và phát triển bản thân.</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2: Thích ứng với thay đổi </a:t>
            </a:r>
            <a:endParaRPr lang="en-US" sz="2200" b="1" smtClean="0">
              <a:solidFill>
                <a:srgbClr val="C00000"/>
              </a:solidFill>
            </a:endParaRPr>
          </a:p>
          <a:p>
            <a:pPr algn="ctr">
              <a:lnSpc>
                <a:spcPct val="150000"/>
              </a:lnSpc>
            </a:pPr>
            <a:r>
              <a:rPr lang="vi-VN" sz="2200" b="1" smtClean="0">
                <a:solidFill>
                  <a:srgbClr val="C00000"/>
                </a:solidFill>
              </a:rPr>
              <a:t>mang </a:t>
            </a:r>
            <a:r>
              <a:rPr lang="vi-VN" sz="2200" b="1">
                <a:solidFill>
                  <a:srgbClr val="C00000"/>
                </a:solidFill>
              </a:rPr>
              <a:t>lại lợi ích gì cho mỗi người?</a:t>
            </a:r>
            <a:endParaRPr lang="en-US" sz="2200" b="1">
              <a:solidFill>
                <a:srgbClr val="C00000"/>
              </a:solidFil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3502524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3561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A. Chủ </a:t>
            </a:r>
            <a:r>
              <a:rPr lang="vi-VN" sz="2200">
                <a:solidFill>
                  <a:srgbClr val="000000"/>
                </a:solidFill>
              </a:rPr>
              <a:t>động bắt chuyện với </a:t>
            </a:r>
            <a:endParaRPr lang="en-US" sz="2200" smtClean="0">
              <a:solidFill>
                <a:srgbClr val="000000"/>
              </a:solidFill>
            </a:endParaRPr>
          </a:p>
          <a:p>
            <a:pPr algn="ctr">
              <a:lnSpc>
                <a:spcPct val="150000"/>
              </a:lnSpc>
            </a:pPr>
            <a:r>
              <a:rPr lang="vi-VN" sz="2200" smtClean="0">
                <a:solidFill>
                  <a:srgbClr val="000000"/>
                </a:solidFill>
              </a:rPr>
              <a:t>mọi </a:t>
            </a:r>
            <a:r>
              <a:rPr lang="vi-VN" sz="2200">
                <a:solidFill>
                  <a:srgbClr val="000000"/>
                </a:solidFill>
              </a:rPr>
              <a:t>người.</a:t>
            </a:r>
            <a:endParaRPr lang="en-US" sz="2200">
              <a:solidFill>
                <a:srgbClr val="000000"/>
              </a:solidFil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965700" y="2032000"/>
            <a:ext cx="3902529"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B. Giúp đỡ bạn mới nếu bạn gặp khúc mắc trong việc học.</a:t>
            </a:r>
            <a:endParaRPr lang="en-US" sz="2200">
              <a:solidFill>
                <a:srgbClr val="000000"/>
              </a:solidFil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3561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C. Chia sẻ với nhau những câu chuyện trên lớp cũng như ở nhà.</a:t>
            </a:r>
            <a:endParaRPr lang="en-US" sz="2200">
              <a:solidFill>
                <a:srgbClr val="000000"/>
              </a:solidFil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965700" y="3573718"/>
            <a:ext cx="3902529"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Xa lánh bạn bè có </a:t>
            </a:r>
            <a:endParaRPr lang="en-US" sz="2200" smtClean="0">
              <a:solidFill>
                <a:srgbClr val="000000"/>
              </a:solidFill>
            </a:endParaRPr>
          </a:p>
          <a:p>
            <a:pPr algn="ctr">
              <a:lnSpc>
                <a:spcPct val="150000"/>
              </a:lnSpc>
            </a:pPr>
            <a:r>
              <a:rPr lang="vi-VN" sz="2200" smtClean="0">
                <a:solidFill>
                  <a:srgbClr val="000000"/>
                </a:solidFill>
              </a:rPr>
              <a:t>hoàn </a:t>
            </a:r>
            <a:r>
              <a:rPr lang="vi-VN" sz="2200">
                <a:solidFill>
                  <a:srgbClr val="000000"/>
                </a:solidFill>
              </a:rPr>
              <a:t>cảnh khó khăn.</a:t>
            </a:r>
            <a:endParaRPr lang="en-US" sz="2200">
              <a:solidFill>
                <a:srgbClr val="000000"/>
              </a:solidFil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4965699" y="3573718"/>
            <a:ext cx="3902529"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Xa lánh bạn bè có </a:t>
            </a:r>
            <a:endParaRPr lang="en-US" sz="2200" smtClean="0">
              <a:solidFill>
                <a:srgbClr val="000000"/>
              </a:solidFill>
            </a:endParaRPr>
          </a:p>
          <a:p>
            <a:pPr algn="ctr">
              <a:lnSpc>
                <a:spcPct val="150000"/>
              </a:lnSpc>
            </a:pPr>
            <a:r>
              <a:rPr lang="vi-VN" sz="2200" smtClean="0">
                <a:solidFill>
                  <a:srgbClr val="000000"/>
                </a:solidFill>
              </a:rPr>
              <a:t>hoàn </a:t>
            </a:r>
            <a:r>
              <a:rPr lang="vi-VN" sz="2200">
                <a:solidFill>
                  <a:srgbClr val="000000"/>
                </a:solidFill>
              </a:rPr>
              <a:t>cảnh khó khăn.</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3: Trong môi trường học tập mới, </a:t>
            </a:r>
            <a:endParaRPr lang="en-US" sz="2200" b="1" smtClean="0">
              <a:solidFill>
                <a:srgbClr val="C00000"/>
              </a:solidFill>
            </a:endParaRPr>
          </a:p>
          <a:p>
            <a:pPr algn="ctr">
              <a:lnSpc>
                <a:spcPct val="150000"/>
              </a:lnSpc>
            </a:pPr>
            <a:r>
              <a:rPr lang="vi-VN" sz="2200" b="1" smtClean="0">
                <a:solidFill>
                  <a:srgbClr val="C00000"/>
                </a:solidFill>
              </a:rPr>
              <a:t>em </a:t>
            </a:r>
            <a:r>
              <a:rPr lang="en-US" sz="2200" b="1" smtClean="0">
                <a:solidFill>
                  <a:srgbClr val="C00000"/>
                </a:solidFill>
              </a:rPr>
              <a:t>KHÔNG</a:t>
            </a:r>
            <a:r>
              <a:rPr lang="vi-VN" sz="2200" b="1" smtClean="0">
                <a:solidFill>
                  <a:srgbClr val="C00000"/>
                </a:solidFill>
              </a:rPr>
              <a:t> </a:t>
            </a:r>
            <a:r>
              <a:rPr lang="vi-VN" sz="2200" b="1">
                <a:solidFill>
                  <a:srgbClr val="C00000"/>
                </a:solidFill>
              </a:rPr>
              <a:t>nên làm gì?</a:t>
            </a:r>
            <a:endParaRPr lang="en-US" sz="2200" b="1">
              <a:solidFill>
                <a:srgbClr val="C00000"/>
              </a:solidFil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29636058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A. Giữ </a:t>
            </a:r>
            <a:r>
              <a:rPr lang="vi-VN" sz="2200">
                <a:solidFill>
                  <a:srgbClr val="000000"/>
                </a:solidFill>
              </a:rPr>
              <a:t>bình tĩnh, suy xét lại </a:t>
            </a:r>
            <a:endParaRPr lang="en-US" sz="2200" smtClean="0">
              <a:solidFill>
                <a:srgbClr val="000000"/>
              </a:solidFill>
            </a:endParaRPr>
          </a:p>
          <a:p>
            <a:pPr algn="ctr">
              <a:lnSpc>
                <a:spcPct val="150000"/>
              </a:lnSpc>
            </a:pPr>
            <a:r>
              <a:rPr lang="vi-VN" sz="2200" smtClean="0">
                <a:solidFill>
                  <a:srgbClr val="000000"/>
                </a:solidFill>
              </a:rPr>
              <a:t>vấn </a:t>
            </a:r>
            <a:r>
              <a:rPr lang="vi-VN" sz="2200">
                <a:solidFill>
                  <a:srgbClr val="000000"/>
                </a:solidFill>
              </a:rPr>
              <a:t>đề để tìm cách ứng phó.</a:t>
            </a:r>
            <a:endParaRPr lang="en-US" sz="2200">
              <a:solidFill>
                <a:srgbClr val="000000"/>
              </a:solidFil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717142" y="2032000"/>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B. Hoảng hốt, tìm sự giúp đỡ của người khác.</a:t>
            </a:r>
            <a:endParaRPr lang="en-US" sz="2200">
              <a:solidFill>
                <a:srgbClr val="000000"/>
              </a:solidFil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C. Cho đó là điều tất yếu, </a:t>
            </a:r>
            <a:endParaRPr lang="en-US" sz="2200" smtClean="0">
              <a:solidFill>
                <a:srgbClr val="000000"/>
              </a:solidFill>
            </a:endParaRPr>
          </a:p>
          <a:p>
            <a:pPr algn="ctr">
              <a:lnSpc>
                <a:spcPct val="150000"/>
              </a:lnSpc>
            </a:pPr>
            <a:r>
              <a:rPr lang="vi-VN" sz="2200" smtClean="0">
                <a:solidFill>
                  <a:srgbClr val="000000"/>
                </a:solidFill>
              </a:rPr>
              <a:t>mặc </a:t>
            </a:r>
            <a:r>
              <a:rPr lang="vi-VN" sz="2200">
                <a:solidFill>
                  <a:srgbClr val="000000"/>
                </a:solidFill>
              </a:rPr>
              <a:t>cho nó trôi.</a:t>
            </a:r>
            <a:endParaRPr lang="en-US" sz="2200">
              <a:solidFill>
                <a:srgbClr val="000000"/>
              </a:solidFil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717142" y="3573718"/>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Vội vàng xử lí vấn đề, </a:t>
            </a:r>
            <a:endParaRPr lang="en-US" sz="2200" smtClean="0">
              <a:solidFill>
                <a:srgbClr val="000000"/>
              </a:solidFill>
            </a:endParaRPr>
          </a:p>
          <a:p>
            <a:pPr algn="ctr">
              <a:lnSpc>
                <a:spcPct val="150000"/>
              </a:lnSpc>
            </a:pPr>
            <a:r>
              <a:rPr lang="vi-VN" sz="2200" smtClean="0">
                <a:solidFill>
                  <a:srgbClr val="000000"/>
                </a:solidFill>
              </a:rPr>
              <a:t>không </a:t>
            </a:r>
            <a:r>
              <a:rPr lang="vi-VN" sz="2200">
                <a:solidFill>
                  <a:srgbClr val="000000"/>
                </a:solidFill>
              </a:rPr>
              <a:t>chia sẻ cho bất cứ ai.</a:t>
            </a:r>
            <a:endParaRPr lang="en-US" sz="2200">
              <a:solidFill>
                <a:srgbClr val="000000"/>
              </a:solidFil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8" y="2032000"/>
            <a:ext cx="4151087"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A. Giữ </a:t>
            </a:r>
            <a:r>
              <a:rPr lang="vi-VN" sz="2200">
                <a:solidFill>
                  <a:srgbClr val="000000"/>
                </a:solidFill>
              </a:rPr>
              <a:t>bình tĩnh, suy xét lại </a:t>
            </a:r>
            <a:endParaRPr lang="en-US" sz="2200" smtClean="0">
              <a:solidFill>
                <a:srgbClr val="000000"/>
              </a:solidFill>
            </a:endParaRPr>
          </a:p>
          <a:p>
            <a:pPr algn="ctr">
              <a:lnSpc>
                <a:spcPct val="150000"/>
              </a:lnSpc>
            </a:pPr>
            <a:r>
              <a:rPr lang="vi-VN" sz="2200" smtClean="0">
                <a:solidFill>
                  <a:srgbClr val="000000"/>
                </a:solidFill>
              </a:rPr>
              <a:t>vấn </a:t>
            </a:r>
            <a:r>
              <a:rPr lang="vi-VN" sz="2200">
                <a:solidFill>
                  <a:srgbClr val="000000"/>
                </a:solidFill>
              </a:rPr>
              <a:t>đề để tìm cách ứng phó.</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4: Trước những tình huống bất ngờ xảy ra, chúng ta cần phải làm gì?</a:t>
            </a:r>
            <a:endParaRPr lang="en-US" sz="2200" b="1">
              <a:solidFill>
                <a:srgbClr val="C00000"/>
              </a:solidFil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7238135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34798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Sống khép kín, xa lánh bạn bè.</a:t>
            </a:r>
            <a:endParaRPr lang="en-US" sz="2000">
              <a:solidFill>
                <a:srgbClr val="000000"/>
              </a:solidFil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013200" y="2032000"/>
            <a:ext cx="4855029"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Rủ rê các bạn tham gia các hội nhóm không lành mạnh trên không gian mạng.</a:t>
            </a:r>
            <a:endParaRPr lang="en-US" sz="2000">
              <a:solidFill>
                <a:srgbClr val="000000"/>
              </a:solidFil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34798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Thay đổi cách suy nghĩ luôn theo hướng tích cực.</a:t>
            </a:r>
            <a:endParaRPr lang="en-US" sz="2000">
              <a:solidFill>
                <a:srgbClr val="000000"/>
              </a:solidFil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013200" y="3573718"/>
            <a:ext cx="4855029"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Cho bạn xem bài, nhắc bài bạn trong giờ kiểm tra.</a:t>
            </a:r>
            <a:endParaRPr lang="en-US" sz="2000">
              <a:solidFill>
                <a:srgbClr val="000000"/>
              </a:solidFil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8" y="3573718"/>
            <a:ext cx="34798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Thay đổi cách suy nghĩ luôn theo hướng tích cực.</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5: Đâu là cách điều chỉnh bản thân </a:t>
            </a:r>
            <a:endParaRPr lang="en-US" sz="2200" b="1" smtClean="0">
              <a:solidFill>
                <a:srgbClr val="C00000"/>
              </a:solidFill>
            </a:endParaRPr>
          </a:p>
          <a:p>
            <a:pPr algn="ctr">
              <a:lnSpc>
                <a:spcPct val="150000"/>
              </a:lnSpc>
            </a:pPr>
            <a:r>
              <a:rPr lang="vi-VN" sz="2200" b="1" smtClean="0">
                <a:solidFill>
                  <a:srgbClr val="C00000"/>
                </a:solidFill>
              </a:rPr>
              <a:t>để </a:t>
            </a:r>
            <a:r>
              <a:rPr lang="vi-VN" sz="2200" b="1">
                <a:solidFill>
                  <a:srgbClr val="C00000"/>
                </a:solidFill>
              </a:rPr>
              <a:t>thích ứng với sự thay đổi?</a:t>
            </a:r>
            <a:endParaRPr lang="en-US" sz="2200" b="1">
              <a:solidFill>
                <a:srgbClr val="C00000"/>
              </a:solidFil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13430023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pSp>
        <p:nvGrpSpPr>
          <p:cNvPr id="26" name="Group 25"/>
          <p:cNvGrpSpPr/>
          <p:nvPr/>
        </p:nvGrpSpPr>
        <p:grpSpPr>
          <a:xfrm>
            <a:off x="1850309" y="246990"/>
            <a:ext cx="3589502" cy="3564448"/>
            <a:chOff x="188343" y="244788"/>
            <a:chExt cx="3927856" cy="3900440"/>
          </a:xfrm>
        </p:grpSpPr>
        <p:sp>
          <p:nvSpPr>
            <p:cNvPr id="3" name="Freeform 2"/>
            <p:cNvSpPr/>
            <p:nvPr/>
          </p:nvSpPr>
          <p:spPr>
            <a:xfrm rot="21240442">
              <a:off x="674783" y="251510"/>
              <a:ext cx="3420834" cy="3893718"/>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chemeClr val="accent6"/>
            </a:solidFill>
          </p:spPr>
          <p:txBody>
            <a:bodyPr/>
            <a:lstStyle/>
            <a:p>
              <a:endParaRPr lang="en-US"/>
            </a:p>
          </p:txBody>
        </p:sp>
        <p:sp>
          <p:nvSpPr>
            <p:cNvPr id="4" name="Freeform 3"/>
            <p:cNvSpPr/>
            <p:nvPr/>
          </p:nvSpPr>
          <p:spPr>
            <a:xfrm rot="21240442">
              <a:off x="852774" y="432568"/>
              <a:ext cx="3024155" cy="2923942"/>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22265" r="-22265"/>
              </a:stretch>
            </a:blipFill>
          </p:spPr>
          <p:txBody>
            <a:bodyPr/>
            <a:lstStyle/>
            <a:p>
              <a:endParaRPr lang="en-US"/>
            </a:p>
          </p:txBody>
        </p:sp>
        <p:sp>
          <p:nvSpPr>
            <p:cNvPr id="5" name="Freeform 4"/>
            <p:cNvSpPr/>
            <p:nvPr/>
          </p:nvSpPr>
          <p:spPr>
            <a:xfrm rot="21240442">
              <a:off x="1075448" y="420912"/>
              <a:ext cx="2800762" cy="2921854"/>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74A8CB"/>
            </a:solidFill>
          </p:spPr>
          <p:txBody>
            <a:bodyPr/>
            <a:lstStyle/>
            <a:p>
              <a:endParaRPr lang="en-US"/>
            </a:p>
          </p:txBody>
        </p:sp>
        <p:sp>
          <p:nvSpPr>
            <p:cNvPr id="7" name="Freeform 6"/>
            <p:cNvSpPr/>
            <p:nvPr/>
          </p:nvSpPr>
          <p:spPr>
            <a:xfrm rot="21240442">
              <a:off x="671639" y="417751"/>
              <a:ext cx="325694" cy="362335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74A8CB"/>
            </a:solidFill>
          </p:spPr>
          <p:txBody>
            <a:bodyPr/>
            <a:lstStyle/>
            <a:p>
              <a:endParaRPr lang="en-US"/>
            </a:p>
          </p:txBody>
        </p:sp>
        <p:sp>
          <p:nvSpPr>
            <p:cNvPr id="8" name="Freeform 7"/>
            <p:cNvSpPr/>
            <p:nvPr/>
          </p:nvSpPr>
          <p:spPr>
            <a:xfrm rot="21240442">
              <a:off x="836417" y="581621"/>
              <a:ext cx="244271" cy="2679671"/>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txBody>
            <a:bodyPr/>
            <a:lstStyle/>
            <a:p>
              <a:endParaRPr lang="en-US"/>
            </a:p>
          </p:txBody>
        </p:sp>
        <p:sp>
          <p:nvSpPr>
            <p:cNvPr id="9" name="Freeform 8"/>
            <p:cNvSpPr/>
            <p:nvPr/>
          </p:nvSpPr>
          <p:spPr>
            <a:xfrm rot="21240442">
              <a:off x="188343" y="413697"/>
              <a:ext cx="0" cy="0"/>
            </a:xfrm>
            <a:custGeom>
              <a:avLst/>
              <a:gdLst/>
              <a:ahLst/>
              <a:cxnLst/>
              <a:rect l="l" t="t" r="r" b="b"/>
              <a:pathLst>
                <a:path/>
              </a:pathLst>
            </a:custGeom>
            <a:solidFill>
              <a:srgbClr val="FFFFFF"/>
            </a:solidFill>
          </p:spPr>
          <p:txBody>
            <a:bodyPr/>
            <a:lstStyle/>
            <a:p>
              <a:endParaRPr lang="en-US"/>
            </a:p>
          </p:txBody>
        </p:sp>
        <p:sp>
          <p:nvSpPr>
            <p:cNvPr id="11" name="Freeform 10"/>
            <p:cNvSpPr/>
            <p:nvPr/>
          </p:nvSpPr>
          <p:spPr>
            <a:xfrm rot="21240442">
              <a:off x="807900" y="414740"/>
              <a:ext cx="1044" cy="3132"/>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12" name="Freeform 11"/>
            <p:cNvSpPr/>
            <p:nvPr/>
          </p:nvSpPr>
          <p:spPr>
            <a:xfrm rot="21240442">
              <a:off x="807494" y="244788"/>
              <a:ext cx="3114974" cy="29229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txBody>
            <a:bodyPr/>
            <a:lstStyle/>
            <a:p>
              <a:endParaRPr lang="en-US"/>
            </a:p>
          </p:txBody>
        </p:sp>
        <p:sp>
          <p:nvSpPr>
            <p:cNvPr id="13" name="Freeform 12"/>
            <p:cNvSpPr/>
            <p:nvPr/>
          </p:nvSpPr>
          <p:spPr>
            <a:xfrm rot="21240442">
              <a:off x="3787373" y="366541"/>
              <a:ext cx="328826" cy="3613955"/>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txBody>
            <a:bodyPr/>
            <a:lstStyle/>
            <a:p>
              <a:endParaRPr lang="en-US"/>
            </a:p>
          </p:txBody>
        </p:sp>
        <p:sp>
          <p:nvSpPr>
            <p:cNvPr id="20" name="Freeform 19"/>
            <p:cNvSpPr/>
            <p:nvPr/>
          </p:nvSpPr>
          <p:spPr>
            <a:xfrm rot="21240442">
              <a:off x="188343" y="413697"/>
              <a:ext cx="0" cy="0"/>
            </a:xfrm>
            <a:custGeom>
              <a:avLst/>
              <a:gdLst/>
              <a:ahLst/>
              <a:cxnLst/>
              <a:rect l="l" t="t" r="r" b="b"/>
              <a:pathLst>
                <a:path/>
              </a:pathLst>
            </a:custGeom>
            <a:solidFill>
              <a:srgbClr val="FFFFFF"/>
            </a:solidFill>
          </p:spPr>
          <p:txBody>
            <a:bodyPr/>
            <a:lstStyle/>
            <a:p>
              <a:endParaRPr lang="en-US"/>
            </a:p>
          </p:txBody>
        </p:sp>
      </p:grpSp>
      <p:grpSp>
        <p:nvGrpSpPr>
          <p:cNvPr id="25" name="Group 24"/>
          <p:cNvGrpSpPr/>
          <p:nvPr/>
        </p:nvGrpSpPr>
        <p:grpSpPr>
          <a:xfrm>
            <a:off x="394062" y="1157798"/>
            <a:ext cx="3200344" cy="3613751"/>
            <a:chOff x="4739863" y="559430"/>
            <a:chExt cx="3502015" cy="3954391"/>
          </a:xfrm>
        </p:grpSpPr>
        <p:sp>
          <p:nvSpPr>
            <p:cNvPr id="10" name="Freeform 9"/>
            <p:cNvSpPr/>
            <p:nvPr/>
          </p:nvSpPr>
          <p:spPr>
            <a:xfrm rot="21240442">
              <a:off x="5394167" y="2843240"/>
              <a:ext cx="2798675" cy="265149"/>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txBody>
            <a:bodyPr/>
            <a:lstStyle/>
            <a:p>
              <a:endParaRPr lang="en-US"/>
            </a:p>
          </p:txBody>
        </p:sp>
        <p:sp>
          <p:nvSpPr>
            <p:cNvPr id="14" name="Freeform 13"/>
            <p:cNvSpPr/>
            <p:nvPr/>
          </p:nvSpPr>
          <p:spPr>
            <a:xfrm rot="21240442">
              <a:off x="4923517" y="714570"/>
              <a:ext cx="3117062" cy="3637965"/>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chemeClr val="accent6"/>
            </a:solidFill>
          </p:spPr>
          <p:txBody>
            <a:bodyPr/>
            <a:lstStyle/>
            <a:p>
              <a:endParaRPr lang="en-US"/>
            </a:p>
          </p:txBody>
        </p:sp>
        <p:sp>
          <p:nvSpPr>
            <p:cNvPr id="15" name="Freeform 14"/>
            <p:cNvSpPr/>
            <p:nvPr/>
          </p:nvSpPr>
          <p:spPr>
            <a:xfrm rot="21240442">
              <a:off x="5033691" y="885886"/>
              <a:ext cx="2802850" cy="2691154"/>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22011" r="-22011"/>
              </a:stretch>
            </a:blipFill>
          </p:spPr>
          <p:txBody>
            <a:bodyPr/>
            <a:lstStyle/>
            <a:p>
              <a:endParaRPr lang="en-US"/>
            </a:p>
          </p:txBody>
        </p:sp>
        <p:sp>
          <p:nvSpPr>
            <p:cNvPr id="16" name="Freeform 15"/>
            <p:cNvSpPr/>
            <p:nvPr/>
          </p:nvSpPr>
          <p:spPr>
            <a:xfrm rot="21240442">
              <a:off x="5024431" y="887414"/>
              <a:ext cx="2812245" cy="2691154"/>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txBody>
            <a:bodyPr/>
            <a:lstStyle/>
            <a:p>
              <a:endParaRPr lang="en-US"/>
            </a:p>
          </p:txBody>
        </p:sp>
        <p:sp>
          <p:nvSpPr>
            <p:cNvPr id="17" name="Freeform 16"/>
            <p:cNvSpPr/>
            <p:nvPr/>
          </p:nvSpPr>
          <p:spPr>
            <a:xfrm rot="21240442">
              <a:off x="5114377" y="4319967"/>
              <a:ext cx="3127501" cy="22966"/>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txBody>
            <a:bodyPr/>
            <a:lstStyle/>
            <a:p>
              <a:endParaRPr lang="en-US"/>
            </a:p>
          </p:txBody>
        </p:sp>
        <p:sp>
          <p:nvSpPr>
            <p:cNvPr id="18" name="Freeform 17"/>
            <p:cNvSpPr/>
            <p:nvPr/>
          </p:nvSpPr>
          <p:spPr>
            <a:xfrm rot="21240442">
              <a:off x="4934211" y="878988"/>
              <a:ext cx="22966" cy="3634833"/>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txBody>
            <a:bodyPr/>
            <a:lstStyle/>
            <a:p>
              <a:endParaRPr lang="en-US"/>
            </a:p>
          </p:txBody>
        </p:sp>
        <p:sp>
          <p:nvSpPr>
            <p:cNvPr id="19" name="Freeform 18"/>
            <p:cNvSpPr/>
            <p:nvPr/>
          </p:nvSpPr>
          <p:spPr>
            <a:xfrm rot="21240442">
              <a:off x="5031068" y="1035210"/>
              <a:ext cx="22966" cy="2688023"/>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txBody>
            <a:bodyPr/>
            <a:lstStyle/>
            <a:p>
              <a:endParaRPr lang="en-US"/>
            </a:p>
          </p:txBody>
        </p:sp>
        <p:sp>
          <p:nvSpPr>
            <p:cNvPr id="21" name="Freeform 20"/>
            <p:cNvSpPr/>
            <p:nvPr/>
          </p:nvSpPr>
          <p:spPr>
            <a:xfrm rot="21240442">
              <a:off x="5163938" y="3550552"/>
              <a:ext cx="2809114" cy="22966"/>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txBody>
            <a:bodyPr/>
            <a:lstStyle/>
            <a:p>
              <a:endParaRPr lang="en-US"/>
            </a:p>
          </p:txBody>
        </p:sp>
        <p:sp>
          <p:nvSpPr>
            <p:cNvPr id="22" name="Freeform 21"/>
            <p:cNvSpPr/>
            <p:nvPr/>
          </p:nvSpPr>
          <p:spPr>
            <a:xfrm rot="21240442">
              <a:off x="4755512" y="893118"/>
              <a:ext cx="1044" cy="3132"/>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23" name="Freeform 22"/>
            <p:cNvSpPr/>
            <p:nvPr/>
          </p:nvSpPr>
          <p:spPr>
            <a:xfrm rot="21240442">
              <a:off x="4739863" y="722265"/>
              <a:ext cx="3128545" cy="22966"/>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txBody>
            <a:bodyPr/>
            <a:lstStyle/>
            <a:p>
              <a:endParaRPr lang="en-US"/>
            </a:p>
          </p:txBody>
        </p:sp>
        <p:sp>
          <p:nvSpPr>
            <p:cNvPr id="24" name="Freeform 23"/>
            <p:cNvSpPr/>
            <p:nvPr/>
          </p:nvSpPr>
          <p:spPr>
            <a:xfrm rot="21240442">
              <a:off x="8031305" y="559430"/>
              <a:ext cx="16702" cy="3627526"/>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txBody>
            <a:bodyPr/>
            <a:lstStyle/>
            <a:p>
              <a:endParaRPr lang="en-US"/>
            </a:p>
          </p:txBody>
        </p:sp>
      </p:grpSp>
      <p:sp>
        <p:nvSpPr>
          <p:cNvPr id="27" name="TextBox 26"/>
          <p:cNvSpPr txBox="1"/>
          <p:nvPr/>
        </p:nvSpPr>
        <p:spPr>
          <a:xfrm>
            <a:off x="5558717" y="554518"/>
            <a:ext cx="3205437" cy="1477328"/>
          </a:xfrm>
          <a:prstGeom prst="rect">
            <a:avLst/>
          </a:prstGeom>
          <a:noFill/>
        </p:spPr>
        <p:txBody>
          <a:bodyPr wrap="square" rtlCol="0">
            <a:spAutoFit/>
          </a:bodyPr>
          <a:lstStyle/>
          <a:p>
            <a:pPr algn="just">
              <a:lnSpc>
                <a:spcPct val="150000"/>
              </a:lnSpc>
            </a:pPr>
            <a:r>
              <a:rPr lang="vi-VN" sz="2000"/>
              <a:t>Thay đổi trong cuộc sống có thể đến bất cứ lúc nào, không lường trước được.</a:t>
            </a:r>
          </a:p>
        </p:txBody>
      </p:sp>
      <p:grpSp>
        <p:nvGrpSpPr>
          <p:cNvPr id="28" name="Group 27"/>
          <p:cNvGrpSpPr/>
          <p:nvPr/>
        </p:nvGrpSpPr>
        <p:grpSpPr>
          <a:xfrm>
            <a:off x="5555920" y="2210580"/>
            <a:ext cx="3208234" cy="2234678"/>
            <a:chOff x="6239664" y="150590"/>
            <a:chExt cx="3208234" cy="2234678"/>
          </a:xfrm>
        </p:grpSpPr>
        <p:sp>
          <p:nvSpPr>
            <p:cNvPr id="29" name="Rounded Rectangle 28"/>
            <p:cNvSpPr/>
            <p:nvPr/>
          </p:nvSpPr>
          <p:spPr>
            <a:xfrm>
              <a:off x="6239664" y="733730"/>
              <a:ext cx="3208234" cy="1651538"/>
            </a:xfrm>
            <a:prstGeom prst="roundRect">
              <a:avLst>
                <a:gd name="adj" fmla="val 12521"/>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thể kiểm soát được thái độ và cách phản ứng trước thay đổi đó.</a:t>
              </a:r>
              <a:endParaRPr lang="en-US" sz="2000">
                <a:solidFill>
                  <a:srgbClr val="000000"/>
                </a:solidFill>
              </a:endParaRPr>
            </a:p>
          </p:txBody>
        </p:sp>
        <p:sp>
          <p:nvSpPr>
            <p:cNvPr id="30" name="Right Arrow 29"/>
            <p:cNvSpPr/>
            <p:nvPr/>
          </p:nvSpPr>
          <p:spPr>
            <a:xfrm rot="5400000">
              <a:off x="7609260" y="214816"/>
              <a:ext cx="474687" cy="3462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52585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37592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A. Gió </a:t>
            </a:r>
            <a:r>
              <a:rPr lang="vi-VN" sz="2200">
                <a:solidFill>
                  <a:srgbClr val="000000"/>
                </a:solidFill>
              </a:rPr>
              <a:t>chiều nào hướng </a:t>
            </a:r>
            <a:endParaRPr lang="en-US" sz="2200" smtClean="0">
              <a:solidFill>
                <a:srgbClr val="000000"/>
              </a:solidFill>
            </a:endParaRPr>
          </a:p>
          <a:p>
            <a:pPr algn="ctr">
              <a:lnSpc>
                <a:spcPct val="150000"/>
              </a:lnSpc>
            </a:pPr>
            <a:r>
              <a:rPr lang="vi-VN" sz="2200" smtClean="0">
                <a:solidFill>
                  <a:srgbClr val="000000"/>
                </a:solidFill>
              </a:rPr>
              <a:t>theo </a:t>
            </a:r>
            <a:r>
              <a:rPr lang="vi-VN" sz="2200">
                <a:solidFill>
                  <a:srgbClr val="000000"/>
                </a:solidFill>
              </a:rPr>
              <a:t>chiều đó.</a:t>
            </a:r>
            <a:endParaRPr lang="en-US" sz="2200">
              <a:solidFill>
                <a:srgbClr val="000000"/>
              </a:solidFil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455886" y="2032000"/>
            <a:ext cx="4412343"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B. Chấp nhận sự thay đổi là </a:t>
            </a:r>
            <a:endParaRPr lang="en-US" sz="2200" smtClean="0">
              <a:solidFill>
                <a:srgbClr val="000000"/>
              </a:solidFill>
            </a:endParaRPr>
          </a:p>
          <a:p>
            <a:pPr algn="ctr">
              <a:lnSpc>
                <a:spcPct val="150000"/>
              </a:lnSpc>
            </a:pPr>
            <a:r>
              <a:rPr lang="vi-VN" sz="2200" smtClean="0">
                <a:solidFill>
                  <a:srgbClr val="000000"/>
                </a:solidFill>
              </a:rPr>
              <a:t>tất </a:t>
            </a:r>
            <a:r>
              <a:rPr lang="vi-VN" sz="2200">
                <a:solidFill>
                  <a:srgbClr val="000000"/>
                </a:solidFill>
              </a:rPr>
              <a:t>yếu.</a:t>
            </a:r>
            <a:endParaRPr lang="en-US" sz="2200">
              <a:solidFill>
                <a:srgbClr val="000000"/>
              </a:solidFil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37592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C. Giữ sự bình tĩnh trong </a:t>
            </a:r>
            <a:endParaRPr lang="en-US" sz="2200" smtClean="0">
              <a:solidFill>
                <a:srgbClr val="000000"/>
              </a:solidFill>
            </a:endParaRPr>
          </a:p>
          <a:p>
            <a:pPr algn="ctr">
              <a:lnSpc>
                <a:spcPct val="150000"/>
              </a:lnSpc>
            </a:pPr>
            <a:r>
              <a:rPr lang="vi-VN" sz="2200" smtClean="0">
                <a:solidFill>
                  <a:srgbClr val="000000"/>
                </a:solidFill>
              </a:rPr>
              <a:t>mọi </a:t>
            </a:r>
            <a:r>
              <a:rPr lang="vi-VN" sz="2200">
                <a:solidFill>
                  <a:srgbClr val="000000"/>
                </a:solidFill>
              </a:rPr>
              <a:t>hoàn cảnh.</a:t>
            </a:r>
            <a:endParaRPr lang="en-US" sz="2200">
              <a:solidFill>
                <a:srgbClr val="000000"/>
              </a:solidFil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455886" y="3573718"/>
            <a:ext cx="4412343"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Chủ động tìm cách giải quyết vấn đề theo hướng tích cực.</a:t>
            </a:r>
            <a:endParaRPr lang="en-US" sz="2200">
              <a:solidFill>
                <a:srgbClr val="000000"/>
              </a:solidFil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9" y="2032000"/>
            <a:ext cx="37592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A. Gió </a:t>
            </a:r>
            <a:r>
              <a:rPr lang="vi-VN" sz="2200">
                <a:solidFill>
                  <a:srgbClr val="000000"/>
                </a:solidFill>
              </a:rPr>
              <a:t>chiều nào hướng </a:t>
            </a:r>
            <a:endParaRPr lang="en-US" sz="2200" smtClean="0">
              <a:solidFill>
                <a:srgbClr val="000000"/>
              </a:solidFill>
            </a:endParaRPr>
          </a:p>
          <a:p>
            <a:pPr algn="ctr">
              <a:lnSpc>
                <a:spcPct val="150000"/>
              </a:lnSpc>
            </a:pPr>
            <a:r>
              <a:rPr lang="vi-VN" sz="2200" smtClean="0">
                <a:solidFill>
                  <a:srgbClr val="000000"/>
                </a:solidFill>
              </a:rPr>
              <a:t>theo </a:t>
            </a:r>
            <a:r>
              <a:rPr lang="vi-VN" sz="2200">
                <a:solidFill>
                  <a:srgbClr val="000000"/>
                </a:solidFill>
              </a:rPr>
              <a:t>chiều đó.</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6: Biện pháp nào </a:t>
            </a:r>
            <a:r>
              <a:rPr lang="en-US" sz="2200" b="1" smtClean="0">
                <a:solidFill>
                  <a:srgbClr val="C00000"/>
                </a:solidFill>
              </a:rPr>
              <a:t>KHÔNG</a:t>
            </a:r>
            <a:r>
              <a:rPr lang="vi-VN" sz="2200" b="1" smtClean="0">
                <a:solidFill>
                  <a:srgbClr val="C00000"/>
                </a:solidFill>
              </a:rPr>
              <a:t> </a:t>
            </a:r>
            <a:r>
              <a:rPr lang="vi-VN" sz="2200" b="1">
                <a:solidFill>
                  <a:srgbClr val="C00000"/>
                </a:solidFill>
              </a:rPr>
              <a:t>phải thích ứng </a:t>
            </a:r>
            <a:endParaRPr lang="en-US" sz="2200" b="1" smtClean="0">
              <a:solidFill>
                <a:srgbClr val="C00000"/>
              </a:solidFill>
            </a:endParaRPr>
          </a:p>
          <a:p>
            <a:pPr algn="ctr">
              <a:lnSpc>
                <a:spcPct val="150000"/>
              </a:lnSpc>
            </a:pPr>
            <a:r>
              <a:rPr lang="vi-VN" sz="2200" b="1" smtClean="0">
                <a:solidFill>
                  <a:srgbClr val="C00000"/>
                </a:solidFill>
              </a:rPr>
              <a:t>với </a:t>
            </a:r>
            <a:r>
              <a:rPr lang="vi-VN" sz="2200" b="1">
                <a:solidFill>
                  <a:srgbClr val="C00000"/>
                </a:solidFill>
              </a:rPr>
              <a:t>thay đổi trong cuộc sống?</a:t>
            </a:r>
            <a:endParaRPr lang="en-US" sz="2200" b="1">
              <a:solidFill>
                <a:srgbClr val="C00000"/>
              </a:solidFil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39381221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A. Đoàn kết.</a:t>
            </a:r>
            <a:endParaRPr lang="en-US" sz="2200">
              <a:solidFill>
                <a:srgbClr val="000000"/>
              </a:solidFil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717142" y="2032000"/>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B. Trung thành.</a:t>
            </a:r>
            <a:endParaRPr lang="en-US" sz="2200">
              <a:solidFill>
                <a:srgbClr val="000000"/>
              </a:solidFil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C. Tiết kiệm.</a:t>
            </a:r>
            <a:endParaRPr lang="en-US" sz="2200">
              <a:solidFill>
                <a:srgbClr val="000000"/>
              </a:solidFil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717142" y="3573718"/>
            <a:ext cx="4151087"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Tự tin.</a:t>
            </a:r>
            <a:endParaRPr lang="en-US" sz="2200">
              <a:solidFill>
                <a:srgbClr val="000000"/>
              </a:solidFil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4717142" y="3573718"/>
            <a:ext cx="4151087"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rPr>
              <a:t>D. Tự tin.</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rgbClr val="C00000"/>
                </a:solidFill>
              </a:rPr>
              <a:t>Mảnh ghép số 7: Câu tục ngữ: “</a:t>
            </a:r>
            <a:r>
              <a:rPr lang="vi-VN" sz="2200" b="1" i="1">
                <a:solidFill>
                  <a:srgbClr val="C00000"/>
                </a:solidFill>
              </a:rPr>
              <a:t>Chớ thấy sóng cả </a:t>
            </a:r>
            <a:endParaRPr lang="en-US" sz="2200" b="1" i="1" smtClean="0">
              <a:solidFill>
                <a:srgbClr val="C00000"/>
              </a:solidFill>
            </a:endParaRPr>
          </a:p>
          <a:p>
            <a:pPr algn="ctr">
              <a:lnSpc>
                <a:spcPct val="150000"/>
              </a:lnSpc>
            </a:pPr>
            <a:r>
              <a:rPr lang="vi-VN" sz="2200" b="1" i="1" smtClean="0">
                <a:solidFill>
                  <a:srgbClr val="C00000"/>
                </a:solidFill>
              </a:rPr>
              <a:t>mà </a:t>
            </a:r>
            <a:r>
              <a:rPr lang="vi-VN" sz="2200" b="1" i="1">
                <a:solidFill>
                  <a:srgbClr val="C00000"/>
                </a:solidFill>
              </a:rPr>
              <a:t>ngã tay chèo</a:t>
            </a:r>
            <a:r>
              <a:rPr lang="vi-VN" sz="2200" b="1">
                <a:solidFill>
                  <a:srgbClr val="C00000"/>
                </a:solidFill>
              </a:rPr>
              <a:t>” khuyên chúng ta điều gì?</a:t>
            </a:r>
            <a:endParaRPr lang="en-US" sz="2200" b="1">
              <a:solidFill>
                <a:srgbClr val="C00000"/>
              </a:solidFil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561599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pSp>
        <p:nvGrpSpPr>
          <p:cNvPr id="2" name="Group 1"/>
          <p:cNvGrpSpPr/>
          <p:nvPr/>
        </p:nvGrpSpPr>
        <p:grpSpPr>
          <a:xfrm>
            <a:off x="-1" y="112057"/>
            <a:ext cx="9144000" cy="4845389"/>
            <a:chOff x="-1" y="112057"/>
            <a:chExt cx="9144000" cy="4845389"/>
          </a:xfrm>
        </p:grpSpPr>
        <p:sp>
          <p:nvSpPr>
            <p:cNvPr id="9" name="TextBox 8">
              <a:extLst>
                <a:ext uri="{FF2B5EF4-FFF2-40B4-BE49-F238E27FC236}">
                  <a16:creationId xmlns:a16="http://schemas.microsoft.com/office/drawing/2014/main" id="{CDC43038-46C3-9F58-E08A-F4D8E522DB97}"/>
                </a:ext>
              </a:extLst>
            </p:cNvPr>
            <p:cNvSpPr txBox="1"/>
            <p:nvPr/>
          </p:nvSpPr>
          <p:spPr>
            <a:xfrm>
              <a:off x="439057" y="1171794"/>
              <a:ext cx="8265885" cy="3785652"/>
            </a:xfrm>
            <a:prstGeom prst="rect">
              <a:avLst/>
            </a:prstGeom>
            <a:noFill/>
          </p:spPr>
          <p:txBody>
            <a:bodyPr wrap="square">
              <a:spAutoFit/>
            </a:bodyPr>
            <a:lstStyle/>
            <a:p>
              <a:pPr algn="just">
                <a:lnSpc>
                  <a:spcPct val="150000"/>
                </a:lnSpc>
              </a:pPr>
              <a:r>
                <a:rPr lang="vi-VN" sz="2000" smtClean="0">
                  <a:latin typeface="Arial" panose="020B0604020202020204" pitchFamily="34" charset="0"/>
                  <a:cs typeface="Arial" panose="020B0604020202020204" pitchFamily="34" charset="0"/>
                </a:rPr>
                <a:t>A</a:t>
              </a:r>
              <a:r>
                <a:rPr lang="vi-VN" sz="2000">
                  <a:latin typeface="Arial" panose="020B0604020202020204" pitchFamily="34" charset="0"/>
                  <a:cs typeface="Arial" panose="020B0604020202020204" pitchFamily="34" charset="0"/>
                </a:rPr>
                <a:t>. Việc thích ứng với sự thay đổi giúp cho bản thân tự nâng cao ý thức, lòng tự trọng của mỗi người.</a:t>
              </a:r>
            </a:p>
            <a:p>
              <a:pPr algn="just">
                <a:lnSpc>
                  <a:spcPct val="150000"/>
                </a:lnSpc>
              </a:pPr>
              <a:r>
                <a:rPr lang="vi-VN" sz="2000">
                  <a:latin typeface="Arial" panose="020B0604020202020204" pitchFamily="34" charset="0"/>
                  <a:cs typeface="Arial" panose="020B0604020202020204" pitchFamily="34" charset="0"/>
                </a:rPr>
                <a:t>B. Việc thích ứng với sự thay đổi bắt buộc con người phải phát triển theo hướng mà người đưa ra kỷ luật mong muốn.</a:t>
              </a:r>
            </a:p>
            <a:p>
              <a:pPr algn="just">
                <a:lnSpc>
                  <a:spcPct val="150000"/>
                </a:lnSpc>
              </a:pPr>
              <a:r>
                <a:rPr lang="vi-VN" sz="2000">
                  <a:latin typeface="Arial" panose="020B0604020202020204" pitchFamily="34" charset="0"/>
                  <a:cs typeface="Arial" panose="020B0604020202020204" pitchFamily="34" charset="0"/>
                </a:rPr>
                <a:t>C. Việc thích ứng với sự thay đổi giúp cho bản thân dễ dàng học tập và phát triển hơn.</a:t>
              </a:r>
            </a:p>
            <a:p>
              <a:pPr algn="just">
                <a:lnSpc>
                  <a:spcPct val="150000"/>
                </a:lnSpc>
              </a:pPr>
              <a:r>
                <a:rPr lang="vi-VN" sz="2000">
                  <a:latin typeface="Arial" panose="020B0604020202020204" pitchFamily="34" charset="0"/>
                  <a:cs typeface="Arial" panose="020B0604020202020204" pitchFamily="34" charset="0"/>
                </a:rPr>
                <a:t>D. Việc thích ứng với sự thay đổi giúp cho xã hội không có sự phân biệt đối xử, phân cấp giai tầng.</a:t>
              </a:r>
            </a:p>
          </p:txBody>
        </p:sp>
        <p:sp>
          <p:nvSpPr>
            <p:cNvPr id="10" name="TextBox 9">
              <a:extLst>
                <a:ext uri="{FF2B5EF4-FFF2-40B4-BE49-F238E27FC236}">
                  <a16:creationId xmlns:a16="http://schemas.microsoft.com/office/drawing/2014/main" id="{CDC43038-46C3-9F58-E08A-F4D8E522DB97}"/>
                </a:ext>
              </a:extLst>
            </p:cNvPr>
            <p:cNvSpPr txBox="1"/>
            <p:nvPr/>
          </p:nvSpPr>
          <p:spPr>
            <a:xfrm>
              <a:off x="-1" y="112057"/>
              <a:ext cx="9144000" cy="1045223"/>
            </a:xfrm>
            <a:prstGeom prst="rect">
              <a:avLst/>
            </a:prstGeom>
            <a:noFill/>
          </p:spPr>
          <p:txBody>
            <a:bodyPr wrap="square">
              <a:spAutoFit/>
            </a:bodyPr>
            <a:lstStyle/>
            <a:p>
              <a:pPr algn="ctr">
                <a:lnSpc>
                  <a:spcPct val="150000"/>
                </a:lnSpc>
              </a:pPr>
              <a:r>
                <a:rPr lang="vi-VN" sz="2200" b="1">
                  <a:solidFill>
                    <a:srgbClr val="C00000"/>
                  </a:solidFill>
                  <a:latin typeface="Arial" panose="020B0604020202020204" pitchFamily="34" charset="0"/>
                  <a:cs typeface="Arial" panose="020B0604020202020204" pitchFamily="34" charset="0"/>
                </a:rPr>
                <a:t>Mảnh ghép số 8: Tại sao mỗi cá nhân </a:t>
              </a:r>
              <a:endParaRPr lang="en-US" sz="2200" b="1" smtClean="0">
                <a:solidFill>
                  <a:srgbClr val="C00000"/>
                </a:solidFill>
                <a:latin typeface="Arial" panose="020B0604020202020204" pitchFamily="34" charset="0"/>
                <a:cs typeface="Arial" panose="020B0604020202020204" pitchFamily="34" charset="0"/>
              </a:endParaRPr>
            </a:p>
            <a:p>
              <a:pPr algn="ctr">
                <a:lnSpc>
                  <a:spcPct val="150000"/>
                </a:lnSpc>
              </a:pPr>
              <a:r>
                <a:rPr lang="vi-VN" sz="2200" b="1" smtClean="0">
                  <a:solidFill>
                    <a:srgbClr val="C00000"/>
                  </a:solidFill>
                  <a:latin typeface="Arial" panose="020B0604020202020204" pitchFamily="34" charset="0"/>
                  <a:cs typeface="Arial" panose="020B0604020202020204" pitchFamily="34" charset="0"/>
                </a:rPr>
                <a:t>cần </a:t>
              </a:r>
              <a:r>
                <a:rPr lang="vi-VN" sz="2200" b="1">
                  <a:solidFill>
                    <a:srgbClr val="C00000"/>
                  </a:solidFill>
                  <a:latin typeface="Arial" panose="020B0604020202020204" pitchFamily="34" charset="0"/>
                  <a:cs typeface="Arial" panose="020B0604020202020204" pitchFamily="34" charset="0"/>
                </a:rPr>
                <a:t>phải thích ứng với sự thay đổi</a:t>
              </a:r>
              <a:r>
                <a:rPr lang="vi-VN" sz="2200" b="1" smtClean="0">
                  <a:solidFill>
                    <a:srgbClr val="C00000"/>
                  </a:solidFill>
                  <a:latin typeface="Arial" panose="020B0604020202020204" pitchFamily="34" charset="0"/>
                  <a:cs typeface="Arial" panose="020B0604020202020204" pitchFamily="34" charset="0"/>
                </a:rPr>
                <a:t>?</a:t>
              </a:r>
              <a:endParaRPr lang="vi-VN" sz="2200" b="1">
                <a:solidFill>
                  <a:srgbClr val="C00000"/>
                </a:solidFill>
                <a:latin typeface="Arial" panose="020B0604020202020204" pitchFamily="34" charset="0"/>
                <a:cs typeface="Arial" panose="020B0604020202020204" pitchFamily="34" charset="0"/>
              </a:endParaRPr>
            </a:p>
          </p:txBody>
        </p:sp>
      </p:grpSp>
      <p:sp>
        <p:nvSpPr>
          <p:cNvPr id="11" name="Oval 10"/>
          <p:cNvSpPr/>
          <p:nvPr/>
        </p:nvSpPr>
        <p:spPr>
          <a:xfrm>
            <a:off x="415925" y="3063422"/>
            <a:ext cx="469900" cy="4699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sp>
    </p:spTree>
    <p:extLst>
      <p:ext uri="{BB962C8B-B14F-4D97-AF65-F5344CB8AC3E}">
        <p14:creationId xmlns:p14="http://schemas.microsoft.com/office/powerpoint/2010/main" val="2123431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pSp>
        <p:nvGrpSpPr>
          <p:cNvPr id="664" name="Google Shape;664;p38"/>
          <p:cNvGrpSpPr/>
          <p:nvPr/>
        </p:nvGrpSpPr>
        <p:grpSpPr>
          <a:xfrm rot="1243265">
            <a:off x="10690" y="486897"/>
            <a:ext cx="2930891" cy="977202"/>
            <a:chOff x="1532350" y="1003200"/>
            <a:chExt cx="2153250" cy="717925"/>
          </a:xfrm>
        </p:grpSpPr>
        <p:sp>
          <p:nvSpPr>
            <p:cNvPr id="665" name="Google Shape;665;p38"/>
            <p:cNvSpPr/>
            <p:nvPr/>
          </p:nvSpPr>
          <p:spPr>
            <a:xfrm>
              <a:off x="1532350" y="1003200"/>
              <a:ext cx="2093750" cy="717925"/>
            </a:xfrm>
            <a:custGeom>
              <a:avLst/>
              <a:gdLst/>
              <a:ahLst/>
              <a:cxnLst/>
              <a:rect l="l" t="t" r="r" b="b"/>
              <a:pathLst>
                <a:path w="83750" h="28717" extrusionOk="0">
                  <a:moveTo>
                    <a:pt x="62729" y="1"/>
                  </a:moveTo>
                  <a:cubicBezTo>
                    <a:pt x="55730" y="1"/>
                    <a:pt x="48842" y="2651"/>
                    <a:pt x="43521" y="7178"/>
                  </a:cubicBezTo>
                  <a:cubicBezTo>
                    <a:pt x="42013" y="8461"/>
                    <a:pt x="40589" y="9904"/>
                    <a:pt x="39410" y="11499"/>
                  </a:cubicBezTo>
                  <a:cubicBezTo>
                    <a:pt x="39300" y="11647"/>
                    <a:pt x="39194" y="11801"/>
                    <a:pt x="39092" y="11959"/>
                  </a:cubicBezTo>
                  <a:lnTo>
                    <a:pt x="39092" y="11959"/>
                  </a:lnTo>
                  <a:cubicBezTo>
                    <a:pt x="38202" y="10109"/>
                    <a:pt x="36630" y="8558"/>
                    <a:pt x="34773" y="7643"/>
                  </a:cubicBezTo>
                  <a:cubicBezTo>
                    <a:pt x="32776" y="6660"/>
                    <a:pt x="30577" y="6285"/>
                    <a:pt x="28361" y="6285"/>
                  </a:cubicBezTo>
                  <a:cubicBezTo>
                    <a:pt x="26586" y="6285"/>
                    <a:pt x="24801" y="6525"/>
                    <a:pt x="23100" y="6886"/>
                  </a:cubicBezTo>
                  <a:cubicBezTo>
                    <a:pt x="16279" y="8334"/>
                    <a:pt x="10033" y="12297"/>
                    <a:pt x="5641" y="17688"/>
                  </a:cubicBezTo>
                  <a:cubicBezTo>
                    <a:pt x="3162" y="20733"/>
                    <a:pt x="1263" y="24218"/>
                    <a:pt x="134" y="27982"/>
                  </a:cubicBezTo>
                  <a:cubicBezTo>
                    <a:pt x="0" y="28426"/>
                    <a:pt x="365" y="28717"/>
                    <a:pt x="724" y="28717"/>
                  </a:cubicBezTo>
                  <a:cubicBezTo>
                    <a:pt x="961" y="28717"/>
                    <a:pt x="1195" y="28591"/>
                    <a:pt x="1282" y="28299"/>
                  </a:cubicBezTo>
                  <a:cubicBezTo>
                    <a:pt x="3155" y="22055"/>
                    <a:pt x="7264" y="16576"/>
                    <a:pt x="12577" y="12826"/>
                  </a:cubicBezTo>
                  <a:cubicBezTo>
                    <a:pt x="15243" y="10942"/>
                    <a:pt x="18202" y="9479"/>
                    <a:pt x="21337" y="8559"/>
                  </a:cubicBezTo>
                  <a:cubicBezTo>
                    <a:pt x="23542" y="7913"/>
                    <a:pt x="25921" y="7460"/>
                    <a:pt x="28271" y="7460"/>
                  </a:cubicBezTo>
                  <a:cubicBezTo>
                    <a:pt x="29515" y="7460"/>
                    <a:pt x="30751" y="7587"/>
                    <a:pt x="31948" y="7880"/>
                  </a:cubicBezTo>
                  <a:cubicBezTo>
                    <a:pt x="33918" y="8363"/>
                    <a:pt x="35716" y="9336"/>
                    <a:pt x="37024" y="10909"/>
                  </a:cubicBezTo>
                  <a:cubicBezTo>
                    <a:pt x="37621" y="11627"/>
                    <a:pt x="38098" y="12463"/>
                    <a:pt x="38389" y="13354"/>
                  </a:cubicBezTo>
                  <a:lnTo>
                    <a:pt x="38389" y="13354"/>
                  </a:lnTo>
                  <a:cubicBezTo>
                    <a:pt x="37972" y="14504"/>
                    <a:pt x="37943" y="15739"/>
                    <a:pt x="38776" y="16780"/>
                  </a:cubicBezTo>
                  <a:cubicBezTo>
                    <a:pt x="38873" y="16902"/>
                    <a:pt x="39020" y="16956"/>
                    <a:pt x="39172" y="16956"/>
                  </a:cubicBezTo>
                  <a:cubicBezTo>
                    <a:pt x="39441" y="16956"/>
                    <a:pt x="39724" y="16785"/>
                    <a:pt x="39770" y="16517"/>
                  </a:cubicBezTo>
                  <a:cubicBezTo>
                    <a:pt x="39955" y="15455"/>
                    <a:pt x="39890" y="14404"/>
                    <a:pt x="39628" y="13408"/>
                  </a:cubicBezTo>
                  <a:lnTo>
                    <a:pt x="39628" y="13408"/>
                  </a:lnTo>
                  <a:cubicBezTo>
                    <a:pt x="39936" y="12766"/>
                    <a:pt x="40373" y="12170"/>
                    <a:pt x="40722" y="11740"/>
                  </a:cubicBezTo>
                  <a:cubicBezTo>
                    <a:pt x="41769" y="10451"/>
                    <a:pt x="42931" y="9257"/>
                    <a:pt x="44186" y="8172"/>
                  </a:cubicBezTo>
                  <a:cubicBezTo>
                    <a:pt x="46714" y="5985"/>
                    <a:pt x="49647" y="4240"/>
                    <a:pt x="52772" y="3052"/>
                  </a:cubicBezTo>
                  <a:cubicBezTo>
                    <a:pt x="55994" y="1827"/>
                    <a:pt x="59380" y="1219"/>
                    <a:pt x="62768" y="1219"/>
                  </a:cubicBezTo>
                  <a:cubicBezTo>
                    <a:pt x="66107" y="1219"/>
                    <a:pt x="69448" y="1810"/>
                    <a:pt x="72636" y="2982"/>
                  </a:cubicBezTo>
                  <a:cubicBezTo>
                    <a:pt x="76290" y="4324"/>
                    <a:pt x="79663" y="6418"/>
                    <a:pt x="82477" y="9110"/>
                  </a:cubicBezTo>
                  <a:cubicBezTo>
                    <a:pt x="82601" y="9229"/>
                    <a:pt x="82740" y="9279"/>
                    <a:pt x="82874" y="9279"/>
                  </a:cubicBezTo>
                  <a:cubicBezTo>
                    <a:pt x="83338" y="9279"/>
                    <a:pt x="83750" y="8680"/>
                    <a:pt x="83319" y="8268"/>
                  </a:cubicBezTo>
                  <a:cubicBezTo>
                    <a:pt x="77963" y="3145"/>
                    <a:pt x="70688" y="152"/>
                    <a:pt x="63278" y="6"/>
                  </a:cubicBezTo>
                  <a:cubicBezTo>
                    <a:pt x="63095" y="3"/>
                    <a:pt x="62912" y="1"/>
                    <a:pt x="6272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8"/>
            <p:cNvSpPr/>
            <p:nvPr/>
          </p:nvSpPr>
          <p:spPr>
            <a:xfrm>
              <a:off x="3543050" y="1154600"/>
              <a:ext cx="142550" cy="120800"/>
            </a:xfrm>
            <a:custGeom>
              <a:avLst/>
              <a:gdLst/>
              <a:ahLst/>
              <a:cxnLst/>
              <a:rect l="l" t="t" r="r" b="b"/>
              <a:pathLst>
                <a:path w="5702" h="4832" extrusionOk="0">
                  <a:moveTo>
                    <a:pt x="2820" y="1"/>
                  </a:moveTo>
                  <a:cubicBezTo>
                    <a:pt x="2719" y="1"/>
                    <a:pt x="2618" y="26"/>
                    <a:pt x="2527" y="79"/>
                  </a:cubicBezTo>
                  <a:cubicBezTo>
                    <a:pt x="2250" y="242"/>
                    <a:pt x="2149" y="615"/>
                    <a:pt x="2314" y="894"/>
                  </a:cubicBezTo>
                  <a:cubicBezTo>
                    <a:pt x="2768" y="1666"/>
                    <a:pt x="3223" y="2438"/>
                    <a:pt x="3678" y="3210"/>
                  </a:cubicBezTo>
                  <a:lnTo>
                    <a:pt x="3678" y="3210"/>
                  </a:lnTo>
                  <a:cubicBezTo>
                    <a:pt x="2670" y="2958"/>
                    <a:pt x="1635" y="2809"/>
                    <a:pt x="595" y="2761"/>
                  </a:cubicBezTo>
                  <a:cubicBezTo>
                    <a:pt x="587" y="2760"/>
                    <a:pt x="579" y="2760"/>
                    <a:pt x="571" y="2760"/>
                  </a:cubicBezTo>
                  <a:cubicBezTo>
                    <a:pt x="261" y="2760"/>
                    <a:pt x="0" y="3052"/>
                    <a:pt x="0" y="3357"/>
                  </a:cubicBezTo>
                  <a:cubicBezTo>
                    <a:pt x="0" y="3691"/>
                    <a:pt x="273" y="3937"/>
                    <a:pt x="595" y="3951"/>
                  </a:cubicBezTo>
                  <a:cubicBezTo>
                    <a:pt x="2036" y="4019"/>
                    <a:pt x="3451" y="4310"/>
                    <a:pt x="4808" y="4800"/>
                  </a:cubicBezTo>
                  <a:cubicBezTo>
                    <a:pt x="4868" y="4821"/>
                    <a:pt x="4927" y="4831"/>
                    <a:pt x="4984" y="4831"/>
                  </a:cubicBezTo>
                  <a:cubicBezTo>
                    <a:pt x="5401" y="4831"/>
                    <a:pt x="5701" y="4298"/>
                    <a:pt x="5481" y="3925"/>
                  </a:cubicBezTo>
                  <a:cubicBezTo>
                    <a:pt x="4769" y="2714"/>
                    <a:pt x="4055" y="1503"/>
                    <a:pt x="3341" y="292"/>
                  </a:cubicBezTo>
                  <a:cubicBezTo>
                    <a:pt x="3231" y="106"/>
                    <a:pt x="3027" y="1"/>
                    <a:pt x="28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38"/>
          <p:cNvGrpSpPr/>
          <p:nvPr/>
        </p:nvGrpSpPr>
        <p:grpSpPr>
          <a:xfrm rot="11296808">
            <a:off x="6752202" y="1765355"/>
            <a:ext cx="632517" cy="497086"/>
            <a:chOff x="1976650" y="2318575"/>
            <a:chExt cx="332300" cy="261150"/>
          </a:xfrm>
        </p:grpSpPr>
        <p:sp>
          <p:nvSpPr>
            <p:cNvPr id="668" name="Google Shape;668;p38"/>
            <p:cNvSpPr/>
            <p:nvPr/>
          </p:nvSpPr>
          <p:spPr>
            <a:xfrm>
              <a:off x="1976650" y="2318575"/>
              <a:ext cx="215750" cy="44350"/>
            </a:xfrm>
            <a:custGeom>
              <a:avLst/>
              <a:gdLst/>
              <a:ahLst/>
              <a:cxnLst/>
              <a:rect l="l" t="t" r="r" b="b"/>
              <a:pathLst>
                <a:path w="8630" h="1774" extrusionOk="0">
                  <a:moveTo>
                    <a:pt x="6745" y="0"/>
                  </a:moveTo>
                  <a:cubicBezTo>
                    <a:pt x="4717" y="0"/>
                    <a:pt x="2694" y="208"/>
                    <a:pt x="704" y="611"/>
                  </a:cubicBezTo>
                  <a:cubicBezTo>
                    <a:pt x="1" y="754"/>
                    <a:pt x="236" y="1773"/>
                    <a:pt x="887" y="1773"/>
                  </a:cubicBezTo>
                  <a:cubicBezTo>
                    <a:pt x="930" y="1773"/>
                    <a:pt x="974" y="1769"/>
                    <a:pt x="1021" y="1759"/>
                  </a:cubicBezTo>
                  <a:cubicBezTo>
                    <a:pt x="2906" y="1377"/>
                    <a:pt x="4820" y="1191"/>
                    <a:pt x="6741" y="1191"/>
                  </a:cubicBezTo>
                  <a:cubicBezTo>
                    <a:pt x="7115" y="1191"/>
                    <a:pt x="7489" y="1198"/>
                    <a:pt x="7863" y="1212"/>
                  </a:cubicBezTo>
                  <a:cubicBezTo>
                    <a:pt x="7872" y="1212"/>
                    <a:pt x="7881" y="1212"/>
                    <a:pt x="7889" y="1212"/>
                  </a:cubicBezTo>
                  <a:cubicBezTo>
                    <a:pt x="8630" y="1212"/>
                    <a:pt x="8619" y="49"/>
                    <a:pt x="7863" y="21"/>
                  </a:cubicBezTo>
                  <a:cubicBezTo>
                    <a:pt x="7490" y="7"/>
                    <a:pt x="7118" y="0"/>
                    <a:pt x="6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a:off x="2093200" y="2424125"/>
              <a:ext cx="146075" cy="99825"/>
            </a:xfrm>
            <a:custGeom>
              <a:avLst/>
              <a:gdLst/>
              <a:ahLst/>
              <a:cxnLst/>
              <a:rect l="l" t="t" r="r" b="b"/>
              <a:pathLst>
                <a:path w="5843" h="3993" extrusionOk="0">
                  <a:moveTo>
                    <a:pt x="5151" y="1"/>
                  </a:moveTo>
                  <a:cubicBezTo>
                    <a:pt x="5050" y="1"/>
                    <a:pt x="4950" y="26"/>
                    <a:pt x="4862" y="82"/>
                  </a:cubicBezTo>
                  <a:lnTo>
                    <a:pt x="381" y="2883"/>
                  </a:lnTo>
                  <a:cubicBezTo>
                    <a:pt x="108" y="3052"/>
                    <a:pt x="1" y="3415"/>
                    <a:pt x="166" y="3697"/>
                  </a:cubicBezTo>
                  <a:cubicBezTo>
                    <a:pt x="274" y="3880"/>
                    <a:pt x="483" y="3992"/>
                    <a:pt x="692" y="3992"/>
                  </a:cubicBezTo>
                  <a:cubicBezTo>
                    <a:pt x="792" y="3992"/>
                    <a:pt x="892" y="3966"/>
                    <a:pt x="981" y="3910"/>
                  </a:cubicBezTo>
                  <a:lnTo>
                    <a:pt x="5463" y="1110"/>
                  </a:lnTo>
                  <a:cubicBezTo>
                    <a:pt x="5736" y="940"/>
                    <a:pt x="5842" y="579"/>
                    <a:pt x="5676" y="295"/>
                  </a:cubicBezTo>
                  <a:cubicBezTo>
                    <a:pt x="5569" y="112"/>
                    <a:pt x="5359" y="1"/>
                    <a:pt x="5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2226000" y="2466225"/>
              <a:ext cx="82950" cy="113500"/>
            </a:xfrm>
            <a:custGeom>
              <a:avLst/>
              <a:gdLst/>
              <a:ahLst/>
              <a:cxnLst/>
              <a:rect l="l" t="t" r="r" b="b"/>
              <a:pathLst>
                <a:path w="3318" h="4540" extrusionOk="0">
                  <a:moveTo>
                    <a:pt x="2630" y="1"/>
                  </a:moveTo>
                  <a:cubicBezTo>
                    <a:pt x="2483" y="1"/>
                    <a:pt x="2337" y="53"/>
                    <a:pt x="2230" y="172"/>
                  </a:cubicBezTo>
                  <a:cubicBezTo>
                    <a:pt x="1278" y="1222"/>
                    <a:pt x="557" y="2447"/>
                    <a:pt x="100" y="3790"/>
                  </a:cubicBezTo>
                  <a:cubicBezTo>
                    <a:pt x="0" y="4085"/>
                    <a:pt x="216" y="4454"/>
                    <a:pt x="516" y="4523"/>
                  </a:cubicBezTo>
                  <a:cubicBezTo>
                    <a:pt x="568" y="4534"/>
                    <a:pt x="618" y="4540"/>
                    <a:pt x="667" y="4540"/>
                  </a:cubicBezTo>
                  <a:cubicBezTo>
                    <a:pt x="934" y="4540"/>
                    <a:pt x="1158" y="4373"/>
                    <a:pt x="1249" y="4107"/>
                  </a:cubicBezTo>
                  <a:cubicBezTo>
                    <a:pt x="1299" y="3961"/>
                    <a:pt x="1351" y="3817"/>
                    <a:pt x="1407" y="3674"/>
                  </a:cubicBezTo>
                  <a:cubicBezTo>
                    <a:pt x="1421" y="3638"/>
                    <a:pt x="1435" y="3602"/>
                    <a:pt x="1449" y="3566"/>
                  </a:cubicBezTo>
                  <a:cubicBezTo>
                    <a:pt x="1453" y="3556"/>
                    <a:pt x="1457" y="3548"/>
                    <a:pt x="1460" y="3541"/>
                  </a:cubicBezTo>
                  <a:lnTo>
                    <a:pt x="1460" y="3541"/>
                  </a:lnTo>
                  <a:cubicBezTo>
                    <a:pt x="1462" y="3536"/>
                    <a:pt x="1464" y="3530"/>
                    <a:pt x="1468" y="3522"/>
                  </a:cubicBezTo>
                  <a:cubicBezTo>
                    <a:pt x="1500" y="3453"/>
                    <a:pt x="1529" y="3382"/>
                    <a:pt x="1562" y="3312"/>
                  </a:cubicBezTo>
                  <a:cubicBezTo>
                    <a:pt x="1696" y="3023"/>
                    <a:pt x="1841" y="2742"/>
                    <a:pt x="2003" y="2469"/>
                  </a:cubicBezTo>
                  <a:cubicBezTo>
                    <a:pt x="2160" y="2204"/>
                    <a:pt x="2328" y="1946"/>
                    <a:pt x="2510" y="1698"/>
                  </a:cubicBezTo>
                  <a:cubicBezTo>
                    <a:pt x="2549" y="1643"/>
                    <a:pt x="2589" y="1589"/>
                    <a:pt x="2630" y="1536"/>
                  </a:cubicBezTo>
                  <a:lnTo>
                    <a:pt x="2630" y="1536"/>
                  </a:lnTo>
                  <a:cubicBezTo>
                    <a:pt x="2637" y="1528"/>
                    <a:pt x="2666" y="1490"/>
                    <a:pt x="2679" y="1473"/>
                  </a:cubicBezTo>
                  <a:cubicBezTo>
                    <a:pt x="2703" y="1444"/>
                    <a:pt x="2726" y="1414"/>
                    <a:pt x="2751" y="1384"/>
                  </a:cubicBezTo>
                  <a:cubicBezTo>
                    <a:pt x="2855" y="1259"/>
                    <a:pt x="2961" y="1135"/>
                    <a:pt x="3071" y="1014"/>
                  </a:cubicBezTo>
                  <a:cubicBezTo>
                    <a:pt x="3281" y="783"/>
                    <a:pt x="3317" y="396"/>
                    <a:pt x="3071" y="172"/>
                  </a:cubicBezTo>
                  <a:cubicBezTo>
                    <a:pt x="2953" y="63"/>
                    <a:pt x="2790"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8"/>
          <p:cNvGrpSpPr/>
          <p:nvPr/>
        </p:nvGrpSpPr>
        <p:grpSpPr>
          <a:xfrm flipH="1">
            <a:off x="-67393" y="2928000"/>
            <a:ext cx="2289892" cy="1607317"/>
            <a:chOff x="7513065" y="3248872"/>
            <a:chExt cx="1680402" cy="1179505"/>
          </a:xfrm>
        </p:grpSpPr>
        <p:sp>
          <p:nvSpPr>
            <p:cNvPr id="672" name="Google Shape;672;p38"/>
            <p:cNvSpPr/>
            <p:nvPr/>
          </p:nvSpPr>
          <p:spPr>
            <a:xfrm flipH="1">
              <a:off x="7513065" y="3248872"/>
              <a:ext cx="1680402" cy="1179505"/>
            </a:xfrm>
            <a:custGeom>
              <a:avLst/>
              <a:gdLst/>
              <a:ahLst/>
              <a:cxnLst/>
              <a:rect l="l" t="t" r="r" b="b"/>
              <a:pathLst>
                <a:path w="65737" h="46142" extrusionOk="0">
                  <a:moveTo>
                    <a:pt x="44443" y="1644"/>
                  </a:moveTo>
                  <a:cubicBezTo>
                    <a:pt x="44481" y="1644"/>
                    <a:pt x="44520" y="1645"/>
                    <a:pt x="44559" y="1647"/>
                  </a:cubicBezTo>
                  <a:cubicBezTo>
                    <a:pt x="44618" y="1650"/>
                    <a:pt x="44677" y="1651"/>
                    <a:pt x="44737" y="1651"/>
                  </a:cubicBezTo>
                  <a:cubicBezTo>
                    <a:pt x="44818" y="1651"/>
                    <a:pt x="44900" y="1649"/>
                    <a:pt x="44981" y="1649"/>
                  </a:cubicBezTo>
                  <a:cubicBezTo>
                    <a:pt x="45461" y="1649"/>
                    <a:pt x="45938" y="1698"/>
                    <a:pt x="46267" y="2363"/>
                  </a:cubicBezTo>
                  <a:cubicBezTo>
                    <a:pt x="46163" y="2414"/>
                    <a:pt x="46066" y="2467"/>
                    <a:pt x="45962" y="2510"/>
                  </a:cubicBezTo>
                  <a:cubicBezTo>
                    <a:pt x="44980" y="2931"/>
                    <a:pt x="43993" y="3341"/>
                    <a:pt x="43019" y="3778"/>
                  </a:cubicBezTo>
                  <a:cubicBezTo>
                    <a:pt x="42903" y="3831"/>
                    <a:pt x="42803" y="3858"/>
                    <a:pt x="42715" y="3858"/>
                  </a:cubicBezTo>
                  <a:cubicBezTo>
                    <a:pt x="42532" y="3858"/>
                    <a:pt x="42407" y="3739"/>
                    <a:pt x="42318" y="3490"/>
                  </a:cubicBezTo>
                  <a:cubicBezTo>
                    <a:pt x="42807" y="2611"/>
                    <a:pt x="43220" y="1644"/>
                    <a:pt x="44443" y="1644"/>
                  </a:cubicBezTo>
                  <a:close/>
                  <a:moveTo>
                    <a:pt x="40284" y="4115"/>
                  </a:moveTo>
                  <a:cubicBezTo>
                    <a:pt x="40602" y="4115"/>
                    <a:pt x="40927" y="4243"/>
                    <a:pt x="41208" y="4659"/>
                  </a:cubicBezTo>
                  <a:cubicBezTo>
                    <a:pt x="40138" y="5197"/>
                    <a:pt x="39123" y="5709"/>
                    <a:pt x="37886" y="6331"/>
                  </a:cubicBezTo>
                  <a:cubicBezTo>
                    <a:pt x="38093" y="5111"/>
                    <a:pt x="38755" y="4584"/>
                    <a:pt x="39539" y="4288"/>
                  </a:cubicBezTo>
                  <a:cubicBezTo>
                    <a:pt x="39763" y="4203"/>
                    <a:pt x="40021" y="4115"/>
                    <a:pt x="40284" y="4115"/>
                  </a:cubicBezTo>
                  <a:close/>
                  <a:moveTo>
                    <a:pt x="34688" y="6398"/>
                  </a:moveTo>
                  <a:cubicBezTo>
                    <a:pt x="35098" y="6398"/>
                    <a:pt x="35318" y="6551"/>
                    <a:pt x="35919" y="7358"/>
                  </a:cubicBezTo>
                  <a:cubicBezTo>
                    <a:pt x="34574" y="8000"/>
                    <a:pt x="33247" y="8632"/>
                    <a:pt x="31998" y="9227"/>
                  </a:cubicBezTo>
                  <a:cubicBezTo>
                    <a:pt x="31711" y="8900"/>
                    <a:pt x="31424" y="8572"/>
                    <a:pt x="31016" y="8103"/>
                  </a:cubicBezTo>
                  <a:cubicBezTo>
                    <a:pt x="31689" y="7155"/>
                    <a:pt x="32765" y="6526"/>
                    <a:pt x="34088" y="6438"/>
                  </a:cubicBezTo>
                  <a:cubicBezTo>
                    <a:pt x="34339" y="6422"/>
                    <a:pt x="34528" y="6398"/>
                    <a:pt x="34688" y="6398"/>
                  </a:cubicBezTo>
                  <a:close/>
                  <a:moveTo>
                    <a:pt x="29251" y="9703"/>
                  </a:moveTo>
                  <a:cubicBezTo>
                    <a:pt x="29647" y="9703"/>
                    <a:pt x="30030" y="9778"/>
                    <a:pt x="30380" y="9938"/>
                  </a:cubicBezTo>
                  <a:cubicBezTo>
                    <a:pt x="29648" y="10305"/>
                    <a:pt x="28977" y="10638"/>
                    <a:pt x="28303" y="10974"/>
                  </a:cubicBezTo>
                  <a:cubicBezTo>
                    <a:pt x="27872" y="11191"/>
                    <a:pt x="27417" y="11374"/>
                    <a:pt x="27011" y="11632"/>
                  </a:cubicBezTo>
                  <a:cubicBezTo>
                    <a:pt x="26819" y="11754"/>
                    <a:pt x="26642" y="11820"/>
                    <a:pt x="26472" y="11820"/>
                  </a:cubicBezTo>
                  <a:cubicBezTo>
                    <a:pt x="26279" y="11820"/>
                    <a:pt x="26096" y="11736"/>
                    <a:pt x="25913" y="11558"/>
                  </a:cubicBezTo>
                  <a:cubicBezTo>
                    <a:pt x="26708" y="10415"/>
                    <a:pt x="28035" y="9703"/>
                    <a:pt x="29251" y="9703"/>
                  </a:cubicBezTo>
                  <a:close/>
                  <a:moveTo>
                    <a:pt x="24656" y="12643"/>
                  </a:moveTo>
                  <a:lnTo>
                    <a:pt x="24656" y="12643"/>
                  </a:lnTo>
                  <a:cubicBezTo>
                    <a:pt x="24047" y="13033"/>
                    <a:pt x="23535" y="13363"/>
                    <a:pt x="22975" y="13724"/>
                  </a:cubicBezTo>
                  <a:cubicBezTo>
                    <a:pt x="23328" y="12916"/>
                    <a:pt x="23461" y="12830"/>
                    <a:pt x="24656" y="12643"/>
                  </a:cubicBezTo>
                  <a:close/>
                  <a:moveTo>
                    <a:pt x="49799" y="2098"/>
                  </a:moveTo>
                  <a:cubicBezTo>
                    <a:pt x="49979" y="2299"/>
                    <a:pt x="50231" y="2484"/>
                    <a:pt x="50350" y="2732"/>
                  </a:cubicBezTo>
                  <a:cubicBezTo>
                    <a:pt x="50890" y="3847"/>
                    <a:pt x="51595" y="4860"/>
                    <a:pt x="52299" y="5869"/>
                  </a:cubicBezTo>
                  <a:cubicBezTo>
                    <a:pt x="53359" y="7387"/>
                    <a:pt x="54470" y="8872"/>
                    <a:pt x="55504" y="10408"/>
                  </a:cubicBezTo>
                  <a:cubicBezTo>
                    <a:pt x="56575" y="11999"/>
                    <a:pt x="57873" y="13388"/>
                    <a:pt x="59204" y="14745"/>
                  </a:cubicBezTo>
                  <a:cubicBezTo>
                    <a:pt x="59852" y="15402"/>
                    <a:pt x="60526" y="16043"/>
                    <a:pt x="61336" y="16544"/>
                  </a:cubicBezTo>
                  <a:cubicBezTo>
                    <a:pt x="62192" y="17073"/>
                    <a:pt x="62934" y="17787"/>
                    <a:pt x="63726" y="18420"/>
                  </a:cubicBezTo>
                  <a:cubicBezTo>
                    <a:pt x="63516" y="18925"/>
                    <a:pt x="63063" y="18966"/>
                    <a:pt x="62690" y="19077"/>
                  </a:cubicBezTo>
                  <a:cubicBezTo>
                    <a:pt x="60645" y="19681"/>
                    <a:pt x="58572" y="20202"/>
                    <a:pt x="56544" y="20859"/>
                  </a:cubicBezTo>
                  <a:cubicBezTo>
                    <a:pt x="54503" y="21523"/>
                    <a:pt x="52459" y="22216"/>
                    <a:pt x="50660" y="23447"/>
                  </a:cubicBezTo>
                  <a:cubicBezTo>
                    <a:pt x="50506" y="23551"/>
                    <a:pt x="50320" y="23609"/>
                    <a:pt x="50037" y="23744"/>
                  </a:cubicBezTo>
                  <a:cubicBezTo>
                    <a:pt x="49850" y="23393"/>
                    <a:pt x="49641" y="23047"/>
                    <a:pt x="49477" y="22682"/>
                  </a:cubicBezTo>
                  <a:cubicBezTo>
                    <a:pt x="49067" y="21781"/>
                    <a:pt x="48536" y="20967"/>
                    <a:pt x="47721" y="20387"/>
                  </a:cubicBezTo>
                  <a:cubicBezTo>
                    <a:pt x="47353" y="20126"/>
                    <a:pt x="46991" y="19942"/>
                    <a:pt x="46532" y="19942"/>
                  </a:cubicBezTo>
                  <a:cubicBezTo>
                    <a:pt x="46384" y="19942"/>
                    <a:pt x="46226" y="19961"/>
                    <a:pt x="46054" y="20003"/>
                  </a:cubicBezTo>
                  <a:cubicBezTo>
                    <a:pt x="44050" y="20489"/>
                    <a:pt x="42008" y="20826"/>
                    <a:pt x="39980" y="21220"/>
                  </a:cubicBezTo>
                  <a:cubicBezTo>
                    <a:pt x="39092" y="21392"/>
                    <a:pt x="38202" y="21560"/>
                    <a:pt x="37312" y="21724"/>
                  </a:cubicBezTo>
                  <a:cubicBezTo>
                    <a:pt x="36846" y="21809"/>
                    <a:pt x="36496" y="22203"/>
                    <a:pt x="35983" y="22203"/>
                  </a:cubicBezTo>
                  <a:cubicBezTo>
                    <a:pt x="35920" y="22203"/>
                    <a:pt x="35856" y="22197"/>
                    <a:pt x="35788" y="22185"/>
                  </a:cubicBezTo>
                  <a:cubicBezTo>
                    <a:pt x="35590" y="22148"/>
                    <a:pt x="35387" y="22136"/>
                    <a:pt x="35182" y="22136"/>
                  </a:cubicBezTo>
                  <a:cubicBezTo>
                    <a:pt x="34856" y="22136"/>
                    <a:pt x="34525" y="22165"/>
                    <a:pt x="34197" y="22165"/>
                  </a:cubicBezTo>
                  <a:cubicBezTo>
                    <a:pt x="34188" y="22112"/>
                    <a:pt x="34176" y="22060"/>
                    <a:pt x="34164" y="22009"/>
                  </a:cubicBezTo>
                  <a:lnTo>
                    <a:pt x="34166" y="22007"/>
                  </a:lnTo>
                  <a:cubicBezTo>
                    <a:pt x="35273" y="21605"/>
                    <a:pt x="36389" y="21222"/>
                    <a:pt x="37486" y="20789"/>
                  </a:cubicBezTo>
                  <a:cubicBezTo>
                    <a:pt x="38220" y="20498"/>
                    <a:pt x="38960" y="20192"/>
                    <a:pt x="39633" y="19786"/>
                  </a:cubicBezTo>
                  <a:cubicBezTo>
                    <a:pt x="40302" y="19386"/>
                    <a:pt x="40671" y="18705"/>
                    <a:pt x="40909" y="17961"/>
                  </a:cubicBezTo>
                  <a:cubicBezTo>
                    <a:pt x="41177" y="17124"/>
                    <a:pt x="40640" y="16515"/>
                    <a:pt x="40302" y="15861"/>
                  </a:cubicBezTo>
                  <a:cubicBezTo>
                    <a:pt x="40246" y="15753"/>
                    <a:pt x="39977" y="15713"/>
                    <a:pt x="39777" y="15713"/>
                  </a:cubicBezTo>
                  <a:cubicBezTo>
                    <a:pt x="39754" y="15713"/>
                    <a:pt x="39732" y="15714"/>
                    <a:pt x="39711" y="15715"/>
                  </a:cubicBezTo>
                  <a:cubicBezTo>
                    <a:pt x="38686" y="15766"/>
                    <a:pt x="37695" y="15976"/>
                    <a:pt x="36674" y="16517"/>
                  </a:cubicBezTo>
                  <a:cubicBezTo>
                    <a:pt x="36467" y="16129"/>
                    <a:pt x="36278" y="15773"/>
                    <a:pt x="36089" y="15418"/>
                  </a:cubicBezTo>
                  <a:cubicBezTo>
                    <a:pt x="35753" y="14790"/>
                    <a:pt x="35445" y="14146"/>
                    <a:pt x="35072" y="13541"/>
                  </a:cubicBezTo>
                  <a:cubicBezTo>
                    <a:pt x="34885" y="13236"/>
                    <a:pt x="34725" y="13088"/>
                    <a:pt x="34534" y="13088"/>
                  </a:cubicBezTo>
                  <a:cubicBezTo>
                    <a:pt x="34347" y="13088"/>
                    <a:pt x="34129" y="13229"/>
                    <a:pt x="33827" y="13505"/>
                  </a:cubicBezTo>
                  <a:cubicBezTo>
                    <a:pt x="34424" y="14530"/>
                    <a:pt x="35027" y="15564"/>
                    <a:pt x="35702" y="16726"/>
                  </a:cubicBezTo>
                  <a:cubicBezTo>
                    <a:pt x="33948" y="17251"/>
                    <a:pt x="32267" y="17752"/>
                    <a:pt x="30669" y="18230"/>
                  </a:cubicBezTo>
                  <a:cubicBezTo>
                    <a:pt x="29867" y="17395"/>
                    <a:pt x="29150" y="16646"/>
                    <a:pt x="28352" y="15814"/>
                  </a:cubicBezTo>
                  <a:cubicBezTo>
                    <a:pt x="29433" y="15274"/>
                    <a:pt x="30503" y="14731"/>
                    <a:pt x="31578" y="14204"/>
                  </a:cubicBezTo>
                  <a:cubicBezTo>
                    <a:pt x="32049" y="13974"/>
                    <a:pt x="32556" y="13810"/>
                    <a:pt x="33007" y="13546"/>
                  </a:cubicBezTo>
                  <a:cubicBezTo>
                    <a:pt x="33345" y="13347"/>
                    <a:pt x="33618" y="13037"/>
                    <a:pt x="34098" y="12621"/>
                  </a:cubicBezTo>
                  <a:cubicBezTo>
                    <a:pt x="33705" y="12514"/>
                    <a:pt x="33464" y="12378"/>
                    <a:pt x="33283" y="12378"/>
                  </a:cubicBezTo>
                  <a:cubicBezTo>
                    <a:pt x="33254" y="12378"/>
                    <a:pt x="33226" y="12382"/>
                    <a:pt x="33200" y="12389"/>
                  </a:cubicBezTo>
                  <a:cubicBezTo>
                    <a:pt x="32599" y="12565"/>
                    <a:pt x="31984" y="12680"/>
                    <a:pt x="31407" y="12988"/>
                  </a:cubicBezTo>
                  <a:cubicBezTo>
                    <a:pt x="30581" y="13431"/>
                    <a:pt x="29675" y="13724"/>
                    <a:pt x="28807" y="14087"/>
                  </a:cubicBezTo>
                  <a:cubicBezTo>
                    <a:pt x="28151" y="14362"/>
                    <a:pt x="27698" y="14862"/>
                    <a:pt x="27370" y="15475"/>
                  </a:cubicBezTo>
                  <a:cubicBezTo>
                    <a:pt x="27080" y="16013"/>
                    <a:pt x="27121" y="16230"/>
                    <a:pt x="27552" y="16665"/>
                  </a:cubicBezTo>
                  <a:cubicBezTo>
                    <a:pt x="28108" y="17225"/>
                    <a:pt x="28668" y="17782"/>
                    <a:pt x="29266" y="18381"/>
                  </a:cubicBezTo>
                  <a:cubicBezTo>
                    <a:pt x="28506" y="18814"/>
                    <a:pt x="27798" y="19216"/>
                    <a:pt x="27076" y="19628"/>
                  </a:cubicBezTo>
                  <a:cubicBezTo>
                    <a:pt x="26039" y="18020"/>
                    <a:pt x="25023" y="16447"/>
                    <a:pt x="23971" y="14819"/>
                  </a:cubicBezTo>
                  <a:cubicBezTo>
                    <a:pt x="24585" y="14542"/>
                    <a:pt x="25153" y="14288"/>
                    <a:pt x="25715" y="14034"/>
                  </a:cubicBezTo>
                  <a:cubicBezTo>
                    <a:pt x="26021" y="14373"/>
                    <a:pt x="26245" y="14548"/>
                    <a:pt x="26426" y="14548"/>
                  </a:cubicBezTo>
                  <a:cubicBezTo>
                    <a:pt x="26613" y="14548"/>
                    <a:pt x="26755" y="14362"/>
                    <a:pt x="26896" y="13980"/>
                  </a:cubicBezTo>
                  <a:cubicBezTo>
                    <a:pt x="27046" y="13572"/>
                    <a:pt x="27269" y="13351"/>
                    <a:pt x="27612" y="13170"/>
                  </a:cubicBezTo>
                  <a:cubicBezTo>
                    <a:pt x="28651" y="12625"/>
                    <a:pt x="29679" y="12065"/>
                    <a:pt x="30725" y="11538"/>
                  </a:cubicBezTo>
                  <a:cubicBezTo>
                    <a:pt x="30775" y="11513"/>
                    <a:pt x="30837" y="11503"/>
                    <a:pt x="30904" y="11503"/>
                  </a:cubicBezTo>
                  <a:cubicBezTo>
                    <a:pt x="31021" y="11503"/>
                    <a:pt x="31151" y="11535"/>
                    <a:pt x="31250" y="11577"/>
                  </a:cubicBezTo>
                  <a:cubicBezTo>
                    <a:pt x="31529" y="11693"/>
                    <a:pt x="31707" y="11760"/>
                    <a:pt x="31832" y="11760"/>
                  </a:cubicBezTo>
                  <a:cubicBezTo>
                    <a:pt x="32012" y="11760"/>
                    <a:pt x="32085" y="11622"/>
                    <a:pt x="32197" y="11290"/>
                  </a:cubicBezTo>
                  <a:cubicBezTo>
                    <a:pt x="32255" y="11115"/>
                    <a:pt x="32254" y="10918"/>
                    <a:pt x="32269" y="10795"/>
                  </a:cubicBezTo>
                  <a:cubicBezTo>
                    <a:pt x="33704" y="10110"/>
                    <a:pt x="35093" y="9446"/>
                    <a:pt x="36506" y="8771"/>
                  </a:cubicBezTo>
                  <a:cubicBezTo>
                    <a:pt x="36721" y="8866"/>
                    <a:pt x="36957" y="8972"/>
                    <a:pt x="37185" y="9075"/>
                  </a:cubicBezTo>
                  <a:cubicBezTo>
                    <a:pt x="37260" y="9021"/>
                    <a:pt x="37361" y="8985"/>
                    <a:pt x="37373" y="8933"/>
                  </a:cubicBezTo>
                  <a:cubicBezTo>
                    <a:pt x="37576" y="7978"/>
                    <a:pt x="38485" y="7736"/>
                    <a:pt x="39133" y="7282"/>
                  </a:cubicBezTo>
                  <a:cubicBezTo>
                    <a:pt x="39799" y="6817"/>
                    <a:pt x="40607" y="6556"/>
                    <a:pt x="41442" y="6165"/>
                  </a:cubicBezTo>
                  <a:cubicBezTo>
                    <a:pt x="41467" y="6323"/>
                    <a:pt x="41450" y="6491"/>
                    <a:pt x="41520" y="6602"/>
                  </a:cubicBezTo>
                  <a:cubicBezTo>
                    <a:pt x="41681" y="6856"/>
                    <a:pt x="41878" y="6991"/>
                    <a:pt x="42074" y="6991"/>
                  </a:cubicBezTo>
                  <a:cubicBezTo>
                    <a:pt x="42232" y="6991"/>
                    <a:pt x="42389" y="6903"/>
                    <a:pt x="42525" y="6721"/>
                  </a:cubicBezTo>
                  <a:cubicBezTo>
                    <a:pt x="42742" y="6435"/>
                    <a:pt x="42867" y="6062"/>
                    <a:pt x="42968" y="5709"/>
                  </a:cubicBezTo>
                  <a:cubicBezTo>
                    <a:pt x="43058" y="5398"/>
                    <a:pt x="43171" y="5168"/>
                    <a:pt x="43489" y="5024"/>
                  </a:cubicBezTo>
                  <a:cubicBezTo>
                    <a:pt x="44573" y="4532"/>
                    <a:pt x="45646" y="4015"/>
                    <a:pt x="46915" y="3417"/>
                  </a:cubicBezTo>
                  <a:lnTo>
                    <a:pt x="46915" y="3417"/>
                  </a:lnTo>
                  <a:cubicBezTo>
                    <a:pt x="46721" y="3860"/>
                    <a:pt x="46581" y="4112"/>
                    <a:pt x="46505" y="4381"/>
                  </a:cubicBezTo>
                  <a:cubicBezTo>
                    <a:pt x="46436" y="4620"/>
                    <a:pt x="46440" y="4879"/>
                    <a:pt x="46413" y="5139"/>
                  </a:cubicBezTo>
                  <a:cubicBezTo>
                    <a:pt x="46602" y="5228"/>
                    <a:pt x="46772" y="5291"/>
                    <a:pt x="46921" y="5291"/>
                  </a:cubicBezTo>
                  <a:cubicBezTo>
                    <a:pt x="47089" y="5291"/>
                    <a:pt x="47232" y="5212"/>
                    <a:pt x="47350" y="5004"/>
                  </a:cubicBezTo>
                  <a:cubicBezTo>
                    <a:pt x="47588" y="4580"/>
                    <a:pt x="47888" y="4167"/>
                    <a:pt x="48008" y="3710"/>
                  </a:cubicBezTo>
                  <a:cubicBezTo>
                    <a:pt x="48177" y="3066"/>
                    <a:pt x="48431" y="2613"/>
                    <a:pt x="49149" y="2504"/>
                  </a:cubicBezTo>
                  <a:cubicBezTo>
                    <a:pt x="49352" y="2473"/>
                    <a:pt x="49530" y="2272"/>
                    <a:pt x="49799" y="2098"/>
                  </a:cubicBezTo>
                  <a:close/>
                  <a:moveTo>
                    <a:pt x="46019" y="21470"/>
                  </a:moveTo>
                  <a:cubicBezTo>
                    <a:pt x="46674" y="21470"/>
                    <a:pt x="46971" y="21741"/>
                    <a:pt x="47371" y="22512"/>
                  </a:cubicBezTo>
                  <a:cubicBezTo>
                    <a:pt x="47592" y="22938"/>
                    <a:pt x="47795" y="23373"/>
                    <a:pt x="48107" y="24013"/>
                  </a:cubicBezTo>
                  <a:cubicBezTo>
                    <a:pt x="45277" y="23455"/>
                    <a:pt x="42693" y="22946"/>
                    <a:pt x="40109" y="22434"/>
                  </a:cubicBezTo>
                  <a:cubicBezTo>
                    <a:pt x="40193" y="22386"/>
                    <a:pt x="40310" y="22265"/>
                    <a:pt x="40443" y="22245"/>
                  </a:cubicBezTo>
                  <a:cubicBezTo>
                    <a:pt x="42115" y="21991"/>
                    <a:pt x="43790" y="21747"/>
                    <a:pt x="45466" y="21515"/>
                  </a:cubicBezTo>
                  <a:cubicBezTo>
                    <a:pt x="45676" y="21486"/>
                    <a:pt x="45858" y="21470"/>
                    <a:pt x="46019" y="21470"/>
                  </a:cubicBezTo>
                  <a:close/>
                  <a:moveTo>
                    <a:pt x="62932" y="20344"/>
                  </a:moveTo>
                  <a:lnTo>
                    <a:pt x="62961" y="20453"/>
                  </a:lnTo>
                  <a:cubicBezTo>
                    <a:pt x="58867" y="22370"/>
                    <a:pt x="54774" y="24288"/>
                    <a:pt x="50648" y="26219"/>
                  </a:cubicBezTo>
                  <a:cubicBezTo>
                    <a:pt x="50209" y="26020"/>
                    <a:pt x="50227" y="25676"/>
                    <a:pt x="50527" y="25346"/>
                  </a:cubicBezTo>
                  <a:cubicBezTo>
                    <a:pt x="50750" y="25100"/>
                    <a:pt x="51035" y="24895"/>
                    <a:pt x="51325" y="24730"/>
                  </a:cubicBezTo>
                  <a:cubicBezTo>
                    <a:pt x="53058" y="23744"/>
                    <a:pt x="54885" y="22967"/>
                    <a:pt x="56782" y="22358"/>
                  </a:cubicBezTo>
                  <a:cubicBezTo>
                    <a:pt x="58672" y="21749"/>
                    <a:pt x="60596" y="21242"/>
                    <a:pt x="62421" y="20442"/>
                  </a:cubicBezTo>
                  <a:cubicBezTo>
                    <a:pt x="62575" y="20373"/>
                    <a:pt x="62762" y="20375"/>
                    <a:pt x="62932" y="20344"/>
                  </a:cubicBezTo>
                  <a:close/>
                  <a:moveTo>
                    <a:pt x="62770" y="21794"/>
                  </a:moveTo>
                  <a:cubicBezTo>
                    <a:pt x="62850" y="22003"/>
                    <a:pt x="62938" y="22231"/>
                    <a:pt x="63024" y="22450"/>
                  </a:cubicBezTo>
                  <a:cubicBezTo>
                    <a:pt x="59011" y="24388"/>
                    <a:pt x="55168" y="26511"/>
                    <a:pt x="51306" y="28762"/>
                  </a:cubicBezTo>
                  <a:cubicBezTo>
                    <a:pt x="50882" y="28522"/>
                    <a:pt x="50523" y="28319"/>
                    <a:pt x="50018" y="28034"/>
                  </a:cubicBezTo>
                  <a:cubicBezTo>
                    <a:pt x="50502" y="27716"/>
                    <a:pt x="50861" y="27401"/>
                    <a:pt x="51281" y="27216"/>
                  </a:cubicBezTo>
                  <a:cubicBezTo>
                    <a:pt x="54136" y="25951"/>
                    <a:pt x="57028" y="24772"/>
                    <a:pt x="59737" y="23194"/>
                  </a:cubicBezTo>
                  <a:cubicBezTo>
                    <a:pt x="60678" y="22645"/>
                    <a:pt x="61720" y="22272"/>
                    <a:pt x="62770" y="21794"/>
                  </a:cubicBezTo>
                  <a:close/>
                  <a:moveTo>
                    <a:pt x="39494" y="16941"/>
                  </a:moveTo>
                  <a:cubicBezTo>
                    <a:pt x="39649" y="16941"/>
                    <a:pt x="39811" y="16978"/>
                    <a:pt x="39984" y="17083"/>
                  </a:cubicBezTo>
                  <a:cubicBezTo>
                    <a:pt x="39840" y="17803"/>
                    <a:pt x="39547" y="18353"/>
                    <a:pt x="38878" y="18791"/>
                  </a:cubicBezTo>
                  <a:cubicBezTo>
                    <a:pt x="37800" y="19493"/>
                    <a:pt x="36524" y="19579"/>
                    <a:pt x="35398" y="20104"/>
                  </a:cubicBezTo>
                  <a:cubicBezTo>
                    <a:pt x="34512" y="20516"/>
                    <a:pt x="33588" y="20846"/>
                    <a:pt x="32702" y="21259"/>
                  </a:cubicBezTo>
                  <a:cubicBezTo>
                    <a:pt x="32371" y="21414"/>
                    <a:pt x="32062" y="21663"/>
                    <a:pt x="31809" y="21933"/>
                  </a:cubicBezTo>
                  <a:cubicBezTo>
                    <a:pt x="31498" y="22259"/>
                    <a:pt x="31695" y="22807"/>
                    <a:pt x="32140" y="22870"/>
                  </a:cubicBezTo>
                  <a:cubicBezTo>
                    <a:pt x="33799" y="23102"/>
                    <a:pt x="35462" y="23305"/>
                    <a:pt x="37125" y="23521"/>
                  </a:cubicBezTo>
                  <a:cubicBezTo>
                    <a:pt x="38360" y="23681"/>
                    <a:pt x="39604" y="23801"/>
                    <a:pt x="40829" y="24015"/>
                  </a:cubicBezTo>
                  <a:cubicBezTo>
                    <a:pt x="43267" y="24441"/>
                    <a:pt x="45695" y="24921"/>
                    <a:pt x="48142" y="25381"/>
                  </a:cubicBezTo>
                  <a:cubicBezTo>
                    <a:pt x="47902" y="26416"/>
                    <a:pt x="49108" y="26059"/>
                    <a:pt x="49309" y="26724"/>
                  </a:cubicBezTo>
                  <a:cubicBezTo>
                    <a:pt x="49179" y="26796"/>
                    <a:pt x="49055" y="26927"/>
                    <a:pt x="48931" y="26927"/>
                  </a:cubicBezTo>
                  <a:cubicBezTo>
                    <a:pt x="48931" y="26927"/>
                    <a:pt x="48930" y="26927"/>
                    <a:pt x="48929" y="26927"/>
                  </a:cubicBezTo>
                  <a:cubicBezTo>
                    <a:pt x="47832" y="26910"/>
                    <a:pt x="46729" y="26921"/>
                    <a:pt x="45638" y="26824"/>
                  </a:cubicBezTo>
                  <a:cubicBezTo>
                    <a:pt x="44100" y="26685"/>
                    <a:pt x="42568" y="26463"/>
                    <a:pt x="41036" y="26267"/>
                  </a:cubicBezTo>
                  <a:cubicBezTo>
                    <a:pt x="40103" y="26148"/>
                    <a:pt x="39172" y="26022"/>
                    <a:pt x="38243" y="25883"/>
                  </a:cubicBezTo>
                  <a:cubicBezTo>
                    <a:pt x="38107" y="25862"/>
                    <a:pt x="38009" y="25847"/>
                    <a:pt x="37920" y="25847"/>
                  </a:cubicBezTo>
                  <a:cubicBezTo>
                    <a:pt x="37706" y="25847"/>
                    <a:pt x="37539" y="25937"/>
                    <a:pt x="36986" y="26269"/>
                  </a:cubicBezTo>
                  <a:cubicBezTo>
                    <a:pt x="37262" y="26459"/>
                    <a:pt x="37466" y="26693"/>
                    <a:pt x="37716" y="26757"/>
                  </a:cubicBezTo>
                  <a:cubicBezTo>
                    <a:pt x="38661" y="27001"/>
                    <a:pt x="39613" y="27298"/>
                    <a:pt x="40577" y="27380"/>
                  </a:cubicBezTo>
                  <a:cubicBezTo>
                    <a:pt x="42385" y="27532"/>
                    <a:pt x="44135" y="27979"/>
                    <a:pt x="45923" y="28217"/>
                  </a:cubicBezTo>
                  <a:cubicBezTo>
                    <a:pt x="46630" y="28311"/>
                    <a:pt x="47397" y="28250"/>
                    <a:pt x="48033" y="28512"/>
                  </a:cubicBezTo>
                  <a:cubicBezTo>
                    <a:pt x="48669" y="28773"/>
                    <a:pt x="49196" y="29328"/>
                    <a:pt x="49735" y="29794"/>
                  </a:cubicBezTo>
                  <a:cubicBezTo>
                    <a:pt x="50147" y="30153"/>
                    <a:pt x="50683" y="30448"/>
                    <a:pt x="50720" y="31133"/>
                  </a:cubicBezTo>
                  <a:cubicBezTo>
                    <a:pt x="50403" y="31252"/>
                    <a:pt x="50089" y="31293"/>
                    <a:pt x="49777" y="31293"/>
                  </a:cubicBezTo>
                  <a:cubicBezTo>
                    <a:pt x="49213" y="31293"/>
                    <a:pt x="48657" y="31158"/>
                    <a:pt x="48105" y="31106"/>
                  </a:cubicBezTo>
                  <a:cubicBezTo>
                    <a:pt x="45666" y="30871"/>
                    <a:pt x="43286" y="30270"/>
                    <a:pt x="40878" y="29841"/>
                  </a:cubicBezTo>
                  <a:cubicBezTo>
                    <a:pt x="39955" y="29677"/>
                    <a:pt x="39040" y="29464"/>
                    <a:pt x="38111" y="29353"/>
                  </a:cubicBezTo>
                  <a:cubicBezTo>
                    <a:pt x="38018" y="29342"/>
                    <a:pt x="37871" y="29306"/>
                    <a:pt x="37734" y="29306"/>
                  </a:cubicBezTo>
                  <a:cubicBezTo>
                    <a:pt x="37562" y="29306"/>
                    <a:pt x="37404" y="29362"/>
                    <a:pt x="37381" y="29589"/>
                  </a:cubicBezTo>
                  <a:cubicBezTo>
                    <a:pt x="37357" y="29816"/>
                    <a:pt x="37576" y="30196"/>
                    <a:pt x="37785" y="30294"/>
                  </a:cubicBezTo>
                  <a:cubicBezTo>
                    <a:pt x="38325" y="30542"/>
                    <a:pt x="38913" y="30711"/>
                    <a:pt x="39496" y="30844"/>
                  </a:cubicBezTo>
                  <a:cubicBezTo>
                    <a:pt x="41399" y="31279"/>
                    <a:pt x="43310" y="31681"/>
                    <a:pt x="45215" y="32103"/>
                  </a:cubicBezTo>
                  <a:cubicBezTo>
                    <a:pt x="45829" y="32238"/>
                    <a:pt x="46440" y="32394"/>
                    <a:pt x="47077" y="32546"/>
                  </a:cubicBezTo>
                  <a:cubicBezTo>
                    <a:pt x="46516" y="33458"/>
                    <a:pt x="46286" y="33746"/>
                    <a:pt x="45706" y="33746"/>
                  </a:cubicBezTo>
                  <a:cubicBezTo>
                    <a:pt x="45478" y="33746"/>
                    <a:pt x="45197" y="33701"/>
                    <a:pt x="44820" y="33633"/>
                  </a:cubicBezTo>
                  <a:cubicBezTo>
                    <a:pt x="43052" y="33313"/>
                    <a:pt x="41288" y="32973"/>
                    <a:pt x="39514" y="32696"/>
                  </a:cubicBezTo>
                  <a:cubicBezTo>
                    <a:pt x="38581" y="32552"/>
                    <a:pt x="37630" y="32526"/>
                    <a:pt x="36690" y="32437"/>
                  </a:cubicBezTo>
                  <a:cubicBezTo>
                    <a:pt x="36171" y="32386"/>
                    <a:pt x="35653" y="32314"/>
                    <a:pt x="35134" y="32253"/>
                  </a:cubicBezTo>
                  <a:lnTo>
                    <a:pt x="35134" y="32253"/>
                  </a:lnTo>
                  <a:cubicBezTo>
                    <a:pt x="34767" y="33012"/>
                    <a:pt x="34812" y="33180"/>
                    <a:pt x="35503" y="33366"/>
                  </a:cubicBezTo>
                  <a:cubicBezTo>
                    <a:pt x="36122" y="33532"/>
                    <a:pt x="36744" y="33678"/>
                    <a:pt x="37375" y="33787"/>
                  </a:cubicBezTo>
                  <a:cubicBezTo>
                    <a:pt x="38860" y="34045"/>
                    <a:pt x="40353" y="34260"/>
                    <a:pt x="41836" y="34529"/>
                  </a:cubicBezTo>
                  <a:cubicBezTo>
                    <a:pt x="42348" y="34621"/>
                    <a:pt x="42838" y="34824"/>
                    <a:pt x="43327" y="34972"/>
                  </a:cubicBezTo>
                  <a:cubicBezTo>
                    <a:pt x="43220" y="35526"/>
                    <a:pt x="42968" y="35795"/>
                    <a:pt x="42449" y="35915"/>
                  </a:cubicBezTo>
                  <a:cubicBezTo>
                    <a:pt x="41552" y="36118"/>
                    <a:pt x="40661" y="36276"/>
                    <a:pt x="39758" y="36276"/>
                  </a:cubicBezTo>
                  <a:cubicBezTo>
                    <a:pt x="39295" y="36276"/>
                    <a:pt x="38828" y="36235"/>
                    <a:pt x="38356" y="36137"/>
                  </a:cubicBezTo>
                  <a:cubicBezTo>
                    <a:pt x="37326" y="35922"/>
                    <a:pt x="36270" y="35836"/>
                    <a:pt x="35240" y="35626"/>
                  </a:cubicBezTo>
                  <a:cubicBezTo>
                    <a:pt x="33192" y="35204"/>
                    <a:pt x="31153" y="34755"/>
                    <a:pt x="29063" y="34587"/>
                  </a:cubicBezTo>
                  <a:cubicBezTo>
                    <a:pt x="28655" y="34554"/>
                    <a:pt x="28255" y="34400"/>
                    <a:pt x="27854" y="34291"/>
                  </a:cubicBezTo>
                  <a:cubicBezTo>
                    <a:pt x="26055" y="33797"/>
                    <a:pt x="24185" y="33813"/>
                    <a:pt x="22286" y="33522"/>
                  </a:cubicBezTo>
                  <a:cubicBezTo>
                    <a:pt x="22197" y="33018"/>
                    <a:pt x="22167" y="32489"/>
                    <a:pt x="22105" y="31957"/>
                  </a:cubicBezTo>
                  <a:cubicBezTo>
                    <a:pt x="21915" y="30325"/>
                    <a:pt x="21584" y="28711"/>
                    <a:pt x="21308" y="27091"/>
                  </a:cubicBezTo>
                  <a:cubicBezTo>
                    <a:pt x="21283" y="26941"/>
                    <a:pt x="21269" y="26790"/>
                    <a:pt x="21246" y="26640"/>
                  </a:cubicBezTo>
                  <a:cubicBezTo>
                    <a:pt x="21070" y="25430"/>
                    <a:pt x="21170" y="25243"/>
                    <a:pt x="22234" y="24739"/>
                  </a:cubicBezTo>
                  <a:cubicBezTo>
                    <a:pt x="22401" y="24661"/>
                    <a:pt x="22569" y="24573"/>
                    <a:pt x="22723" y="24468"/>
                  </a:cubicBezTo>
                  <a:cubicBezTo>
                    <a:pt x="24861" y="22973"/>
                    <a:pt x="26996" y="21472"/>
                    <a:pt x="29135" y="19981"/>
                  </a:cubicBezTo>
                  <a:cubicBezTo>
                    <a:pt x="29318" y="19852"/>
                    <a:pt x="29529" y="19749"/>
                    <a:pt x="29744" y="19683"/>
                  </a:cubicBezTo>
                  <a:cubicBezTo>
                    <a:pt x="31003" y="19294"/>
                    <a:pt x="32261" y="18902"/>
                    <a:pt x="33528" y="18545"/>
                  </a:cubicBezTo>
                  <a:cubicBezTo>
                    <a:pt x="35267" y="18055"/>
                    <a:pt x="37016" y="17608"/>
                    <a:pt x="38753" y="17112"/>
                  </a:cubicBezTo>
                  <a:cubicBezTo>
                    <a:pt x="39002" y="17041"/>
                    <a:pt x="39240" y="16941"/>
                    <a:pt x="39494" y="16941"/>
                  </a:cubicBezTo>
                  <a:close/>
                  <a:moveTo>
                    <a:pt x="19999" y="25676"/>
                  </a:moveTo>
                  <a:cubicBezTo>
                    <a:pt x="20217" y="29609"/>
                    <a:pt x="20707" y="33545"/>
                    <a:pt x="20985" y="37435"/>
                  </a:cubicBezTo>
                  <a:cubicBezTo>
                    <a:pt x="20403" y="37550"/>
                    <a:pt x="20030" y="37558"/>
                    <a:pt x="19718" y="37698"/>
                  </a:cubicBezTo>
                  <a:cubicBezTo>
                    <a:pt x="18451" y="38268"/>
                    <a:pt x="17204" y="38879"/>
                    <a:pt x="15887" y="39506"/>
                  </a:cubicBezTo>
                  <a:cubicBezTo>
                    <a:pt x="15781" y="39248"/>
                    <a:pt x="15625" y="39022"/>
                    <a:pt x="15600" y="38782"/>
                  </a:cubicBezTo>
                  <a:cubicBezTo>
                    <a:pt x="15487" y="37733"/>
                    <a:pt x="15426" y="36680"/>
                    <a:pt x="15319" y="35632"/>
                  </a:cubicBezTo>
                  <a:cubicBezTo>
                    <a:pt x="15198" y="34445"/>
                    <a:pt x="15046" y="33260"/>
                    <a:pt x="14911" y="32074"/>
                  </a:cubicBezTo>
                  <a:cubicBezTo>
                    <a:pt x="14889" y="31886"/>
                    <a:pt x="14882" y="31695"/>
                    <a:pt x="14884" y="31506"/>
                  </a:cubicBezTo>
                  <a:cubicBezTo>
                    <a:pt x="14895" y="30255"/>
                    <a:pt x="14850" y="29015"/>
                    <a:pt x="14460" y="27805"/>
                  </a:cubicBezTo>
                  <a:cubicBezTo>
                    <a:pt x="14372" y="27536"/>
                    <a:pt x="14446" y="27212"/>
                    <a:pt x="14446" y="26869"/>
                  </a:cubicBezTo>
                  <a:cubicBezTo>
                    <a:pt x="16265" y="26478"/>
                    <a:pt x="18086" y="26086"/>
                    <a:pt x="19999" y="25676"/>
                  </a:cubicBezTo>
                  <a:close/>
                  <a:moveTo>
                    <a:pt x="44707" y="1"/>
                  </a:moveTo>
                  <a:cubicBezTo>
                    <a:pt x="43498" y="1"/>
                    <a:pt x="42228" y="630"/>
                    <a:pt x="41665" y="1641"/>
                  </a:cubicBezTo>
                  <a:cubicBezTo>
                    <a:pt x="41471" y="1989"/>
                    <a:pt x="41356" y="2379"/>
                    <a:pt x="41208" y="2738"/>
                  </a:cubicBezTo>
                  <a:cubicBezTo>
                    <a:pt x="40788" y="2665"/>
                    <a:pt x="40396" y="2621"/>
                    <a:pt x="40027" y="2621"/>
                  </a:cubicBezTo>
                  <a:cubicBezTo>
                    <a:pt x="38529" y="2621"/>
                    <a:pt x="37417" y="3342"/>
                    <a:pt x="36422" y="5701"/>
                  </a:cubicBezTo>
                  <a:cubicBezTo>
                    <a:pt x="35944" y="5482"/>
                    <a:pt x="35484" y="5139"/>
                    <a:pt x="34984" y="5068"/>
                  </a:cubicBezTo>
                  <a:cubicBezTo>
                    <a:pt x="34721" y="5031"/>
                    <a:pt x="34461" y="5013"/>
                    <a:pt x="34205" y="5013"/>
                  </a:cubicBezTo>
                  <a:cubicBezTo>
                    <a:pt x="32388" y="5013"/>
                    <a:pt x="30789" y="5934"/>
                    <a:pt x="29830" y="7465"/>
                  </a:cubicBezTo>
                  <a:cubicBezTo>
                    <a:pt x="29504" y="7986"/>
                    <a:pt x="29205" y="8187"/>
                    <a:pt x="28618" y="8228"/>
                  </a:cubicBezTo>
                  <a:cubicBezTo>
                    <a:pt x="26681" y="8363"/>
                    <a:pt x="25321" y="9360"/>
                    <a:pt x="24459" y="11175"/>
                  </a:cubicBezTo>
                  <a:cubicBezTo>
                    <a:pt x="24263" y="11189"/>
                    <a:pt x="23998" y="11179"/>
                    <a:pt x="23742" y="11228"/>
                  </a:cubicBezTo>
                  <a:cubicBezTo>
                    <a:pt x="22589" y="11454"/>
                    <a:pt x="21314" y="12500"/>
                    <a:pt x="21269" y="13767"/>
                  </a:cubicBezTo>
                  <a:cubicBezTo>
                    <a:pt x="21237" y="14704"/>
                    <a:pt x="21751" y="15262"/>
                    <a:pt x="22608" y="15262"/>
                  </a:cubicBezTo>
                  <a:cubicBezTo>
                    <a:pt x="22665" y="15262"/>
                    <a:pt x="22724" y="15259"/>
                    <a:pt x="22784" y="15254"/>
                  </a:cubicBezTo>
                  <a:cubicBezTo>
                    <a:pt x="23877" y="16985"/>
                    <a:pt x="24954" y="18695"/>
                    <a:pt x="26004" y="20360"/>
                  </a:cubicBezTo>
                  <a:cubicBezTo>
                    <a:pt x="24886" y="21207"/>
                    <a:pt x="23832" y="22065"/>
                    <a:pt x="22716" y="22829"/>
                  </a:cubicBezTo>
                  <a:cubicBezTo>
                    <a:pt x="21826" y="23436"/>
                    <a:pt x="21027" y="24165"/>
                    <a:pt x="19835" y="24312"/>
                  </a:cubicBezTo>
                  <a:cubicBezTo>
                    <a:pt x="17821" y="24558"/>
                    <a:pt x="15830" y="24983"/>
                    <a:pt x="13834" y="25352"/>
                  </a:cubicBezTo>
                  <a:cubicBezTo>
                    <a:pt x="12903" y="25524"/>
                    <a:pt x="11985" y="25772"/>
                    <a:pt x="11054" y="25930"/>
                  </a:cubicBezTo>
                  <a:cubicBezTo>
                    <a:pt x="9370" y="26217"/>
                    <a:pt x="7676" y="26451"/>
                    <a:pt x="5992" y="26728"/>
                  </a:cubicBezTo>
                  <a:cubicBezTo>
                    <a:pt x="4627" y="26951"/>
                    <a:pt x="3261" y="27171"/>
                    <a:pt x="1911" y="27458"/>
                  </a:cubicBezTo>
                  <a:cubicBezTo>
                    <a:pt x="1257" y="27597"/>
                    <a:pt x="636" y="27887"/>
                    <a:pt x="0" y="28110"/>
                  </a:cubicBezTo>
                  <a:lnTo>
                    <a:pt x="0" y="29250"/>
                  </a:lnTo>
                  <a:cubicBezTo>
                    <a:pt x="505" y="29136"/>
                    <a:pt x="1005" y="28998"/>
                    <a:pt x="1513" y="28910"/>
                  </a:cubicBezTo>
                  <a:cubicBezTo>
                    <a:pt x="2812" y="28689"/>
                    <a:pt x="4116" y="28485"/>
                    <a:pt x="5420" y="28285"/>
                  </a:cubicBezTo>
                  <a:cubicBezTo>
                    <a:pt x="6351" y="28143"/>
                    <a:pt x="7286" y="28028"/>
                    <a:pt x="8217" y="27889"/>
                  </a:cubicBezTo>
                  <a:cubicBezTo>
                    <a:pt x="9548" y="27690"/>
                    <a:pt x="10877" y="27479"/>
                    <a:pt x="12208" y="27282"/>
                  </a:cubicBezTo>
                  <a:cubicBezTo>
                    <a:pt x="12501" y="27237"/>
                    <a:pt x="12799" y="27226"/>
                    <a:pt x="13229" y="27189"/>
                  </a:cubicBezTo>
                  <a:lnTo>
                    <a:pt x="13229" y="27189"/>
                  </a:lnTo>
                  <a:cubicBezTo>
                    <a:pt x="13229" y="27727"/>
                    <a:pt x="13174" y="28215"/>
                    <a:pt x="13238" y="28688"/>
                  </a:cubicBezTo>
                  <a:cubicBezTo>
                    <a:pt x="13494" y="30514"/>
                    <a:pt x="13369" y="32357"/>
                    <a:pt x="13480" y="34187"/>
                  </a:cubicBezTo>
                  <a:cubicBezTo>
                    <a:pt x="13578" y="35754"/>
                    <a:pt x="13763" y="37320"/>
                    <a:pt x="13945" y="38881"/>
                  </a:cubicBezTo>
                  <a:cubicBezTo>
                    <a:pt x="13986" y="39236"/>
                    <a:pt x="14179" y="39574"/>
                    <a:pt x="14335" y="40011"/>
                  </a:cubicBezTo>
                  <a:cubicBezTo>
                    <a:pt x="13351" y="40370"/>
                    <a:pt x="12372" y="40737"/>
                    <a:pt x="11386" y="41083"/>
                  </a:cubicBezTo>
                  <a:cubicBezTo>
                    <a:pt x="8494" y="42099"/>
                    <a:pt x="5597" y="43095"/>
                    <a:pt x="2711" y="44125"/>
                  </a:cubicBezTo>
                  <a:cubicBezTo>
                    <a:pt x="1792" y="44451"/>
                    <a:pt x="904" y="44859"/>
                    <a:pt x="0" y="45228"/>
                  </a:cubicBezTo>
                  <a:lnTo>
                    <a:pt x="0" y="46141"/>
                  </a:lnTo>
                  <a:cubicBezTo>
                    <a:pt x="330" y="46073"/>
                    <a:pt x="666" y="46022"/>
                    <a:pt x="990" y="45934"/>
                  </a:cubicBezTo>
                  <a:cubicBezTo>
                    <a:pt x="1825" y="45710"/>
                    <a:pt x="2660" y="45480"/>
                    <a:pt x="3490" y="45232"/>
                  </a:cubicBezTo>
                  <a:cubicBezTo>
                    <a:pt x="5254" y="44701"/>
                    <a:pt x="7022" y="44180"/>
                    <a:pt x="8775" y="43612"/>
                  </a:cubicBezTo>
                  <a:cubicBezTo>
                    <a:pt x="10281" y="43122"/>
                    <a:pt x="11775" y="42589"/>
                    <a:pt x="13262" y="42039"/>
                  </a:cubicBezTo>
                  <a:cubicBezTo>
                    <a:pt x="14421" y="41611"/>
                    <a:pt x="15574" y="41157"/>
                    <a:pt x="16704" y="40657"/>
                  </a:cubicBezTo>
                  <a:cubicBezTo>
                    <a:pt x="17391" y="40355"/>
                    <a:pt x="17995" y="39763"/>
                    <a:pt x="18699" y="39629"/>
                  </a:cubicBezTo>
                  <a:cubicBezTo>
                    <a:pt x="19466" y="39482"/>
                    <a:pt x="19841" y="38719"/>
                    <a:pt x="20668" y="38694"/>
                  </a:cubicBezTo>
                  <a:cubicBezTo>
                    <a:pt x="20774" y="38776"/>
                    <a:pt x="20906" y="38920"/>
                    <a:pt x="21070" y="38996"/>
                  </a:cubicBezTo>
                  <a:cubicBezTo>
                    <a:pt x="21186" y="39050"/>
                    <a:pt x="21332" y="39075"/>
                    <a:pt x="21483" y="39075"/>
                  </a:cubicBezTo>
                  <a:cubicBezTo>
                    <a:pt x="21837" y="39075"/>
                    <a:pt x="22215" y="38936"/>
                    <a:pt x="22278" y="38707"/>
                  </a:cubicBezTo>
                  <a:cubicBezTo>
                    <a:pt x="22522" y="37815"/>
                    <a:pt x="22823" y="36924"/>
                    <a:pt x="22597" y="35961"/>
                  </a:cubicBezTo>
                  <a:cubicBezTo>
                    <a:pt x="22491" y="35511"/>
                    <a:pt x="22480" y="35034"/>
                    <a:pt x="22419" y="34511"/>
                  </a:cubicBezTo>
                  <a:lnTo>
                    <a:pt x="22419" y="34511"/>
                  </a:lnTo>
                  <a:cubicBezTo>
                    <a:pt x="24334" y="34911"/>
                    <a:pt x="26135" y="35276"/>
                    <a:pt x="27931" y="35665"/>
                  </a:cubicBezTo>
                  <a:cubicBezTo>
                    <a:pt x="30245" y="36168"/>
                    <a:pt x="32548" y="36726"/>
                    <a:pt x="34869" y="37195"/>
                  </a:cubicBezTo>
                  <a:cubicBezTo>
                    <a:pt x="36400" y="37505"/>
                    <a:pt x="37911" y="37987"/>
                    <a:pt x="39490" y="37987"/>
                  </a:cubicBezTo>
                  <a:cubicBezTo>
                    <a:pt x="39769" y="37987"/>
                    <a:pt x="40050" y="37972"/>
                    <a:pt x="40334" y="37938"/>
                  </a:cubicBezTo>
                  <a:cubicBezTo>
                    <a:pt x="40438" y="37926"/>
                    <a:pt x="40543" y="37922"/>
                    <a:pt x="40649" y="37922"/>
                  </a:cubicBezTo>
                  <a:cubicBezTo>
                    <a:pt x="40890" y="37922"/>
                    <a:pt x="41133" y="37944"/>
                    <a:pt x="41372" y="37944"/>
                  </a:cubicBezTo>
                  <a:cubicBezTo>
                    <a:pt x="41506" y="37944"/>
                    <a:pt x="41639" y="37937"/>
                    <a:pt x="41770" y="37915"/>
                  </a:cubicBezTo>
                  <a:cubicBezTo>
                    <a:pt x="42385" y="37812"/>
                    <a:pt x="42990" y="37724"/>
                    <a:pt x="43540" y="37296"/>
                  </a:cubicBezTo>
                  <a:cubicBezTo>
                    <a:pt x="44256" y="36740"/>
                    <a:pt x="44651" y="36020"/>
                    <a:pt x="44947" y="35241"/>
                  </a:cubicBezTo>
                  <a:cubicBezTo>
                    <a:pt x="45060" y="35241"/>
                    <a:pt x="45149" y="35237"/>
                    <a:pt x="45230" y="35237"/>
                  </a:cubicBezTo>
                  <a:cubicBezTo>
                    <a:pt x="45270" y="35237"/>
                    <a:pt x="45308" y="35238"/>
                    <a:pt x="45345" y="35241"/>
                  </a:cubicBezTo>
                  <a:cubicBezTo>
                    <a:pt x="45521" y="35257"/>
                    <a:pt x="45693" y="35266"/>
                    <a:pt x="45860" y="35266"/>
                  </a:cubicBezTo>
                  <a:cubicBezTo>
                    <a:pt x="46927" y="35266"/>
                    <a:pt x="47809" y="34903"/>
                    <a:pt x="48287" y="33742"/>
                  </a:cubicBezTo>
                  <a:cubicBezTo>
                    <a:pt x="48372" y="33533"/>
                    <a:pt x="48472" y="33331"/>
                    <a:pt x="48556" y="33122"/>
                  </a:cubicBezTo>
                  <a:cubicBezTo>
                    <a:pt x="48679" y="32814"/>
                    <a:pt x="48868" y="32729"/>
                    <a:pt x="49204" y="32729"/>
                  </a:cubicBezTo>
                  <a:cubicBezTo>
                    <a:pt x="49219" y="32729"/>
                    <a:pt x="49235" y="32729"/>
                    <a:pt x="49251" y="32729"/>
                  </a:cubicBezTo>
                  <a:cubicBezTo>
                    <a:pt x="49398" y="32733"/>
                    <a:pt x="49545" y="32734"/>
                    <a:pt x="49693" y="32734"/>
                  </a:cubicBezTo>
                  <a:cubicBezTo>
                    <a:pt x="50096" y="32734"/>
                    <a:pt x="50502" y="32721"/>
                    <a:pt x="50904" y="32688"/>
                  </a:cubicBezTo>
                  <a:cubicBezTo>
                    <a:pt x="52020" y="32595"/>
                    <a:pt x="52580" y="31746"/>
                    <a:pt x="52237" y="30684"/>
                  </a:cubicBezTo>
                  <a:cubicBezTo>
                    <a:pt x="52159" y="30444"/>
                    <a:pt x="52038" y="30218"/>
                    <a:pt x="51930" y="29966"/>
                  </a:cubicBezTo>
                  <a:cubicBezTo>
                    <a:pt x="52135" y="29806"/>
                    <a:pt x="52270" y="29671"/>
                    <a:pt x="52430" y="29579"/>
                  </a:cubicBezTo>
                  <a:cubicBezTo>
                    <a:pt x="55840" y="27636"/>
                    <a:pt x="59251" y="25694"/>
                    <a:pt x="62667" y="23761"/>
                  </a:cubicBezTo>
                  <a:cubicBezTo>
                    <a:pt x="62860" y="23650"/>
                    <a:pt x="63088" y="23566"/>
                    <a:pt x="63307" y="23541"/>
                  </a:cubicBezTo>
                  <a:cubicBezTo>
                    <a:pt x="63754" y="23490"/>
                    <a:pt x="63998" y="23270"/>
                    <a:pt x="64052" y="22829"/>
                  </a:cubicBezTo>
                  <a:cubicBezTo>
                    <a:pt x="64099" y="22460"/>
                    <a:pt x="64160" y="22093"/>
                    <a:pt x="64197" y="21724"/>
                  </a:cubicBezTo>
                  <a:cubicBezTo>
                    <a:pt x="64279" y="20906"/>
                    <a:pt x="64074" y="20042"/>
                    <a:pt x="64626" y="19271"/>
                  </a:cubicBezTo>
                  <a:cubicBezTo>
                    <a:pt x="64788" y="19323"/>
                    <a:pt x="64946" y="19361"/>
                    <a:pt x="65091" y="19361"/>
                  </a:cubicBezTo>
                  <a:cubicBezTo>
                    <a:pt x="65389" y="19361"/>
                    <a:pt x="65633" y="19201"/>
                    <a:pt x="65737" y="18675"/>
                  </a:cubicBezTo>
                  <a:cubicBezTo>
                    <a:pt x="65522" y="18369"/>
                    <a:pt x="65319" y="17942"/>
                    <a:pt x="64997" y="17645"/>
                  </a:cubicBezTo>
                  <a:cubicBezTo>
                    <a:pt x="63949" y="16687"/>
                    <a:pt x="62834" y="15797"/>
                    <a:pt x="61784" y="14840"/>
                  </a:cubicBezTo>
                  <a:cubicBezTo>
                    <a:pt x="60758" y="13904"/>
                    <a:pt x="59753" y="12939"/>
                    <a:pt x="58783" y="11942"/>
                  </a:cubicBezTo>
                  <a:cubicBezTo>
                    <a:pt x="58238" y="11382"/>
                    <a:pt x="57813" y="10707"/>
                    <a:pt x="57286" y="10125"/>
                  </a:cubicBezTo>
                  <a:cubicBezTo>
                    <a:pt x="55047" y="7652"/>
                    <a:pt x="53207" y="4877"/>
                    <a:pt x="51263" y="2184"/>
                  </a:cubicBezTo>
                  <a:cubicBezTo>
                    <a:pt x="50863" y="1630"/>
                    <a:pt x="50459" y="1229"/>
                    <a:pt x="49895" y="1046"/>
                  </a:cubicBezTo>
                  <a:cubicBezTo>
                    <a:pt x="49186" y="1302"/>
                    <a:pt x="48525" y="1538"/>
                    <a:pt x="47908" y="1760"/>
                  </a:cubicBezTo>
                  <a:cubicBezTo>
                    <a:pt x="47287" y="1060"/>
                    <a:pt x="46632" y="511"/>
                    <a:pt x="45798" y="193"/>
                  </a:cubicBezTo>
                  <a:cubicBezTo>
                    <a:pt x="45456" y="62"/>
                    <a:pt x="45084" y="1"/>
                    <a:pt x="44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flipH="1">
              <a:off x="8563199" y="3572032"/>
              <a:ext cx="42971" cy="27684"/>
            </a:xfrm>
            <a:custGeom>
              <a:avLst/>
              <a:gdLst/>
              <a:ahLst/>
              <a:cxnLst/>
              <a:rect l="l" t="t" r="r" b="b"/>
              <a:pathLst>
                <a:path w="1681" h="1083" extrusionOk="0">
                  <a:moveTo>
                    <a:pt x="1681" y="1"/>
                  </a:moveTo>
                  <a:lnTo>
                    <a:pt x="1681" y="1"/>
                  </a:lnTo>
                  <a:cubicBezTo>
                    <a:pt x="486" y="188"/>
                    <a:pt x="353" y="274"/>
                    <a:pt x="0" y="1082"/>
                  </a:cubicBezTo>
                  <a:cubicBezTo>
                    <a:pt x="560" y="721"/>
                    <a:pt x="1074" y="39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8"/>
            <p:cNvSpPr/>
            <p:nvPr/>
          </p:nvSpPr>
          <p:spPr>
            <a:xfrm flipH="1">
              <a:off x="7871530" y="3461424"/>
              <a:ext cx="299797" cy="325027"/>
            </a:xfrm>
            <a:custGeom>
              <a:avLst/>
              <a:gdLst/>
              <a:ahLst/>
              <a:cxnLst/>
              <a:rect l="l" t="t" r="r" b="b"/>
              <a:pathLst>
                <a:path w="11728" h="12715" extrusionOk="0">
                  <a:moveTo>
                    <a:pt x="383" y="1"/>
                  </a:moveTo>
                  <a:lnTo>
                    <a:pt x="383" y="1"/>
                  </a:lnTo>
                  <a:cubicBezTo>
                    <a:pt x="0" y="428"/>
                    <a:pt x="137" y="776"/>
                    <a:pt x="410" y="1131"/>
                  </a:cubicBezTo>
                  <a:cubicBezTo>
                    <a:pt x="1259" y="2230"/>
                    <a:pt x="2092" y="3342"/>
                    <a:pt x="2947" y="4435"/>
                  </a:cubicBezTo>
                  <a:cubicBezTo>
                    <a:pt x="4196" y="6034"/>
                    <a:pt x="5605" y="7478"/>
                    <a:pt x="7089" y="8858"/>
                  </a:cubicBezTo>
                  <a:cubicBezTo>
                    <a:pt x="7887" y="9599"/>
                    <a:pt x="8605" y="10425"/>
                    <a:pt x="9376" y="11194"/>
                  </a:cubicBezTo>
                  <a:cubicBezTo>
                    <a:pt x="9952" y="11770"/>
                    <a:pt x="10522" y="12363"/>
                    <a:pt x="11277" y="12714"/>
                  </a:cubicBezTo>
                  <a:cubicBezTo>
                    <a:pt x="11708" y="12072"/>
                    <a:pt x="11728" y="12054"/>
                    <a:pt x="11445" y="11721"/>
                  </a:cubicBezTo>
                  <a:cubicBezTo>
                    <a:pt x="10906" y="11088"/>
                    <a:pt x="10358" y="10462"/>
                    <a:pt x="9790" y="9857"/>
                  </a:cubicBezTo>
                  <a:cubicBezTo>
                    <a:pt x="7725" y="7659"/>
                    <a:pt x="5639" y="5485"/>
                    <a:pt x="3591" y="3274"/>
                  </a:cubicBezTo>
                  <a:cubicBezTo>
                    <a:pt x="2852" y="2476"/>
                    <a:pt x="2209" y="1588"/>
                    <a:pt x="1507" y="752"/>
                  </a:cubicBezTo>
                  <a:cubicBezTo>
                    <a:pt x="1224" y="415"/>
                    <a:pt x="960" y="20"/>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flipH="1">
              <a:off x="7704940" y="3423668"/>
              <a:ext cx="211223" cy="235916"/>
            </a:xfrm>
            <a:custGeom>
              <a:avLst/>
              <a:gdLst/>
              <a:ahLst/>
              <a:cxnLst/>
              <a:rect l="l" t="t" r="r" b="b"/>
              <a:pathLst>
                <a:path w="8263" h="9229" extrusionOk="0">
                  <a:moveTo>
                    <a:pt x="1307" y="1"/>
                  </a:moveTo>
                  <a:cubicBezTo>
                    <a:pt x="1133" y="1"/>
                    <a:pt x="956" y="36"/>
                    <a:pt x="786" y="92"/>
                  </a:cubicBezTo>
                  <a:cubicBezTo>
                    <a:pt x="331" y="243"/>
                    <a:pt x="130" y="684"/>
                    <a:pt x="67" y="1164"/>
                  </a:cubicBezTo>
                  <a:cubicBezTo>
                    <a:pt x="1" y="1691"/>
                    <a:pt x="214" y="2007"/>
                    <a:pt x="715" y="2214"/>
                  </a:cubicBezTo>
                  <a:cubicBezTo>
                    <a:pt x="967" y="2317"/>
                    <a:pt x="1227" y="2549"/>
                    <a:pt x="1348" y="2791"/>
                  </a:cubicBezTo>
                  <a:cubicBezTo>
                    <a:pt x="2109" y="4294"/>
                    <a:pt x="3274" y="5483"/>
                    <a:pt x="4379" y="6716"/>
                  </a:cubicBezTo>
                  <a:cubicBezTo>
                    <a:pt x="4734" y="7112"/>
                    <a:pt x="5050" y="7454"/>
                    <a:pt x="5142" y="8043"/>
                  </a:cubicBezTo>
                  <a:cubicBezTo>
                    <a:pt x="5261" y="8826"/>
                    <a:pt x="5829" y="9193"/>
                    <a:pt x="6650" y="9226"/>
                  </a:cubicBezTo>
                  <a:cubicBezTo>
                    <a:pt x="6746" y="9216"/>
                    <a:pt x="6908" y="9228"/>
                    <a:pt x="7047" y="9179"/>
                  </a:cubicBezTo>
                  <a:cubicBezTo>
                    <a:pt x="7593" y="8994"/>
                    <a:pt x="8071" y="8740"/>
                    <a:pt x="8175" y="8080"/>
                  </a:cubicBezTo>
                  <a:cubicBezTo>
                    <a:pt x="8262" y="7528"/>
                    <a:pt x="8102" y="7189"/>
                    <a:pt x="7462" y="6843"/>
                  </a:cubicBezTo>
                  <a:cubicBezTo>
                    <a:pt x="7240" y="6722"/>
                    <a:pt x="6961" y="6705"/>
                    <a:pt x="6723" y="6605"/>
                  </a:cubicBezTo>
                  <a:cubicBezTo>
                    <a:pt x="6457" y="6496"/>
                    <a:pt x="6151" y="6402"/>
                    <a:pt x="5961" y="6205"/>
                  </a:cubicBezTo>
                  <a:cubicBezTo>
                    <a:pt x="5050" y="5260"/>
                    <a:pt x="4162" y="4292"/>
                    <a:pt x="3286" y="3313"/>
                  </a:cubicBezTo>
                  <a:cubicBezTo>
                    <a:pt x="3010" y="3006"/>
                    <a:pt x="2802" y="2639"/>
                    <a:pt x="2562" y="2302"/>
                  </a:cubicBezTo>
                  <a:cubicBezTo>
                    <a:pt x="2372" y="2040"/>
                    <a:pt x="2267" y="1759"/>
                    <a:pt x="2456" y="1462"/>
                  </a:cubicBezTo>
                  <a:cubicBezTo>
                    <a:pt x="2767" y="976"/>
                    <a:pt x="2427" y="701"/>
                    <a:pt x="2150" y="385"/>
                  </a:cubicBezTo>
                  <a:cubicBezTo>
                    <a:pt x="1904" y="106"/>
                    <a:pt x="1609" y="1"/>
                    <a:pt x="13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flipH="1">
              <a:off x="7795891" y="3414491"/>
              <a:ext cx="296065" cy="341847"/>
            </a:xfrm>
            <a:custGeom>
              <a:avLst/>
              <a:gdLst/>
              <a:ahLst/>
              <a:cxnLst/>
              <a:rect l="l" t="t" r="r" b="b"/>
              <a:pathLst>
                <a:path w="11582" h="13373" extrusionOk="0">
                  <a:moveTo>
                    <a:pt x="551" y="0"/>
                  </a:moveTo>
                  <a:cubicBezTo>
                    <a:pt x="403" y="0"/>
                    <a:pt x="267" y="158"/>
                    <a:pt x="0" y="490"/>
                  </a:cubicBezTo>
                  <a:cubicBezTo>
                    <a:pt x="584" y="1263"/>
                    <a:pt x="1070" y="1981"/>
                    <a:pt x="1632" y="2635"/>
                  </a:cubicBezTo>
                  <a:cubicBezTo>
                    <a:pt x="3010" y="4236"/>
                    <a:pt x="4440" y="5789"/>
                    <a:pt x="5814" y="7391"/>
                  </a:cubicBezTo>
                  <a:cubicBezTo>
                    <a:pt x="7341" y="9169"/>
                    <a:pt x="8820" y="10986"/>
                    <a:pt x="10342" y="12768"/>
                  </a:cubicBezTo>
                  <a:cubicBezTo>
                    <a:pt x="10564" y="13027"/>
                    <a:pt x="10789" y="13373"/>
                    <a:pt x="11257" y="13373"/>
                  </a:cubicBezTo>
                  <a:cubicBezTo>
                    <a:pt x="11354" y="13373"/>
                    <a:pt x="11462" y="13358"/>
                    <a:pt x="11582" y="13325"/>
                  </a:cubicBezTo>
                  <a:cubicBezTo>
                    <a:pt x="11466" y="12975"/>
                    <a:pt x="11439" y="12622"/>
                    <a:pt x="11258" y="12390"/>
                  </a:cubicBezTo>
                  <a:cubicBezTo>
                    <a:pt x="9897" y="10674"/>
                    <a:pt x="8517" y="8974"/>
                    <a:pt x="7122" y="7288"/>
                  </a:cubicBezTo>
                  <a:cubicBezTo>
                    <a:pt x="6183" y="6156"/>
                    <a:pt x="5207" y="5053"/>
                    <a:pt x="4251" y="3935"/>
                  </a:cubicBezTo>
                  <a:cubicBezTo>
                    <a:pt x="3664" y="3244"/>
                    <a:pt x="3096" y="2534"/>
                    <a:pt x="2494" y="1855"/>
                  </a:cubicBezTo>
                  <a:cubicBezTo>
                    <a:pt x="2022" y="1320"/>
                    <a:pt x="1532" y="801"/>
                    <a:pt x="1015" y="311"/>
                  </a:cubicBezTo>
                  <a:cubicBezTo>
                    <a:pt x="800" y="107"/>
                    <a:pt x="672" y="0"/>
                    <a:pt x="5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8"/>
            <p:cNvSpPr/>
            <p:nvPr/>
          </p:nvSpPr>
          <p:spPr>
            <a:xfrm flipH="1">
              <a:off x="8121710" y="3525841"/>
              <a:ext cx="122317" cy="138319"/>
            </a:xfrm>
            <a:custGeom>
              <a:avLst/>
              <a:gdLst/>
              <a:ahLst/>
              <a:cxnLst/>
              <a:rect l="l" t="t" r="r" b="b"/>
              <a:pathLst>
                <a:path w="4785" h="5411" extrusionOk="0">
                  <a:moveTo>
                    <a:pt x="522" y="1"/>
                  </a:moveTo>
                  <a:cubicBezTo>
                    <a:pt x="40" y="239"/>
                    <a:pt x="1" y="598"/>
                    <a:pt x="283" y="1008"/>
                  </a:cubicBezTo>
                  <a:cubicBezTo>
                    <a:pt x="449" y="1250"/>
                    <a:pt x="676" y="1449"/>
                    <a:pt x="865" y="1677"/>
                  </a:cubicBezTo>
                  <a:cubicBezTo>
                    <a:pt x="1775" y="2782"/>
                    <a:pt x="2670" y="3898"/>
                    <a:pt x="3597" y="4989"/>
                  </a:cubicBezTo>
                  <a:cubicBezTo>
                    <a:pt x="3794" y="5222"/>
                    <a:pt x="4036" y="5410"/>
                    <a:pt x="4372" y="5410"/>
                  </a:cubicBezTo>
                  <a:cubicBezTo>
                    <a:pt x="4496" y="5410"/>
                    <a:pt x="4632" y="5385"/>
                    <a:pt x="4784" y="5327"/>
                  </a:cubicBezTo>
                  <a:cubicBezTo>
                    <a:pt x="4384" y="4222"/>
                    <a:pt x="1521" y="654"/>
                    <a:pt x="5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8"/>
            <p:cNvSpPr/>
            <p:nvPr/>
          </p:nvSpPr>
          <p:spPr>
            <a:xfrm flipH="1">
              <a:off x="8560873" y="3343708"/>
              <a:ext cx="235431" cy="339112"/>
            </a:xfrm>
            <a:custGeom>
              <a:avLst/>
              <a:gdLst/>
              <a:ahLst/>
              <a:cxnLst/>
              <a:rect l="l" t="t" r="r" b="b"/>
              <a:pathLst>
                <a:path w="9210" h="13266" extrusionOk="0">
                  <a:moveTo>
                    <a:pt x="8185" y="0"/>
                  </a:moveTo>
                  <a:cubicBezTo>
                    <a:pt x="8080" y="0"/>
                    <a:pt x="7968" y="27"/>
                    <a:pt x="7854" y="88"/>
                  </a:cubicBezTo>
                  <a:cubicBezTo>
                    <a:pt x="4325" y="1977"/>
                    <a:pt x="1669" y="5365"/>
                    <a:pt x="566" y="9202"/>
                  </a:cubicBezTo>
                  <a:cubicBezTo>
                    <a:pt x="250" y="10301"/>
                    <a:pt x="69" y="11439"/>
                    <a:pt x="18" y="12581"/>
                  </a:cubicBezTo>
                  <a:cubicBezTo>
                    <a:pt x="0" y="12951"/>
                    <a:pt x="344" y="13266"/>
                    <a:pt x="703" y="13266"/>
                  </a:cubicBezTo>
                  <a:cubicBezTo>
                    <a:pt x="1087" y="13266"/>
                    <a:pt x="1372" y="12951"/>
                    <a:pt x="1390" y="12581"/>
                  </a:cubicBezTo>
                  <a:cubicBezTo>
                    <a:pt x="1552" y="8952"/>
                    <a:pt x="3297" y="5447"/>
                    <a:pt x="6027" y="3017"/>
                  </a:cubicBezTo>
                  <a:cubicBezTo>
                    <a:pt x="6792" y="2338"/>
                    <a:pt x="7635" y="1758"/>
                    <a:pt x="8545" y="1273"/>
                  </a:cubicBezTo>
                  <a:cubicBezTo>
                    <a:pt x="9210" y="916"/>
                    <a:pt x="8803" y="0"/>
                    <a:pt x="8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flipH="1">
              <a:off x="8813992" y="3425559"/>
              <a:ext cx="72265" cy="184868"/>
            </a:xfrm>
            <a:custGeom>
              <a:avLst/>
              <a:gdLst/>
              <a:ahLst/>
              <a:cxnLst/>
              <a:rect l="l" t="t" r="r" b="b"/>
              <a:pathLst>
                <a:path w="2827" h="7232" extrusionOk="0">
                  <a:moveTo>
                    <a:pt x="2065" y="1"/>
                  </a:moveTo>
                  <a:cubicBezTo>
                    <a:pt x="1826" y="1"/>
                    <a:pt x="1585" y="116"/>
                    <a:pt x="1472" y="336"/>
                  </a:cubicBezTo>
                  <a:cubicBezTo>
                    <a:pt x="486" y="2249"/>
                    <a:pt x="0" y="4394"/>
                    <a:pt x="100" y="6547"/>
                  </a:cubicBezTo>
                  <a:cubicBezTo>
                    <a:pt x="118" y="6915"/>
                    <a:pt x="404" y="7232"/>
                    <a:pt x="787" y="7232"/>
                  </a:cubicBezTo>
                  <a:cubicBezTo>
                    <a:pt x="1144" y="7232"/>
                    <a:pt x="1490" y="6917"/>
                    <a:pt x="1472" y="6547"/>
                  </a:cubicBezTo>
                  <a:cubicBezTo>
                    <a:pt x="1382" y="4634"/>
                    <a:pt x="1778" y="2731"/>
                    <a:pt x="2657" y="1027"/>
                  </a:cubicBezTo>
                  <a:cubicBezTo>
                    <a:pt x="2827" y="699"/>
                    <a:pt x="2743" y="284"/>
                    <a:pt x="2411" y="91"/>
                  </a:cubicBezTo>
                  <a:cubicBezTo>
                    <a:pt x="2307" y="30"/>
                    <a:pt x="2187" y="1"/>
                    <a:pt x="20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8"/>
          <p:cNvSpPr/>
          <p:nvPr/>
        </p:nvSpPr>
        <p:spPr>
          <a:xfrm>
            <a:off x="3087834" y="3080399"/>
            <a:ext cx="3980626" cy="137228"/>
          </a:xfrm>
          <a:custGeom>
            <a:avLst/>
            <a:gdLst/>
            <a:ahLst/>
            <a:cxnLst/>
            <a:rect l="l" t="t" r="r" b="b"/>
            <a:pathLst>
              <a:path w="129063" h="3934" extrusionOk="0">
                <a:moveTo>
                  <a:pt x="56373" y="0"/>
                </a:moveTo>
                <a:cubicBezTo>
                  <a:pt x="47035" y="0"/>
                  <a:pt x="37697" y="209"/>
                  <a:pt x="28372" y="708"/>
                </a:cubicBezTo>
                <a:cubicBezTo>
                  <a:pt x="19055" y="1207"/>
                  <a:pt x="9753" y="2000"/>
                  <a:pt x="494" y="3154"/>
                </a:cubicBezTo>
                <a:cubicBezTo>
                  <a:pt x="23" y="3213"/>
                  <a:pt x="0" y="3933"/>
                  <a:pt x="440" y="3933"/>
                </a:cubicBezTo>
                <a:cubicBezTo>
                  <a:pt x="457" y="3933"/>
                  <a:pt x="475" y="3932"/>
                  <a:pt x="494" y="3930"/>
                </a:cubicBezTo>
                <a:cubicBezTo>
                  <a:pt x="17097" y="1860"/>
                  <a:pt x="33825" y="965"/>
                  <a:pt x="50549" y="804"/>
                </a:cubicBezTo>
                <a:cubicBezTo>
                  <a:pt x="52496" y="785"/>
                  <a:pt x="54442" y="776"/>
                  <a:pt x="56388" y="776"/>
                </a:cubicBezTo>
                <a:cubicBezTo>
                  <a:pt x="71117" y="776"/>
                  <a:pt x="85843" y="1295"/>
                  <a:pt x="100554" y="2015"/>
                </a:cubicBezTo>
                <a:cubicBezTo>
                  <a:pt x="109893" y="2472"/>
                  <a:pt x="119229" y="3010"/>
                  <a:pt x="128564" y="3550"/>
                </a:cubicBezTo>
                <a:cubicBezTo>
                  <a:pt x="128573" y="3551"/>
                  <a:pt x="128582" y="3551"/>
                  <a:pt x="128590" y="3551"/>
                </a:cubicBezTo>
                <a:cubicBezTo>
                  <a:pt x="129062" y="3551"/>
                  <a:pt x="129053" y="2802"/>
                  <a:pt x="128564" y="2774"/>
                </a:cubicBezTo>
                <a:cubicBezTo>
                  <a:pt x="111826" y="1808"/>
                  <a:pt x="95084" y="843"/>
                  <a:pt x="78324" y="346"/>
                </a:cubicBezTo>
                <a:cubicBezTo>
                  <a:pt x="71009" y="128"/>
                  <a:pt x="63691" y="0"/>
                  <a:pt x="56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81" name="Google Shape;681;p38"/>
          <p:cNvGrpSpPr/>
          <p:nvPr/>
        </p:nvGrpSpPr>
        <p:grpSpPr>
          <a:xfrm>
            <a:off x="7561135" y="414065"/>
            <a:ext cx="1140420" cy="1094210"/>
            <a:chOff x="2097175" y="1872850"/>
            <a:chExt cx="663575" cy="636650"/>
          </a:xfrm>
        </p:grpSpPr>
        <p:sp>
          <p:nvSpPr>
            <p:cNvPr id="682" name="Google Shape;682;p38"/>
            <p:cNvSpPr/>
            <p:nvPr/>
          </p:nvSpPr>
          <p:spPr>
            <a:xfrm>
              <a:off x="2148525" y="1925575"/>
              <a:ext cx="500050" cy="501800"/>
            </a:xfrm>
            <a:custGeom>
              <a:avLst/>
              <a:gdLst/>
              <a:ahLst/>
              <a:cxnLst/>
              <a:rect l="l" t="t" r="r" b="b"/>
              <a:pathLst>
                <a:path w="20002" h="20072" extrusionOk="0">
                  <a:moveTo>
                    <a:pt x="9426" y="551"/>
                  </a:moveTo>
                  <a:cubicBezTo>
                    <a:pt x="11950" y="551"/>
                    <a:pt x="15854" y="1307"/>
                    <a:pt x="17906" y="5538"/>
                  </a:cubicBezTo>
                  <a:cubicBezTo>
                    <a:pt x="19429" y="8679"/>
                    <a:pt x="19357" y="12397"/>
                    <a:pt x="17719" y="15243"/>
                  </a:cubicBezTo>
                  <a:cubicBezTo>
                    <a:pt x="16275" y="17752"/>
                    <a:pt x="13822" y="19258"/>
                    <a:pt x="10811" y="19483"/>
                  </a:cubicBezTo>
                  <a:cubicBezTo>
                    <a:pt x="10461" y="19509"/>
                    <a:pt x="10118" y="19522"/>
                    <a:pt x="9782" y="19522"/>
                  </a:cubicBezTo>
                  <a:cubicBezTo>
                    <a:pt x="7216" y="19522"/>
                    <a:pt x="5050" y="18764"/>
                    <a:pt x="3475" y="17303"/>
                  </a:cubicBezTo>
                  <a:cubicBezTo>
                    <a:pt x="1561" y="15527"/>
                    <a:pt x="549" y="12811"/>
                    <a:pt x="549" y="9445"/>
                  </a:cubicBezTo>
                  <a:cubicBezTo>
                    <a:pt x="549" y="3055"/>
                    <a:pt x="6088" y="705"/>
                    <a:pt x="8770" y="568"/>
                  </a:cubicBezTo>
                  <a:cubicBezTo>
                    <a:pt x="8976" y="556"/>
                    <a:pt x="9195" y="551"/>
                    <a:pt x="9426" y="551"/>
                  </a:cubicBezTo>
                  <a:close/>
                  <a:moveTo>
                    <a:pt x="9428" y="1"/>
                  </a:moveTo>
                  <a:cubicBezTo>
                    <a:pt x="9187" y="1"/>
                    <a:pt x="8957" y="8"/>
                    <a:pt x="8742" y="19"/>
                  </a:cubicBezTo>
                  <a:cubicBezTo>
                    <a:pt x="5113" y="205"/>
                    <a:pt x="0" y="3251"/>
                    <a:pt x="0" y="9445"/>
                  </a:cubicBezTo>
                  <a:cubicBezTo>
                    <a:pt x="0" y="12967"/>
                    <a:pt x="1073" y="15824"/>
                    <a:pt x="3101" y="17705"/>
                  </a:cubicBezTo>
                  <a:cubicBezTo>
                    <a:pt x="4781" y="19262"/>
                    <a:pt x="7074" y="20072"/>
                    <a:pt x="9779" y="20072"/>
                  </a:cubicBezTo>
                  <a:cubicBezTo>
                    <a:pt x="10130" y="20072"/>
                    <a:pt x="10488" y="20058"/>
                    <a:pt x="10852" y="20030"/>
                  </a:cubicBezTo>
                  <a:cubicBezTo>
                    <a:pt x="14050" y="19791"/>
                    <a:pt x="16658" y="18187"/>
                    <a:pt x="18195" y="15517"/>
                  </a:cubicBezTo>
                  <a:cubicBezTo>
                    <a:pt x="19922" y="12516"/>
                    <a:pt x="20002" y="8600"/>
                    <a:pt x="18400" y="5299"/>
                  </a:cubicBezTo>
                  <a:cubicBezTo>
                    <a:pt x="16220" y="802"/>
                    <a:pt x="12092" y="1"/>
                    <a:pt x="9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8"/>
            <p:cNvSpPr/>
            <p:nvPr/>
          </p:nvSpPr>
          <p:spPr>
            <a:xfrm>
              <a:off x="2097175" y="1872850"/>
              <a:ext cx="606500" cy="607300"/>
            </a:xfrm>
            <a:custGeom>
              <a:avLst/>
              <a:gdLst/>
              <a:ahLst/>
              <a:cxnLst/>
              <a:rect l="l" t="t" r="r" b="b"/>
              <a:pathLst>
                <a:path w="24260" h="24292" extrusionOk="0">
                  <a:moveTo>
                    <a:pt x="11444" y="548"/>
                  </a:moveTo>
                  <a:cubicBezTo>
                    <a:pt x="14336" y="548"/>
                    <a:pt x="17999" y="1330"/>
                    <a:pt x="20541" y="4642"/>
                  </a:cubicBezTo>
                  <a:cubicBezTo>
                    <a:pt x="21005" y="5244"/>
                    <a:pt x="21420" y="5919"/>
                    <a:pt x="21773" y="6648"/>
                  </a:cubicBezTo>
                  <a:cubicBezTo>
                    <a:pt x="21937" y="6983"/>
                    <a:pt x="22086" y="7330"/>
                    <a:pt x="22220" y="7678"/>
                  </a:cubicBezTo>
                  <a:cubicBezTo>
                    <a:pt x="22223" y="7687"/>
                    <a:pt x="22226" y="7696"/>
                    <a:pt x="22231" y="7705"/>
                  </a:cubicBezTo>
                  <a:cubicBezTo>
                    <a:pt x="22231" y="7705"/>
                    <a:pt x="22232" y="7706"/>
                    <a:pt x="22232" y="7707"/>
                  </a:cubicBezTo>
                  <a:cubicBezTo>
                    <a:pt x="23686" y="11511"/>
                    <a:pt x="23337" y="15699"/>
                    <a:pt x="21300" y="18911"/>
                  </a:cubicBezTo>
                  <a:cubicBezTo>
                    <a:pt x="19508" y="21734"/>
                    <a:pt x="16594" y="23433"/>
                    <a:pt x="13094" y="23695"/>
                  </a:cubicBezTo>
                  <a:cubicBezTo>
                    <a:pt x="12656" y="23728"/>
                    <a:pt x="12228" y="23744"/>
                    <a:pt x="11809" y="23744"/>
                  </a:cubicBezTo>
                  <a:cubicBezTo>
                    <a:pt x="9305" y="23744"/>
                    <a:pt x="7145" y="23161"/>
                    <a:pt x="5376" y="22003"/>
                  </a:cubicBezTo>
                  <a:cubicBezTo>
                    <a:pt x="3420" y="20723"/>
                    <a:pt x="2031" y="18810"/>
                    <a:pt x="1248" y="16313"/>
                  </a:cubicBezTo>
                  <a:cubicBezTo>
                    <a:pt x="784" y="14840"/>
                    <a:pt x="550" y="13196"/>
                    <a:pt x="550" y="11426"/>
                  </a:cubicBezTo>
                  <a:cubicBezTo>
                    <a:pt x="550" y="3610"/>
                    <a:pt x="7324" y="736"/>
                    <a:pt x="10604" y="569"/>
                  </a:cubicBezTo>
                  <a:cubicBezTo>
                    <a:pt x="10876" y="555"/>
                    <a:pt x="11156" y="548"/>
                    <a:pt x="11444" y="548"/>
                  </a:cubicBezTo>
                  <a:close/>
                  <a:moveTo>
                    <a:pt x="11384" y="0"/>
                  </a:moveTo>
                  <a:cubicBezTo>
                    <a:pt x="11096" y="0"/>
                    <a:pt x="10826" y="8"/>
                    <a:pt x="10576" y="21"/>
                  </a:cubicBezTo>
                  <a:cubicBezTo>
                    <a:pt x="8819" y="111"/>
                    <a:pt x="6133" y="887"/>
                    <a:pt x="3867" y="2799"/>
                  </a:cubicBezTo>
                  <a:cubicBezTo>
                    <a:pt x="2103" y="4287"/>
                    <a:pt x="0" y="6992"/>
                    <a:pt x="0" y="11426"/>
                  </a:cubicBezTo>
                  <a:cubicBezTo>
                    <a:pt x="0" y="13252"/>
                    <a:pt x="244" y="14951"/>
                    <a:pt x="724" y="16478"/>
                  </a:cubicBezTo>
                  <a:cubicBezTo>
                    <a:pt x="2298" y="21493"/>
                    <a:pt x="6314" y="24292"/>
                    <a:pt x="11843" y="24292"/>
                  </a:cubicBezTo>
                  <a:cubicBezTo>
                    <a:pt x="12265" y="24292"/>
                    <a:pt x="12696" y="24276"/>
                    <a:pt x="13135" y="24242"/>
                  </a:cubicBezTo>
                  <a:cubicBezTo>
                    <a:pt x="16813" y="23967"/>
                    <a:pt x="19876" y="22178"/>
                    <a:pt x="21763" y="19205"/>
                  </a:cubicBezTo>
                  <a:cubicBezTo>
                    <a:pt x="23894" y="15847"/>
                    <a:pt x="24260" y="11476"/>
                    <a:pt x="22749" y="7523"/>
                  </a:cubicBezTo>
                  <a:cubicBezTo>
                    <a:pt x="22744" y="7509"/>
                    <a:pt x="22737" y="7490"/>
                    <a:pt x="22726" y="7467"/>
                  </a:cubicBezTo>
                  <a:cubicBezTo>
                    <a:pt x="22589" y="7109"/>
                    <a:pt x="22434" y="6752"/>
                    <a:pt x="22267" y="6408"/>
                  </a:cubicBezTo>
                  <a:cubicBezTo>
                    <a:pt x="21897" y="5646"/>
                    <a:pt x="21463" y="4938"/>
                    <a:pt x="20975" y="4306"/>
                  </a:cubicBezTo>
                  <a:cubicBezTo>
                    <a:pt x="18183" y="668"/>
                    <a:pt x="14043" y="0"/>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8"/>
            <p:cNvSpPr/>
            <p:nvPr/>
          </p:nvSpPr>
          <p:spPr>
            <a:xfrm>
              <a:off x="2113400" y="2071675"/>
              <a:ext cx="592725" cy="437825"/>
            </a:xfrm>
            <a:custGeom>
              <a:avLst/>
              <a:gdLst/>
              <a:ahLst/>
              <a:cxnLst/>
              <a:rect l="l" t="t" r="r" b="b"/>
              <a:pathLst>
                <a:path w="23709" h="17513" extrusionOk="0">
                  <a:moveTo>
                    <a:pt x="22518" y="1"/>
                  </a:moveTo>
                  <a:cubicBezTo>
                    <a:pt x="22463" y="1"/>
                    <a:pt x="22408" y="17"/>
                    <a:pt x="22360" y="51"/>
                  </a:cubicBezTo>
                  <a:cubicBezTo>
                    <a:pt x="22237" y="138"/>
                    <a:pt x="22206" y="310"/>
                    <a:pt x="22294" y="434"/>
                  </a:cubicBezTo>
                  <a:cubicBezTo>
                    <a:pt x="22854" y="1228"/>
                    <a:pt x="23107" y="4274"/>
                    <a:pt x="23158" y="5399"/>
                  </a:cubicBezTo>
                  <a:cubicBezTo>
                    <a:pt x="22701" y="13921"/>
                    <a:pt x="16469" y="16641"/>
                    <a:pt x="12857" y="16905"/>
                  </a:cubicBezTo>
                  <a:cubicBezTo>
                    <a:pt x="12309" y="16944"/>
                    <a:pt x="11785" y="16965"/>
                    <a:pt x="11284" y="16965"/>
                  </a:cubicBezTo>
                  <a:cubicBezTo>
                    <a:pt x="7494" y="16965"/>
                    <a:pt x="4980" y="15810"/>
                    <a:pt x="2840" y="13162"/>
                  </a:cubicBezTo>
                  <a:cubicBezTo>
                    <a:pt x="1502" y="11505"/>
                    <a:pt x="580" y="8406"/>
                    <a:pt x="571" y="8375"/>
                  </a:cubicBezTo>
                  <a:cubicBezTo>
                    <a:pt x="535" y="8255"/>
                    <a:pt x="426" y="8177"/>
                    <a:pt x="307" y="8177"/>
                  </a:cubicBezTo>
                  <a:cubicBezTo>
                    <a:pt x="282" y="8177"/>
                    <a:pt x="256" y="8181"/>
                    <a:pt x="230" y="8189"/>
                  </a:cubicBezTo>
                  <a:cubicBezTo>
                    <a:pt x="85" y="8231"/>
                    <a:pt x="1" y="8384"/>
                    <a:pt x="44" y="8530"/>
                  </a:cubicBezTo>
                  <a:cubicBezTo>
                    <a:pt x="83" y="8661"/>
                    <a:pt x="1006" y="11764"/>
                    <a:pt x="2413" y="13507"/>
                  </a:cubicBezTo>
                  <a:cubicBezTo>
                    <a:pt x="4646" y="16271"/>
                    <a:pt x="7366" y="17512"/>
                    <a:pt x="11327" y="17512"/>
                  </a:cubicBezTo>
                  <a:cubicBezTo>
                    <a:pt x="11829" y="17512"/>
                    <a:pt x="12354" y="17492"/>
                    <a:pt x="12897" y="17452"/>
                  </a:cubicBezTo>
                  <a:cubicBezTo>
                    <a:pt x="16303" y="17203"/>
                    <a:pt x="19134" y="15660"/>
                    <a:pt x="21083" y="12987"/>
                  </a:cubicBezTo>
                  <a:cubicBezTo>
                    <a:pt x="22607" y="10898"/>
                    <a:pt x="23564" y="8139"/>
                    <a:pt x="23708" y="5415"/>
                  </a:cubicBezTo>
                  <a:cubicBezTo>
                    <a:pt x="23709" y="5406"/>
                    <a:pt x="23709" y="5397"/>
                    <a:pt x="23708" y="5389"/>
                  </a:cubicBezTo>
                  <a:cubicBezTo>
                    <a:pt x="23688" y="4962"/>
                    <a:pt x="23500" y="1189"/>
                    <a:pt x="22743" y="117"/>
                  </a:cubicBezTo>
                  <a:cubicBezTo>
                    <a:pt x="22689" y="41"/>
                    <a:pt x="22604" y="1"/>
                    <a:pt x="2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a:off x="2742125" y="1977150"/>
              <a:ext cx="15125" cy="14200"/>
            </a:xfrm>
            <a:custGeom>
              <a:avLst/>
              <a:gdLst/>
              <a:ahLst/>
              <a:cxnLst/>
              <a:rect l="l" t="t" r="r" b="b"/>
              <a:pathLst>
                <a:path w="605" h="568" extrusionOk="0">
                  <a:moveTo>
                    <a:pt x="298" y="1"/>
                  </a:moveTo>
                  <a:cubicBezTo>
                    <a:pt x="280" y="1"/>
                    <a:pt x="262" y="2"/>
                    <a:pt x="244" y="6"/>
                  </a:cubicBezTo>
                  <a:cubicBezTo>
                    <a:pt x="96" y="36"/>
                    <a:pt x="0" y="181"/>
                    <a:pt x="30" y="329"/>
                  </a:cubicBezTo>
                  <a:lnTo>
                    <a:pt x="37" y="365"/>
                  </a:lnTo>
                  <a:cubicBezTo>
                    <a:pt x="69" y="489"/>
                    <a:pt x="178" y="567"/>
                    <a:pt x="299" y="567"/>
                  </a:cubicBezTo>
                  <a:cubicBezTo>
                    <a:pt x="323" y="567"/>
                    <a:pt x="346" y="565"/>
                    <a:pt x="370" y="559"/>
                  </a:cubicBezTo>
                  <a:cubicBezTo>
                    <a:pt x="517" y="523"/>
                    <a:pt x="605" y="366"/>
                    <a:pt x="567" y="219"/>
                  </a:cubicBezTo>
                  <a:cubicBezTo>
                    <a:pt x="541" y="89"/>
                    <a:pt x="426"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8"/>
            <p:cNvSpPr/>
            <p:nvPr/>
          </p:nvSpPr>
          <p:spPr>
            <a:xfrm>
              <a:off x="2651675" y="1977875"/>
              <a:ext cx="109075" cy="107575"/>
            </a:xfrm>
            <a:custGeom>
              <a:avLst/>
              <a:gdLst/>
              <a:ahLst/>
              <a:cxnLst/>
              <a:rect l="l" t="t" r="r" b="b"/>
              <a:pathLst>
                <a:path w="4363" h="4303" extrusionOk="0">
                  <a:moveTo>
                    <a:pt x="3667" y="1317"/>
                  </a:moveTo>
                  <a:lnTo>
                    <a:pt x="3667" y="1317"/>
                  </a:lnTo>
                  <a:cubicBezTo>
                    <a:pt x="3651" y="1396"/>
                    <a:pt x="3628" y="1474"/>
                    <a:pt x="3599" y="1547"/>
                  </a:cubicBezTo>
                  <a:cubicBezTo>
                    <a:pt x="3472" y="1864"/>
                    <a:pt x="2216" y="2854"/>
                    <a:pt x="1012" y="3679"/>
                  </a:cubicBezTo>
                  <a:lnTo>
                    <a:pt x="737" y="3428"/>
                  </a:lnTo>
                  <a:cubicBezTo>
                    <a:pt x="1382" y="3020"/>
                    <a:pt x="2910" y="2029"/>
                    <a:pt x="3667" y="1317"/>
                  </a:cubicBezTo>
                  <a:close/>
                  <a:moveTo>
                    <a:pt x="3922" y="0"/>
                  </a:moveTo>
                  <a:cubicBezTo>
                    <a:pt x="3913" y="0"/>
                    <a:pt x="3904" y="1"/>
                    <a:pt x="3895" y="2"/>
                  </a:cubicBezTo>
                  <a:cubicBezTo>
                    <a:pt x="3755" y="15"/>
                    <a:pt x="3649" y="132"/>
                    <a:pt x="3648" y="272"/>
                  </a:cubicBezTo>
                  <a:cubicBezTo>
                    <a:pt x="3646" y="446"/>
                    <a:pt x="3596" y="589"/>
                    <a:pt x="3494" y="707"/>
                  </a:cubicBezTo>
                  <a:cubicBezTo>
                    <a:pt x="2911" y="1386"/>
                    <a:pt x="884" y="2698"/>
                    <a:pt x="152" y="3145"/>
                  </a:cubicBezTo>
                  <a:cubicBezTo>
                    <a:pt x="147" y="3148"/>
                    <a:pt x="143" y="3152"/>
                    <a:pt x="138" y="3155"/>
                  </a:cubicBezTo>
                  <a:cubicBezTo>
                    <a:pt x="70" y="3198"/>
                    <a:pt x="24" y="3268"/>
                    <a:pt x="13" y="3349"/>
                  </a:cubicBezTo>
                  <a:cubicBezTo>
                    <a:pt x="0" y="3438"/>
                    <a:pt x="33" y="3528"/>
                    <a:pt x="98" y="3588"/>
                  </a:cubicBezTo>
                  <a:lnTo>
                    <a:pt x="802" y="4231"/>
                  </a:lnTo>
                  <a:cubicBezTo>
                    <a:pt x="855" y="4278"/>
                    <a:pt x="921" y="4303"/>
                    <a:pt x="987" y="4303"/>
                  </a:cubicBezTo>
                  <a:cubicBezTo>
                    <a:pt x="1041" y="4303"/>
                    <a:pt x="1094" y="4287"/>
                    <a:pt x="1141" y="4255"/>
                  </a:cubicBezTo>
                  <a:cubicBezTo>
                    <a:pt x="1590" y="3952"/>
                    <a:pt x="3847" y="2406"/>
                    <a:pt x="4109" y="1750"/>
                  </a:cubicBezTo>
                  <a:cubicBezTo>
                    <a:pt x="4363" y="1119"/>
                    <a:pt x="4221" y="363"/>
                    <a:pt x="4191" y="217"/>
                  </a:cubicBezTo>
                  <a:cubicBezTo>
                    <a:pt x="4164" y="89"/>
                    <a:pt x="4050" y="0"/>
                    <a:pt x="3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a:off x="2742850" y="1977725"/>
              <a:ext cx="13750" cy="13825"/>
            </a:xfrm>
            <a:custGeom>
              <a:avLst/>
              <a:gdLst/>
              <a:ahLst/>
              <a:cxnLst/>
              <a:rect l="l" t="t" r="r" b="b"/>
              <a:pathLst>
                <a:path w="550" h="553" extrusionOk="0">
                  <a:moveTo>
                    <a:pt x="275" y="1"/>
                  </a:moveTo>
                  <a:cubicBezTo>
                    <a:pt x="123" y="1"/>
                    <a:pt x="1" y="123"/>
                    <a:pt x="1" y="275"/>
                  </a:cubicBezTo>
                  <a:lnTo>
                    <a:pt x="1" y="281"/>
                  </a:lnTo>
                  <a:cubicBezTo>
                    <a:pt x="1" y="432"/>
                    <a:pt x="123" y="552"/>
                    <a:pt x="275" y="552"/>
                  </a:cubicBezTo>
                  <a:cubicBezTo>
                    <a:pt x="426" y="552"/>
                    <a:pt x="550" y="428"/>
                    <a:pt x="550" y="275"/>
                  </a:cubicBezTo>
                  <a:cubicBezTo>
                    <a:pt x="550" y="123"/>
                    <a:pt x="426"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a:off x="2608500" y="1930500"/>
              <a:ext cx="148100" cy="61100"/>
            </a:xfrm>
            <a:custGeom>
              <a:avLst/>
              <a:gdLst/>
              <a:ahLst/>
              <a:cxnLst/>
              <a:rect l="l" t="t" r="r" b="b"/>
              <a:pathLst>
                <a:path w="5924" h="2444" extrusionOk="0">
                  <a:moveTo>
                    <a:pt x="4277" y="0"/>
                  </a:moveTo>
                  <a:cubicBezTo>
                    <a:pt x="3718" y="0"/>
                    <a:pt x="2347" y="644"/>
                    <a:pt x="193" y="1916"/>
                  </a:cubicBezTo>
                  <a:lnTo>
                    <a:pt x="168" y="1930"/>
                  </a:lnTo>
                  <a:cubicBezTo>
                    <a:pt x="145" y="1944"/>
                    <a:pt x="125" y="1960"/>
                    <a:pt x="107" y="1979"/>
                  </a:cubicBezTo>
                  <a:lnTo>
                    <a:pt x="105" y="1981"/>
                  </a:lnTo>
                  <a:cubicBezTo>
                    <a:pt x="0" y="2090"/>
                    <a:pt x="6" y="2263"/>
                    <a:pt x="115" y="2368"/>
                  </a:cubicBezTo>
                  <a:cubicBezTo>
                    <a:pt x="169" y="2418"/>
                    <a:pt x="236" y="2444"/>
                    <a:pt x="305" y="2444"/>
                  </a:cubicBezTo>
                  <a:cubicBezTo>
                    <a:pt x="355" y="2444"/>
                    <a:pt x="407" y="2429"/>
                    <a:pt x="451" y="2401"/>
                  </a:cubicBezTo>
                  <a:lnTo>
                    <a:pt x="473" y="2389"/>
                  </a:lnTo>
                  <a:cubicBezTo>
                    <a:pt x="2546" y="1165"/>
                    <a:pt x="3913" y="545"/>
                    <a:pt x="4241" y="545"/>
                  </a:cubicBezTo>
                  <a:cubicBezTo>
                    <a:pt x="4252" y="545"/>
                    <a:pt x="4262" y="546"/>
                    <a:pt x="4271" y="547"/>
                  </a:cubicBezTo>
                  <a:cubicBezTo>
                    <a:pt x="4572" y="614"/>
                    <a:pt x="5375" y="1461"/>
                    <a:pt x="5375" y="2164"/>
                  </a:cubicBezTo>
                  <a:cubicBezTo>
                    <a:pt x="5375" y="2316"/>
                    <a:pt x="5497" y="2439"/>
                    <a:pt x="5649" y="2439"/>
                  </a:cubicBezTo>
                  <a:cubicBezTo>
                    <a:pt x="5800" y="2439"/>
                    <a:pt x="5924" y="2317"/>
                    <a:pt x="5924" y="2164"/>
                  </a:cubicBezTo>
                  <a:cubicBezTo>
                    <a:pt x="5924" y="1231"/>
                    <a:pt x="4968" y="140"/>
                    <a:pt x="4391" y="11"/>
                  </a:cubicBezTo>
                  <a:cubicBezTo>
                    <a:pt x="4358" y="4"/>
                    <a:pt x="4320" y="0"/>
                    <a:pt x="4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a:off x="2171425" y="1948475"/>
              <a:ext cx="520200" cy="488075"/>
            </a:xfrm>
            <a:custGeom>
              <a:avLst/>
              <a:gdLst/>
              <a:ahLst/>
              <a:cxnLst/>
              <a:rect l="l" t="t" r="r" b="b"/>
              <a:pathLst>
                <a:path w="20808" h="19523" extrusionOk="0">
                  <a:moveTo>
                    <a:pt x="9163" y="0"/>
                  </a:moveTo>
                  <a:cubicBezTo>
                    <a:pt x="8920" y="0"/>
                    <a:pt x="8691" y="7"/>
                    <a:pt x="8481" y="18"/>
                  </a:cubicBezTo>
                  <a:cubicBezTo>
                    <a:pt x="5434" y="173"/>
                    <a:pt x="1" y="2763"/>
                    <a:pt x="1" y="9171"/>
                  </a:cubicBezTo>
                  <a:cubicBezTo>
                    <a:pt x="1" y="15236"/>
                    <a:pt x="3301" y="19522"/>
                    <a:pt x="9487" y="19522"/>
                  </a:cubicBezTo>
                  <a:cubicBezTo>
                    <a:pt x="9834" y="19522"/>
                    <a:pt x="10191" y="19509"/>
                    <a:pt x="10556" y="19481"/>
                  </a:cubicBezTo>
                  <a:cubicBezTo>
                    <a:pt x="17879" y="18932"/>
                    <a:pt x="20807" y="11184"/>
                    <a:pt x="17879" y="5143"/>
                  </a:cubicBezTo>
                  <a:cubicBezTo>
                    <a:pt x="15733" y="720"/>
                    <a:pt x="11667" y="0"/>
                    <a:pt x="9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3724602" y="2126188"/>
            <a:ext cx="2707090" cy="630942"/>
          </a:xfrm>
          <a:prstGeom prst="rect">
            <a:avLst/>
          </a:prstGeom>
          <a:noFill/>
        </p:spPr>
        <p:txBody>
          <a:bodyPr wrap="square" rtlCol="0">
            <a:spAutoFit/>
          </a:bodyPr>
          <a:lstStyle/>
          <a:p>
            <a:pPr algn="ctr"/>
            <a:r>
              <a:rPr lang="en-US" sz="3500" b="1" smtClean="0">
                <a:solidFill>
                  <a:schemeClr val="accent1">
                    <a:lumMod val="50000"/>
                  </a:schemeClr>
                </a:solidFill>
              </a:rPr>
              <a:t>LUYỆN TẬP</a:t>
            </a:r>
            <a:endParaRPr lang="en-US" sz="3500" b="1">
              <a:solidFill>
                <a:schemeClr val="accent1">
                  <a:lumMod val="50000"/>
                </a:schemeClr>
              </a:solidFill>
            </a:endParaRPr>
          </a:p>
        </p:txBody>
      </p:sp>
      <p:sp>
        <p:nvSpPr>
          <p:cNvPr id="29" name="TextBox 28"/>
          <p:cNvSpPr txBox="1"/>
          <p:nvPr/>
        </p:nvSpPr>
        <p:spPr>
          <a:xfrm>
            <a:off x="3724602" y="3356205"/>
            <a:ext cx="2707090" cy="477054"/>
          </a:xfrm>
          <a:prstGeom prst="rect">
            <a:avLst/>
          </a:prstGeom>
          <a:noFill/>
        </p:spPr>
        <p:txBody>
          <a:bodyPr wrap="square" rtlCol="0">
            <a:spAutoFit/>
          </a:bodyPr>
          <a:lstStyle/>
          <a:p>
            <a:pPr algn="ctr"/>
            <a:r>
              <a:rPr lang="en-US" sz="2500" smtClean="0">
                <a:solidFill>
                  <a:schemeClr val="accent1">
                    <a:lumMod val="50000"/>
                  </a:schemeClr>
                </a:solidFill>
              </a:rPr>
              <a:t>(Câu hỏi tự luận)</a:t>
            </a:r>
            <a:endParaRPr lang="en-US" sz="2500">
              <a:solidFill>
                <a:schemeClr val="accent1">
                  <a:lumMod val="50000"/>
                </a:schemeClr>
              </a:solidFill>
            </a:endParaRPr>
          </a:p>
        </p:txBody>
      </p:sp>
    </p:spTree>
    <p:extLst>
      <p:ext uri="{BB962C8B-B14F-4D97-AF65-F5344CB8AC3E}">
        <p14:creationId xmlns:p14="http://schemas.microsoft.com/office/powerpoint/2010/main" val="63991498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19717" y="251981"/>
            <a:ext cx="7904564" cy="577081"/>
            <a:chOff x="1943100" y="2886619"/>
            <a:chExt cx="7904564" cy="577081"/>
          </a:xfrm>
        </p:grpSpPr>
        <p:sp>
          <p:nvSpPr>
            <p:cNvPr id="8" name="TextBox 7">
              <a:extLst>
                <a:ext uri="{FF2B5EF4-FFF2-40B4-BE49-F238E27FC236}">
                  <a16:creationId xmlns:a16="http://schemas.microsoft.com/office/drawing/2014/main" id="{0BE89C69-1BA8-2F2F-01BF-6D0FE11A63EB}"/>
                </a:ext>
              </a:extLst>
            </p:cNvPr>
            <p:cNvSpPr txBox="1"/>
            <p:nvPr/>
          </p:nvSpPr>
          <p:spPr>
            <a:xfrm>
              <a:off x="1943100" y="2886619"/>
              <a:ext cx="7904564" cy="577081"/>
            </a:xfrm>
            <a:prstGeom prst="rect">
              <a:avLst/>
            </a:prstGeom>
            <a:noFill/>
          </p:spPr>
          <p:txBody>
            <a:bodyPr wrap="square" rtlCol="0">
              <a:spAutoFit/>
            </a:bodyPr>
            <a:lstStyle/>
            <a:p>
              <a:pPr algn="just">
                <a:lnSpc>
                  <a:spcPct val="150000"/>
                </a:lnSpc>
              </a:pPr>
              <a:r>
                <a:rPr lang="en-US" sz="2100" b="1" smtClean="0">
                  <a:latin typeface="Arial" panose="020B0604020202020204" pitchFamily="34" charset="0"/>
                  <a:cs typeface="Arial" panose="020B0604020202020204" pitchFamily="34" charset="0"/>
                </a:rPr>
                <a:t>     Nhiệm vụ 1: Thay </a:t>
              </a:r>
              <a:r>
                <a:rPr lang="en-US" sz="2100" b="1">
                  <a:latin typeface="Arial" panose="020B0604020202020204" pitchFamily="34" charset="0"/>
                  <a:cs typeface="Arial" panose="020B0604020202020204" pitchFamily="34" charset="0"/>
                </a:rPr>
                <a:t>đổi </a:t>
              </a:r>
              <a:r>
                <a:rPr lang="en-US" sz="2100" b="1" smtClean="0">
                  <a:latin typeface="Arial" panose="020B0604020202020204" pitchFamily="34" charset="0"/>
                  <a:cs typeface="Arial" panose="020B0604020202020204" pitchFamily="34" charset="0"/>
                </a:rPr>
                <a:t>có </a:t>
              </a:r>
              <a:r>
                <a:rPr lang="en-US" sz="2100" b="1">
                  <a:latin typeface="Arial" panose="020B0604020202020204" pitchFamily="34" charset="0"/>
                  <a:cs typeface="Arial" panose="020B0604020202020204" pitchFamily="34" charset="0"/>
                </a:rPr>
                <a:t>khả năng xảy ra trong cuộc sống</a:t>
              </a:r>
              <a:endParaRPr lang="vi-VN" sz="21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grpSp>
        <p:nvGrpSpPr>
          <p:cNvPr id="10" name="Group 9"/>
          <p:cNvGrpSpPr/>
          <p:nvPr/>
        </p:nvGrpSpPr>
        <p:grpSpPr>
          <a:xfrm>
            <a:off x="941307" y="1053700"/>
            <a:ext cx="7261383" cy="1090291"/>
            <a:chOff x="324823" y="1908157"/>
            <a:chExt cx="7261383" cy="1090291"/>
          </a:xfrm>
        </p:grpSpPr>
        <p:sp>
          <p:nvSpPr>
            <p:cNvPr id="11" name="Rounded Rectangle 10"/>
            <p:cNvSpPr/>
            <p:nvPr/>
          </p:nvSpPr>
          <p:spPr>
            <a:xfrm>
              <a:off x="546975" y="1908157"/>
              <a:ext cx="7039231" cy="1090291"/>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cdn-icons-png.flaticon.com/128/5184/51845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222992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82994" y="1944241"/>
              <a:ext cx="6567191" cy="1015663"/>
            </a:xfrm>
            <a:prstGeom prst="rect">
              <a:avLst/>
            </a:prstGeom>
            <a:noFill/>
          </p:spPr>
          <p:txBody>
            <a:bodyPr wrap="square" rtlCol="0">
              <a:spAutoFit/>
            </a:bodyPr>
            <a:lstStyle/>
            <a:p>
              <a:pPr algn="just">
                <a:lnSpc>
                  <a:spcPct val="150000"/>
                </a:lnSpc>
              </a:pPr>
              <a:r>
                <a:rPr lang="vi-VN" sz="2000"/>
                <a:t>Em hãy nêu một số thay đổi có khả năng xảy ra trong cuộc sống của bản thân và gia đình theo gợi ý dưới đây:</a:t>
              </a:r>
              <a:endParaRPr lang="en-US" sz="2000"/>
            </a:p>
          </p:txBody>
        </p:sp>
      </p:grpSp>
      <p:graphicFrame>
        <p:nvGraphicFramePr>
          <p:cNvPr id="14" name="Table 13"/>
          <p:cNvGraphicFramePr>
            <a:graphicFrameLocks noGrp="1"/>
          </p:cNvGraphicFramePr>
          <p:nvPr>
            <p:extLst>
              <p:ext uri="{D42A27DB-BD31-4B8C-83A1-F6EECF244321}">
                <p14:modId xmlns:p14="http://schemas.microsoft.com/office/powerpoint/2010/main" val="1814026193"/>
              </p:ext>
            </p:extLst>
          </p:nvPr>
        </p:nvGraphicFramePr>
        <p:xfrm>
          <a:off x="470654" y="2564539"/>
          <a:ext cx="8202690" cy="1537338"/>
        </p:xfrm>
        <a:graphic>
          <a:graphicData uri="http://schemas.openxmlformats.org/drawingml/2006/table">
            <a:tbl>
              <a:tblPr firstRow="1" firstCol="1" bandRow="1">
                <a:tableStyleId>{78897EA9-CE42-4B22-BE32-0385D2AEF504}</a:tableStyleId>
              </a:tblPr>
              <a:tblGrid>
                <a:gridCol w="2733614">
                  <a:extLst>
                    <a:ext uri="{9D8B030D-6E8A-4147-A177-3AD203B41FA5}">
                      <a16:colId xmlns:a16="http://schemas.microsoft.com/office/drawing/2014/main" val="2444675504"/>
                    </a:ext>
                  </a:extLst>
                </a:gridCol>
                <a:gridCol w="2734538">
                  <a:extLst>
                    <a:ext uri="{9D8B030D-6E8A-4147-A177-3AD203B41FA5}">
                      <a16:colId xmlns:a16="http://schemas.microsoft.com/office/drawing/2014/main" val="2918585714"/>
                    </a:ext>
                  </a:extLst>
                </a:gridCol>
                <a:gridCol w="2734538">
                  <a:extLst>
                    <a:ext uri="{9D8B030D-6E8A-4147-A177-3AD203B41FA5}">
                      <a16:colId xmlns:a16="http://schemas.microsoft.com/office/drawing/2014/main" val="366353568"/>
                    </a:ext>
                  </a:extLst>
                </a:gridCol>
              </a:tblGrid>
              <a:tr h="768669">
                <a:tc>
                  <a:txBody>
                    <a:bodyPr/>
                    <a:lstStyle/>
                    <a:p>
                      <a:pPr marL="0" marR="0" algn="ctr">
                        <a:lnSpc>
                          <a:spcPct val="150000"/>
                        </a:lnSpc>
                        <a:spcBef>
                          <a:spcPts val="100"/>
                        </a:spcBef>
                        <a:spcAft>
                          <a:spcPts val="100"/>
                        </a:spcAft>
                      </a:pPr>
                      <a:r>
                        <a:rPr lang="en-US" sz="2000" b="1">
                          <a:effectLst/>
                        </a:rPr>
                        <a:t>Thay đổi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Nguyên nhân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768669">
                <a:tc>
                  <a:txBody>
                    <a:bodyPr/>
                    <a:lstStyle/>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Tree>
    <p:extLst>
      <p:ext uri="{BB962C8B-B14F-4D97-AF65-F5344CB8AC3E}">
        <p14:creationId xmlns:p14="http://schemas.microsoft.com/office/powerpoint/2010/main" val="13610606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4731877"/>
              </p:ext>
            </p:extLst>
          </p:nvPr>
        </p:nvGraphicFramePr>
        <p:xfrm>
          <a:off x="0" y="-1"/>
          <a:ext cx="9143999" cy="2709333"/>
        </p:xfrm>
        <a:graphic>
          <a:graphicData uri="http://schemas.openxmlformats.org/drawingml/2006/table">
            <a:tbl>
              <a:tblPr firstRow="1" firstCol="1" bandRow="1">
                <a:tableStyleId>{78897EA9-CE42-4B22-BE32-0385D2AEF504}</a:tableStyleId>
              </a:tblPr>
              <a:tblGrid>
                <a:gridCol w="2209800">
                  <a:extLst>
                    <a:ext uri="{9D8B030D-6E8A-4147-A177-3AD203B41FA5}">
                      <a16:colId xmlns:a16="http://schemas.microsoft.com/office/drawing/2014/main" val="2444675504"/>
                    </a:ext>
                  </a:extLst>
                </a:gridCol>
                <a:gridCol w="3060700">
                  <a:extLst>
                    <a:ext uri="{9D8B030D-6E8A-4147-A177-3AD203B41FA5}">
                      <a16:colId xmlns:a16="http://schemas.microsoft.com/office/drawing/2014/main" val="2918585714"/>
                    </a:ext>
                  </a:extLst>
                </a:gridCol>
                <a:gridCol w="3873499">
                  <a:extLst>
                    <a:ext uri="{9D8B030D-6E8A-4147-A177-3AD203B41FA5}">
                      <a16:colId xmlns:a16="http://schemas.microsoft.com/office/drawing/2014/main" val="366353568"/>
                    </a:ext>
                  </a:extLst>
                </a:gridCol>
              </a:tblGrid>
              <a:tr h="972325">
                <a:tc>
                  <a:txBody>
                    <a:bodyPr/>
                    <a:lstStyle/>
                    <a:p>
                      <a:pPr marL="0" marR="0" algn="ctr">
                        <a:lnSpc>
                          <a:spcPct val="150000"/>
                        </a:lnSpc>
                        <a:spcBef>
                          <a:spcPts val="100"/>
                        </a:spcBef>
                        <a:spcAft>
                          <a:spcPts val="100"/>
                        </a:spcAft>
                      </a:pPr>
                      <a:r>
                        <a:rPr lang="en-US" sz="2000" b="1">
                          <a:effectLst/>
                        </a:rPr>
                        <a:t>Thay đổi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Nguyên nhân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1737008">
                <a:tc>
                  <a:txBody>
                    <a:bodyPr/>
                    <a:lstStyle/>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smtClean="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7" name="TextBox 6">
            <a:extLst>
              <a:ext uri="{FF2B5EF4-FFF2-40B4-BE49-F238E27FC236}">
                <a16:creationId xmlns:a16="http://schemas.microsoft.com/office/drawing/2014/main" id="{CDC43038-46C3-9F58-E08A-F4D8E522DB97}"/>
              </a:ext>
            </a:extLst>
          </p:cNvPr>
          <p:cNvSpPr txBox="1"/>
          <p:nvPr/>
        </p:nvSpPr>
        <p:spPr>
          <a:xfrm>
            <a:off x="0" y="1172826"/>
            <a:ext cx="2209800" cy="553998"/>
          </a:xfrm>
          <a:prstGeom prst="rect">
            <a:avLst/>
          </a:prstGeom>
          <a:noFill/>
        </p:spPr>
        <p:txBody>
          <a:bodyPr wrap="square">
            <a:spAutoFit/>
          </a:bodyPr>
          <a:lstStyle/>
          <a:p>
            <a:pPr algn="ctr">
              <a:lnSpc>
                <a:spcPct val="150000"/>
              </a:lnSpc>
            </a:pPr>
            <a:r>
              <a:rPr lang="vi-VN" sz="2000">
                <a:latin typeface="Arial" panose="020B0604020202020204" pitchFamily="34" charset="0"/>
                <a:cs typeface="Arial" panose="020B0604020202020204" pitchFamily="34" charset="0"/>
              </a:rPr>
              <a:t>Môi trường </a:t>
            </a:r>
            <a:r>
              <a:rPr lang="vi-VN" sz="2000" smtClean="0">
                <a:latin typeface="Arial" panose="020B0604020202020204" pitchFamily="34" charset="0"/>
                <a:cs typeface="Arial" panose="020B0604020202020204" pitchFamily="34" charset="0"/>
              </a:rPr>
              <a:t>sống</a:t>
            </a:r>
            <a:r>
              <a:rPr lang="en-US"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DC43038-46C3-9F58-E08A-F4D8E522DB97}"/>
              </a:ext>
            </a:extLst>
          </p:cNvPr>
          <p:cNvSpPr txBox="1"/>
          <p:nvPr/>
        </p:nvSpPr>
        <p:spPr>
          <a:xfrm>
            <a:off x="2324098" y="1073469"/>
            <a:ext cx="2857501" cy="1015663"/>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Thiên tai (bão lũ, sạt lở, ngập nước</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C43038-46C3-9F58-E08A-F4D8E522DB97}"/>
              </a:ext>
            </a:extLst>
          </p:cNvPr>
          <p:cNvSpPr txBox="1"/>
          <p:nvPr/>
        </p:nvSpPr>
        <p:spPr>
          <a:xfrm>
            <a:off x="5518147" y="1103474"/>
            <a:ext cx="3384551" cy="1477328"/>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Mất mát tài sản, gián đoạn giao thông, ảnh hưởng việc học tập và sinh hoạt.</a:t>
            </a:r>
          </a:p>
        </p:txBody>
      </p:sp>
      <p:pic>
        <p:nvPicPr>
          <p:cNvPr id="11" name="Picture 10"/>
          <p:cNvPicPr>
            <a:picLocks noChangeAspect="1"/>
          </p:cNvPicPr>
          <p:nvPr/>
        </p:nvPicPr>
        <p:blipFill>
          <a:blip r:embed="rId2"/>
          <a:stretch>
            <a:fillRect/>
          </a:stretch>
        </p:blipFill>
        <p:spPr>
          <a:xfrm>
            <a:off x="4707566" y="2953468"/>
            <a:ext cx="3814131" cy="1857382"/>
          </a:xfrm>
          <a:prstGeom prst="rect">
            <a:avLst/>
          </a:prstGeom>
        </p:spPr>
      </p:pic>
      <p:pic>
        <p:nvPicPr>
          <p:cNvPr id="4100" name="Picture 4" descr="https://khodulieu.sohoa.tuyenquang.gov.vn/congthongtin/media/2d95f8412cccd24323a21ca5fef515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11" y="2953468"/>
            <a:ext cx="3302011" cy="185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6985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4100"/>
                                        </p:tgtEl>
                                        <p:attrNameLst>
                                          <p:attrName>style.visibility</p:attrName>
                                        </p:attrNameLst>
                                      </p:cBhvr>
                                      <p:to>
                                        <p:strVal val="visible"/>
                                      </p:to>
                                    </p:set>
                                    <p:anim calcmode="lin" valueType="num">
                                      <p:cBhvr additive="base">
                                        <p:cTn id="26" dur="500" fill="hold"/>
                                        <p:tgtEl>
                                          <p:spTgt spid="4100"/>
                                        </p:tgtEl>
                                        <p:attrNameLst>
                                          <p:attrName>ppt_x</p:attrName>
                                        </p:attrNameLst>
                                      </p:cBhvr>
                                      <p:tavLst>
                                        <p:tav tm="0">
                                          <p:val>
                                            <p:strVal val="#ppt_x"/>
                                          </p:val>
                                        </p:tav>
                                        <p:tav tm="100000">
                                          <p:val>
                                            <p:strVal val="#ppt_x"/>
                                          </p:val>
                                        </p:tav>
                                      </p:tavLst>
                                    </p:anim>
                                    <p:anim calcmode="lin" valueType="num">
                                      <p:cBhvr additive="base">
                                        <p:cTn id="27" dur="500" fill="hold"/>
                                        <p:tgtEl>
                                          <p:spTgt spid="410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9380332"/>
              </p:ext>
            </p:extLst>
          </p:nvPr>
        </p:nvGraphicFramePr>
        <p:xfrm>
          <a:off x="0" y="-1"/>
          <a:ext cx="9143999" cy="2709333"/>
        </p:xfrm>
        <a:graphic>
          <a:graphicData uri="http://schemas.openxmlformats.org/drawingml/2006/table">
            <a:tbl>
              <a:tblPr firstRow="1" firstCol="1" bandRow="1">
                <a:tableStyleId>{78897EA9-CE42-4B22-BE32-0385D2AEF504}</a:tableStyleId>
              </a:tblPr>
              <a:tblGrid>
                <a:gridCol w="2209800">
                  <a:extLst>
                    <a:ext uri="{9D8B030D-6E8A-4147-A177-3AD203B41FA5}">
                      <a16:colId xmlns:a16="http://schemas.microsoft.com/office/drawing/2014/main" val="2444675504"/>
                    </a:ext>
                  </a:extLst>
                </a:gridCol>
                <a:gridCol w="2667000">
                  <a:extLst>
                    <a:ext uri="{9D8B030D-6E8A-4147-A177-3AD203B41FA5}">
                      <a16:colId xmlns:a16="http://schemas.microsoft.com/office/drawing/2014/main" val="2918585714"/>
                    </a:ext>
                  </a:extLst>
                </a:gridCol>
                <a:gridCol w="4267199">
                  <a:extLst>
                    <a:ext uri="{9D8B030D-6E8A-4147-A177-3AD203B41FA5}">
                      <a16:colId xmlns:a16="http://schemas.microsoft.com/office/drawing/2014/main" val="366353568"/>
                    </a:ext>
                  </a:extLst>
                </a:gridCol>
              </a:tblGrid>
              <a:tr h="972325">
                <a:tc>
                  <a:txBody>
                    <a:bodyPr/>
                    <a:lstStyle/>
                    <a:p>
                      <a:pPr marL="0" marR="0" algn="ctr">
                        <a:lnSpc>
                          <a:spcPct val="150000"/>
                        </a:lnSpc>
                        <a:spcBef>
                          <a:spcPts val="100"/>
                        </a:spcBef>
                        <a:spcAft>
                          <a:spcPts val="100"/>
                        </a:spcAft>
                      </a:pPr>
                      <a:r>
                        <a:rPr lang="en-US" sz="2000" b="1">
                          <a:effectLst/>
                        </a:rPr>
                        <a:t>Thay đổi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Nguyên nhân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1737008">
                <a:tc>
                  <a:txBody>
                    <a:bodyPr/>
                    <a:lstStyle/>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smtClean="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7" name="TextBox 6">
            <a:extLst>
              <a:ext uri="{FF2B5EF4-FFF2-40B4-BE49-F238E27FC236}">
                <a16:creationId xmlns:a16="http://schemas.microsoft.com/office/drawing/2014/main" id="{CDC43038-46C3-9F58-E08A-F4D8E522DB97}"/>
              </a:ext>
            </a:extLst>
          </p:cNvPr>
          <p:cNvSpPr txBox="1"/>
          <p:nvPr/>
        </p:nvSpPr>
        <p:spPr>
          <a:xfrm>
            <a:off x="0" y="1172826"/>
            <a:ext cx="2209800" cy="496996"/>
          </a:xfrm>
          <a:prstGeom prst="rect">
            <a:avLst/>
          </a:prstGeom>
          <a:noFill/>
        </p:spPr>
        <p:txBody>
          <a:bodyPr wrap="square">
            <a:spAutoFit/>
          </a:bodyPr>
          <a:lstStyle/>
          <a:p>
            <a:pPr algn="ctr">
              <a:lnSpc>
                <a:spcPct val="150000"/>
              </a:lnSpc>
            </a:pPr>
            <a:r>
              <a:rPr lang="vi-VN" sz="2000">
                <a:latin typeface="Arial" panose="020B0604020202020204" pitchFamily="34" charset="0"/>
                <a:cs typeface="Arial" panose="020B0604020202020204" pitchFamily="34" charset="0"/>
              </a:rPr>
              <a:t>Gia </a:t>
            </a:r>
            <a:r>
              <a:rPr lang="vi-VN" sz="2000" smtClean="0">
                <a:latin typeface="Arial" panose="020B0604020202020204" pitchFamily="34" charset="0"/>
                <a:cs typeface="Arial" panose="020B0604020202020204" pitchFamily="34" charset="0"/>
              </a:rPr>
              <a:t>đình</a:t>
            </a:r>
            <a:r>
              <a:rPr lang="en-US"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DC43038-46C3-9F58-E08A-F4D8E522DB97}"/>
              </a:ext>
            </a:extLst>
          </p:cNvPr>
          <p:cNvSpPr txBox="1"/>
          <p:nvPr/>
        </p:nvSpPr>
        <p:spPr>
          <a:xfrm>
            <a:off x="2324099" y="1073469"/>
            <a:ext cx="2286002" cy="1477328"/>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Mất đi người thân, bố mẹ đi làm xa, chuyển nhà</a:t>
            </a:r>
            <a:r>
              <a:rPr lang="vi-VN"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C43038-46C3-9F58-E08A-F4D8E522DB97}"/>
              </a:ext>
            </a:extLst>
          </p:cNvPr>
          <p:cNvSpPr txBox="1"/>
          <p:nvPr/>
        </p:nvSpPr>
        <p:spPr>
          <a:xfrm>
            <a:off x="5162547" y="1073469"/>
            <a:ext cx="3740151" cy="1477328"/>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Cảm giác thiếu vắng, hụt hẫng, buồn phiền, nhớ</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thay </a:t>
            </a:r>
            <a:r>
              <a:rPr lang="vi-VN" sz="2000">
                <a:latin typeface="Arial" panose="020B0604020202020204" pitchFamily="34" charset="0"/>
                <a:cs typeface="Arial" panose="020B0604020202020204" pitchFamily="34" charset="0"/>
              </a:rPr>
              <a:t>đổi trong sinh hoạt hằng ngày.</a:t>
            </a:r>
          </a:p>
        </p:txBody>
      </p:sp>
      <p:pic>
        <p:nvPicPr>
          <p:cNvPr id="6146" name="Picture 2" descr="https://hankang.vn/wp-content/uploads/2019/11/hanh-trang-di-du-hoc-han-qu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023964"/>
            <a:ext cx="3479800" cy="19022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hungphatsteel.vn/wp-content/uploads/2021/06/chuyen-nha-gia-re-2.jpg"/>
          <p:cNvPicPr>
            <a:picLocks noChangeAspect="1" noChangeArrowheads="1"/>
          </p:cNvPicPr>
          <p:nvPr/>
        </p:nvPicPr>
        <p:blipFill rotWithShape="1">
          <a:blip r:embed="rId3">
            <a:extLst>
              <a:ext uri="{28A0092B-C50C-407E-A947-70E740481C1C}">
                <a14:useLocalDpi xmlns:a14="http://schemas.microsoft.com/office/drawing/2010/main" val="0"/>
              </a:ext>
            </a:extLst>
          </a:blip>
          <a:srcRect t="13198" b="15548"/>
          <a:stretch/>
        </p:blipFill>
        <p:spPr bwMode="auto">
          <a:xfrm>
            <a:off x="4876799" y="3023964"/>
            <a:ext cx="3559618" cy="19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47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146"/>
                                        </p:tgtEl>
                                        <p:attrNameLst>
                                          <p:attrName>style.visibility</p:attrName>
                                        </p:attrNameLst>
                                      </p:cBhvr>
                                      <p:to>
                                        <p:strVal val="visible"/>
                                      </p:to>
                                    </p:set>
                                    <p:anim calcmode="lin" valueType="num">
                                      <p:cBhvr additive="base">
                                        <p:cTn id="26" dur="500" fill="hold"/>
                                        <p:tgtEl>
                                          <p:spTgt spid="6146"/>
                                        </p:tgtEl>
                                        <p:attrNameLst>
                                          <p:attrName>ppt_x</p:attrName>
                                        </p:attrNameLst>
                                      </p:cBhvr>
                                      <p:tavLst>
                                        <p:tav tm="0">
                                          <p:val>
                                            <p:strVal val="#ppt_x"/>
                                          </p:val>
                                        </p:tav>
                                        <p:tav tm="100000">
                                          <p:val>
                                            <p:strVal val="#ppt_x"/>
                                          </p:val>
                                        </p:tav>
                                      </p:tavLst>
                                    </p:anim>
                                    <p:anim calcmode="lin" valueType="num">
                                      <p:cBhvr additive="base">
                                        <p:cTn id="27" dur="500" fill="hold"/>
                                        <p:tgtEl>
                                          <p:spTgt spid="614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148"/>
                                        </p:tgtEl>
                                        <p:attrNameLst>
                                          <p:attrName>style.visibility</p:attrName>
                                        </p:attrNameLst>
                                      </p:cBhvr>
                                      <p:to>
                                        <p:strVal val="visible"/>
                                      </p:to>
                                    </p:set>
                                    <p:anim calcmode="lin" valueType="num">
                                      <p:cBhvr additive="base">
                                        <p:cTn id="30" dur="500" fill="hold"/>
                                        <p:tgtEl>
                                          <p:spTgt spid="6148"/>
                                        </p:tgtEl>
                                        <p:attrNameLst>
                                          <p:attrName>ppt_x</p:attrName>
                                        </p:attrNameLst>
                                      </p:cBhvr>
                                      <p:tavLst>
                                        <p:tav tm="0">
                                          <p:val>
                                            <p:strVal val="#ppt_x"/>
                                          </p:val>
                                        </p:tav>
                                        <p:tav tm="100000">
                                          <p:val>
                                            <p:strVal val="#ppt_x"/>
                                          </p:val>
                                        </p:tav>
                                      </p:tavLst>
                                    </p:anim>
                                    <p:anim calcmode="lin" valueType="num">
                                      <p:cBhvr additive="base">
                                        <p:cTn id="31"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7639077"/>
              </p:ext>
            </p:extLst>
          </p:nvPr>
        </p:nvGraphicFramePr>
        <p:xfrm>
          <a:off x="0" y="-1"/>
          <a:ext cx="9143999" cy="3042467"/>
        </p:xfrm>
        <a:graphic>
          <a:graphicData uri="http://schemas.openxmlformats.org/drawingml/2006/table">
            <a:tbl>
              <a:tblPr firstRow="1" firstCol="1" bandRow="1">
                <a:tableStyleId>{78897EA9-CE42-4B22-BE32-0385D2AEF504}</a:tableStyleId>
              </a:tblPr>
              <a:tblGrid>
                <a:gridCol w="2616200">
                  <a:extLst>
                    <a:ext uri="{9D8B030D-6E8A-4147-A177-3AD203B41FA5}">
                      <a16:colId xmlns:a16="http://schemas.microsoft.com/office/drawing/2014/main" val="2444675504"/>
                    </a:ext>
                  </a:extLst>
                </a:gridCol>
                <a:gridCol w="2654300">
                  <a:extLst>
                    <a:ext uri="{9D8B030D-6E8A-4147-A177-3AD203B41FA5}">
                      <a16:colId xmlns:a16="http://schemas.microsoft.com/office/drawing/2014/main" val="2918585714"/>
                    </a:ext>
                  </a:extLst>
                </a:gridCol>
                <a:gridCol w="3873499">
                  <a:extLst>
                    <a:ext uri="{9D8B030D-6E8A-4147-A177-3AD203B41FA5}">
                      <a16:colId xmlns:a16="http://schemas.microsoft.com/office/drawing/2014/main" val="366353568"/>
                    </a:ext>
                  </a:extLst>
                </a:gridCol>
              </a:tblGrid>
              <a:tr h="1046021">
                <a:tc>
                  <a:txBody>
                    <a:bodyPr/>
                    <a:lstStyle/>
                    <a:p>
                      <a:pPr marL="0" marR="0" algn="ctr">
                        <a:lnSpc>
                          <a:spcPct val="150000"/>
                        </a:lnSpc>
                        <a:spcBef>
                          <a:spcPts val="100"/>
                        </a:spcBef>
                        <a:spcAft>
                          <a:spcPts val="100"/>
                        </a:spcAft>
                      </a:pPr>
                      <a:r>
                        <a:rPr lang="en-US" sz="2000" b="1">
                          <a:effectLst/>
                        </a:rPr>
                        <a:t>Thay đổi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Nguyên nhân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1996446">
                <a:tc>
                  <a:txBody>
                    <a:bodyPr/>
                    <a:lstStyle/>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smtClean="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endParaRPr lang="en-US" sz="2000" smtClean="0">
                        <a:effectLst/>
                      </a:endParaRPr>
                    </a:p>
                    <a:p>
                      <a:pPr marL="0" marR="0" algn="ctr">
                        <a:lnSpc>
                          <a:spcPct val="15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7" name="TextBox 6">
            <a:extLst>
              <a:ext uri="{FF2B5EF4-FFF2-40B4-BE49-F238E27FC236}">
                <a16:creationId xmlns:a16="http://schemas.microsoft.com/office/drawing/2014/main" id="{CDC43038-46C3-9F58-E08A-F4D8E522DB97}"/>
              </a:ext>
            </a:extLst>
          </p:cNvPr>
          <p:cNvSpPr txBox="1"/>
          <p:nvPr/>
        </p:nvSpPr>
        <p:spPr>
          <a:xfrm>
            <a:off x="83820" y="1103474"/>
            <a:ext cx="2451100" cy="1015663"/>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Bản thân (ngoại hình, sức khoẻ</a:t>
            </a: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DC43038-46C3-9F58-E08A-F4D8E522DB97}"/>
              </a:ext>
            </a:extLst>
          </p:cNvPr>
          <p:cNvSpPr txBox="1"/>
          <p:nvPr/>
        </p:nvSpPr>
        <p:spPr>
          <a:xfrm>
            <a:off x="2912109" y="1103474"/>
            <a:ext cx="2057402" cy="1477328"/>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Ốm đau, </a:t>
            </a:r>
            <a:r>
              <a:rPr lang="vi-VN" sz="2000" smtClean="0">
                <a:latin typeface="Arial" panose="020B0604020202020204" pitchFamily="34" charset="0"/>
                <a:cs typeface="Arial" panose="020B0604020202020204" pitchFamily="34" charset="0"/>
              </a:rPr>
              <a:t>ta</a:t>
            </a:r>
            <a:r>
              <a:rPr lang="en-US" sz="2000" smtClean="0">
                <a:latin typeface="Arial" panose="020B0604020202020204" pitchFamily="34" charset="0"/>
                <a:cs typeface="Arial" panose="020B0604020202020204" pitchFamily="34" charset="0"/>
              </a:rPr>
              <a:t>i</a:t>
            </a:r>
            <a:r>
              <a:rPr lang="vi-VN" sz="2000" smtClean="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nạn, thay đổi tâm sinh lí,…</a:t>
            </a:r>
          </a:p>
        </p:txBody>
      </p:sp>
      <p:sp>
        <p:nvSpPr>
          <p:cNvPr id="9" name="TextBox 8">
            <a:extLst>
              <a:ext uri="{FF2B5EF4-FFF2-40B4-BE49-F238E27FC236}">
                <a16:creationId xmlns:a16="http://schemas.microsoft.com/office/drawing/2014/main" id="{CDC43038-46C3-9F58-E08A-F4D8E522DB97}"/>
              </a:ext>
            </a:extLst>
          </p:cNvPr>
          <p:cNvSpPr txBox="1"/>
          <p:nvPr/>
        </p:nvSpPr>
        <p:spPr>
          <a:xfrm>
            <a:off x="5447029" y="1103474"/>
            <a:ext cx="3555998" cy="1938992"/>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Ảnh hưởng đến sinh hoạt hằng ngày, cảm xúc thay đổi, có thể phải thay đổi kế hoạch tương lai,…</a:t>
            </a:r>
          </a:p>
        </p:txBody>
      </p:sp>
      <p:pic>
        <p:nvPicPr>
          <p:cNvPr id="5122" name="Picture 2" descr="https://cdn.tuoitre.vn/thumb_w/480/2018/11/20/photo-1-15427005124361988541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02" y="3261012"/>
            <a:ext cx="2501771" cy="16626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dongnaicdc.vn/UserFiles/Images/2022/Thang%2011/s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215" y="3261010"/>
            <a:ext cx="2418381" cy="16626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tgdd.vn/Files/2022/07/12/1447479/cac-kieu-bang-bo-vet-thuong-co-ban-dung-khi-so-cuu-202207130645567756.jpg"/>
          <p:cNvPicPr>
            <a:picLocks noChangeAspect="1" noChangeArrowheads="1"/>
          </p:cNvPicPr>
          <p:nvPr/>
        </p:nvPicPr>
        <p:blipFill rotWithShape="1">
          <a:blip r:embed="rId4">
            <a:extLst>
              <a:ext uri="{28A0092B-C50C-407E-A947-70E740481C1C}">
                <a14:useLocalDpi xmlns:a14="http://schemas.microsoft.com/office/drawing/2010/main" val="0"/>
              </a:ext>
            </a:extLst>
          </a:blip>
          <a:srcRect r="20971"/>
          <a:stretch/>
        </p:blipFill>
        <p:spPr bwMode="auto">
          <a:xfrm>
            <a:off x="6405732" y="3261010"/>
            <a:ext cx="2259296" cy="166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280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 calcmode="lin" valueType="num">
                                      <p:cBhvr additive="base">
                                        <p:cTn id="26" dur="500" fill="hold"/>
                                        <p:tgtEl>
                                          <p:spTgt spid="5122"/>
                                        </p:tgtEl>
                                        <p:attrNameLst>
                                          <p:attrName>ppt_x</p:attrName>
                                        </p:attrNameLst>
                                      </p:cBhvr>
                                      <p:tavLst>
                                        <p:tav tm="0">
                                          <p:val>
                                            <p:strVal val="#ppt_x"/>
                                          </p:val>
                                        </p:tav>
                                        <p:tav tm="100000">
                                          <p:val>
                                            <p:strVal val="#ppt_x"/>
                                          </p:val>
                                        </p:tav>
                                      </p:tavLst>
                                    </p:anim>
                                    <p:anim calcmode="lin" valueType="num">
                                      <p:cBhvr additive="base">
                                        <p:cTn id="27" dur="500" fill="hold"/>
                                        <p:tgtEl>
                                          <p:spTgt spid="512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124"/>
                                        </p:tgtEl>
                                        <p:attrNameLst>
                                          <p:attrName>style.visibility</p:attrName>
                                        </p:attrNameLst>
                                      </p:cBhvr>
                                      <p:to>
                                        <p:strVal val="visible"/>
                                      </p:to>
                                    </p:set>
                                    <p:anim calcmode="lin" valueType="num">
                                      <p:cBhvr additive="base">
                                        <p:cTn id="30" dur="500" fill="hold"/>
                                        <p:tgtEl>
                                          <p:spTgt spid="5124"/>
                                        </p:tgtEl>
                                        <p:attrNameLst>
                                          <p:attrName>ppt_x</p:attrName>
                                        </p:attrNameLst>
                                      </p:cBhvr>
                                      <p:tavLst>
                                        <p:tav tm="0">
                                          <p:val>
                                            <p:strVal val="#ppt_x"/>
                                          </p:val>
                                        </p:tav>
                                        <p:tav tm="100000">
                                          <p:val>
                                            <p:strVal val="#ppt_x"/>
                                          </p:val>
                                        </p:tav>
                                      </p:tavLst>
                                    </p:anim>
                                    <p:anim calcmode="lin" valueType="num">
                                      <p:cBhvr additive="base">
                                        <p:cTn id="31" dur="500" fill="hold"/>
                                        <p:tgtEl>
                                          <p:spTgt spid="51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126"/>
                                        </p:tgtEl>
                                        <p:attrNameLst>
                                          <p:attrName>style.visibility</p:attrName>
                                        </p:attrNameLst>
                                      </p:cBhvr>
                                      <p:to>
                                        <p:strVal val="visible"/>
                                      </p:to>
                                    </p:set>
                                    <p:anim calcmode="lin" valueType="num">
                                      <p:cBhvr additive="base">
                                        <p:cTn id="34" dur="500" fill="hold"/>
                                        <p:tgtEl>
                                          <p:spTgt spid="5126"/>
                                        </p:tgtEl>
                                        <p:attrNameLst>
                                          <p:attrName>ppt_x</p:attrName>
                                        </p:attrNameLst>
                                      </p:cBhvr>
                                      <p:tavLst>
                                        <p:tav tm="0">
                                          <p:val>
                                            <p:strVal val="#ppt_x"/>
                                          </p:val>
                                        </p:tav>
                                        <p:tav tm="100000">
                                          <p:val>
                                            <p:strVal val="#ppt_x"/>
                                          </p:val>
                                        </p:tav>
                                      </p:tavLst>
                                    </p:anim>
                                    <p:anim calcmode="lin" valueType="num">
                                      <p:cBhvr additive="base">
                                        <p:cTn id="35"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36178801"/>
              </p:ext>
            </p:extLst>
          </p:nvPr>
        </p:nvGraphicFramePr>
        <p:xfrm>
          <a:off x="0" y="-2"/>
          <a:ext cx="9143998" cy="5143501"/>
        </p:xfrm>
        <a:graphic>
          <a:graphicData uri="http://schemas.openxmlformats.org/drawingml/2006/table">
            <a:tbl>
              <a:tblPr firstRow="1" firstCol="1" bandRow="1">
                <a:tableStyleId>{78897EA9-CE42-4B22-BE32-0385D2AEF504}</a:tableStyleId>
              </a:tblPr>
              <a:tblGrid>
                <a:gridCol w="2569029">
                  <a:extLst>
                    <a:ext uri="{9D8B030D-6E8A-4147-A177-3AD203B41FA5}">
                      <a16:colId xmlns:a16="http://schemas.microsoft.com/office/drawing/2014/main" val="2444675504"/>
                    </a:ext>
                  </a:extLst>
                </a:gridCol>
                <a:gridCol w="1379732">
                  <a:extLst>
                    <a:ext uri="{9D8B030D-6E8A-4147-A177-3AD203B41FA5}">
                      <a16:colId xmlns:a16="http://schemas.microsoft.com/office/drawing/2014/main" val="2918585714"/>
                    </a:ext>
                  </a:extLst>
                </a:gridCol>
                <a:gridCol w="1377982">
                  <a:extLst>
                    <a:ext uri="{9D8B030D-6E8A-4147-A177-3AD203B41FA5}">
                      <a16:colId xmlns:a16="http://schemas.microsoft.com/office/drawing/2014/main" val="3035219563"/>
                    </a:ext>
                  </a:extLst>
                </a:gridCol>
                <a:gridCol w="3817255">
                  <a:extLst>
                    <a:ext uri="{9D8B030D-6E8A-4147-A177-3AD203B41FA5}">
                      <a16:colId xmlns:a16="http://schemas.microsoft.com/office/drawing/2014/main" val="366353568"/>
                    </a:ext>
                  </a:extLst>
                </a:gridCol>
              </a:tblGrid>
              <a:tr h="1052592">
                <a:tc>
                  <a:txBody>
                    <a:bodyPr/>
                    <a:lstStyle/>
                    <a:p>
                      <a:pPr marL="0" marR="0" algn="ctr">
                        <a:lnSpc>
                          <a:spcPct val="150000"/>
                        </a:lnSpc>
                        <a:spcBef>
                          <a:spcPts val="100"/>
                        </a:spcBef>
                        <a:spcAft>
                          <a:spcPts val="100"/>
                        </a:spcAft>
                      </a:pPr>
                      <a:r>
                        <a:rPr lang="en-US" sz="2000" b="1" smtClean="0">
                          <a:effectLst/>
                          <a:latin typeface="+mj-lt"/>
                        </a:rPr>
                        <a:t>Nhận</a:t>
                      </a:r>
                      <a:r>
                        <a:rPr lang="en-US" sz="2000" b="1" baseline="0" smtClean="0">
                          <a:effectLst/>
                          <a:latin typeface="+mj-lt"/>
                        </a:rPr>
                        <a:t> định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ea typeface="Calibri" panose="020F0502020204030204" pitchFamily="34" charset="0"/>
                          <a:cs typeface="Arial"/>
                        </a:rPr>
                        <a:t>Đồng</a:t>
                      </a:r>
                      <a:r>
                        <a:rPr lang="en-US" sz="2000" b="1" baseline="0" smtClean="0">
                          <a:effectLst/>
                          <a:latin typeface="+mj-lt"/>
                          <a:ea typeface="Calibri" panose="020F0502020204030204" pitchFamily="34" charset="0"/>
                          <a:cs typeface="Arial"/>
                        </a:rPr>
                        <a:t> tình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ea typeface="Calibri" panose="020F0502020204030204" pitchFamily="34" charset="0"/>
                          <a:cs typeface="Times New Roman" panose="02020603050405020304" pitchFamily="18" charset="0"/>
                        </a:rPr>
                        <a:t>Không</a:t>
                      </a:r>
                      <a:r>
                        <a:rPr lang="en-US" sz="2000" b="1" baseline="0" smtClean="0">
                          <a:effectLst/>
                          <a:latin typeface="+mj-lt"/>
                          <a:ea typeface="Calibri" panose="020F0502020204030204" pitchFamily="34" charset="0"/>
                          <a:cs typeface="Times New Roman" panose="02020603050405020304" pitchFamily="18" charset="0"/>
                        </a:rPr>
                        <a:t> đồng tình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rPr>
                        <a:t>Gi</a:t>
                      </a:r>
                      <a:r>
                        <a:rPr lang="en-US" sz="2000" b="1" baseline="0" smtClean="0">
                          <a:effectLst/>
                          <a:latin typeface="+mj-lt"/>
                        </a:rPr>
                        <a:t>ả</a:t>
                      </a:r>
                      <a:r>
                        <a:rPr lang="en-US" sz="2000" b="1" smtClean="0">
                          <a:effectLst/>
                          <a:latin typeface="+mj-lt"/>
                        </a:rPr>
                        <a:t>i thích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1153471160"/>
                  </a:ext>
                </a:extLst>
              </a:tr>
              <a:tr h="4090909">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smtClean="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latin typeface="+mj-lt"/>
                      </a:endParaRPr>
                    </a:p>
                    <a:p>
                      <a:pPr marL="0" marR="0" algn="ctr">
                        <a:lnSpc>
                          <a:spcPct val="150000"/>
                        </a:lnSpc>
                        <a:spcBef>
                          <a:spcPts val="100"/>
                        </a:spcBef>
                        <a:spcAft>
                          <a:spcPts val="100"/>
                        </a:spcAft>
                      </a:pPr>
                      <a:endParaRPr lang="en-US" sz="2000" smtClean="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7" name="TextBox 6">
            <a:extLst>
              <a:ext uri="{FF2B5EF4-FFF2-40B4-BE49-F238E27FC236}">
                <a16:creationId xmlns:a16="http://schemas.microsoft.com/office/drawing/2014/main" id="{CDC43038-46C3-9F58-E08A-F4D8E522DB97}"/>
              </a:ext>
            </a:extLst>
          </p:cNvPr>
          <p:cNvSpPr txBox="1"/>
          <p:nvPr/>
        </p:nvSpPr>
        <p:spPr>
          <a:xfrm>
            <a:off x="186871" y="1169088"/>
            <a:ext cx="2209800" cy="2805320"/>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a. Thay đổi xảy đến luôn đi cùng với khó khăn và tiêu cực, càng tránh được thay đổi thì càng tốt.</a:t>
            </a:r>
          </a:p>
        </p:txBody>
      </p:sp>
      <p:sp>
        <p:nvSpPr>
          <p:cNvPr id="9" name="TextBox 8">
            <a:extLst>
              <a:ext uri="{FF2B5EF4-FFF2-40B4-BE49-F238E27FC236}">
                <a16:creationId xmlns:a16="http://schemas.microsoft.com/office/drawing/2014/main" id="{CDC43038-46C3-9F58-E08A-F4D8E522DB97}"/>
              </a:ext>
            </a:extLst>
          </p:cNvPr>
          <p:cNvSpPr txBox="1"/>
          <p:nvPr/>
        </p:nvSpPr>
        <p:spPr>
          <a:xfrm>
            <a:off x="5420630" y="1140587"/>
            <a:ext cx="3578227" cy="2862322"/>
          </a:xfrm>
          <a:prstGeom prst="rect">
            <a:avLst/>
          </a:prstGeom>
          <a:noFill/>
        </p:spPr>
        <p:txBody>
          <a:bodyPr wrap="square">
            <a:spAutoFit/>
          </a:bodyPr>
          <a:lstStyle/>
          <a:p>
            <a:pPr algn="just">
              <a:lnSpc>
                <a:spcPct val="150000"/>
              </a:lnSpc>
            </a:pPr>
            <a:r>
              <a:rPr lang="en-US" sz="2000" smtClean="0">
                <a:latin typeface="Arial" panose="020B0604020202020204" pitchFamily="34" charset="0"/>
                <a:cs typeface="Arial" panose="020B0604020202020204" pitchFamily="34" charset="0"/>
              </a:rPr>
              <a:t>C</a:t>
            </a:r>
            <a:r>
              <a:rPr lang="vi-VN" sz="2000" smtClean="0">
                <a:latin typeface="Arial" panose="020B0604020202020204" pitchFamily="34" charset="0"/>
                <a:cs typeface="Arial" panose="020B0604020202020204" pitchFamily="34" charset="0"/>
              </a:rPr>
              <a:t>ó nhiều cách để nhìn nhận vấn đề: trong </a:t>
            </a:r>
            <a:r>
              <a:rPr lang="vi-VN" sz="2000">
                <a:latin typeface="Arial" panose="020B0604020202020204" pitchFamily="34" charset="0"/>
                <a:cs typeface="Arial" panose="020B0604020202020204" pitchFamily="34" charset="0"/>
              </a:rPr>
              <a:t>khó khăn cũng </a:t>
            </a:r>
            <a:r>
              <a:rPr lang="vi-VN" sz="2000" smtClean="0">
                <a:latin typeface="Arial" panose="020B0604020202020204" pitchFamily="34" charset="0"/>
                <a:cs typeface="Arial" panose="020B0604020202020204" pitchFamily="34" charset="0"/>
              </a:rPr>
              <a:t>có </a:t>
            </a:r>
            <a:r>
              <a:rPr lang="vi-VN" sz="2000">
                <a:latin typeface="Arial" panose="020B0604020202020204" pitchFamily="34" charset="0"/>
                <a:cs typeface="Arial" panose="020B0604020202020204" pitchFamily="34" charset="0"/>
              </a:rPr>
              <a:t>cơ </a:t>
            </a:r>
            <a:r>
              <a:rPr lang="vi-VN" sz="2000" smtClean="0">
                <a:latin typeface="Arial" panose="020B0604020202020204" pitchFamily="34" charset="0"/>
                <a:cs typeface="Arial" panose="020B0604020202020204" pitchFamily="34" charset="0"/>
              </a:rPr>
              <a:t>hội</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bên </a:t>
            </a:r>
            <a:r>
              <a:rPr lang="vi-VN" sz="2000">
                <a:latin typeface="Arial" panose="020B0604020202020204" pitchFamily="34" charset="0"/>
                <a:cs typeface="Arial" panose="020B0604020202020204" pitchFamily="34" charset="0"/>
              </a:rPr>
              <a:t>cạnh tiêu cực cũng có những mặt tích </a:t>
            </a:r>
            <a:r>
              <a:rPr lang="vi-VN" sz="2000" smtClean="0">
                <a:latin typeface="Arial" panose="020B0604020202020204" pitchFamily="34" charset="0"/>
                <a:cs typeface="Arial" panose="020B0604020202020204" pitchFamily="34" charset="0"/>
              </a:rPr>
              <a:t>cực</a:t>
            </a: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cần </a:t>
            </a:r>
            <a:r>
              <a:rPr lang="vi-VN" sz="2000">
                <a:latin typeface="Arial" panose="020B0604020202020204" pitchFamily="34" charset="0"/>
                <a:cs typeface="Arial" panose="020B0604020202020204" pitchFamily="34" charset="0"/>
              </a:rPr>
              <a:t>lựa chọn góc nhìn phù hợp và hữu ích với bản thân.</a:t>
            </a:r>
          </a:p>
        </p:txBody>
      </p:sp>
      <p:pic>
        <p:nvPicPr>
          <p:cNvPr id="10"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050519" y="1973943"/>
            <a:ext cx="1224970" cy="1066217"/>
          </a:xfrm>
          <a:prstGeom prst="rect">
            <a:avLst/>
          </a:prstGeom>
        </p:spPr>
      </p:pic>
    </p:spTree>
    <p:extLst>
      <p:ext uri="{BB962C8B-B14F-4D97-AF65-F5344CB8AC3E}">
        <p14:creationId xmlns:p14="http://schemas.microsoft.com/office/powerpoint/2010/main" val="22158528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7924119"/>
              </p:ext>
            </p:extLst>
          </p:nvPr>
        </p:nvGraphicFramePr>
        <p:xfrm>
          <a:off x="0" y="-2"/>
          <a:ext cx="9143998" cy="5143501"/>
        </p:xfrm>
        <a:graphic>
          <a:graphicData uri="http://schemas.openxmlformats.org/drawingml/2006/table">
            <a:tbl>
              <a:tblPr firstRow="1" firstCol="1" bandRow="1">
                <a:tableStyleId>{78897EA9-CE42-4B22-BE32-0385D2AEF504}</a:tableStyleId>
              </a:tblPr>
              <a:tblGrid>
                <a:gridCol w="2569029">
                  <a:extLst>
                    <a:ext uri="{9D8B030D-6E8A-4147-A177-3AD203B41FA5}">
                      <a16:colId xmlns:a16="http://schemas.microsoft.com/office/drawing/2014/main" val="2444675504"/>
                    </a:ext>
                  </a:extLst>
                </a:gridCol>
                <a:gridCol w="1379732">
                  <a:extLst>
                    <a:ext uri="{9D8B030D-6E8A-4147-A177-3AD203B41FA5}">
                      <a16:colId xmlns:a16="http://schemas.microsoft.com/office/drawing/2014/main" val="2918585714"/>
                    </a:ext>
                  </a:extLst>
                </a:gridCol>
                <a:gridCol w="1377982">
                  <a:extLst>
                    <a:ext uri="{9D8B030D-6E8A-4147-A177-3AD203B41FA5}">
                      <a16:colId xmlns:a16="http://schemas.microsoft.com/office/drawing/2014/main" val="3035219563"/>
                    </a:ext>
                  </a:extLst>
                </a:gridCol>
                <a:gridCol w="3817255">
                  <a:extLst>
                    <a:ext uri="{9D8B030D-6E8A-4147-A177-3AD203B41FA5}">
                      <a16:colId xmlns:a16="http://schemas.microsoft.com/office/drawing/2014/main" val="366353568"/>
                    </a:ext>
                  </a:extLst>
                </a:gridCol>
              </a:tblGrid>
              <a:tr h="1052592">
                <a:tc>
                  <a:txBody>
                    <a:bodyPr/>
                    <a:lstStyle/>
                    <a:p>
                      <a:pPr marL="0" marR="0" algn="ctr">
                        <a:lnSpc>
                          <a:spcPct val="150000"/>
                        </a:lnSpc>
                        <a:spcBef>
                          <a:spcPts val="100"/>
                        </a:spcBef>
                        <a:spcAft>
                          <a:spcPts val="100"/>
                        </a:spcAft>
                      </a:pPr>
                      <a:r>
                        <a:rPr lang="en-US" sz="2000" b="1" smtClean="0">
                          <a:effectLst/>
                          <a:latin typeface="+mj-lt"/>
                        </a:rPr>
                        <a:t>Nhận</a:t>
                      </a:r>
                      <a:r>
                        <a:rPr lang="en-US" sz="2000" b="1" baseline="0" smtClean="0">
                          <a:effectLst/>
                          <a:latin typeface="+mj-lt"/>
                        </a:rPr>
                        <a:t> định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ea typeface="Calibri" panose="020F0502020204030204" pitchFamily="34" charset="0"/>
                          <a:cs typeface="Arial"/>
                        </a:rPr>
                        <a:t>Đồng</a:t>
                      </a:r>
                      <a:r>
                        <a:rPr lang="en-US" sz="2000" b="1" baseline="0" smtClean="0">
                          <a:effectLst/>
                          <a:latin typeface="+mj-lt"/>
                          <a:ea typeface="Calibri" panose="020F0502020204030204" pitchFamily="34" charset="0"/>
                          <a:cs typeface="Arial"/>
                        </a:rPr>
                        <a:t> tình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ea typeface="Calibri" panose="020F0502020204030204" pitchFamily="34" charset="0"/>
                          <a:cs typeface="Times New Roman" panose="02020603050405020304" pitchFamily="18" charset="0"/>
                        </a:rPr>
                        <a:t>Không</a:t>
                      </a:r>
                      <a:r>
                        <a:rPr lang="en-US" sz="2000" b="1" baseline="0" smtClean="0">
                          <a:effectLst/>
                          <a:latin typeface="+mj-lt"/>
                          <a:ea typeface="Calibri" panose="020F0502020204030204" pitchFamily="34" charset="0"/>
                          <a:cs typeface="Times New Roman" panose="02020603050405020304" pitchFamily="18" charset="0"/>
                        </a:rPr>
                        <a:t> đồng tình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rPr>
                        <a:t>Gi</a:t>
                      </a:r>
                      <a:r>
                        <a:rPr lang="en-US" sz="2000" b="1" baseline="0" smtClean="0">
                          <a:effectLst/>
                          <a:latin typeface="+mj-lt"/>
                        </a:rPr>
                        <a:t>ả</a:t>
                      </a:r>
                      <a:r>
                        <a:rPr lang="en-US" sz="2000" b="1" smtClean="0">
                          <a:effectLst/>
                          <a:latin typeface="+mj-lt"/>
                        </a:rPr>
                        <a:t>i thích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1153471160"/>
                  </a:ext>
                </a:extLst>
              </a:tr>
              <a:tr h="4090909">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smtClean="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latin typeface="+mj-lt"/>
                      </a:endParaRPr>
                    </a:p>
                    <a:p>
                      <a:pPr marL="0" marR="0" algn="ctr">
                        <a:lnSpc>
                          <a:spcPct val="150000"/>
                        </a:lnSpc>
                        <a:spcBef>
                          <a:spcPts val="100"/>
                        </a:spcBef>
                        <a:spcAft>
                          <a:spcPts val="100"/>
                        </a:spcAft>
                      </a:pPr>
                      <a:endParaRPr lang="en-US" sz="2000" smtClean="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2">
            <a:extLst>
              <a:ext uri="{FF2B5EF4-FFF2-40B4-BE49-F238E27FC236}">
                <a16:creationId xmlns:a16="http://schemas.microsoft.com/office/drawing/2014/main" id="{CDC43038-46C3-9F58-E08A-F4D8E522DB97}"/>
              </a:ext>
            </a:extLst>
          </p:cNvPr>
          <p:cNvSpPr txBox="1"/>
          <p:nvPr/>
        </p:nvSpPr>
        <p:spPr>
          <a:xfrm>
            <a:off x="186871" y="1169088"/>
            <a:ext cx="1946729" cy="2862322"/>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b. Thích ứng với thay đổi là một trải nghiệm giúp con người học hỏi để trưởng thành.</a:t>
            </a:r>
          </a:p>
        </p:txBody>
      </p:sp>
      <p:sp>
        <p:nvSpPr>
          <p:cNvPr id="4" name="TextBox 3">
            <a:extLst>
              <a:ext uri="{FF2B5EF4-FFF2-40B4-BE49-F238E27FC236}">
                <a16:creationId xmlns:a16="http://schemas.microsoft.com/office/drawing/2014/main" id="{CDC43038-46C3-9F58-E08A-F4D8E522DB97}"/>
              </a:ext>
            </a:extLst>
          </p:cNvPr>
          <p:cNvSpPr txBox="1"/>
          <p:nvPr/>
        </p:nvSpPr>
        <p:spPr>
          <a:xfrm>
            <a:off x="5411878" y="1169088"/>
            <a:ext cx="3669213" cy="3785652"/>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T</a:t>
            </a:r>
            <a:r>
              <a:rPr lang="vi-VN" sz="2000" smtClean="0">
                <a:latin typeface="Arial" panose="020B0604020202020204" pitchFamily="34" charset="0"/>
                <a:cs typeface="Arial" panose="020B0604020202020204" pitchFamily="34" charset="0"/>
              </a:rPr>
              <a:t>hích </a:t>
            </a:r>
            <a:r>
              <a:rPr lang="vi-VN" sz="2000">
                <a:latin typeface="Arial" panose="020B0604020202020204" pitchFamily="34" charset="0"/>
                <a:cs typeface="Arial" panose="020B0604020202020204" pitchFamily="34" charset="0"/>
              </a:rPr>
              <a:t>ứng với thay đổi </a:t>
            </a:r>
            <a:r>
              <a:rPr lang="vi-VN" sz="2000" smtClean="0">
                <a:latin typeface="Arial" panose="020B0604020202020204" pitchFamily="34" charset="0"/>
                <a:cs typeface="Arial" panose="020B0604020202020204" pitchFamily="34" charset="0"/>
              </a:rPr>
              <a:t>→ học </a:t>
            </a:r>
            <a:r>
              <a:rPr lang="vi-VN" sz="2000">
                <a:latin typeface="Arial" panose="020B0604020202020204" pitchFamily="34" charset="0"/>
                <a:cs typeface="Arial" panose="020B0604020202020204" pitchFamily="34" charset="0"/>
              </a:rPr>
              <a:t>được cách đối diện, cách thích ứng </a:t>
            </a:r>
            <a:r>
              <a:rPr lang="en-US" sz="2000" smtClean="0">
                <a:latin typeface="Arial" panose="020B0604020202020204" pitchFamily="34" charset="0"/>
                <a:cs typeface="Arial" panose="020B0604020202020204" pitchFamily="34" charset="0"/>
              </a:rPr>
              <a:t>với </a:t>
            </a:r>
            <a:r>
              <a:rPr lang="vi-VN" sz="2000" smtClean="0">
                <a:latin typeface="Arial" panose="020B0604020202020204" pitchFamily="34" charset="0"/>
                <a:cs typeface="Arial" panose="020B0604020202020204" pitchFamily="34" charset="0"/>
              </a:rPr>
              <a:t>những </a:t>
            </a:r>
            <a:r>
              <a:rPr lang="vi-VN" sz="2000">
                <a:latin typeface="Arial" panose="020B0604020202020204" pitchFamily="34" charset="0"/>
                <a:cs typeface="Arial" panose="020B0604020202020204" pitchFamily="34" charset="0"/>
              </a:rPr>
              <a:t>điều mới, khám phá khả năng của bản thân, áp dụng những kiến thức, kĩ năng đã học để giải quyết vấn </a:t>
            </a:r>
            <a:r>
              <a:rPr lang="vi-VN" sz="2000" smtClean="0">
                <a:latin typeface="Arial" panose="020B0604020202020204" pitchFamily="34" charset="0"/>
                <a:cs typeface="Arial" panose="020B0604020202020204" pitchFamily="34" charset="0"/>
              </a:rPr>
              <a:t>đề </a:t>
            </a:r>
            <a:r>
              <a:rPr lang="vi-VN"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phát </a:t>
            </a:r>
            <a:r>
              <a:rPr lang="vi-VN" sz="2000">
                <a:latin typeface="Arial" panose="020B0604020202020204" pitchFamily="34" charset="0"/>
                <a:cs typeface="Arial" panose="020B0604020202020204" pitchFamily="34" charset="0"/>
              </a:rPr>
              <a:t>triển và trưởng thành.</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86238" y="2133600"/>
            <a:ext cx="1181891" cy="1028721"/>
          </a:xfrm>
          <a:prstGeom prst="rect">
            <a:avLst/>
          </a:prstGeom>
        </p:spPr>
      </p:pic>
    </p:spTree>
    <p:extLst>
      <p:ext uri="{BB962C8B-B14F-4D97-AF65-F5344CB8AC3E}">
        <p14:creationId xmlns:p14="http://schemas.microsoft.com/office/powerpoint/2010/main" val="2697640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59694"/>
            <a:ext cx="9144000" cy="2691250"/>
          </a:xfrm>
          <a:prstGeom prst="rect">
            <a:avLst/>
          </a:prstGeom>
          <a:noFill/>
        </p:spPr>
        <p:txBody>
          <a:bodyPr wrap="square" rtlCol="0">
            <a:spAutoFit/>
          </a:bodyPr>
          <a:lstStyle/>
          <a:p>
            <a:pPr algn="ctr">
              <a:lnSpc>
                <a:spcPct val="150000"/>
              </a:lnSpc>
            </a:pPr>
            <a:r>
              <a:rPr lang="vi-VN" sz="6000" b="1">
                <a:solidFill>
                  <a:schemeClr val="accent1">
                    <a:lumMod val="50000"/>
                  </a:schemeClr>
                </a:solidFill>
              </a:rPr>
              <a:t>BÀI 7: THÍCH ỨNG </a:t>
            </a:r>
            <a:endParaRPr lang="en-US" sz="6000" b="1" smtClean="0">
              <a:solidFill>
                <a:schemeClr val="accent1">
                  <a:lumMod val="50000"/>
                </a:schemeClr>
              </a:solidFill>
            </a:endParaRPr>
          </a:p>
          <a:p>
            <a:pPr algn="ctr">
              <a:lnSpc>
                <a:spcPct val="150000"/>
              </a:lnSpc>
            </a:pPr>
            <a:r>
              <a:rPr lang="vi-VN" sz="6000" b="1" smtClean="0">
                <a:solidFill>
                  <a:schemeClr val="accent1">
                    <a:lumMod val="50000"/>
                  </a:schemeClr>
                </a:solidFill>
              </a:rPr>
              <a:t>VỚI </a:t>
            </a:r>
            <a:r>
              <a:rPr lang="vi-VN" sz="6000" b="1">
                <a:solidFill>
                  <a:schemeClr val="accent1">
                    <a:lumMod val="50000"/>
                  </a:schemeClr>
                </a:solidFill>
              </a:rPr>
              <a:t>THAY ĐỔI</a:t>
            </a:r>
            <a:endParaRPr lang="en-US" sz="6000" b="1">
              <a:solidFill>
                <a:schemeClr val="accent1">
                  <a:lumMod val="50000"/>
                </a:schemeClr>
              </a:solidFill>
            </a:endParaRPr>
          </a:p>
        </p:txBody>
      </p:sp>
    </p:spTree>
    <p:extLst>
      <p:ext uri="{BB962C8B-B14F-4D97-AF65-F5344CB8AC3E}">
        <p14:creationId xmlns:p14="http://schemas.microsoft.com/office/powerpoint/2010/main" val="1100892932"/>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3EAE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7924119"/>
              </p:ext>
            </p:extLst>
          </p:nvPr>
        </p:nvGraphicFramePr>
        <p:xfrm>
          <a:off x="0" y="-2"/>
          <a:ext cx="9143998" cy="5143501"/>
        </p:xfrm>
        <a:graphic>
          <a:graphicData uri="http://schemas.openxmlformats.org/drawingml/2006/table">
            <a:tbl>
              <a:tblPr firstRow="1" firstCol="1" bandRow="1">
                <a:tableStyleId>{78897EA9-CE42-4B22-BE32-0385D2AEF504}</a:tableStyleId>
              </a:tblPr>
              <a:tblGrid>
                <a:gridCol w="2569029">
                  <a:extLst>
                    <a:ext uri="{9D8B030D-6E8A-4147-A177-3AD203B41FA5}">
                      <a16:colId xmlns:a16="http://schemas.microsoft.com/office/drawing/2014/main" val="2444675504"/>
                    </a:ext>
                  </a:extLst>
                </a:gridCol>
                <a:gridCol w="1379732">
                  <a:extLst>
                    <a:ext uri="{9D8B030D-6E8A-4147-A177-3AD203B41FA5}">
                      <a16:colId xmlns:a16="http://schemas.microsoft.com/office/drawing/2014/main" val="2918585714"/>
                    </a:ext>
                  </a:extLst>
                </a:gridCol>
                <a:gridCol w="1377982">
                  <a:extLst>
                    <a:ext uri="{9D8B030D-6E8A-4147-A177-3AD203B41FA5}">
                      <a16:colId xmlns:a16="http://schemas.microsoft.com/office/drawing/2014/main" val="3035219563"/>
                    </a:ext>
                  </a:extLst>
                </a:gridCol>
                <a:gridCol w="3817255">
                  <a:extLst>
                    <a:ext uri="{9D8B030D-6E8A-4147-A177-3AD203B41FA5}">
                      <a16:colId xmlns:a16="http://schemas.microsoft.com/office/drawing/2014/main" val="366353568"/>
                    </a:ext>
                  </a:extLst>
                </a:gridCol>
              </a:tblGrid>
              <a:tr h="1052592">
                <a:tc>
                  <a:txBody>
                    <a:bodyPr/>
                    <a:lstStyle/>
                    <a:p>
                      <a:pPr marL="0" marR="0" algn="ctr">
                        <a:lnSpc>
                          <a:spcPct val="150000"/>
                        </a:lnSpc>
                        <a:spcBef>
                          <a:spcPts val="100"/>
                        </a:spcBef>
                        <a:spcAft>
                          <a:spcPts val="100"/>
                        </a:spcAft>
                      </a:pPr>
                      <a:r>
                        <a:rPr lang="en-US" sz="2000" b="1" smtClean="0">
                          <a:effectLst/>
                          <a:latin typeface="+mj-lt"/>
                        </a:rPr>
                        <a:t>Nhận</a:t>
                      </a:r>
                      <a:r>
                        <a:rPr lang="en-US" sz="2000" b="1" baseline="0" smtClean="0">
                          <a:effectLst/>
                          <a:latin typeface="+mj-lt"/>
                        </a:rPr>
                        <a:t> định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ea typeface="Calibri" panose="020F0502020204030204" pitchFamily="34" charset="0"/>
                          <a:cs typeface="Arial"/>
                        </a:rPr>
                        <a:t>Đồng</a:t>
                      </a:r>
                      <a:r>
                        <a:rPr lang="en-US" sz="2000" b="1" baseline="0" smtClean="0">
                          <a:effectLst/>
                          <a:latin typeface="+mj-lt"/>
                          <a:ea typeface="Calibri" panose="020F0502020204030204" pitchFamily="34" charset="0"/>
                          <a:cs typeface="Arial"/>
                        </a:rPr>
                        <a:t> tình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ea typeface="Calibri" panose="020F0502020204030204" pitchFamily="34" charset="0"/>
                          <a:cs typeface="Times New Roman" panose="02020603050405020304" pitchFamily="18" charset="0"/>
                        </a:rPr>
                        <a:t>Không</a:t>
                      </a:r>
                      <a:r>
                        <a:rPr lang="en-US" sz="2000" b="1" baseline="0" smtClean="0">
                          <a:effectLst/>
                          <a:latin typeface="+mj-lt"/>
                          <a:ea typeface="Calibri" panose="020F0502020204030204" pitchFamily="34" charset="0"/>
                          <a:cs typeface="Times New Roman" panose="02020603050405020304" pitchFamily="18" charset="0"/>
                        </a:rPr>
                        <a:t> đồng tình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smtClean="0">
                          <a:effectLst/>
                          <a:latin typeface="+mj-lt"/>
                        </a:rPr>
                        <a:t>Gi</a:t>
                      </a:r>
                      <a:r>
                        <a:rPr lang="en-US" sz="2000" b="1" baseline="0" smtClean="0">
                          <a:effectLst/>
                          <a:latin typeface="+mj-lt"/>
                        </a:rPr>
                        <a:t>ả</a:t>
                      </a:r>
                      <a:r>
                        <a:rPr lang="en-US" sz="2000" b="1" smtClean="0">
                          <a:effectLst/>
                          <a:latin typeface="+mj-lt"/>
                        </a:rPr>
                        <a:t>i thích</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1153471160"/>
                  </a:ext>
                </a:extLst>
              </a:tr>
              <a:tr h="4090909">
                <a:tc>
                  <a:txBody>
                    <a:bodyPr/>
                    <a:lstStyle/>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smtClean="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smtClean="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smtClean="0">
                        <a:effectLst/>
                        <a:latin typeface="+mj-lt"/>
                      </a:endParaRPr>
                    </a:p>
                    <a:p>
                      <a:pPr marL="0" marR="0" algn="ctr">
                        <a:lnSpc>
                          <a:spcPct val="150000"/>
                        </a:lnSpc>
                        <a:spcBef>
                          <a:spcPts val="100"/>
                        </a:spcBef>
                        <a:spcAft>
                          <a:spcPts val="100"/>
                        </a:spcAft>
                      </a:pPr>
                      <a:endParaRPr lang="en-US" sz="2000" smtClean="0">
                        <a:effectLst/>
                        <a:latin typeface="+mj-lt"/>
                      </a:endParaRPr>
                    </a:p>
                    <a:p>
                      <a:pPr marL="0" marR="0" algn="ctr">
                        <a:lnSpc>
                          <a:spcPct val="150000"/>
                        </a:lnSpc>
                        <a:spcBef>
                          <a:spcPts val="100"/>
                        </a:spcBef>
                        <a:spcAft>
                          <a:spcPts val="100"/>
                        </a:spcAft>
                      </a:pPr>
                      <a:r>
                        <a:rPr lang="en-US"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2">
            <a:extLst>
              <a:ext uri="{FF2B5EF4-FFF2-40B4-BE49-F238E27FC236}">
                <a16:creationId xmlns:a16="http://schemas.microsoft.com/office/drawing/2014/main" id="{CDC43038-46C3-9F58-E08A-F4D8E522DB97}"/>
              </a:ext>
            </a:extLst>
          </p:cNvPr>
          <p:cNvSpPr txBox="1"/>
          <p:nvPr/>
        </p:nvSpPr>
        <p:spPr>
          <a:xfrm>
            <a:off x="186871" y="1169088"/>
            <a:ext cx="2209800" cy="3266985"/>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c. Ngay cả khi cuộc sống ổn định, chúng ta vẫn cần học tập và rèn luyện kĩ năng thích ứng với sự thay đổi.</a:t>
            </a:r>
          </a:p>
        </p:txBody>
      </p:sp>
      <p:sp>
        <p:nvSpPr>
          <p:cNvPr id="4" name="TextBox 3">
            <a:extLst>
              <a:ext uri="{FF2B5EF4-FFF2-40B4-BE49-F238E27FC236}">
                <a16:creationId xmlns:a16="http://schemas.microsoft.com/office/drawing/2014/main" id="{CDC43038-46C3-9F58-E08A-F4D8E522DB97}"/>
              </a:ext>
            </a:extLst>
          </p:cNvPr>
          <p:cNvSpPr txBox="1"/>
          <p:nvPr/>
        </p:nvSpPr>
        <p:spPr>
          <a:xfrm>
            <a:off x="5529943" y="1169088"/>
            <a:ext cx="3483428" cy="3323987"/>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K</a:t>
            </a:r>
            <a:r>
              <a:rPr lang="vi-VN" sz="2000" smtClean="0">
                <a:latin typeface="Arial" panose="020B0604020202020204" pitchFamily="34" charset="0"/>
                <a:cs typeface="Arial" panose="020B0604020202020204" pitchFamily="34" charset="0"/>
              </a:rPr>
              <a:t>hông </a:t>
            </a:r>
            <a:r>
              <a:rPr lang="vi-VN" sz="2000">
                <a:latin typeface="Arial" panose="020B0604020202020204" pitchFamily="34" charset="0"/>
                <a:cs typeface="Arial" panose="020B0604020202020204" pitchFamily="34" charset="0"/>
              </a:rPr>
              <a:t>thể biết trước </a:t>
            </a:r>
            <a:r>
              <a:rPr lang="vi-VN" sz="2000" smtClean="0">
                <a:latin typeface="Arial" panose="020B0604020202020204" pitchFamily="34" charset="0"/>
                <a:cs typeface="Arial" panose="020B0604020202020204" pitchFamily="34" charset="0"/>
              </a:rPr>
              <a:t>được</a:t>
            </a:r>
            <a:r>
              <a:rPr lang="en-US" sz="2000" smtClean="0">
                <a:latin typeface="Arial" panose="020B0604020202020204" pitchFamily="34" charset="0"/>
                <a:cs typeface="Arial" panose="020B0604020202020204" pitchFamily="34" charset="0"/>
              </a:rPr>
              <a:t> tương lai: </a:t>
            </a:r>
            <a:r>
              <a:rPr lang="vi-VN" sz="2000" smtClean="0">
                <a:latin typeface="Arial" panose="020B0604020202020204" pitchFamily="34" charset="0"/>
                <a:cs typeface="Arial" panose="020B0604020202020204" pitchFamily="34" charset="0"/>
              </a:rPr>
              <a:t>môi </a:t>
            </a:r>
            <a:r>
              <a:rPr lang="vi-VN" sz="2000">
                <a:latin typeface="Arial" panose="020B0604020202020204" pitchFamily="34" charset="0"/>
                <a:cs typeface="Arial" panose="020B0604020202020204" pitchFamily="34" charset="0"/>
              </a:rPr>
              <a:t>trường sống, khoa học công nghệ </a:t>
            </a:r>
            <a:r>
              <a:rPr lang="en-US" sz="2000" smtClean="0">
                <a:latin typeface="Arial" panose="020B0604020202020204" pitchFamily="34" charset="0"/>
                <a:cs typeface="Arial" panose="020B0604020202020204" pitchFamily="34" charset="0"/>
              </a:rPr>
              <a:t>thay đổi </a:t>
            </a:r>
            <a:r>
              <a:rPr lang="vi-VN" sz="2000" smtClean="0">
                <a:latin typeface="Arial" panose="020B0604020202020204" pitchFamily="34" charset="0"/>
                <a:cs typeface="Arial" panose="020B0604020202020204" pitchFamily="34" charset="0"/>
              </a:rPr>
              <a:t>không ngừng</a:t>
            </a:r>
            <a:r>
              <a:rPr lang="en-US" sz="2000" smtClean="0">
                <a:latin typeface="Arial" panose="020B0604020202020204" pitchFamily="34" charset="0"/>
                <a:cs typeface="Arial" panose="020B0604020202020204" pitchFamily="34" charset="0"/>
              </a:rPr>
              <a:t>,…</a:t>
            </a:r>
            <a:r>
              <a:rPr lang="vi-VN" sz="2000">
                <a:latin typeface="Arial" panose="020B0604020202020204" pitchFamily="34" charset="0"/>
                <a:cs typeface="Arial" panose="020B0604020202020204" pitchFamily="34" charset="0"/>
              </a:rPr>
              <a:t> → </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luôn </a:t>
            </a:r>
            <a:r>
              <a:rPr lang="vi-VN" sz="2000">
                <a:latin typeface="Arial" panose="020B0604020202020204" pitchFamily="34" charset="0"/>
                <a:cs typeface="Arial" panose="020B0604020202020204" pitchFamily="34" charset="0"/>
              </a:rPr>
              <a:t>cần học tập, rèn luyện kĩ năng thích ứng với thay đổi để sẵn sàng ứng phó khi cần thiết.</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10314" y="2452914"/>
            <a:ext cx="1126681" cy="980666"/>
          </a:xfrm>
          <a:prstGeom prst="rect">
            <a:avLst/>
          </a:prstGeom>
        </p:spPr>
      </p:pic>
    </p:spTree>
    <p:extLst>
      <p:ext uri="{BB962C8B-B14F-4D97-AF65-F5344CB8AC3E}">
        <p14:creationId xmlns:p14="http://schemas.microsoft.com/office/powerpoint/2010/main" val="142757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84213" y="136215"/>
            <a:ext cx="5824626" cy="577081"/>
            <a:chOff x="1943100" y="2886619"/>
            <a:chExt cx="5824626" cy="577081"/>
          </a:xfrm>
        </p:grpSpPr>
        <p:sp>
          <p:nvSpPr>
            <p:cNvPr id="8" name="TextBox 7">
              <a:extLst>
                <a:ext uri="{FF2B5EF4-FFF2-40B4-BE49-F238E27FC236}">
                  <a16:creationId xmlns:a16="http://schemas.microsoft.com/office/drawing/2014/main" id="{0BE89C69-1BA8-2F2F-01BF-6D0FE11A63EB}"/>
                </a:ext>
              </a:extLst>
            </p:cNvPr>
            <p:cNvSpPr txBox="1"/>
            <p:nvPr/>
          </p:nvSpPr>
          <p:spPr>
            <a:xfrm>
              <a:off x="1943100" y="2886619"/>
              <a:ext cx="5824626" cy="577081"/>
            </a:xfrm>
            <a:prstGeom prst="rect">
              <a:avLst/>
            </a:prstGeom>
            <a:noFill/>
          </p:spPr>
          <p:txBody>
            <a:bodyPr wrap="square" rtlCol="0">
              <a:spAutoFit/>
            </a:bodyPr>
            <a:lstStyle/>
            <a:p>
              <a:pPr algn="just">
                <a:lnSpc>
                  <a:spcPct val="150000"/>
                </a:lnSpc>
              </a:pPr>
              <a:r>
                <a:rPr lang="en-US" sz="2100" b="1" smtClean="0">
                  <a:latin typeface="Arial" panose="020B0604020202020204" pitchFamily="34" charset="0"/>
                  <a:cs typeface="Arial" panose="020B0604020202020204" pitchFamily="34" charset="0"/>
                </a:rPr>
                <a:t>     </a:t>
              </a:r>
              <a:r>
                <a:rPr lang="en-US" sz="2100" b="1">
                  <a:latin typeface="Arial" panose="020B0604020202020204" pitchFamily="34" charset="0"/>
                  <a:cs typeface="Arial" panose="020B0604020202020204" pitchFamily="34" charset="0"/>
                </a:rPr>
                <a:t>Nhiệm vụ </a:t>
              </a:r>
              <a:r>
                <a:rPr lang="en-US" sz="2100" b="1" smtClean="0">
                  <a:latin typeface="Arial" panose="020B0604020202020204" pitchFamily="34" charset="0"/>
                  <a:cs typeface="Arial" panose="020B0604020202020204" pitchFamily="34" charset="0"/>
                </a:rPr>
                <a:t>3: </a:t>
              </a:r>
              <a:r>
                <a:rPr lang="en-US" sz="2100" b="1">
                  <a:latin typeface="Arial" panose="020B0604020202020204" pitchFamily="34" charset="0"/>
                  <a:cs typeface="Arial" panose="020B0604020202020204" pitchFamily="34" charset="0"/>
                </a:rPr>
                <a:t>Nêu ý kiến về các tình huống</a:t>
              </a:r>
              <a:endParaRPr lang="vi-VN" sz="21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grpSp>
        <p:nvGrpSpPr>
          <p:cNvPr id="10" name="Group 9"/>
          <p:cNvGrpSpPr/>
          <p:nvPr/>
        </p:nvGrpSpPr>
        <p:grpSpPr>
          <a:xfrm>
            <a:off x="1239909" y="874178"/>
            <a:ext cx="6664179" cy="1090291"/>
            <a:chOff x="324823" y="1908157"/>
            <a:chExt cx="6664179" cy="1090291"/>
          </a:xfrm>
        </p:grpSpPr>
        <p:sp>
          <p:nvSpPr>
            <p:cNvPr id="11" name="Rounded Rectangle 10"/>
            <p:cNvSpPr/>
            <p:nvPr/>
          </p:nvSpPr>
          <p:spPr>
            <a:xfrm>
              <a:off x="546975" y="1908157"/>
              <a:ext cx="6442027" cy="1090291"/>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s://cdn-icons-png.flaticon.com/128/5184/51845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222992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82995" y="1944241"/>
              <a:ext cx="6084834" cy="1015663"/>
            </a:xfrm>
            <a:prstGeom prst="rect">
              <a:avLst/>
            </a:prstGeom>
            <a:noFill/>
          </p:spPr>
          <p:txBody>
            <a:bodyPr wrap="square" rtlCol="0">
              <a:spAutoFit/>
            </a:bodyPr>
            <a:lstStyle/>
            <a:p>
              <a:pPr algn="just">
                <a:lnSpc>
                  <a:spcPct val="150000"/>
                </a:lnSpc>
              </a:pPr>
              <a:r>
                <a:rPr lang="vi-VN" sz="2000"/>
                <a:t>Em hãy vận dụng cách thích ứng với sự thay đổi để tư vấn cho các bạn trong những tình huống sau:</a:t>
              </a:r>
              <a:endParaRPr lang="en-US" sz="2000"/>
            </a:p>
          </p:txBody>
        </p:sp>
      </p:grpSp>
      <p:sp>
        <p:nvSpPr>
          <p:cNvPr id="15" name="TextBox 14">
            <a:extLst>
              <a:ext uri="{FF2B5EF4-FFF2-40B4-BE49-F238E27FC236}">
                <a16:creationId xmlns:a16="http://schemas.microsoft.com/office/drawing/2014/main" id="{CDC43038-46C3-9F58-E08A-F4D8E522DB97}"/>
              </a:ext>
            </a:extLst>
          </p:cNvPr>
          <p:cNvSpPr txBox="1"/>
          <p:nvPr/>
        </p:nvSpPr>
        <p:spPr>
          <a:xfrm>
            <a:off x="309367" y="2093904"/>
            <a:ext cx="8574317" cy="2343655"/>
          </a:xfrm>
          <a:prstGeom prst="rect">
            <a:avLst/>
          </a:prstGeom>
          <a:noFill/>
        </p:spPr>
        <p:txBody>
          <a:bodyPr wrap="square">
            <a:spAutoFit/>
          </a:bodyPr>
          <a:lstStyle/>
          <a:p>
            <a:pPr algn="just">
              <a:lnSpc>
                <a:spcPct val="150000"/>
              </a:lnSpc>
            </a:pPr>
            <a:r>
              <a:rPr lang="vi-VN" sz="2000" b="1" smtClean="0">
                <a:solidFill>
                  <a:srgbClr val="C00000"/>
                </a:solidFill>
                <a:latin typeface="Arial" panose="020B0604020202020204" pitchFamily="34" charset="0"/>
                <a:cs typeface="Arial" panose="020B0604020202020204" pitchFamily="34" charset="0"/>
              </a:rPr>
              <a:t>Nhóm </a:t>
            </a:r>
            <a:r>
              <a:rPr lang="vi-VN" sz="2000" b="1">
                <a:solidFill>
                  <a:srgbClr val="C00000"/>
                </a:solidFill>
                <a:latin typeface="Arial" panose="020B0604020202020204" pitchFamily="34" charset="0"/>
                <a:cs typeface="Arial" panose="020B0604020202020204" pitchFamily="34" charset="0"/>
              </a:rPr>
              <a:t>1+2: </a:t>
            </a:r>
            <a:r>
              <a:rPr lang="vi-VN" sz="2000" smtClean="0">
                <a:latin typeface="Arial" panose="020B0604020202020204" pitchFamily="34" charset="0"/>
                <a:cs typeface="Arial" panose="020B0604020202020204" pitchFamily="34" charset="0"/>
              </a:rPr>
              <a:t>a</a:t>
            </a:r>
            <a:r>
              <a:rPr lang="vi-VN" sz="2000">
                <a:latin typeface="Arial" panose="020B0604020202020204" pitchFamily="34" charset="0"/>
                <a:cs typeface="Arial" panose="020B0604020202020204" pitchFamily="34" charset="0"/>
              </a:rPr>
              <a:t>) Bạn B lần đầu sống xa nhà để lên thành phố học. Ở một mình, B chưa biết cân đối tài chính, mua sắm nhiều thứ không cần thiết nên thường xuyên bị thiếu tiền ăn, thậm chí tiêu cả vào tiền thuê nhà. Sống một mình, không có ai nhắc nhở nên nhiều khi B mải chơi theo bạn, đi sớm về khuya, không để ý chuyện học tập.</a:t>
            </a:r>
          </a:p>
        </p:txBody>
      </p:sp>
    </p:spTree>
    <p:extLst>
      <p:ext uri="{BB962C8B-B14F-4D97-AF65-F5344CB8AC3E}">
        <p14:creationId xmlns:p14="http://schemas.microsoft.com/office/powerpoint/2010/main" val="35601743"/>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84213" y="136215"/>
            <a:ext cx="5824626" cy="577081"/>
            <a:chOff x="1943100" y="2886619"/>
            <a:chExt cx="5824626" cy="577081"/>
          </a:xfrm>
        </p:grpSpPr>
        <p:sp>
          <p:nvSpPr>
            <p:cNvPr id="8" name="TextBox 7">
              <a:extLst>
                <a:ext uri="{FF2B5EF4-FFF2-40B4-BE49-F238E27FC236}">
                  <a16:creationId xmlns:a16="http://schemas.microsoft.com/office/drawing/2014/main" id="{0BE89C69-1BA8-2F2F-01BF-6D0FE11A63EB}"/>
                </a:ext>
              </a:extLst>
            </p:cNvPr>
            <p:cNvSpPr txBox="1"/>
            <p:nvPr/>
          </p:nvSpPr>
          <p:spPr>
            <a:xfrm>
              <a:off x="1943100" y="2886619"/>
              <a:ext cx="5824626" cy="577081"/>
            </a:xfrm>
            <a:prstGeom prst="rect">
              <a:avLst/>
            </a:prstGeom>
            <a:noFill/>
          </p:spPr>
          <p:txBody>
            <a:bodyPr wrap="square" rtlCol="0">
              <a:spAutoFit/>
            </a:bodyPr>
            <a:lstStyle/>
            <a:p>
              <a:pPr algn="just">
                <a:lnSpc>
                  <a:spcPct val="150000"/>
                </a:lnSpc>
              </a:pPr>
              <a:r>
                <a:rPr lang="en-US" sz="2100" b="1" smtClean="0">
                  <a:latin typeface="Arial" panose="020B0604020202020204" pitchFamily="34" charset="0"/>
                  <a:cs typeface="Arial" panose="020B0604020202020204" pitchFamily="34" charset="0"/>
                </a:rPr>
                <a:t>     </a:t>
              </a:r>
              <a:r>
                <a:rPr lang="en-US" sz="2100" b="1">
                  <a:latin typeface="Arial" panose="020B0604020202020204" pitchFamily="34" charset="0"/>
                  <a:cs typeface="Arial" panose="020B0604020202020204" pitchFamily="34" charset="0"/>
                </a:rPr>
                <a:t>Nhiệm vụ </a:t>
              </a:r>
              <a:r>
                <a:rPr lang="en-US" sz="2100" b="1" smtClean="0">
                  <a:latin typeface="Arial" panose="020B0604020202020204" pitchFamily="34" charset="0"/>
                  <a:cs typeface="Arial" panose="020B0604020202020204" pitchFamily="34" charset="0"/>
                </a:rPr>
                <a:t>3: </a:t>
              </a:r>
              <a:r>
                <a:rPr lang="en-US" sz="2100" b="1">
                  <a:latin typeface="Arial" panose="020B0604020202020204" pitchFamily="34" charset="0"/>
                  <a:cs typeface="Arial" panose="020B0604020202020204" pitchFamily="34" charset="0"/>
                </a:rPr>
                <a:t>Nêu ý kiến về các tình huống</a:t>
              </a:r>
              <a:endParaRPr lang="vi-VN" sz="21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sp>
        <p:nvSpPr>
          <p:cNvPr id="15" name="TextBox 14">
            <a:extLst>
              <a:ext uri="{FF2B5EF4-FFF2-40B4-BE49-F238E27FC236}">
                <a16:creationId xmlns:a16="http://schemas.microsoft.com/office/drawing/2014/main" id="{CDC43038-46C3-9F58-E08A-F4D8E522DB97}"/>
              </a:ext>
            </a:extLst>
          </p:cNvPr>
          <p:cNvSpPr txBox="1"/>
          <p:nvPr/>
        </p:nvSpPr>
        <p:spPr>
          <a:xfrm>
            <a:off x="179206" y="803387"/>
            <a:ext cx="8834633" cy="1477328"/>
          </a:xfrm>
          <a:prstGeom prst="rect">
            <a:avLst/>
          </a:prstGeom>
          <a:noFill/>
        </p:spPr>
        <p:txBody>
          <a:bodyPr wrap="square">
            <a:spAutoFit/>
          </a:bodyPr>
          <a:lstStyle/>
          <a:p>
            <a:pPr algn="just">
              <a:lnSpc>
                <a:spcPct val="150000"/>
              </a:lnSpc>
            </a:pPr>
            <a:r>
              <a:rPr lang="vi-VN" sz="2000" b="1" smtClean="0">
                <a:solidFill>
                  <a:srgbClr val="C00000"/>
                </a:solidFill>
                <a:latin typeface="Arial" panose="020B0604020202020204" pitchFamily="34" charset="0"/>
                <a:cs typeface="Arial" panose="020B0604020202020204" pitchFamily="34" charset="0"/>
              </a:rPr>
              <a:t>Nhóm </a:t>
            </a:r>
            <a:r>
              <a:rPr lang="en-US" sz="2000" b="1" smtClean="0">
                <a:solidFill>
                  <a:srgbClr val="C00000"/>
                </a:solidFill>
                <a:latin typeface="Arial" panose="020B0604020202020204" pitchFamily="34" charset="0"/>
                <a:cs typeface="Arial" panose="020B0604020202020204" pitchFamily="34" charset="0"/>
              </a:rPr>
              <a:t>3</a:t>
            </a:r>
            <a:r>
              <a:rPr lang="vi-VN" sz="2000" b="1" smtClean="0">
                <a:solidFill>
                  <a:srgbClr val="C00000"/>
                </a:solidFill>
                <a:latin typeface="Arial" panose="020B0604020202020204" pitchFamily="34" charset="0"/>
                <a:cs typeface="Arial" panose="020B0604020202020204" pitchFamily="34" charset="0"/>
              </a:rPr>
              <a:t>+</a:t>
            </a:r>
            <a:r>
              <a:rPr lang="en-US" sz="2000" b="1" smtClean="0">
                <a:solidFill>
                  <a:srgbClr val="C00000"/>
                </a:solidFill>
                <a:latin typeface="Arial" panose="020B0604020202020204" pitchFamily="34" charset="0"/>
                <a:cs typeface="Arial" panose="020B0604020202020204" pitchFamily="34" charset="0"/>
              </a:rPr>
              <a:t>4</a:t>
            </a:r>
            <a:r>
              <a:rPr lang="vi-VN" sz="2000" b="1" smtClean="0">
                <a:solidFill>
                  <a:srgbClr val="C00000"/>
                </a:solidFill>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b</a:t>
            </a:r>
            <a:r>
              <a:rPr lang="vi-VN" sz="2000">
                <a:latin typeface="Arial" panose="020B0604020202020204" pitchFamily="34" charset="0"/>
                <a:cs typeface="Arial" panose="020B0604020202020204" pitchFamily="34" charset="0"/>
              </a:rPr>
              <a:t>) Mẹ bạn P bị đột quỵ phải nằm liệt một chỗ, sinh hoạt cá nhân cũng cần có người hỗ trợ. P lo lắng cho mẹ và thấy lúng túng khi trong nhà vừa thiếu bàn tay mẹ vừa cần có người chăm sóc cho mẹ.</a:t>
            </a:r>
          </a:p>
        </p:txBody>
      </p:sp>
      <p:sp>
        <p:nvSpPr>
          <p:cNvPr id="14" name="TextBox 13">
            <a:extLst>
              <a:ext uri="{FF2B5EF4-FFF2-40B4-BE49-F238E27FC236}">
                <a16:creationId xmlns:a16="http://schemas.microsoft.com/office/drawing/2014/main" id="{CDC43038-46C3-9F58-E08A-F4D8E522DB97}"/>
              </a:ext>
            </a:extLst>
          </p:cNvPr>
          <p:cNvSpPr txBox="1"/>
          <p:nvPr/>
        </p:nvSpPr>
        <p:spPr>
          <a:xfrm>
            <a:off x="179207" y="2370806"/>
            <a:ext cx="8834633" cy="1938992"/>
          </a:xfrm>
          <a:prstGeom prst="rect">
            <a:avLst/>
          </a:prstGeom>
          <a:noFill/>
        </p:spPr>
        <p:txBody>
          <a:bodyPr wrap="square">
            <a:spAutoFit/>
          </a:bodyPr>
          <a:lstStyle/>
          <a:p>
            <a:pPr algn="just">
              <a:lnSpc>
                <a:spcPct val="150000"/>
              </a:lnSpc>
            </a:pPr>
            <a:r>
              <a:rPr lang="vi-VN" sz="2000" b="1" smtClean="0">
                <a:solidFill>
                  <a:srgbClr val="C00000"/>
                </a:solidFill>
                <a:latin typeface="Arial" panose="020B0604020202020204" pitchFamily="34" charset="0"/>
                <a:cs typeface="Arial" panose="020B0604020202020204" pitchFamily="34" charset="0"/>
              </a:rPr>
              <a:t>Nhóm </a:t>
            </a:r>
            <a:r>
              <a:rPr lang="en-US" sz="2000" b="1">
                <a:solidFill>
                  <a:srgbClr val="C00000"/>
                </a:solidFill>
                <a:latin typeface="Arial" panose="020B0604020202020204" pitchFamily="34" charset="0"/>
                <a:cs typeface="Arial" panose="020B0604020202020204" pitchFamily="34" charset="0"/>
              </a:rPr>
              <a:t>5</a:t>
            </a:r>
            <a:r>
              <a:rPr lang="vi-VN" sz="2000" b="1" smtClean="0">
                <a:solidFill>
                  <a:srgbClr val="C00000"/>
                </a:solidFill>
                <a:latin typeface="Arial" panose="020B0604020202020204" pitchFamily="34" charset="0"/>
                <a:cs typeface="Arial" panose="020B0604020202020204" pitchFamily="34" charset="0"/>
              </a:rPr>
              <a:t>+</a:t>
            </a:r>
            <a:r>
              <a:rPr lang="en-US" sz="2000" b="1">
                <a:solidFill>
                  <a:srgbClr val="C00000"/>
                </a:solidFill>
                <a:latin typeface="Arial" panose="020B0604020202020204" pitchFamily="34" charset="0"/>
                <a:cs typeface="Arial" panose="020B0604020202020204" pitchFamily="34" charset="0"/>
              </a:rPr>
              <a:t>6</a:t>
            </a:r>
            <a:r>
              <a:rPr lang="vi-VN" sz="2000" b="1" smtClean="0">
                <a:solidFill>
                  <a:srgbClr val="C00000"/>
                </a:solidFill>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c</a:t>
            </a:r>
            <a:r>
              <a:rPr lang="vi-VN" sz="2000">
                <a:latin typeface="Arial" panose="020B0604020202020204" pitchFamily="34" charset="0"/>
                <a:cs typeface="Arial" panose="020B0604020202020204" pitchFamily="34" charset="0"/>
              </a:rPr>
              <a:t>) Bố mẹ bạn S có cơ hội đi làm việc ở xa với thu nhập tốt hơn nên đã gửi S về quê sống cùng ông bà để bố mẹ đi lao động. S gặp nhiều khó khăn để thích ứng với hoàn cảnh mới khi vừa phải sống xa bố mẹ, lại chuyển nơi ở, chuyển trường.</a:t>
            </a:r>
          </a:p>
        </p:txBody>
      </p:sp>
    </p:spTree>
    <p:extLst>
      <p:ext uri="{BB962C8B-B14F-4D97-AF65-F5344CB8AC3E}">
        <p14:creationId xmlns:p14="http://schemas.microsoft.com/office/powerpoint/2010/main" val="4283396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0" y="232228"/>
            <a:ext cx="2220686" cy="5370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t>Trường hợp </a:t>
            </a:r>
            <a:r>
              <a:rPr lang="vi-VN" sz="2000" b="1" smtClean="0"/>
              <a:t>a </a:t>
            </a:r>
            <a:endParaRPr lang="en-US" sz="2000" b="1"/>
          </a:p>
        </p:txBody>
      </p:sp>
      <p:sp>
        <p:nvSpPr>
          <p:cNvPr id="5" name="TextBox 4">
            <a:extLst>
              <a:ext uri="{FF2B5EF4-FFF2-40B4-BE49-F238E27FC236}">
                <a16:creationId xmlns:a16="http://schemas.microsoft.com/office/drawing/2014/main" id="{CDC43038-46C3-9F58-E08A-F4D8E522DB97}"/>
              </a:ext>
            </a:extLst>
          </p:cNvPr>
          <p:cNvSpPr txBox="1"/>
          <p:nvPr/>
        </p:nvSpPr>
        <p:spPr>
          <a:xfrm>
            <a:off x="783772" y="997783"/>
            <a:ext cx="7736114" cy="332398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000" b="1" smtClean="0">
                <a:latin typeface="Arial" panose="020B0604020202020204" pitchFamily="34" charset="0"/>
                <a:cs typeface="Arial" panose="020B0604020202020204" pitchFamily="34" charset="0"/>
              </a:rPr>
              <a:t>Thay đổi: </a:t>
            </a:r>
            <a:r>
              <a:rPr lang="en-US" sz="2000" smtClean="0">
                <a:latin typeface="Arial" panose="020B0604020202020204" pitchFamily="34" charset="0"/>
                <a:cs typeface="Arial" panose="020B0604020202020204" pitchFamily="34" charset="0"/>
              </a:rPr>
              <a:t>B s</a:t>
            </a:r>
            <a:r>
              <a:rPr lang="vi-VN" sz="2000" smtClean="0">
                <a:latin typeface="Arial" panose="020B0604020202020204" pitchFamily="34" charset="0"/>
                <a:cs typeface="Arial" panose="020B0604020202020204" pitchFamily="34" charset="0"/>
              </a:rPr>
              <a:t>ống </a:t>
            </a:r>
            <a:r>
              <a:rPr lang="vi-VN" sz="2000">
                <a:latin typeface="Arial" panose="020B0604020202020204" pitchFamily="34" charset="0"/>
                <a:cs typeface="Arial" panose="020B0604020202020204" pitchFamily="34" charset="0"/>
              </a:rPr>
              <a:t>xa nhà </a:t>
            </a:r>
            <a:r>
              <a:rPr lang="vi-VN" sz="2000" smtClean="0">
                <a:latin typeface="Arial" panose="020B0604020202020204" pitchFamily="34" charset="0"/>
                <a:cs typeface="Arial" panose="020B0604020202020204" pitchFamily="34" charset="0"/>
              </a:rPr>
              <a:t>và</a:t>
            </a:r>
            <a:r>
              <a:rPr lang="en-US" sz="2000" smtClean="0">
                <a:latin typeface="Arial" panose="020B0604020202020204" pitchFamily="34" charset="0"/>
                <a:cs typeface="Arial" panose="020B0604020202020204" pitchFamily="34" charset="0"/>
              </a:rPr>
              <a:t> phải </a:t>
            </a:r>
            <a:r>
              <a:rPr lang="vi-VN" sz="2000" smtClean="0">
                <a:latin typeface="Arial" panose="020B0604020202020204" pitchFamily="34" charset="0"/>
                <a:cs typeface="Arial" panose="020B0604020202020204" pitchFamily="34" charset="0"/>
              </a:rPr>
              <a:t>tự lập</a:t>
            </a:r>
            <a:r>
              <a:rPr lang="en-US" sz="2000" smtClean="0">
                <a:latin typeface="Arial" panose="020B0604020202020204" pitchFamily="34" charset="0"/>
                <a:cs typeface="Arial" panose="020B0604020202020204" pitchFamily="34" charset="0"/>
              </a:rPr>
              <a:t>.</a:t>
            </a:r>
          </a:p>
          <a:p>
            <a:pPr marL="342900" indent="-342900" algn="just">
              <a:lnSpc>
                <a:spcPct val="150000"/>
              </a:lnSpc>
              <a:buFont typeface="Wingdings" panose="05000000000000000000" pitchFamily="2" charset="2"/>
              <a:buChar char="Ø"/>
            </a:pPr>
            <a:r>
              <a:rPr lang="en-US" sz="2000" b="1" smtClean="0">
                <a:latin typeface="Arial" panose="020B0604020202020204" pitchFamily="34" charset="0"/>
                <a:cs typeface="Arial" panose="020B0604020202020204" pitchFamily="34" charset="0"/>
              </a:rPr>
              <a:t>Cách thích ứng:</a:t>
            </a:r>
          </a:p>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H</a:t>
            </a:r>
            <a:r>
              <a:rPr lang="vi-VN" sz="2000" smtClean="0">
                <a:latin typeface="Arial" panose="020B0604020202020204" pitchFamily="34" charset="0"/>
                <a:cs typeface="Arial" panose="020B0604020202020204" pitchFamily="34" charset="0"/>
              </a:rPr>
              <a:t>ọc tập</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áp </a:t>
            </a:r>
            <a:r>
              <a:rPr lang="vi-VN" sz="2000">
                <a:latin typeface="Arial" panose="020B0604020202020204" pitchFamily="34" charset="0"/>
                <a:cs typeface="Arial" panose="020B0604020202020204" pitchFamily="34" charset="0"/>
              </a:rPr>
              <a:t>dụng </a:t>
            </a:r>
            <a:r>
              <a:rPr lang="vi-VN" sz="2000" smtClean="0">
                <a:latin typeface="Arial" panose="020B0604020202020204" pitchFamily="34" charset="0"/>
                <a:cs typeface="Arial" panose="020B0604020202020204" pitchFamily="34" charset="0"/>
              </a:rPr>
              <a:t>kĩ năng</a:t>
            </a:r>
            <a:r>
              <a:rPr lang="en-US" sz="2000" smtClean="0">
                <a:latin typeface="Arial" panose="020B0604020202020204" pitchFamily="34" charset="0"/>
                <a:cs typeface="Arial" panose="020B0604020202020204" pitchFamily="34" charset="0"/>
              </a:rPr>
              <a:t> vào cuộc sống</a:t>
            </a:r>
            <a:r>
              <a:rPr lang="vi-VN" sz="2000" smtClean="0">
                <a:latin typeface="Arial" panose="020B0604020202020204" pitchFamily="34" charset="0"/>
                <a:cs typeface="Arial" panose="020B0604020202020204" pitchFamily="34" charset="0"/>
              </a:rPr>
              <a:t>.</a:t>
            </a:r>
            <a:endParaRPr lang="en-US" sz="2000" smtClean="0">
              <a:latin typeface="Arial" panose="020B0604020202020204" pitchFamily="34" charset="0"/>
              <a:cs typeface="Arial" panose="020B0604020202020204" pitchFamily="34" charset="0"/>
            </a:endParaRPr>
          </a:p>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Ý</a:t>
            </a:r>
            <a:r>
              <a:rPr lang="vi-VN" sz="2000" smtClean="0">
                <a:latin typeface="Arial" panose="020B0604020202020204" pitchFamily="34" charset="0"/>
                <a:cs typeface="Arial" panose="020B0604020202020204" pitchFamily="34" charset="0"/>
              </a:rPr>
              <a:t> thức được hoàn cảnh và kỉ luật với bản thân, xác định rõ những ưu tiên</a:t>
            </a:r>
            <a:r>
              <a:rPr lang="en-US" sz="2000" smtClean="0">
                <a:latin typeface="Arial" panose="020B0604020202020204" pitchFamily="34" charset="0"/>
                <a:cs typeface="Arial" panose="020B0604020202020204" pitchFamily="34" charset="0"/>
              </a:rPr>
              <a:t>.</a:t>
            </a:r>
          </a:p>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T</a:t>
            </a:r>
            <a:r>
              <a:rPr lang="vi-VN" sz="2000" smtClean="0">
                <a:latin typeface="Arial" panose="020B0604020202020204" pitchFamily="34" charset="0"/>
                <a:cs typeface="Arial" panose="020B0604020202020204" pitchFamily="34" charset="0"/>
              </a:rPr>
              <a:t>ìm </a:t>
            </a:r>
            <a:r>
              <a:rPr lang="vi-VN" sz="2000">
                <a:latin typeface="Arial" panose="020B0604020202020204" pitchFamily="34" charset="0"/>
                <a:cs typeface="Arial" panose="020B0604020202020204" pitchFamily="34" charset="0"/>
              </a:rPr>
              <a:t>kiếm sự giúp đỡ từ gia </a:t>
            </a:r>
            <a:r>
              <a:rPr lang="vi-VN" sz="2000" smtClean="0">
                <a:latin typeface="Arial" panose="020B0604020202020204" pitchFamily="34" charset="0"/>
                <a:cs typeface="Arial" panose="020B0604020202020204" pitchFamily="34" charset="0"/>
              </a:rPr>
              <a:t>đình</a:t>
            </a:r>
            <a:r>
              <a:rPr lang="en-US" sz="200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học hỏi kinh nghiệm từ bạn bè, thầy cô;</a:t>
            </a:r>
            <a:r>
              <a:rPr lang="vi-VN"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kết nối </a:t>
            </a:r>
            <a:r>
              <a:rPr lang="vi-VN" sz="2000" smtClean="0">
                <a:latin typeface="Arial" panose="020B0604020202020204" pitchFamily="34" charset="0"/>
                <a:cs typeface="Arial" panose="020B0604020202020204" pitchFamily="34" charset="0"/>
              </a:rPr>
              <a:t>nhóm bạn </a:t>
            </a:r>
            <a:r>
              <a:rPr lang="vi-VN" sz="2000">
                <a:latin typeface="Arial" panose="020B0604020202020204" pitchFamily="34" charset="0"/>
                <a:cs typeface="Arial" panose="020B0604020202020204" pitchFamily="34" charset="0"/>
              </a:rPr>
              <a:t>cùng sở thích, cùng lớp, cùng quê</a:t>
            </a:r>
            <a:r>
              <a:rPr lang="vi-VN"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40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0" y="232228"/>
            <a:ext cx="2220686" cy="5370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t>Trường hợp </a:t>
            </a:r>
            <a:r>
              <a:rPr lang="en-US" sz="2000" b="1"/>
              <a:t>b</a:t>
            </a:r>
            <a:r>
              <a:rPr lang="vi-VN" sz="2000" b="1" smtClean="0"/>
              <a:t> </a:t>
            </a:r>
            <a:endParaRPr lang="en-US" sz="2000" b="1"/>
          </a:p>
        </p:txBody>
      </p:sp>
      <p:sp>
        <p:nvSpPr>
          <p:cNvPr id="5" name="TextBox 4">
            <a:extLst>
              <a:ext uri="{FF2B5EF4-FFF2-40B4-BE49-F238E27FC236}">
                <a16:creationId xmlns:a16="http://schemas.microsoft.com/office/drawing/2014/main" id="{CDC43038-46C3-9F58-E08A-F4D8E522DB97}"/>
              </a:ext>
            </a:extLst>
          </p:cNvPr>
          <p:cNvSpPr txBox="1"/>
          <p:nvPr/>
        </p:nvSpPr>
        <p:spPr>
          <a:xfrm>
            <a:off x="812801" y="997783"/>
            <a:ext cx="7736114" cy="332398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000" b="1" smtClean="0">
                <a:latin typeface="Arial" panose="020B0604020202020204" pitchFamily="34" charset="0"/>
                <a:cs typeface="Arial" panose="020B0604020202020204" pitchFamily="34" charset="0"/>
              </a:rPr>
              <a:t>Thay đổi: </a:t>
            </a:r>
            <a:r>
              <a:rPr lang="en-US" sz="2000" smtClean="0">
                <a:latin typeface="Arial" panose="020B0604020202020204" pitchFamily="34" charset="0"/>
                <a:cs typeface="Arial" panose="020B0604020202020204" pitchFamily="34" charset="0"/>
              </a:rPr>
              <a:t>Mẹ bị đột quỵ.</a:t>
            </a:r>
          </a:p>
          <a:p>
            <a:pPr marL="342900" indent="-342900" algn="just">
              <a:lnSpc>
                <a:spcPct val="150000"/>
              </a:lnSpc>
              <a:buFont typeface="Wingdings" panose="05000000000000000000" pitchFamily="2" charset="2"/>
              <a:buChar char="Ø"/>
            </a:pPr>
            <a:r>
              <a:rPr lang="en-US" sz="2000" b="1" smtClean="0">
                <a:latin typeface="Arial" panose="020B0604020202020204" pitchFamily="34" charset="0"/>
                <a:cs typeface="Arial" panose="020B0604020202020204" pitchFamily="34" charset="0"/>
              </a:rPr>
              <a:t>Cách thích ứng:</a:t>
            </a:r>
          </a:p>
          <a:p>
            <a:pPr algn="just">
              <a:lnSpc>
                <a:spcPct val="150000"/>
              </a:lnSpc>
            </a:pPr>
            <a:r>
              <a:rPr lang="en-US" sz="2000" smtClean="0">
                <a:latin typeface="Arial" panose="020B0604020202020204" pitchFamily="34" charset="0"/>
                <a:cs typeface="Arial" panose="020B0604020202020204" pitchFamily="34" charset="0"/>
              </a:rPr>
              <a:t>• Chấp </a:t>
            </a:r>
            <a:r>
              <a:rPr lang="en-US" sz="2000">
                <a:latin typeface="Arial" panose="020B0604020202020204" pitchFamily="34" charset="0"/>
                <a:cs typeface="Arial" panose="020B0604020202020204" pitchFamily="34" charset="0"/>
              </a:rPr>
              <a:t>nhận hoàn cảnh và sự thật </a:t>
            </a:r>
            <a:r>
              <a:rPr lang="en-US" sz="2000" smtClean="0">
                <a:latin typeface="Arial" panose="020B0604020202020204" pitchFamily="34" charset="0"/>
                <a:cs typeface="Arial" panose="020B0604020202020204" pitchFamily="34" charset="0"/>
              </a:rPr>
              <a:t>này.</a:t>
            </a:r>
          </a:p>
          <a:p>
            <a:pPr algn="just">
              <a:lnSpc>
                <a:spcPct val="150000"/>
              </a:lnSpc>
            </a:pP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Làm </a:t>
            </a:r>
            <a:r>
              <a:rPr lang="en-US" sz="2000">
                <a:latin typeface="Arial" panose="020B0604020202020204" pitchFamily="34" charset="0"/>
                <a:cs typeface="Arial" panose="020B0604020202020204" pitchFamily="34" charset="0"/>
              </a:rPr>
              <a:t>chủ cảm </a:t>
            </a:r>
            <a:r>
              <a:rPr lang="en-US" sz="2000" smtClean="0">
                <a:latin typeface="Arial" panose="020B0604020202020204" pitchFamily="34" charset="0"/>
                <a:cs typeface="Arial" panose="020B0604020202020204" pitchFamily="34" charset="0"/>
              </a:rPr>
              <a:t>xúc</a:t>
            </a: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của bản thân.</a:t>
            </a:r>
          </a:p>
          <a:p>
            <a:pPr algn="just">
              <a:lnSpc>
                <a:spcPct val="150000"/>
              </a:lnSpc>
            </a:pPr>
            <a:r>
              <a:rPr lang="en-US" sz="2000" smtClean="0">
                <a:latin typeface="Arial" panose="020B0604020202020204" pitchFamily="34" charset="0"/>
                <a:cs typeface="Arial" panose="020B0604020202020204" pitchFamily="34" charset="0"/>
              </a:rPr>
              <a:t>• Chủ </a:t>
            </a:r>
            <a:r>
              <a:rPr lang="en-US" sz="2000">
                <a:latin typeface="Arial" panose="020B0604020202020204" pitchFamily="34" charset="0"/>
                <a:cs typeface="Arial" panose="020B0604020202020204" pitchFamily="34" charset="0"/>
              </a:rPr>
              <a:t>động sắp xếp thời gian </a:t>
            </a:r>
            <a:r>
              <a:rPr lang="en-US" sz="2000" smtClean="0">
                <a:latin typeface="Arial" panose="020B0604020202020204" pitchFamily="34" charset="0"/>
                <a:cs typeface="Arial" panose="020B0604020202020204" pitchFamily="34" charset="0"/>
              </a:rPr>
              <a:t>vừa học vừa </a:t>
            </a:r>
            <a:r>
              <a:rPr lang="en-US" sz="2000">
                <a:latin typeface="Arial" panose="020B0604020202020204" pitchFamily="34" charset="0"/>
                <a:cs typeface="Arial" panose="020B0604020202020204" pitchFamily="34" charset="0"/>
              </a:rPr>
              <a:t>chăm sóc mẹ. </a:t>
            </a:r>
            <a:endParaRPr lang="en-US" sz="2000" smtClean="0">
              <a:latin typeface="Arial" panose="020B0604020202020204" pitchFamily="34" charset="0"/>
              <a:cs typeface="Arial" panose="020B0604020202020204" pitchFamily="34" charset="0"/>
            </a:endParaRPr>
          </a:p>
          <a:p>
            <a:pPr algn="just">
              <a:lnSpc>
                <a:spcPct val="150000"/>
              </a:lnSpc>
            </a:pP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Tham </a:t>
            </a:r>
            <a:r>
              <a:rPr lang="en-US" sz="2000">
                <a:latin typeface="Arial" panose="020B0604020202020204" pitchFamily="34" charset="0"/>
                <a:cs typeface="Arial" panose="020B0604020202020204" pitchFamily="34" charset="0"/>
              </a:rPr>
              <a:t>gia thảo luận, nói chuyện với bố và các thành viên khác trong gia đình để có sự hỗ trợ khi cần thiết.</a:t>
            </a:r>
          </a:p>
        </p:txBody>
      </p:sp>
    </p:spTree>
    <p:extLst>
      <p:ext uri="{BB962C8B-B14F-4D97-AF65-F5344CB8AC3E}">
        <p14:creationId xmlns:p14="http://schemas.microsoft.com/office/powerpoint/2010/main" val="4042142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93629" y="14537"/>
            <a:ext cx="6956740" cy="577081"/>
            <a:chOff x="1943100" y="2886619"/>
            <a:chExt cx="6956740" cy="577081"/>
          </a:xfrm>
        </p:grpSpPr>
        <p:sp>
          <p:nvSpPr>
            <p:cNvPr id="8" name="TextBox 7">
              <a:extLst>
                <a:ext uri="{FF2B5EF4-FFF2-40B4-BE49-F238E27FC236}">
                  <a16:creationId xmlns:a16="http://schemas.microsoft.com/office/drawing/2014/main" id="{0BE89C69-1BA8-2F2F-01BF-6D0FE11A63EB}"/>
                </a:ext>
              </a:extLst>
            </p:cNvPr>
            <p:cNvSpPr txBox="1"/>
            <p:nvPr/>
          </p:nvSpPr>
          <p:spPr>
            <a:xfrm>
              <a:off x="1943100" y="2886619"/>
              <a:ext cx="6956740" cy="577081"/>
            </a:xfrm>
            <a:prstGeom prst="rect">
              <a:avLst/>
            </a:prstGeom>
            <a:noFill/>
          </p:spPr>
          <p:txBody>
            <a:bodyPr wrap="square" rtlCol="0">
              <a:spAutoFit/>
            </a:bodyPr>
            <a:lstStyle/>
            <a:p>
              <a:pPr algn="just">
                <a:lnSpc>
                  <a:spcPct val="150000"/>
                </a:lnSpc>
              </a:pPr>
              <a:r>
                <a:rPr lang="en-US" sz="2100" b="1" smtClean="0">
                  <a:latin typeface="Arial" panose="020B0604020202020204" pitchFamily="34" charset="0"/>
                  <a:cs typeface="Arial" panose="020B0604020202020204" pitchFamily="34" charset="0"/>
                </a:rPr>
                <a:t>     </a:t>
              </a:r>
              <a:r>
                <a:rPr lang="en-US" sz="2100" b="1">
                  <a:latin typeface="Arial" panose="020B0604020202020204" pitchFamily="34" charset="0"/>
                  <a:cs typeface="Arial" panose="020B0604020202020204" pitchFamily="34" charset="0"/>
                </a:rPr>
                <a:t>Nhiệm vụ </a:t>
              </a:r>
              <a:r>
                <a:rPr lang="en-US" sz="2100" b="1" smtClean="0">
                  <a:latin typeface="Arial" panose="020B0604020202020204" pitchFamily="34" charset="0"/>
                  <a:cs typeface="Arial" panose="020B0604020202020204" pitchFamily="34" charset="0"/>
                </a:rPr>
                <a:t>4: </a:t>
              </a:r>
              <a:r>
                <a:rPr lang="en-US" sz="2100" b="1">
                  <a:latin typeface="Arial" panose="020B0604020202020204" pitchFamily="34" charset="0"/>
                  <a:cs typeface="Arial" panose="020B0604020202020204" pitchFamily="34" charset="0"/>
                </a:rPr>
                <a:t>Vận dụng cách thích ứng với thay đổi</a:t>
              </a:r>
              <a:endParaRPr lang="vi-VN" sz="21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graphicFrame>
        <p:nvGraphicFramePr>
          <p:cNvPr id="14" name="Table 13"/>
          <p:cNvGraphicFramePr>
            <a:graphicFrameLocks noGrp="1"/>
          </p:cNvGraphicFramePr>
          <p:nvPr>
            <p:extLst>
              <p:ext uri="{D42A27DB-BD31-4B8C-83A1-F6EECF244321}">
                <p14:modId xmlns:p14="http://schemas.microsoft.com/office/powerpoint/2010/main" val="4248994835"/>
              </p:ext>
            </p:extLst>
          </p:nvPr>
        </p:nvGraphicFramePr>
        <p:xfrm>
          <a:off x="470654" y="2018908"/>
          <a:ext cx="8202690" cy="2364406"/>
        </p:xfrm>
        <a:graphic>
          <a:graphicData uri="http://schemas.openxmlformats.org/drawingml/2006/table">
            <a:tbl>
              <a:tblPr firstRow="1" firstCol="1" bandRow="1">
                <a:tableStyleId>{78897EA9-CE42-4B22-BE32-0385D2AEF504}</a:tableStyleId>
              </a:tblPr>
              <a:tblGrid>
                <a:gridCol w="2098375">
                  <a:extLst>
                    <a:ext uri="{9D8B030D-6E8A-4147-A177-3AD203B41FA5}">
                      <a16:colId xmlns:a16="http://schemas.microsoft.com/office/drawing/2014/main" val="2444675504"/>
                    </a:ext>
                  </a:extLst>
                </a:gridCol>
                <a:gridCol w="1770742">
                  <a:extLst>
                    <a:ext uri="{9D8B030D-6E8A-4147-A177-3AD203B41FA5}">
                      <a16:colId xmlns:a16="http://schemas.microsoft.com/office/drawing/2014/main" val="2918585714"/>
                    </a:ext>
                  </a:extLst>
                </a:gridCol>
                <a:gridCol w="4333573">
                  <a:extLst>
                    <a:ext uri="{9D8B030D-6E8A-4147-A177-3AD203B41FA5}">
                      <a16:colId xmlns:a16="http://schemas.microsoft.com/office/drawing/2014/main" val="366353568"/>
                    </a:ext>
                  </a:extLst>
                </a:gridCol>
              </a:tblGrid>
              <a:tr h="1525199">
                <a:tc>
                  <a:txBody>
                    <a:bodyPr/>
                    <a:lstStyle/>
                    <a:p>
                      <a:pPr marL="0" marR="0" algn="ctr">
                        <a:lnSpc>
                          <a:spcPct val="150000"/>
                        </a:lnSpc>
                        <a:spcBef>
                          <a:spcPts val="100"/>
                        </a:spcBef>
                        <a:spcAft>
                          <a:spcPts val="100"/>
                        </a:spcAft>
                      </a:pPr>
                      <a:r>
                        <a:rPr lang="en-US" sz="2000" b="1" smtClean="0">
                          <a:effectLst/>
                        </a:rPr>
                        <a:t>Thay đổi trong </a:t>
                      </a:r>
                    </a:p>
                    <a:p>
                      <a:pPr marL="0" marR="0" algn="ctr">
                        <a:lnSpc>
                          <a:spcPct val="150000"/>
                        </a:lnSpc>
                        <a:spcBef>
                          <a:spcPts val="100"/>
                        </a:spcBef>
                        <a:spcAft>
                          <a:spcPts val="100"/>
                        </a:spcAft>
                      </a:pPr>
                      <a:r>
                        <a:rPr lang="en-US" sz="2000" b="1" smtClean="0">
                          <a:effectLst/>
                        </a:rPr>
                        <a:t>cuộc sống</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smtClean="0">
                          <a:effectLst/>
                        </a:rPr>
                        <a:t>Biện pháp thích ứng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smtClean="0">
                          <a:effectLst/>
                        </a:rPr>
                        <a:t>Cách thực hiện</a:t>
                      </a:r>
                    </a:p>
                    <a:p>
                      <a:pPr marL="0" marR="0" algn="ctr">
                        <a:lnSpc>
                          <a:spcPct val="150000"/>
                        </a:lnSpc>
                        <a:spcBef>
                          <a:spcPts val="100"/>
                        </a:spcBef>
                        <a:spcAft>
                          <a:spcPts val="100"/>
                        </a:spcAft>
                      </a:pPr>
                      <a:r>
                        <a:rPr lang="en-US" sz="2000" b="1" smtClean="0">
                          <a:effectLst/>
                        </a:rPr>
                        <a:t>(tự làm hay cần nhờ sự hỗ trợ, nếu cần sự hỗ trợ thì nhờ ai?</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839207">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15" name="TextBox 14">
            <a:extLst>
              <a:ext uri="{FF2B5EF4-FFF2-40B4-BE49-F238E27FC236}">
                <a16:creationId xmlns:a16="http://schemas.microsoft.com/office/drawing/2014/main" id="{CDC43038-46C3-9F58-E08A-F4D8E522DB97}"/>
              </a:ext>
            </a:extLst>
          </p:cNvPr>
          <p:cNvSpPr txBox="1"/>
          <p:nvPr/>
        </p:nvSpPr>
        <p:spPr>
          <a:xfrm>
            <a:off x="703942" y="531728"/>
            <a:ext cx="7736114" cy="1420325"/>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Em hãy nêu một số thay đổi trong cuộc sống của mình hoặc của người thân xung quanh và vận dụng cách thích ứng với thay đổi để đưa ra biện pháp thích ứng phù hợp. </a:t>
            </a:r>
          </a:p>
        </p:txBody>
      </p:sp>
    </p:spTree>
    <p:extLst>
      <p:ext uri="{BB962C8B-B14F-4D97-AF65-F5344CB8AC3E}">
        <p14:creationId xmlns:p14="http://schemas.microsoft.com/office/powerpoint/2010/main" val="31165251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9" name="Google Shape;589;p36"/>
          <p:cNvSpPr/>
          <p:nvPr/>
        </p:nvSpPr>
        <p:spPr>
          <a:xfrm>
            <a:off x="2162829" y="1289455"/>
            <a:ext cx="4818705" cy="1782479"/>
          </a:xfrm>
          <a:custGeom>
            <a:avLst/>
            <a:gdLst/>
            <a:ahLst/>
            <a:cxnLst/>
            <a:rect l="l" t="t" r="r" b="b"/>
            <a:pathLst>
              <a:path w="86145" h="24931" extrusionOk="0">
                <a:moveTo>
                  <a:pt x="39366" y="0"/>
                </a:moveTo>
                <a:cubicBezTo>
                  <a:pt x="34472" y="0"/>
                  <a:pt x="29580" y="374"/>
                  <a:pt x="24743" y="1120"/>
                </a:cubicBezTo>
                <a:cubicBezTo>
                  <a:pt x="21639" y="1598"/>
                  <a:pt x="18558" y="2237"/>
                  <a:pt x="15521" y="3037"/>
                </a:cubicBezTo>
                <a:cubicBezTo>
                  <a:pt x="12414" y="3855"/>
                  <a:pt x="9310" y="4804"/>
                  <a:pt x="6413" y="6214"/>
                </a:cubicBezTo>
                <a:cubicBezTo>
                  <a:pt x="5026" y="6890"/>
                  <a:pt x="3668" y="7676"/>
                  <a:pt x="2465" y="8647"/>
                </a:cubicBezTo>
                <a:cubicBezTo>
                  <a:pt x="1403" y="9505"/>
                  <a:pt x="388" y="10655"/>
                  <a:pt x="205" y="12057"/>
                </a:cubicBezTo>
                <a:cubicBezTo>
                  <a:pt x="1" y="13607"/>
                  <a:pt x="992" y="14884"/>
                  <a:pt x="2043" y="15902"/>
                </a:cubicBezTo>
                <a:cubicBezTo>
                  <a:pt x="3073" y="16901"/>
                  <a:pt x="4262" y="17740"/>
                  <a:pt x="5516" y="18435"/>
                </a:cubicBezTo>
                <a:cubicBezTo>
                  <a:pt x="8193" y="19920"/>
                  <a:pt x="11162" y="20819"/>
                  <a:pt x="14127" y="21523"/>
                </a:cubicBezTo>
                <a:cubicBezTo>
                  <a:pt x="17518" y="22329"/>
                  <a:pt x="20963" y="22892"/>
                  <a:pt x="24421" y="23316"/>
                </a:cubicBezTo>
                <a:cubicBezTo>
                  <a:pt x="31541" y="24188"/>
                  <a:pt x="38742" y="24558"/>
                  <a:pt x="45907" y="24798"/>
                </a:cubicBezTo>
                <a:cubicBezTo>
                  <a:pt x="48395" y="24881"/>
                  <a:pt x="50884" y="24930"/>
                  <a:pt x="53373" y="24930"/>
                </a:cubicBezTo>
                <a:cubicBezTo>
                  <a:pt x="54503" y="24930"/>
                  <a:pt x="55633" y="24920"/>
                  <a:pt x="56763" y="24899"/>
                </a:cubicBezTo>
                <a:cubicBezTo>
                  <a:pt x="60293" y="24831"/>
                  <a:pt x="63841" y="24699"/>
                  <a:pt x="67350" y="24284"/>
                </a:cubicBezTo>
                <a:cubicBezTo>
                  <a:pt x="70655" y="23892"/>
                  <a:pt x="73929" y="23208"/>
                  <a:pt x="76986" y="21860"/>
                </a:cubicBezTo>
                <a:cubicBezTo>
                  <a:pt x="79727" y="20651"/>
                  <a:pt x="82543" y="18885"/>
                  <a:pt x="84457" y="16540"/>
                </a:cubicBezTo>
                <a:cubicBezTo>
                  <a:pt x="85358" y="15434"/>
                  <a:pt x="86144" y="14079"/>
                  <a:pt x="86127" y="12606"/>
                </a:cubicBezTo>
                <a:cubicBezTo>
                  <a:pt x="86110" y="11154"/>
                  <a:pt x="85268" y="9974"/>
                  <a:pt x="84165" y="9102"/>
                </a:cubicBezTo>
                <a:cubicBezTo>
                  <a:pt x="82951" y="8144"/>
                  <a:pt x="81552" y="7399"/>
                  <a:pt x="80178" y="6701"/>
                </a:cubicBezTo>
                <a:cubicBezTo>
                  <a:pt x="78700" y="5949"/>
                  <a:pt x="77175" y="5289"/>
                  <a:pt x="75619" y="4716"/>
                </a:cubicBezTo>
                <a:cubicBezTo>
                  <a:pt x="74093" y="4156"/>
                  <a:pt x="72537" y="3688"/>
                  <a:pt x="70958" y="3303"/>
                </a:cubicBezTo>
                <a:cubicBezTo>
                  <a:pt x="70904" y="3290"/>
                  <a:pt x="70852" y="3284"/>
                  <a:pt x="70803" y="3284"/>
                </a:cubicBezTo>
                <a:cubicBezTo>
                  <a:pt x="70172" y="3284"/>
                  <a:pt x="69948" y="4284"/>
                  <a:pt x="70641" y="4451"/>
                </a:cubicBezTo>
                <a:cubicBezTo>
                  <a:pt x="73733" y="5204"/>
                  <a:pt x="76739" y="6287"/>
                  <a:pt x="79577" y="7730"/>
                </a:cubicBezTo>
                <a:cubicBezTo>
                  <a:pt x="80898" y="8401"/>
                  <a:pt x="82290" y="9107"/>
                  <a:pt x="83446" y="10043"/>
                </a:cubicBezTo>
                <a:cubicBezTo>
                  <a:pt x="84519" y="10911"/>
                  <a:pt x="85195" y="12063"/>
                  <a:pt x="84825" y="13467"/>
                </a:cubicBezTo>
                <a:cubicBezTo>
                  <a:pt x="84460" y="14854"/>
                  <a:pt x="83448" y="16010"/>
                  <a:pt x="82413" y="16954"/>
                </a:cubicBezTo>
                <a:cubicBezTo>
                  <a:pt x="81313" y="17958"/>
                  <a:pt x="80104" y="18833"/>
                  <a:pt x="78822" y="19586"/>
                </a:cubicBezTo>
                <a:cubicBezTo>
                  <a:pt x="76128" y="21167"/>
                  <a:pt x="73151" y="22119"/>
                  <a:pt x="70089" y="22682"/>
                </a:cubicBezTo>
                <a:cubicBezTo>
                  <a:pt x="66836" y="23280"/>
                  <a:pt x="63515" y="23471"/>
                  <a:pt x="60215" y="23606"/>
                </a:cubicBezTo>
                <a:cubicBezTo>
                  <a:pt x="57937" y="23698"/>
                  <a:pt x="55656" y="23740"/>
                  <a:pt x="53376" y="23740"/>
                </a:cubicBezTo>
                <a:cubicBezTo>
                  <a:pt x="52170" y="23740"/>
                  <a:pt x="50963" y="23728"/>
                  <a:pt x="49758" y="23707"/>
                </a:cubicBezTo>
                <a:cubicBezTo>
                  <a:pt x="42897" y="23586"/>
                  <a:pt x="36019" y="23233"/>
                  <a:pt x="29185" y="22624"/>
                </a:cubicBezTo>
                <a:cubicBezTo>
                  <a:pt x="25809" y="22323"/>
                  <a:pt x="22442" y="21925"/>
                  <a:pt x="19104" y="21335"/>
                </a:cubicBezTo>
                <a:cubicBezTo>
                  <a:pt x="16008" y="20789"/>
                  <a:pt x="12899" y="20122"/>
                  <a:pt x="9926" y="19083"/>
                </a:cubicBezTo>
                <a:cubicBezTo>
                  <a:pt x="7276" y="18157"/>
                  <a:pt x="4655" y="16865"/>
                  <a:pt x="2666" y="14841"/>
                </a:cubicBezTo>
                <a:cubicBezTo>
                  <a:pt x="2164" y="14333"/>
                  <a:pt x="1657" y="13757"/>
                  <a:pt x="1448" y="13059"/>
                </a:cubicBezTo>
                <a:cubicBezTo>
                  <a:pt x="1259" y="12424"/>
                  <a:pt x="1411" y="11784"/>
                  <a:pt x="1732" y="11221"/>
                </a:cubicBezTo>
                <a:cubicBezTo>
                  <a:pt x="2440" y="9980"/>
                  <a:pt x="3712" y="9127"/>
                  <a:pt x="4901" y="8396"/>
                </a:cubicBezTo>
                <a:cubicBezTo>
                  <a:pt x="7545" y="6773"/>
                  <a:pt x="10491" y="5723"/>
                  <a:pt x="13454" y="4850"/>
                </a:cubicBezTo>
                <a:cubicBezTo>
                  <a:pt x="16306" y="4009"/>
                  <a:pt x="19203" y="3319"/>
                  <a:pt x="22125" y="2770"/>
                </a:cubicBezTo>
                <a:cubicBezTo>
                  <a:pt x="27797" y="1705"/>
                  <a:pt x="33569" y="1190"/>
                  <a:pt x="39339" y="1190"/>
                </a:cubicBezTo>
                <a:cubicBezTo>
                  <a:pt x="39601" y="1190"/>
                  <a:pt x="39862" y="1191"/>
                  <a:pt x="40124" y="1194"/>
                </a:cubicBezTo>
                <a:cubicBezTo>
                  <a:pt x="46156" y="1242"/>
                  <a:pt x="52183" y="1854"/>
                  <a:pt x="58097" y="3040"/>
                </a:cubicBezTo>
                <a:cubicBezTo>
                  <a:pt x="63909" y="4207"/>
                  <a:pt x="69617" y="5920"/>
                  <a:pt x="75086" y="8205"/>
                </a:cubicBezTo>
                <a:cubicBezTo>
                  <a:pt x="76423" y="8763"/>
                  <a:pt x="77743" y="9361"/>
                  <a:pt x="79047" y="9988"/>
                </a:cubicBezTo>
                <a:cubicBezTo>
                  <a:pt x="79140" y="10033"/>
                  <a:pt x="79232" y="10053"/>
                  <a:pt x="79320" y="10053"/>
                </a:cubicBezTo>
                <a:cubicBezTo>
                  <a:pt x="79876" y="10053"/>
                  <a:pt x="80245" y="9248"/>
                  <a:pt x="79647" y="8961"/>
                </a:cubicBezTo>
                <a:cubicBezTo>
                  <a:pt x="74053" y="6269"/>
                  <a:pt x="68172" y="4188"/>
                  <a:pt x="62140" y="2720"/>
                </a:cubicBezTo>
                <a:cubicBezTo>
                  <a:pt x="56049" y="1236"/>
                  <a:pt x="49803" y="362"/>
                  <a:pt x="43541" y="91"/>
                </a:cubicBezTo>
                <a:cubicBezTo>
                  <a:pt x="42150" y="30"/>
                  <a:pt x="40758" y="0"/>
                  <a:pt x="39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36"/>
          <p:cNvGrpSpPr/>
          <p:nvPr/>
        </p:nvGrpSpPr>
        <p:grpSpPr>
          <a:xfrm>
            <a:off x="7767597" y="348094"/>
            <a:ext cx="1030704" cy="808433"/>
            <a:chOff x="5337550" y="2279525"/>
            <a:chExt cx="466150" cy="365625"/>
          </a:xfrm>
        </p:grpSpPr>
        <p:sp>
          <p:nvSpPr>
            <p:cNvPr id="591" name="Google Shape;591;p36"/>
            <p:cNvSpPr/>
            <p:nvPr/>
          </p:nvSpPr>
          <p:spPr>
            <a:xfrm>
              <a:off x="5337550" y="2279525"/>
              <a:ext cx="466150" cy="365625"/>
            </a:xfrm>
            <a:custGeom>
              <a:avLst/>
              <a:gdLst/>
              <a:ahLst/>
              <a:cxnLst/>
              <a:rect l="l" t="t" r="r" b="b"/>
              <a:pathLst>
                <a:path w="18646" h="14625" extrusionOk="0">
                  <a:moveTo>
                    <a:pt x="10024" y="583"/>
                  </a:moveTo>
                  <a:cubicBezTo>
                    <a:pt x="11408" y="583"/>
                    <a:pt x="12786" y="806"/>
                    <a:pt x="14012" y="1494"/>
                  </a:cubicBezTo>
                  <a:cubicBezTo>
                    <a:pt x="15540" y="2353"/>
                    <a:pt x="16859" y="3842"/>
                    <a:pt x="17358" y="5540"/>
                  </a:cubicBezTo>
                  <a:cubicBezTo>
                    <a:pt x="17769" y="6939"/>
                    <a:pt x="17580" y="8445"/>
                    <a:pt x="16706" y="9631"/>
                  </a:cubicBezTo>
                  <a:cubicBezTo>
                    <a:pt x="15563" y="11180"/>
                    <a:pt x="13634" y="11771"/>
                    <a:pt x="11794" y="11948"/>
                  </a:cubicBezTo>
                  <a:cubicBezTo>
                    <a:pt x="11243" y="12001"/>
                    <a:pt x="10692" y="12021"/>
                    <a:pt x="10140" y="12021"/>
                  </a:cubicBezTo>
                  <a:cubicBezTo>
                    <a:pt x="8718" y="12021"/>
                    <a:pt x="7295" y="11893"/>
                    <a:pt x="5873" y="11893"/>
                  </a:cubicBezTo>
                  <a:cubicBezTo>
                    <a:pt x="5462" y="11893"/>
                    <a:pt x="5050" y="11904"/>
                    <a:pt x="4639" y="11931"/>
                  </a:cubicBezTo>
                  <a:cubicBezTo>
                    <a:pt x="3149" y="12031"/>
                    <a:pt x="2074" y="13007"/>
                    <a:pt x="853" y="13734"/>
                  </a:cubicBezTo>
                  <a:cubicBezTo>
                    <a:pt x="1078" y="13203"/>
                    <a:pt x="1345" y="12693"/>
                    <a:pt x="1642" y="12195"/>
                  </a:cubicBezTo>
                  <a:cubicBezTo>
                    <a:pt x="1912" y="11745"/>
                    <a:pt x="2182" y="11363"/>
                    <a:pt x="2172" y="10825"/>
                  </a:cubicBezTo>
                  <a:cubicBezTo>
                    <a:pt x="2140" y="9169"/>
                    <a:pt x="1010" y="7804"/>
                    <a:pt x="1325" y="6089"/>
                  </a:cubicBezTo>
                  <a:cubicBezTo>
                    <a:pt x="1969" y="2590"/>
                    <a:pt x="5879" y="827"/>
                    <a:pt x="9063" y="616"/>
                  </a:cubicBezTo>
                  <a:cubicBezTo>
                    <a:pt x="9383" y="595"/>
                    <a:pt x="9704" y="583"/>
                    <a:pt x="10024" y="583"/>
                  </a:cubicBezTo>
                  <a:close/>
                  <a:moveTo>
                    <a:pt x="9918" y="0"/>
                  </a:moveTo>
                  <a:cubicBezTo>
                    <a:pt x="6875" y="0"/>
                    <a:pt x="3765" y="1057"/>
                    <a:pt x="1875" y="3556"/>
                  </a:cubicBezTo>
                  <a:cubicBezTo>
                    <a:pt x="683" y="5129"/>
                    <a:pt x="450" y="6887"/>
                    <a:pt x="1051" y="8741"/>
                  </a:cubicBezTo>
                  <a:cubicBezTo>
                    <a:pt x="1391" y="9783"/>
                    <a:pt x="1858" y="10706"/>
                    <a:pt x="1261" y="11719"/>
                  </a:cubicBezTo>
                  <a:cubicBezTo>
                    <a:pt x="795" y="12510"/>
                    <a:pt x="377" y="13304"/>
                    <a:pt x="71" y="14170"/>
                  </a:cubicBezTo>
                  <a:cubicBezTo>
                    <a:pt x="31" y="14219"/>
                    <a:pt x="16" y="14276"/>
                    <a:pt x="21" y="14334"/>
                  </a:cubicBezTo>
                  <a:cubicBezTo>
                    <a:pt x="0" y="14496"/>
                    <a:pt x="132" y="14604"/>
                    <a:pt x="276" y="14620"/>
                  </a:cubicBezTo>
                  <a:cubicBezTo>
                    <a:pt x="292" y="14623"/>
                    <a:pt x="309" y="14624"/>
                    <a:pt x="327" y="14624"/>
                  </a:cubicBezTo>
                  <a:cubicBezTo>
                    <a:pt x="368" y="14624"/>
                    <a:pt x="411" y="14615"/>
                    <a:pt x="455" y="14595"/>
                  </a:cubicBezTo>
                  <a:cubicBezTo>
                    <a:pt x="1269" y="14219"/>
                    <a:pt x="1976" y="13653"/>
                    <a:pt x="2739" y="13189"/>
                  </a:cubicBezTo>
                  <a:cubicBezTo>
                    <a:pt x="3765" y="12564"/>
                    <a:pt x="4708" y="12468"/>
                    <a:pt x="5846" y="12468"/>
                  </a:cubicBezTo>
                  <a:cubicBezTo>
                    <a:pt x="5975" y="12468"/>
                    <a:pt x="6106" y="12470"/>
                    <a:pt x="6239" y="12471"/>
                  </a:cubicBezTo>
                  <a:cubicBezTo>
                    <a:pt x="7531" y="12489"/>
                    <a:pt x="8834" y="12588"/>
                    <a:pt x="10131" y="12588"/>
                  </a:cubicBezTo>
                  <a:cubicBezTo>
                    <a:pt x="11250" y="12588"/>
                    <a:pt x="12366" y="12514"/>
                    <a:pt x="13465" y="12250"/>
                  </a:cubicBezTo>
                  <a:cubicBezTo>
                    <a:pt x="16405" y="11546"/>
                    <a:pt x="18645" y="9071"/>
                    <a:pt x="18042" y="5930"/>
                  </a:cubicBezTo>
                  <a:cubicBezTo>
                    <a:pt x="17403" y="2603"/>
                    <a:pt x="14228" y="304"/>
                    <a:pt x="10979" y="43"/>
                  </a:cubicBezTo>
                  <a:cubicBezTo>
                    <a:pt x="10628" y="15"/>
                    <a:pt x="10273" y="0"/>
                    <a:pt x="991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6"/>
            <p:cNvSpPr/>
            <p:nvPr/>
          </p:nvSpPr>
          <p:spPr>
            <a:xfrm>
              <a:off x="5462700" y="2421375"/>
              <a:ext cx="60375" cy="42025"/>
            </a:xfrm>
            <a:custGeom>
              <a:avLst/>
              <a:gdLst/>
              <a:ahLst/>
              <a:cxnLst/>
              <a:rect l="l" t="t" r="r" b="b"/>
              <a:pathLst>
                <a:path w="2415" h="1681" extrusionOk="0">
                  <a:moveTo>
                    <a:pt x="1180" y="0"/>
                  </a:moveTo>
                  <a:cubicBezTo>
                    <a:pt x="304" y="0"/>
                    <a:pt x="0" y="1242"/>
                    <a:pt x="855" y="1588"/>
                  </a:cubicBezTo>
                  <a:cubicBezTo>
                    <a:pt x="1002" y="1648"/>
                    <a:pt x="1172" y="1680"/>
                    <a:pt x="1342" y="1680"/>
                  </a:cubicBezTo>
                  <a:cubicBezTo>
                    <a:pt x="1583" y="1680"/>
                    <a:pt x="1824" y="1616"/>
                    <a:pt x="2005" y="1471"/>
                  </a:cubicBezTo>
                  <a:cubicBezTo>
                    <a:pt x="2113" y="1386"/>
                    <a:pt x="2183" y="1272"/>
                    <a:pt x="2217" y="1150"/>
                  </a:cubicBezTo>
                  <a:cubicBezTo>
                    <a:pt x="2371" y="943"/>
                    <a:pt x="2415" y="663"/>
                    <a:pt x="2259" y="429"/>
                  </a:cubicBezTo>
                  <a:cubicBezTo>
                    <a:pt x="2079" y="162"/>
                    <a:pt x="1735" y="87"/>
                    <a:pt x="1415" y="87"/>
                  </a:cubicBezTo>
                  <a:cubicBezTo>
                    <a:pt x="1408" y="87"/>
                    <a:pt x="1401" y="87"/>
                    <a:pt x="1394" y="87"/>
                  </a:cubicBezTo>
                  <a:cubicBezTo>
                    <a:pt x="1360" y="40"/>
                    <a:pt x="1306" y="5"/>
                    <a:pt x="1232" y="2"/>
                  </a:cubicBezTo>
                  <a:cubicBezTo>
                    <a:pt x="1215" y="1"/>
                    <a:pt x="1197" y="0"/>
                    <a:pt x="118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6"/>
            <p:cNvSpPr/>
            <p:nvPr/>
          </p:nvSpPr>
          <p:spPr>
            <a:xfrm>
              <a:off x="5544075" y="2421375"/>
              <a:ext cx="60425" cy="42025"/>
            </a:xfrm>
            <a:custGeom>
              <a:avLst/>
              <a:gdLst/>
              <a:ahLst/>
              <a:cxnLst/>
              <a:rect l="l" t="t" r="r" b="b"/>
              <a:pathLst>
                <a:path w="2417" h="1681" extrusionOk="0">
                  <a:moveTo>
                    <a:pt x="1181" y="0"/>
                  </a:moveTo>
                  <a:cubicBezTo>
                    <a:pt x="305" y="0"/>
                    <a:pt x="1" y="1242"/>
                    <a:pt x="855" y="1588"/>
                  </a:cubicBezTo>
                  <a:cubicBezTo>
                    <a:pt x="1003" y="1648"/>
                    <a:pt x="1172" y="1680"/>
                    <a:pt x="1343" y="1680"/>
                  </a:cubicBezTo>
                  <a:cubicBezTo>
                    <a:pt x="1583" y="1680"/>
                    <a:pt x="1825" y="1616"/>
                    <a:pt x="2006" y="1471"/>
                  </a:cubicBezTo>
                  <a:cubicBezTo>
                    <a:pt x="2113" y="1386"/>
                    <a:pt x="2185" y="1272"/>
                    <a:pt x="2218" y="1150"/>
                  </a:cubicBezTo>
                  <a:cubicBezTo>
                    <a:pt x="2371" y="943"/>
                    <a:pt x="2416" y="663"/>
                    <a:pt x="2259" y="429"/>
                  </a:cubicBezTo>
                  <a:cubicBezTo>
                    <a:pt x="2081" y="162"/>
                    <a:pt x="1736" y="87"/>
                    <a:pt x="1416" y="87"/>
                  </a:cubicBezTo>
                  <a:cubicBezTo>
                    <a:pt x="1408" y="87"/>
                    <a:pt x="1401" y="87"/>
                    <a:pt x="1394" y="87"/>
                  </a:cubicBezTo>
                  <a:cubicBezTo>
                    <a:pt x="1361" y="40"/>
                    <a:pt x="1308" y="5"/>
                    <a:pt x="1234" y="2"/>
                  </a:cubicBezTo>
                  <a:cubicBezTo>
                    <a:pt x="1216" y="1"/>
                    <a:pt x="1199" y="0"/>
                    <a:pt x="11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625500" y="2421375"/>
              <a:ext cx="60375" cy="42025"/>
            </a:xfrm>
            <a:custGeom>
              <a:avLst/>
              <a:gdLst/>
              <a:ahLst/>
              <a:cxnLst/>
              <a:rect l="l" t="t" r="r" b="b"/>
              <a:pathLst>
                <a:path w="2415" h="1681" extrusionOk="0">
                  <a:moveTo>
                    <a:pt x="1180" y="0"/>
                  </a:moveTo>
                  <a:cubicBezTo>
                    <a:pt x="303" y="0"/>
                    <a:pt x="0" y="1242"/>
                    <a:pt x="855" y="1588"/>
                  </a:cubicBezTo>
                  <a:cubicBezTo>
                    <a:pt x="1002" y="1648"/>
                    <a:pt x="1172" y="1680"/>
                    <a:pt x="1342" y="1680"/>
                  </a:cubicBezTo>
                  <a:cubicBezTo>
                    <a:pt x="1582" y="1680"/>
                    <a:pt x="1824" y="1616"/>
                    <a:pt x="2005" y="1471"/>
                  </a:cubicBezTo>
                  <a:cubicBezTo>
                    <a:pt x="2112" y="1386"/>
                    <a:pt x="2183" y="1272"/>
                    <a:pt x="2217" y="1150"/>
                  </a:cubicBezTo>
                  <a:cubicBezTo>
                    <a:pt x="2371" y="943"/>
                    <a:pt x="2414" y="663"/>
                    <a:pt x="2258" y="429"/>
                  </a:cubicBezTo>
                  <a:cubicBezTo>
                    <a:pt x="2080" y="162"/>
                    <a:pt x="1735" y="87"/>
                    <a:pt x="1415" y="87"/>
                  </a:cubicBezTo>
                  <a:cubicBezTo>
                    <a:pt x="1408" y="87"/>
                    <a:pt x="1401" y="87"/>
                    <a:pt x="1394" y="87"/>
                  </a:cubicBezTo>
                  <a:cubicBezTo>
                    <a:pt x="1360" y="40"/>
                    <a:pt x="1306" y="5"/>
                    <a:pt x="1232" y="2"/>
                  </a:cubicBezTo>
                  <a:cubicBezTo>
                    <a:pt x="1214" y="1"/>
                    <a:pt x="1197" y="0"/>
                    <a:pt x="118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6"/>
          <p:cNvGrpSpPr/>
          <p:nvPr/>
        </p:nvGrpSpPr>
        <p:grpSpPr>
          <a:xfrm>
            <a:off x="490675" y="3100124"/>
            <a:ext cx="931481" cy="1174000"/>
            <a:chOff x="1491000" y="684750"/>
            <a:chExt cx="598600" cy="754450"/>
          </a:xfrm>
        </p:grpSpPr>
        <p:sp>
          <p:nvSpPr>
            <p:cNvPr id="596" name="Google Shape;596;p36"/>
            <p:cNvSpPr/>
            <p:nvPr/>
          </p:nvSpPr>
          <p:spPr>
            <a:xfrm>
              <a:off x="1586525" y="771875"/>
              <a:ext cx="400375" cy="667325"/>
            </a:xfrm>
            <a:custGeom>
              <a:avLst/>
              <a:gdLst/>
              <a:ahLst/>
              <a:cxnLst/>
              <a:rect l="l" t="t" r="r" b="b"/>
              <a:pathLst>
                <a:path w="16015" h="26693" extrusionOk="0">
                  <a:moveTo>
                    <a:pt x="10285" y="8126"/>
                  </a:moveTo>
                  <a:cubicBezTo>
                    <a:pt x="10686" y="8126"/>
                    <a:pt x="10763" y="8761"/>
                    <a:pt x="10592" y="9113"/>
                  </a:cubicBezTo>
                  <a:cubicBezTo>
                    <a:pt x="10278" y="9759"/>
                    <a:pt x="9536" y="10161"/>
                    <a:pt x="8893" y="10597"/>
                  </a:cubicBezTo>
                  <a:cubicBezTo>
                    <a:pt x="8969" y="10114"/>
                    <a:pt x="9101" y="9641"/>
                    <a:pt x="9304" y="9189"/>
                  </a:cubicBezTo>
                  <a:cubicBezTo>
                    <a:pt x="9426" y="8914"/>
                    <a:pt x="9595" y="8504"/>
                    <a:pt x="9843" y="8316"/>
                  </a:cubicBezTo>
                  <a:cubicBezTo>
                    <a:pt x="10020" y="8182"/>
                    <a:pt x="10167" y="8126"/>
                    <a:pt x="10285" y="8126"/>
                  </a:cubicBezTo>
                  <a:close/>
                  <a:moveTo>
                    <a:pt x="6763" y="9322"/>
                  </a:moveTo>
                  <a:cubicBezTo>
                    <a:pt x="7080" y="9322"/>
                    <a:pt x="7508" y="9780"/>
                    <a:pt x="7642" y="9945"/>
                  </a:cubicBezTo>
                  <a:cubicBezTo>
                    <a:pt x="7849" y="10200"/>
                    <a:pt x="7992" y="10494"/>
                    <a:pt x="8076" y="10805"/>
                  </a:cubicBezTo>
                  <a:cubicBezTo>
                    <a:pt x="7331" y="10408"/>
                    <a:pt x="6126" y="9696"/>
                    <a:pt x="6609" y="9367"/>
                  </a:cubicBezTo>
                  <a:cubicBezTo>
                    <a:pt x="6655" y="9336"/>
                    <a:pt x="6707" y="9322"/>
                    <a:pt x="6763" y="9322"/>
                  </a:cubicBezTo>
                  <a:close/>
                  <a:moveTo>
                    <a:pt x="8460" y="683"/>
                  </a:moveTo>
                  <a:cubicBezTo>
                    <a:pt x="9166" y="683"/>
                    <a:pt x="9874" y="790"/>
                    <a:pt x="10557" y="1016"/>
                  </a:cubicBezTo>
                  <a:cubicBezTo>
                    <a:pt x="13692" y="2055"/>
                    <a:pt x="15516" y="5196"/>
                    <a:pt x="15232" y="8410"/>
                  </a:cubicBezTo>
                  <a:cubicBezTo>
                    <a:pt x="14920" y="11949"/>
                    <a:pt x="13140" y="15174"/>
                    <a:pt x="12696" y="18693"/>
                  </a:cubicBezTo>
                  <a:cubicBezTo>
                    <a:pt x="12300" y="18806"/>
                    <a:pt x="11853" y="18929"/>
                    <a:pt x="11413" y="19051"/>
                  </a:cubicBezTo>
                  <a:lnTo>
                    <a:pt x="11403" y="19055"/>
                  </a:lnTo>
                  <a:cubicBezTo>
                    <a:pt x="10433" y="16560"/>
                    <a:pt x="9605" y="14017"/>
                    <a:pt x="8922" y="11428"/>
                  </a:cubicBezTo>
                  <a:cubicBezTo>
                    <a:pt x="9600" y="10832"/>
                    <a:pt x="10480" y="10445"/>
                    <a:pt x="11022" y="9712"/>
                  </a:cubicBezTo>
                  <a:cubicBezTo>
                    <a:pt x="11456" y="9126"/>
                    <a:pt x="11563" y="8261"/>
                    <a:pt x="10983" y="7719"/>
                  </a:cubicBezTo>
                  <a:cubicBezTo>
                    <a:pt x="10763" y="7514"/>
                    <a:pt x="10520" y="7426"/>
                    <a:pt x="10278" y="7426"/>
                  </a:cubicBezTo>
                  <a:cubicBezTo>
                    <a:pt x="9857" y="7426"/>
                    <a:pt x="9441" y="7690"/>
                    <a:pt x="9159" y="8055"/>
                  </a:cubicBezTo>
                  <a:cubicBezTo>
                    <a:pt x="8776" y="8550"/>
                    <a:pt x="8522" y="9145"/>
                    <a:pt x="8360" y="9767"/>
                  </a:cubicBezTo>
                  <a:cubicBezTo>
                    <a:pt x="8254" y="9603"/>
                    <a:pt x="8133" y="9447"/>
                    <a:pt x="7994" y="9305"/>
                  </a:cubicBezTo>
                  <a:cubicBezTo>
                    <a:pt x="7670" y="8971"/>
                    <a:pt x="7194" y="8655"/>
                    <a:pt x="6714" y="8655"/>
                  </a:cubicBezTo>
                  <a:cubicBezTo>
                    <a:pt x="6559" y="8655"/>
                    <a:pt x="6402" y="8688"/>
                    <a:pt x="6251" y="8764"/>
                  </a:cubicBezTo>
                  <a:cubicBezTo>
                    <a:pt x="5734" y="9025"/>
                    <a:pt x="5704" y="9873"/>
                    <a:pt x="6057" y="10283"/>
                  </a:cubicBezTo>
                  <a:cubicBezTo>
                    <a:pt x="6610" y="10925"/>
                    <a:pt x="7504" y="11272"/>
                    <a:pt x="8232" y="11664"/>
                  </a:cubicBezTo>
                  <a:cubicBezTo>
                    <a:pt x="8246" y="11672"/>
                    <a:pt x="8261" y="11676"/>
                    <a:pt x="8275" y="11682"/>
                  </a:cubicBezTo>
                  <a:cubicBezTo>
                    <a:pt x="8954" y="14248"/>
                    <a:pt x="9774" y="16766"/>
                    <a:pt x="10737" y="19240"/>
                  </a:cubicBezTo>
                  <a:cubicBezTo>
                    <a:pt x="10372" y="19342"/>
                    <a:pt x="10031" y="19438"/>
                    <a:pt x="9735" y="19522"/>
                  </a:cubicBezTo>
                  <a:cubicBezTo>
                    <a:pt x="7988" y="17330"/>
                    <a:pt x="5661" y="15724"/>
                    <a:pt x="3780" y="13659"/>
                  </a:cubicBezTo>
                  <a:cubicBezTo>
                    <a:pt x="1444" y="11092"/>
                    <a:pt x="468" y="7648"/>
                    <a:pt x="2142" y="4424"/>
                  </a:cubicBezTo>
                  <a:cubicBezTo>
                    <a:pt x="3346" y="2106"/>
                    <a:pt x="5890" y="683"/>
                    <a:pt x="8460" y="683"/>
                  </a:cubicBezTo>
                  <a:close/>
                  <a:moveTo>
                    <a:pt x="14439" y="18922"/>
                  </a:moveTo>
                  <a:cubicBezTo>
                    <a:pt x="14458" y="18922"/>
                    <a:pt x="14476" y="18924"/>
                    <a:pt x="14493" y="18927"/>
                  </a:cubicBezTo>
                  <a:cubicBezTo>
                    <a:pt x="14609" y="18948"/>
                    <a:pt x="14672" y="18992"/>
                    <a:pt x="14751" y="19300"/>
                  </a:cubicBezTo>
                  <a:cubicBezTo>
                    <a:pt x="14908" y="19902"/>
                    <a:pt x="14883" y="20268"/>
                    <a:pt x="14668" y="20452"/>
                  </a:cubicBezTo>
                  <a:cubicBezTo>
                    <a:pt x="14513" y="20585"/>
                    <a:pt x="14257" y="20656"/>
                    <a:pt x="14033" y="20720"/>
                  </a:cubicBezTo>
                  <a:lnTo>
                    <a:pt x="9321" y="22040"/>
                  </a:lnTo>
                  <a:cubicBezTo>
                    <a:pt x="9206" y="22072"/>
                    <a:pt x="9020" y="22124"/>
                    <a:pt x="8875" y="22124"/>
                  </a:cubicBezTo>
                  <a:cubicBezTo>
                    <a:pt x="8824" y="22124"/>
                    <a:pt x="8778" y="22118"/>
                    <a:pt x="8743" y="22101"/>
                  </a:cubicBezTo>
                  <a:cubicBezTo>
                    <a:pt x="8653" y="22061"/>
                    <a:pt x="8606" y="21926"/>
                    <a:pt x="8557" y="21723"/>
                  </a:cubicBezTo>
                  <a:cubicBezTo>
                    <a:pt x="8490" y="21433"/>
                    <a:pt x="8419" y="21134"/>
                    <a:pt x="8502" y="20872"/>
                  </a:cubicBezTo>
                  <a:cubicBezTo>
                    <a:pt x="8568" y="20661"/>
                    <a:pt x="8803" y="20435"/>
                    <a:pt x="9045" y="20435"/>
                  </a:cubicBezTo>
                  <a:lnTo>
                    <a:pt x="9047" y="20435"/>
                  </a:lnTo>
                  <a:cubicBezTo>
                    <a:pt x="9085" y="20434"/>
                    <a:pt x="9121" y="20429"/>
                    <a:pt x="9157" y="20418"/>
                  </a:cubicBezTo>
                  <a:cubicBezTo>
                    <a:pt x="9549" y="20288"/>
                    <a:pt x="10591" y="19998"/>
                    <a:pt x="11598" y="19717"/>
                  </a:cubicBezTo>
                  <a:cubicBezTo>
                    <a:pt x="12658" y="19423"/>
                    <a:pt x="13661" y="19145"/>
                    <a:pt x="14069" y="19009"/>
                  </a:cubicBezTo>
                  <a:cubicBezTo>
                    <a:pt x="14187" y="18970"/>
                    <a:pt x="14330" y="18922"/>
                    <a:pt x="14439" y="18922"/>
                  </a:cubicBezTo>
                  <a:close/>
                  <a:moveTo>
                    <a:pt x="14740" y="21438"/>
                  </a:moveTo>
                  <a:cubicBezTo>
                    <a:pt x="14750" y="21438"/>
                    <a:pt x="14759" y="21439"/>
                    <a:pt x="14768" y="21439"/>
                  </a:cubicBezTo>
                  <a:cubicBezTo>
                    <a:pt x="14842" y="21448"/>
                    <a:pt x="14856" y="21449"/>
                    <a:pt x="14897" y="21611"/>
                  </a:cubicBezTo>
                  <a:cubicBezTo>
                    <a:pt x="15022" y="22098"/>
                    <a:pt x="14917" y="22253"/>
                    <a:pt x="14800" y="22341"/>
                  </a:cubicBezTo>
                  <a:cubicBezTo>
                    <a:pt x="14661" y="22444"/>
                    <a:pt x="14440" y="22506"/>
                    <a:pt x="14244" y="22561"/>
                  </a:cubicBezTo>
                  <a:lnTo>
                    <a:pt x="10171" y="23706"/>
                  </a:lnTo>
                  <a:cubicBezTo>
                    <a:pt x="10071" y="23734"/>
                    <a:pt x="9884" y="23787"/>
                    <a:pt x="9758" y="23787"/>
                  </a:cubicBezTo>
                  <a:cubicBezTo>
                    <a:pt x="9728" y="23787"/>
                    <a:pt x="9701" y="23784"/>
                    <a:pt x="9680" y="23777"/>
                  </a:cubicBezTo>
                  <a:cubicBezTo>
                    <a:pt x="9663" y="23770"/>
                    <a:pt x="9641" y="23751"/>
                    <a:pt x="9607" y="23599"/>
                  </a:cubicBezTo>
                  <a:cubicBezTo>
                    <a:pt x="9557" y="23372"/>
                    <a:pt x="9527" y="23212"/>
                    <a:pt x="9589" y="23066"/>
                  </a:cubicBezTo>
                  <a:cubicBezTo>
                    <a:pt x="9650" y="22924"/>
                    <a:pt x="9858" y="22759"/>
                    <a:pt x="10061" y="22750"/>
                  </a:cubicBezTo>
                  <a:cubicBezTo>
                    <a:pt x="10091" y="22749"/>
                    <a:pt x="10123" y="22744"/>
                    <a:pt x="10152" y="22735"/>
                  </a:cubicBezTo>
                  <a:cubicBezTo>
                    <a:pt x="10492" y="22625"/>
                    <a:pt x="11391" y="22373"/>
                    <a:pt x="12262" y="22129"/>
                  </a:cubicBezTo>
                  <a:cubicBezTo>
                    <a:pt x="13179" y="21873"/>
                    <a:pt x="14046" y="21631"/>
                    <a:pt x="14399" y="21517"/>
                  </a:cubicBezTo>
                  <a:cubicBezTo>
                    <a:pt x="14504" y="21483"/>
                    <a:pt x="14643" y="21438"/>
                    <a:pt x="14740" y="21438"/>
                  </a:cubicBezTo>
                  <a:close/>
                  <a:moveTo>
                    <a:pt x="13719" y="23426"/>
                  </a:moveTo>
                  <a:cubicBezTo>
                    <a:pt x="13777" y="23795"/>
                    <a:pt x="13884" y="24146"/>
                    <a:pt x="13947" y="24516"/>
                  </a:cubicBezTo>
                  <a:cubicBezTo>
                    <a:pt x="14084" y="25313"/>
                    <a:pt x="13689" y="25627"/>
                    <a:pt x="12983" y="25853"/>
                  </a:cubicBezTo>
                  <a:cubicBezTo>
                    <a:pt x="12740" y="25931"/>
                    <a:pt x="12514" y="25979"/>
                    <a:pt x="12312" y="25979"/>
                  </a:cubicBezTo>
                  <a:cubicBezTo>
                    <a:pt x="11892" y="25979"/>
                    <a:pt x="11575" y="25773"/>
                    <a:pt x="11414" y="25199"/>
                  </a:cubicBezTo>
                  <a:cubicBezTo>
                    <a:pt x="11314" y="24840"/>
                    <a:pt x="11260" y="24493"/>
                    <a:pt x="11150" y="24150"/>
                  </a:cubicBezTo>
                  <a:lnTo>
                    <a:pt x="13719" y="23426"/>
                  </a:lnTo>
                  <a:close/>
                  <a:moveTo>
                    <a:pt x="8452" y="0"/>
                  </a:moveTo>
                  <a:cubicBezTo>
                    <a:pt x="6257" y="0"/>
                    <a:pt x="4055" y="923"/>
                    <a:pt x="2588" y="2575"/>
                  </a:cubicBezTo>
                  <a:cubicBezTo>
                    <a:pt x="414" y="5021"/>
                    <a:pt x="1" y="8682"/>
                    <a:pt x="1467" y="11586"/>
                  </a:cubicBezTo>
                  <a:cubicBezTo>
                    <a:pt x="3166" y="14951"/>
                    <a:pt x="6639" y="16907"/>
                    <a:pt x="9018" y="19736"/>
                  </a:cubicBezTo>
                  <a:cubicBezTo>
                    <a:pt x="9009" y="19739"/>
                    <a:pt x="8997" y="19743"/>
                    <a:pt x="8988" y="19745"/>
                  </a:cubicBezTo>
                  <a:cubicBezTo>
                    <a:pt x="8424" y="19775"/>
                    <a:pt x="7980" y="20232"/>
                    <a:pt x="7843" y="20664"/>
                  </a:cubicBezTo>
                  <a:cubicBezTo>
                    <a:pt x="7703" y="21108"/>
                    <a:pt x="7804" y="21536"/>
                    <a:pt x="7885" y="21880"/>
                  </a:cubicBezTo>
                  <a:cubicBezTo>
                    <a:pt x="7939" y="22111"/>
                    <a:pt x="8040" y="22540"/>
                    <a:pt x="8455" y="22730"/>
                  </a:cubicBezTo>
                  <a:cubicBezTo>
                    <a:pt x="8592" y="22792"/>
                    <a:pt x="8737" y="22814"/>
                    <a:pt x="8878" y="22814"/>
                  </a:cubicBezTo>
                  <a:cubicBezTo>
                    <a:pt x="8902" y="22814"/>
                    <a:pt x="8924" y="22812"/>
                    <a:pt x="8948" y="22810"/>
                  </a:cubicBezTo>
                  <a:lnTo>
                    <a:pt x="8948" y="22810"/>
                  </a:lnTo>
                  <a:cubicBezTo>
                    <a:pt x="8803" y="23166"/>
                    <a:pt x="8877" y="23504"/>
                    <a:pt x="8933" y="23751"/>
                  </a:cubicBezTo>
                  <a:cubicBezTo>
                    <a:pt x="8969" y="23913"/>
                    <a:pt x="9054" y="24291"/>
                    <a:pt x="9454" y="24429"/>
                  </a:cubicBezTo>
                  <a:cubicBezTo>
                    <a:pt x="9553" y="24464"/>
                    <a:pt x="9655" y="24477"/>
                    <a:pt x="9759" y="24477"/>
                  </a:cubicBezTo>
                  <a:cubicBezTo>
                    <a:pt x="9958" y="24477"/>
                    <a:pt x="10162" y="24427"/>
                    <a:pt x="10358" y="24372"/>
                  </a:cubicBezTo>
                  <a:lnTo>
                    <a:pt x="10495" y="24333"/>
                  </a:lnTo>
                  <a:cubicBezTo>
                    <a:pt x="10740" y="25006"/>
                    <a:pt x="10695" y="25802"/>
                    <a:pt x="11250" y="26332"/>
                  </a:cubicBezTo>
                  <a:cubicBezTo>
                    <a:pt x="11529" y="26598"/>
                    <a:pt x="11868" y="26692"/>
                    <a:pt x="12219" y="26692"/>
                  </a:cubicBezTo>
                  <a:cubicBezTo>
                    <a:pt x="12537" y="26692"/>
                    <a:pt x="12865" y="26615"/>
                    <a:pt x="13167" y="26519"/>
                  </a:cubicBezTo>
                  <a:cubicBezTo>
                    <a:pt x="13713" y="26345"/>
                    <a:pt x="14292" y="26118"/>
                    <a:pt x="14541" y="25559"/>
                  </a:cubicBezTo>
                  <a:cubicBezTo>
                    <a:pt x="14884" y="24794"/>
                    <a:pt x="14458" y="24009"/>
                    <a:pt x="14383" y="23240"/>
                  </a:cubicBezTo>
                  <a:lnTo>
                    <a:pt x="14431" y="23226"/>
                  </a:lnTo>
                  <a:cubicBezTo>
                    <a:pt x="14672" y="23159"/>
                    <a:pt x="14971" y="23075"/>
                    <a:pt x="15212" y="22895"/>
                  </a:cubicBezTo>
                  <a:cubicBezTo>
                    <a:pt x="15823" y="22442"/>
                    <a:pt x="15629" y="21688"/>
                    <a:pt x="15567" y="21440"/>
                  </a:cubicBezTo>
                  <a:cubicBezTo>
                    <a:pt x="15535" y="21316"/>
                    <a:pt x="15463" y="21047"/>
                    <a:pt x="15215" y="20882"/>
                  </a:cubicBezTo>
                  <a:cubicBezTo>
                    <a:pt x="15733" y="20323"/>
                    <a:pt x="15508" y="19460"/>
                    <a:pt x="15421" y="19124"/>
                  </a:cubicBezTo>
                  <a:cubicBezTo>
                    <a:pt x="15360" y="18895"/>
                    <a:pt x="15221" y="18361"/>
                    <a:pt x="14621" y="18247"/>
                  </a:cubicBezTo>
                  <a:cubicBezTo>
                    <a:pt x="14560" y="18236"/>
                    <a:pt x="14500" y="18231"/>
                    <a:pt x="14441" y="18231"/>
                  </a:cubicBezTo>
                  <a:cubicBezTo>
                    <a:pt x="14218" y="18231"/>
                    <a:pt x="14011" y="18300"/>
                    <a:pt x="13851" y="18353"/>
                  </a:cubicBezTo>
                  <a:cubicBezTo>
                    <a:pt x="13747" y="18388"/>
                    <a:pt x="13598" y="18433"/>
                    <a:pt x="13416" y="18487"/>
                  </a:cubicBezTo>
                  <a:cubicBezTo>
                    <a:pt x="13936" y="14832"/>
                    <a:pt x="15894" y="11456"/>
                    <a:pt x="15961" y="7723"/>
                  </a:cubicBezTo>
                  <a:cubicBezTo>
                    <a:pt x="16015" y="4671"/>
                    <a:pt x="14158" y="1784"/>
                    <a:pt x="11343" y="579"/>
                  </a:cubicBezTo>
                  <a:cubicBezTo>
                    <a:pt x="10426" y="187"/>
                    <a:pt x="9440" y="0"/>
                    <a:pt x="84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1541950" y="1087800"/>
              <a:ext cx="67275" cy="50350"/>
            </a:xfrm>
            <a:custGeom>
              <a:avLst/>
              <a:gdLst/>
              <a:ahLst/>
              <a:cxnLst/>
              <a:rect l="l" t="t" r="r" b="b"/>
              <a:pathLst>
                <a:path w="2691" h="2014" extrusionOk="0">
                  <a:moveTo>
                    <a:pt x="2156" y="1"/>
                  </a:moveTo>
                  <a:cubicBezTo>
                    <a:pt x="2080" y="1"/>
                    <a:pt x="2002" y="26"/>
                    <a:pt x="1930" y="85"/>
                  </a:cubicBezTo>
                  <a:cubicBezTo>
                    <a:pt x="1377" y="536"/>
                    <a:pt x="825" y="989"/>
                    <a:pt x="272" y="1441"/>
                  </a:cubicBezTo>
                  <a:cubicBezTo>
                    <a:pt x="0" y="1664"/>
                    <a:pt x="249" y="2013"/>
                    <a:pt x="534" y="2013"/>
                  </a:cubicBezTo>
                  <a:cubicBezTo>
                    <a:pt x="610" y="2013"/>
                    <a:pt x="689" y="1988"/>
                    <a:pt x="761" y="1930"/>
                  </a:cubicBezTo>
                  <a:cubicBezTo>
                    <a:pt x="1313" y="1477"/>
                    <a:pt x="1866" y="1026"/>
                    <a:pt x="2418" y="573"/>
                  </a:cubicBezTo>
                  <a:cubicBezTo>
                    <a:pt x="2690" y="351"/>
                    <a:pt x="2441" y="1"/>
                    <a:pt x="21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1491000" y="989450"/>
              <a:ext cx="75025" cy="17300"/>
            </a:xfrm>
            <a:custGeom>
              <a:avLst/>
              <a:gdLst/>
              <a:ahLst/>
              <a:cxnLst/>
              <a:rect l="l" t="t" r="r" b="b"/>
              <a:pathLst>
                <a:path w="3001" h="692" extrusionOk="0">
                  <a:moveTo>
                    <a:pt x="446" y="1"/>
                  </a:moveTo>
                  <a:cubicBezTo>
                    <a:pt x="1" y="1"/>
                    <a:pt x="0" y="691"/>
                    <a:pt x="446" y="691"/>
                  </a:cubicBezTo>
                  <a:lnTo>
                    <a:pt x="2555" y="691"/>
                  </a:lnTo>
                  <a:cubicBezTo>
                    <a:pt x="3000" y="691"/>
                    <a:pt x="3001" y="1"/>
                    <a:pt x="25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1507675" y="842950"/>
              <a:ext cx="79350" cy="39125"/>
            </a:xfrm>
            <a:custGeom>
              <a:avLst/>
              <a:gdLst/>
              <a:ahLst/>
              <a:cxnLst/>
              <a:rect l="l" t="t" r="r" b="b"/>
              <a:pathLst>
                <a:path w="3174" h="1565" extrusionOk="0">
                  <a:moveTo>
                    <a:pt x="559" y="1"/>
                  </a:moveTo>
                  <a:cubicBezTo>
                    <a:pt x="226" y="1"/>
                    <a:pt x="1" y="476"/>
                    <a:pt x="357" y="629"/>
                  </a:cubicBezTo>
                  <a:cubicBezTo>
                    <a:pt x="1060" y="930"/>
                    <a:pt x="1763" y="1231"/>
                    <a:pt x="2467" y="1533"/>
                  </a:cubicBezTo>
                  <a:cubicBezTo>
                    <a:pt x="2518" y="1555"/>
                    <a:pt x="2567" y="1564"/>
                    <a:pt x="2615" y="1564"/>
                  </a:cubicBezTo>
                  <a:cubicBezTo>
                    <a:pt x="2948" y="1564"/>
                    <a:pt x="3173" y="1089"/>
                    <a:pt x="2816" y="936"/>
                  </a:cubicBezTo>
                  <a:cubicBezTo>
                    <a:pt x="2113" y="635"/>
                    <a:pt x="1410" y="334"/>
                    <a:pt x="707" y="32"/>
                  </a:cubicBezTo>
                  <a:cubicBezTo>
                    <a:pt x="656" y="10"/>
                    <a:pt x="607" y="1"/>
                    <a:pt x="5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1595425" y="733100"/>
              <a:ext cx="62900" cy="50700"/>
            </a:xfrm>
            <a:custGeom>
              <a:avLst/>
              <a:gdLst/>
              <a:ahLst/>
              <a:cxnLst/>
              <a:rect l="l" t="t" r="r" b="b"/>
              <a:pathLst>
                <a:path w="2516" h="2028" extrusionOk="0">
                  <a:moveTo>
                    <a:pt x="519" y="0"/>
                  </a:moveTo>
                  <a:cubicBezTo>
                    <a:pt x="243" y="0"/>
                    <a:pt x="0" y="348"/>
                    <a:pt x="260" y="581"/>
                  </a:cubicBezTo>
                  <a:cubicBezTo>
                    <a:pt x="762" y="1032"/>
                    <a:pt x="1265" y="1484"/>
                    <a:pt x="1768" y="1935"/>
                  </a:cubicBezTo>
                  <a:cubicBezTo>
                    <a:pt x="1840" y="2000"/>
                    <a:pt x="1920" y="2027"/>
                    <a:pt x="1997" y="2027"/>
                  </a:cubicBezTo>
                  <a:cubicBezTo>
                    <a:pt x="2273" y="2027"/>
                    <a:pt x="2515" y="1679"/>
                    <a:pt x="2257" y="1447"/>
                  </a:cubicBezTo>
                  <a:cubicBezTo>
                    <a:pt x="1753" y="995"/>
                    <a:pt x="1252" y="544"/>
                    <a:pt x="748" y="92"/>
                  </a:cubicBezTo>
                  <a:cubicBezTo>
                    <a:pt x="676" y="27"/>
                    <a:pt x="596" y="0"/>
                    <a:pt x="5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1737700" y="684750"/>
              <a:ext cx="22325" cy="50425"/>
            </a:xfrm>
            <a:custGeom>
              <a:avLst/>
              <a:gdLst/>
              <a:ahLst/>
              <a:cxnLst/>
              <a:rect l="l" t="t" r="r" b="b"/>
              <a:pathLst>
                <a:path w="893" h="2017" extrusionOk="0">
                  <a:moveTo>
                    <a:pt x="333" y="1"/>
                  </a:moveTo>
                  <a:cubicBezTo>
                    <a:pt x="160" y="1"/>
                    <a:pt x="1" y="110"/>
                    <a:pt x="25" y="331"/>
                  </a:cubicBezTo>
                  <a:cubicBezTo>
                    <a:pt x="76" y="782"/>
                    <a:pt x="126" y="1235"/>
                    <a:pt x="176" y="1686"/>
                  </a:cubicBezTo>
                  <a:cubicBezTo>
                    <a:pt x="200" y="1906"/>
                    <a:pt x="387" y="2016"/>
                    <a:pt x="560" y="2016"/>
                  </a:cubicBezTo>
                  <a:cubicBezTo>
                    <a:pt x="732" y="2016"/>
                    <a:pt x="892" y="1907"/>
                    <a:pt x="867" y="1686"/>
                  </a:cubicBezTo>
                  <a:cubicBezTo>
                    <a:pt x="817" y="1235"/>
                    <a:pt x="766" y="782"/>
                    <a:pt x="717" y="331"/>
                  </a:cubicBezTo>
                  <a:cubicBezTo>
                    <a:pt x="692" y="111"/>
                    <a:pt x="506" y="1"/>
                    <a:pt x="3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1874750" y="693575"/>
              <a:ext cx="41050" cy="61000"/>
            </a:xfrm>
            <a:custGeom>
              <a:avLst/>
              <a:gdLst/>
              <a:ahLst/>
              <a:cxnLst/>
              <a:rect l="l" t="t" r="r" b="b"/>
              <a:pathLst>
                <a:path w="1642" h="2440" extrusionOk="0">
                  <a:moveTo>
                    <a:pt x="1177" y="1"/>
                  </a:moveTo>
                  <a:cubicBezTo>
                    <a:pt x="1075" y="1"/>
                    <a:pt x="976" y="53"/>
                    <a:pt x="918" y="180"/>
                  </a:cubicBezTo>
                  <a:cubicBezTo>
                    <a:pt x="653" y="756"/>
                    <a:pt x="393" y="1335"/>
                    <a:pt x="128" y="1913"/>
                  </a:cubicBezTo>
                  <a:cubicBezTo>
                    <a:pt x="0" y="2188"/>
                    <a:pt x="242" y="2440"/>
                    <a:pt x="465" y="2440"/>
                  </a:cubicBezTo>
                  <a:cubicBezTo>
                    <a:pt x="567" y="2440"/>
                    <a:pt x="666" y="2387"/>
                    <a:pt x="724" y="2261"/>
                  </a:cubicBezTo>
                  <a:cubicBezTo>
                    <a:pt x="990" y="1685"/>
                    <a:pt x="1249" y="1105"/>
                    <a:pt x="1515" y="528"/>
                  </a:cubicBezTo>
                  <a:cubicBezTo>
                    <a:pt x="1642" y="253"/>
                    <a:pt x="1401" y="1"/>
                    <a:pt x="11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2010800" y="974375"/>
              <a:ext cx="78800" cy="17325"/>
            </a:xfrm>
            <a:custGeom>
              <a:avLst/>
              <a:gdLst/>
              <a:ahLst/>
              <a:cxnLst/>
              <a:rect l="l" t="t" r="r" b="b"/>
              <a:pathLst>
                <a:path w="3152" h="693" extrusionOk="0">
                  <a:moveTo>
                    <a:pt x="445" y="1"/>
                  </a:moveTo>
                  <a:cubicBezTo>
                    <a:pt x="0" y="1"/>
                    <a:pt x="0" y="692"/>
                    <a:pt x="445" y="692"/>
                  </a:cubicBezTo>
                  <a:lnTo>
                    <a:pt x="2705" y="692"/>
                  </a:lnTo>
                  <a:cubicBezTo>
                    <a:pt x="3150" y="692"/>
                    <a:pt x="3151" y="1"/>
                    <a:pt x="2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2001375" y="866300"/>
              <a:ext cx="68025" cy="35050"/>
            </a:xfrm>
            <a:custGeom>
              <a:avLst/>
              <a:gdLst/>
              <a:ahLst/>
              <a:cxnLst/>
              <a:rect l="l" t="t" r="r" b="b"/>
              <a:pathLst>
                <a:path w="2721" h="1402" extrusionOk="0">
                  <a:moveTo>
                    <a:pt x="2168" y="0"/>
                  </a:moveTo>
                  <a:cubicBezTo>
                    <a:pt x="2120" y="0"/>
                    <a:pt x="2069" y="10"/>
                    <a:pt x="2018" y="33"/>
                  </a:cubicBezTo>
                  <a:cubicBezTo>
                    <a:pt x="1463" y="279"/>
                    <a:pt x="908" y="526"/>
                    <a:pt x="354" y="772"/>
                  </a:cubicBezTo>
                  <a:cubicBezTo>
                    <a:pt x="0" y="929"/>
                    <a:pt x="222" y="1402"/>
                    <a:pt x="552" y="1402"/>
                  </a:cubicBezTo>
                  <a:cubicBezTo>
                    <a:pt x="600" y="1402"/>
                    <a:pt x="651" y="1391"/>
                    <a:pt x="703" y="1368"/>
                  </a:cubicBezTo>
                  <a:cubicBezTo>
                    <a:pt x="1258" y="1122"/>
                    <a:pt x="1812" y="876"/>
                    <a:pt x="2367" y="630"/>
                  </a:cubicBezTo>
                  <a:cubicBezTo>
                    <a:pt x="2721" y="474"/>
                    <a:pt x="2498" y="0"/>
                    <a:pt x="21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1957850" y="771000"/>
              <a:ext cx="56050" cy="42275"/>
            </a:xfrm>
            <a:custGeom>
              <a:avLst/>
              <a:gdLst/>
              <a:ahLst/>
              <a:cxnLst/>
              <a:rect l="l" t="t" r="r" b="b"/>
              <a:pathLst>
                <a:path w="2242" h="1691" extrusionOk="0">
                  <a:moveTo>
                    <a:pt x="1782" y="0"/>
                  </a:moveTo>
                  <a:cubicBezTo>
                    <a:pt x="1724" y="0"/>
                    <a:pt x="1662" y="20"/>
                    <a:pt x="1599" y="66"/>
                  </a:cubicBezTo>
                  <a:cubicBezTo>
                    <a:pt x="1164" y="387"/>
                    <a:pt x="728" y="708"/>
                    <a:pt x="294" y="1028"/>
                  </a:cubicBezTo>
                  <a:cubicBezTo>
                    <a:pt x="0" y="1243"/>
                    <a:pt x="185" y="1691"/>
                    <a:pt x="460" y="1691"/>
                  </a:cubicBezTo>
                  <a:cubicBezTo>
                    <a:pt x="518" y="1691"/>
                    <a:pt x="579" y="1671"/>
                    <a:pt x="642" y="1625"/>
                  </a:cubicBezTo>
                  <a:cubicBezTo>
                    <a:pt x="1077" y="1304"/>
                    <a:pt x="1513" y="984"/>
                    <a:pt x="1949" y="663"/>
                  </a:cubicBezTo>
                  <a:cubicBezTo>
                    <a:pt x="2242" y="448"/>
                    <a:pt x="2058" y="0"/>
                    <a:pt x="17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36"/>
          <p:cNvGrpSpPr/>
          <p:nvPr/>
        </p:nvGrpSpPr>
        <p:grpSpPr>
          <a:xfrm>
            <a:off x="6975827" y="2356712"/>
            <a:ext cx="2168538" cy="2253388"/>
            <a:chOff x="6629458" y="2071584"/>
            <a:chExt cx="2129448" cy="2212769"/>
          </a:xfrm>
        </p:grpSpPr>
        <p:sp>
          <p:nvSpPr>
            <p:cNvPr id="607" name="Google Shape;607;p36"/>
            <p:cNvSpPr/>
            <p:nvPr/>
          </p:nvSpPr>
          <p:spPr>
            <a:xfrm>
              <a:off x="6629458" y="2071584"/>
              <a:ext cx="2129448" cy="2212769"/>
            </a:xfrm>
            <a:custGeom>
              <a:avLst/>
              <a:gdLst/>
              <a:ahLst/>
              <a:cxnLst/>
              <a:rect l="l" t="t" r="r" b="b"/>
              <a:pathLst>
                <a:path w="71458" h="74254" extrusionOk="0">
                  <a:moveTo>
                    <a:pt x="61215" y="20160"/>
                  </a:moveTo>
                  <a:cubicBezTo>
                    <a:pt x="61383" y="20408"/>
                    <a:pt x="61549" y="20654"/>
                    <a:pt x="61740" y="20935"/>
                  </a:cubicBezTo>
                  <a:cubicBezTo>
                    <a:pt x="61143" y="21503"/>
                    <a:pt x="60524" y="22094"/>
                    <a:pt x="59773" y="22810"/>
                  </a:cubicBezTo>
                  <a:cubicBezTo>
                    <a:pt x="59859" y="22316"/>
                    <a:pt x="59946" y="21959"/>
                    <a:pt x="59978" y="21596"/>
                  </a:cubicBezTo>
                  <a:cubicBezTo>
                    <a:pt x="60009" y="21226"/>
                    <a:pt x="59984" y="20852"/>
                    <a:pt x="59984" y="20466"/>
                  </a:cubicBezTo>
                  <a:lnTo>
                    <a:pt x="59984" y="20466"/>
                  </a:lnTo>
                  <a:cubicBezTo>
                    <a:pt x="60442" y="20351"/>
                    <a:pt x="60829" y="20255"/>
                    <a:pt x="61215" y="20160"/>
                  </a:cubicBezTo>
                  <a:close/>
                  <a:moveTo>
                    <a:pt x="64707" y="11217"/>
                  </a:moveTo>
                  <a:cubicBezTo>
                    <a:pt x="65642" y="12564"/>
                    <a:pt x="66563" y="13911"/>
                    <a:pt x="67503" y="15244"/>
                  </a:cubicBezTo>
                  <a:cubicBezTo>
                    <a:pt x="68458" y="16596"/>
                    <a:pt x="69430" y="17933"/>
                    <a:pt x="70437" y="19334"/>
                  </a:cubicBezTo>
                  <a:cubicBezTo>
                    <a:pt x="70199" y="19401"/>
                    <a:pt x="69966" y="19461"/>
                    <a:pt x="69736" y="19533"/>
                  </a:cubicBezTo>
                  <a:cubicBezTo>
                    <a:pt x="69416" y="19631"/>
                    <a:pt x="69082" y="19707"/>
                    <a:pt x="68780" y="19846"/>
                  </a:cubicBezTo>
                  <a:cubicBezTo>
                    <a:pt x="68210" y="20109"/>
                    <a:pt x="68056" y="20365"/>
                    <a:pt x="68284" y="20909"/>
                  </a:cubicBezTo>
                  <a:cubicBezTo>
                    <a:pt x="68686" y="21870"/>
                    <a:pt x="68598" y="22761"/>
                    <a:pt x="68181" y="23688"/>
                  </a:cubicBezTo>
                  <a:cubicBezTo>
                    <a:pt x="68023" y="24036"/>
                    <a:pt x="68060" y="24471"/>
                    <a:pt x="68003" y="24904"/>
                  </a:cubicBezTo>
                  <a:cubicBezTo>
                    <a:pt x="65739" y="26618"/>
                    <a:pt x="63485" y="28425"/>
                    <a:pt x="61479" y="30605"/>
                  </a:cubicBezTo>
                  <a:cubicBezTo>
                    <a:pt x="60587" y="30262"/>
                    <a:pt x="60046" y="29463"/>
                    <a:pt x="59396" y="28825"/>
                  </a:cubicBezTo>
                  <a:cubicBezTo>
                    <a:pt x="58736" y="28179"/>
                    <a:pt x="58172" y="27432"/>
                    <a:pt x="57503" y="26653"/>
                  </a:cubicBezTo>
                  <a:cubicBezTo>
                    <a:pt x="58338" y="25945"/>
                    <a:pt x="59287" y="25299"/>
                    <a:pt x="60231" y="24651"/>
                  </a:cubicBezTo>
                  <a:lnTo>
                    <a:pt x="60231" y="24651"/>
                  </a:lnTo>
                  <a:lnTo>
                    <a:pt x="60208" y="24674"/>
                  </a:lnTo>
                  <a:cubicBezTo>
                    <a:pt x="61032" y="23903"/>
                    <a:pt x="61871" y="23144"/>
                    <a:pt x="62673" y="22350"/>
                  </a:cubicBezTo>
                  <a:cubicBezTo>
                    <a:pt x="62935" y="22092"/>
                    <a:pt x="63114" y="21750"/>
                    <a:pt x="63307" y="21432"/>
                  </a:cubicBezTo>
                  <a:cubicBezTo>
                    <a:pt x="63381" y="21311"/>
                    <a:pt x="63465" y="21104"/>
                    <a:pt x="63413" y="21013"/>
                  </a:cubicBezTo>
                  <a:cubicBezTo>
                    <a:pt x="62903" y="20133"/>
                    <a:pt x="62950" y="18934"/>
                    <a:pt x="61834" y="18325"/>
                  </a:cubicBezTo>
                  <a:cubicBezTo>
                    <a:pt x="62390" y="17966"/>
                    <a:pt x="62892" y="17574"/>
                    <a:pt x="63452" y="17293"/>
                  </a:cubicBezTo>
                  <a:cubicBezTo>
                    <a:pt x="63726" y="17155"/>
                    <a:pt x="64012" y="17089"/>
                    <a:pt x="64292" y="17089"/>
                  </a:cubicBezTo>
                  <a:cubicBezTo>
                    <a:pt x="64951" y="17089"/>
                    <a:pt x="65581" y="17449"/>
                    <a:pt x="65960" y="18066"/>
                  </a:cubicBezTo>
                  <a:cubicBezTo>
                    <a:pt x="66783" y="19412"/>
                    <a:pt x="66241" y="20579"/>
                    <a:pt x="65117" y="21413"/>
                  </a:cubicBezTo>
                  <a:cubicBezTo>
                    <a:pt x="64769" y="21672"/>
                    <a:pt x="64309" y="21791"/>
                    <a:pt x="63887" y="21940"/>
                  </a:cubicBezTo>
                  <a:cubicBezTo>
                    <a:pt x="63547" y="22061"/>
                    <a:pt x="63366" y="22283"/>
                    <a:pt x="63438" y="22623"/>
                  </a:cubicBezTo>
                  <a:cubicBezTo>
                    <a:pt x="63502" y="22931"/>
                    <a:pt x="63736" y="23070"/>
                    <a:pt x="64026" y="23070"/>
                  </a:cubicBezTo>
                  <a:cubicBezTo>
                    <a:pt x="64061" y="23070"/>
                    <a:pt x="64096" y="23068"/>
                    <a:pt x="64133" y="23064"/>
                  </a:cubicBezTo>
                  <a:cubicBezTo>
                    <a:pt x="64828" y="22988"/>
                    <a:pt x="65398" y="22599"/>
                    <a:pt x="65942" y="22219"/>
                  </a:cubicBezTo>
                  <a:cubicBezTo>
                    <a:pt x="67935" y="20827"/>
                    <a:pt x="68067" y="18977"/>
                    <a:pt x="67015" y="17301"/>
                  </a:cubicBezTo>
                  <a:cubicBezTo>
                    <a:pt x="66444" y="16389"/>
                    <a:pt x="65398" y="15774"/>
                    <a:pt x="64313" y="15774"/>
                  </a:cubicBezTo>
                  <a:cubicBezTo>
                    <a:pt x="63511" y="15774"/>
                    <a:pt x="62688" y="16110"/>
                    <a:pt x="62019" y="16912"/>
                  </a:cubicBezTo>
                  <a:cubicBezTo>
                    <a:pt x="61851" y="17111"/>
                    <a:pt x="61637" y="17271"/>
                    <a:pt x="61482" y="17416"/>
                  </a:cubicBezTo>
                  <a:cubicBezTo>
                    <a:pt x="60497" y="16906"/>
                    <a:pt x="59498" y="16389"/>
                    <a:pt x="58530" y="15888"/>
                  </a:cubicBezTo>
                  <a:cubicBezTo>
                    <a:pt x="59624" y="15082"/>
                    <a:pt x="60840" y="14354"/>
                    <a:pt x="61838" y="13399"/>
                  </a:cubicBezTo>
                  <a:cubicBezTo>
                    <a:pt x="62696" y="12578"/>
                    <a:pt x="63631" y="11914"/>
                    <a:pt x="64707" y="11217"/>
                  </a:cubicBezTo>
                  <a:close/>
                  <a:moveTo>
                    <a:pt x="45630" y="36123"/>
                  </a:moveTo>
                  <a:cubicBezTo>
                    <a:pt x="45659" y="36123"/>
                    <a:pt x="45682" y="36127"/>
                    <a:pt x="45697" y="36140"/>
                  </a:cubicBezTo>
                  <a:cubicBezTo>
                    <a:pt x="47372" y="37487"/>
                    <a:pt x="49033" y="38849"/>
                    <a:pt x="50713" y="40188"/>
                  </a:cubicBezTo>
                  <a:cubicBezTo>
                    <a:pt x="51181" y="40563"/>
                    <a:pt x="51685" y="40904"/>
                    <a:pt x="52208" y="41199"/>
                  </a:cubicBezTo>
                  <a:cubicBezTo>
                    <a:pt x="52854" y="41562"/>
                    <a:pt x="53116" y="42050"/>
                    <a:pt x="53223" y="42807"/>
                  </a:cubicBezTo>
                  <a:cubicBezTo>
                    <a:pt x="53334" y="43599"/>
                    <a:pt x="53334" y="44351"/>
                    <a:pt x="53266" y="45122"/>
                  </a:cubicBezTo>
                  <a:cubicBezTo>
                    <a:pt x="53166" y="45172"/>
                    <a:pt x="53067" y="45223"/>
                    <a:pt x="52967" y="45272"/>
                  </a:cubicBezTo>
                  <a:cubicBezTo>
                    <a:pt x="52706" y="44952"/>
                    <a:pt x="52419" y="44649"/>
                    <a:pt x="52185" y="44310"/>
                  </a:cubicBezTo>
                  <a:cubicBezTo>
                    <a:pt x="50256" y="41486"/>
                    <a:pt x="47754" y="39142"/>
                    <a:pt x="45606" y="36503"/>
                  </a:cubicBezTo>
                  <a:cubicBezTo>
                    <a:pt x="45527" y="36409"/>
                    <a:pt x="45494" y="36277"/>
                    <a:pt x="45426" y="36134"/>
                  </a:cubicBezTo>
                  <a:cubicBezTo>
                    <a:pt x="45513" y="36134"/>
                    <a:pt x="45581" y="36123"/>
                    <a:pt x="45630" y="36123"/>
                  </a:cubicBezTo>
                  <a:close/>
                  <a:moveTo>
                    <a:pt x="62938" y="1"/>
                  </a:moveTo>
                  <a:cubicBezTo>
                    <a:pt x="62732" y="1"/>
                    <a:pt x="62518" y="111"/>
                    <a:pt x="62226" y="313"/>
                  </a:cubicBezTo>
                  <a:cubicBezTo>
                    <a:pt x="60618" y="1430"/>
                    <a:pt x="59025" y="2569"/>
                    <a:pt x="57437" y="3715"/>
                  </a:cubicBezTo>
                  <a:cubicBezTo>
                    <a:pt x="56332" y="4509"/>
                    <a:pt x="55247" y="5331"/>
                    <a:pt x="54148" y="6133"/>
                  </a:cubicBezTo>
                  <a:cubicBezTo>
                    <a:pt x="52015" y="7687"/>
                    <a:pt x="49862" y="9213"/>
                    <a:pt x="47748" y="10792"/>
                  </a:cubicBezTo>
                  <a:cubicBezTo>
                    <a:pt x="45664" y="12349"/>
                    <a:pt x="43615" y="13954"/>
                    <a:pt x="41554" y="15542"/>
                  </a:cubicBezTo>
                  <a:cubicBezTo>
                    <a:pt x="39608" y="17043"/>
                    <a:pt x="37701" y="18602"/>
                    <a:pt x="35705" y="20035"/>
                  </a:cubicBezTo>
                  <a:cubicBezTo>
                    <a:pt x="34807" y="20679"/>
                    <a:pt x="34128" y="21668"/>
                    <a:pt x="32941" y="21907"/>
                  </a:cubicBezTo>
                  <a:cubicBezTo>
                    <a:pt x="32804" y="21934"/>
                    <a:pt x="32703" y="22158"/>
                    <a:pt x="32596" y="22299"/>
                  </a:cubicBezTo>
                  <a:cubicBezTo>
                    <a:pt x="32484" y="22445"/>
                    <a:pt x="32414" y="22637"/>
                    <a:pt x="32276" y="22750"/>
                  </a:cubicBezTo>
                  <a:cubicBezTo>
                    <a:pt x="31633" y="23273"/>
                    <a:pt x="30970" y="23768"/>
                    <a:pt x="30322" y="24286"/>
                  </a:cubicBezTo>
                  <a:cubicBezTo>
                    <a:pt x="28903" y="25420"/>
                    <a:pt x="27519" y="26598"/>
                    <a:pt x="26067" y="27687"/>
                  </a:cubicBezTo>
                  <a:cubicBezTo>
                    <a:pt x="24229" y="29067"/>
                    <a:pt x="22558" y="30658"/>
                    <a:pt x="20659" y="31965"/>
                  </a:cubicBezTo>
                  <a:cubicBezTo>
                    <a:pt x="19830" y="32539"/>
                    <a:pt x="19129" y="33297"/>
                    <a:pt x="18344" y="33939"/>
                  </a:cubicBezTo>
                  <a:cubicBezTo>
                    <a:pt x="16414" y="35519"/>
                    <a:pt x="14455" y="37067"/>
                    <a:pt x="12530" y="38654"/>
                  </a:cubicBezTo>
                  <a:cubicBezTo>
                    <a:pt x="10516" y="40313"/>
                    <a:pt x="8537" y="42013"/>
                    <a:pt x="6529" y="43677"/>
                  </a:cubicBezTo>
                  <a:cubicBezTo>
                    <a:pt x="4536" y="45329"/>
                    <a:pt x="2524" y="46958"/>
                    <a:pt x="526" y="48603"/>
                  </a:cubicBezTo>
                  <a:cubicBezTo>
                    <a:pt x="324" y="48769"/>
                    <a:pt x="162" y="48982"/>
                    <a:pt x="0" y="49152"/>
                  </a:cubicBezTo>
                  <a:cubicBezTo>
                    <a:pt x="118" y="49993"/>
                    <a:pt x="576" y="50584"/>
                    <a:pt x="1111" y="51131"/>
                  </a:cubicBezTo>
                  <a:cubicBezTo>
                    <a:pt x="1589" y="51621"/>
                    <a:pt x="2155" y="52050"/>
                    <a:pt x="2532" y="52608"/>
                  </a:cubicBezTo>
                  <a:cubicBezTo>
                    <a:pt x="3728" y="54378"/>
                    <a:pt x="5358" y="55760"/>
                    <a:pt x="6710" y="57388"/>
                  </a:cubicBezTo>
                  <a:cubicBezTo>
                    <a:pt x="7987" y="58924"/>
                    <a:pt x="9316" y="60419"/>
                    <a:pt x="10631" y="61922"/>
                  </a:cubicBezTo>
                  <a:cubicBezTo>
                    <a:pt x="11047" y="62398"/>
                    <a:pt x="11498" y="62845"/>
                    <a:pt x="11818" y="63184"/>
                  </a:cubicBezTo>
                  <a:cubicBezTo>
                    <a:pt x="13344" y="62806"/>
                    <a:pt x="14708" y="62466"/>
                    <a:pt x="16057" y="62132"/>
                  </a:cubicBezTo>
                  <a:cubicBezTo>
                    <a:pt x="16385" y="62650"/>
                    <a:pt x="16650" y="63106"/>
                    <a:pt x="16949" y="63540"/>
                  </a:cubicBezTo>
                  <a:cubicBezTo>
                    <a:pt x="18145" y="65275"/>
                    <a:pt x="19558" y="66844"/>
                    <a:pt x="20846" y="68509"/>
                  </a:cubicBezTo>
                  <a:cubicBezTo>
                    <a:pt x="22162" y="70207"/>
                    <a:pt x="23589" y="71817"/>
                    <a:pt x="24972" y="73460"/>
                  </a:cubicBezTo>
                  <a:cubicBezTo>
                    <a:pt x="25434" y="74009"/>
                    <a:pt x="25777" y="74253"/>
                    <a:pt x="26247" y="74253"/>
                  </a:cubicBezTo>
                  <a:cubicBezTo>
                    <a:pt x="26532" y="74253"/>
                    <a:pt x="26863" y="74163"/>
                    <a:pt x="27295" y="73997"/>
                  </a:cubicBezTo>
                  <a:cubicBezTo>
                    <a:pt x="23739" y="69742"/>
                    <a:pt x="20187" y="65487"/>
                    <a:pt x="16760" y="61385"/>
                  </a:cubicBezTo>
                  <a:cubicBezTo>
                    <a:pt x="16115" y="61197"/>
                    <a:pt x="15494" y="61128"/>
                    <a:pt x="14893" y="61128"/>
                  </a:cubicBezTo>
                  <a:cubicBezTo>
                    <a:pt x="14041" y="61128"/>
                    <a:pt x="13227" y="61266"/>
                    <a:pt x="12435" y="61397"/>
                  </a:cubicBezTo>
                  <a:cubicBezTo>
                    <a:pt x="8693" y="57419"/>
                    <a:pt x="4999" y="53494"/>
                    <a:pt x="1197" y="49454"/>
                  </a:cubicBezTo>
                  <a:cubicBezTo>
                    <a:pt x="1800" y="48982"/>
                    <a:pt x="2362" y="48543"/>
                    <a:pt x="2924" y="48104"/>
                  </a:cubicBezTo>
                  <a:cubicBezTo>
                    <a:pt x="4585" y="46806"/>
                    <a:pt x="6250" y="45516"/>
                    <a:pt x="7842" y="44128"/>
                  </a:cubicBezTo>
                  <a:cubicBezTo>
                    <a:pt x="9109" y="43024"/>
                    <a:pt x="10551" y="42122"/>
                    <a:pt x="11875" y="41078"/>
                  </a:cubicBezTo>
                  <a:cubicBezTo>
                    <a:pt x="14302" y="39159"/>
                    <a:pt x="16703" y="37208"/>
                    <a:pt x="19109" y="35262"/>
                  </a:cubicBezTo>
                  <a:cubicBezTo>
                    <a:pt x="21168" y="33597"/>
                    <a:pt x="23210" y="31909"/>
                    <a:pt x="25275" y="30252"/>
                  </a:cubicBezTo>
                  <a:cubicBezTo>
                    <a:pt x="27792" y="28232"/>
                    <a:pt x="30326" y="26231"/>
                    <a:pt x="32855" y="24227"/>
                  </a:cubicBezTo>
                  <a:cubicBezTo>
                    <a:pt x="33082" y="24050"/>
                    <a:pt x="33337" y="23911"/>
                    <a:pt x="33585" y="23749"/>
                  </a:cubicBezTo>
                  <a:cubicBezTo>
                    <a:pt x="33739" y="23911"/>
                    <a:pt x="33856" y="24010"/>
                    <a:pt x="33946" y="24131"/>
                  </a:cubicBezTo>
                  <a:cubicBezTo>
                    <a:pt x="35958" y="26819"/>
                    <a:pt x="37922" y="29545"/>
                    <a:pt x="39992" y="32188"/>
                  </a:cubicBezTo>
                  <a:cubicBezTo>
                    <a:pt x="41808" y="34505"/>
                    <a:pt x="43742" y="36728"/>
                    <a:pt x="45625" y="38990"/>
                  </a:cubicBezTo>
                  <a:cubicBezTo>
                    <a:pt x="45988" y="39425"/>
                    <a:pt x="46347" y="39868"/>
                    <a:pt x="46732" y="40282"/>
                  </a:cubicBezTo>
                  <a:cubicBezTo>
                    <a:pt x="47319" y="40916"/>
                    <a:pt x="47981" y="41486"/>
                    <a:pt x="48519" y="42155"/>
                  </a:cubicBezTo>
                  <a:cubicBezTo>
                    <a:pt x="49794" y="43740"/>
                    <a:pt x="51002" y="45379"/>
                    <a:pt x="52511" y="46755"/>
                  </a:cubicBezTo>
                  <a:cubicBezTo>
                    <a:pt x="52971" y="47175"/>
                    <a:pt x="53188" y="47622"/>
                    <a:pt x="53119" y="48246"/>
                  </a:cubicBezTo>
                  <a:cubicBezTo>
                    <a:pt x="53034" y="49031"/>
                    <a:pt x="53242" y="49804"/>
                    <a:pt x="53699" y="50401"/>
                  </a:cubicBezTo>
                  <a:cubicBezTo>
                    <a:pt x="55075" y="52198"/>
                    <a:pt x="56535" y="53928"/>
                    <a:pt x="58713" y="54833"/>
                  </a:cubicBezTo>
                  <a:cubicBezTo>
                    <a:pt x="59131" y="55007"/>
                    <a:pt x="59552" y="55175"/>
                    <a:pt x="59962" y="55366"/>
                  </a:cubicBezTo>
                  <a:cubicBezTo>
                    <a:pt x="60594" y="55661"/>
                    <a:pt x="61340" y="55811"/>
                    <a:pt x="61541" y="56654"/>
                  </a:cubicBezTo>
                  <a:cubicBezTo>
                    <a:pt x="61580" y="56818"/>
                    <a:pt x="61775" y="56947"/>
                    <a:pt x="61908" y="57083"/>
                  </a:cubicBezTo>
                  <a:cubicBezTo>
                    <a:pt x="64219" y="59453"/>
                    <a:pt x="66530" y="61822"/>
                    <a:pt x="68866" y="64215"/>
                  </a:cubicBezTo>
                  <a:cubicBezTo>
                    <a:pt x="65179" y="67503"/>
                    <a:pt x="61547" y="70743"/>
                    <a:pt x="57827" y="74063"/>
                  </a:cubicBezTo>
                  <a:cubicBezTo>
                    <a:pt x="58209" y="74190"/>
                    <a:pt x="58556" y="74224"/>
                    <a:pt x="58884" y="74224"/>
                  </a:cubicBezTo>
                  <a:cubicBezTo>
                    <a:pt x="59181" y="74224"/>
                    <a:pt x="59464" y="74196"/>
                    <a:pt x="59744" y="74186"/>
                  </a:cubicBezTo>
                  <a:cubicBezTo>
                    <a:pt x="59872" y="74182"/>
                    <a:pt x="60005" y="74049"/>
                    <a:pt x="60120" y="73956"/>
                  </a:cubicBezTo>
                  <a:cubicBezTo>
                    <a:pt x="61453" y="72874"/>
                    <a:pt x="62790" y="71799"/>
                    <a:pt x="64111" y="70702"/>
                  </a:cubicBezTo>
                  <a:cubicBezTo>
                    <a:pt x="66461" y="68754"/>
                    <a:pt x="68801" y="66793"/>
                    <a:pt x="71145" y="64837"/>
                  </a:cubicBezTo>
                  <a:lnTo>
                    <a:pt x="71145" y="62246"/>
                  </a:lnTo>
                  <a:cubicBezTo>
                    <a:pt x="70585" y="62683"/>
                    <a:pt x="70146" y="63026"/>
                    <a:pt x="69787" y="63305"/>
                  </a:cubicBezTo>
                  <a:cubicBezTo>
                    <a:pt x="67533" y="61026"/>
                    <a:pt x="65288" y="58756"/>
                    <a:pt x="63067" y="56510"/>
                  </a:cubicBezTo>
                  <a:lnTo>
                    <a:pt x="63067" y="56510"/>
                  </a:lnTo>
                  <a:cubicBezTo>
                    <a:pt x="65729" y="57101"/>
                    <a:pt x="68423" y="57698"/>
                    <a:pt x="71163" y="58307"/>
                  </a:cubicBezTo>
                  <a:lnTo>
                    <a:pt x="71163" y="57033"/>
                  </a:lnTo>
                  <a:cubicBezTo>
                    <a:pt x="70751" y="56884"/>
                    <a:pt x="70370" y="56711"/>
                    <a:pt x="69970" y="56613"/>
                  </a:cubicBezTo>
                  <a:cubicBezTo>
                    <a:pt x="68622" y="56281"/>
                    <a:pt x="67252" y="56024"/>
                    <a:pt x="65913" y="55651"/>
                  </a:cubicBezTo>
                  <a:cubicBezTo>
                    <a:pt x="64625" y="55294"/>
                    <a:pt x="63372" y="54812"/>
                    <a:pt x="62095" y="54410"/>
                  </a:cubicBezTo>
                  <a:cubicBezTo>
                    <a:pt x="59546" y="53611"/>
                    <a:pt x="57249" y="52444"/>
                    <a:pt x="55569" y="50262"/>
                  </a:cubicBezTo>
                  <a:cubicBezTo>
                    <a:pt x="54903" y="49396"/>
                    <a:pt x="54351" y="48555"/>
                    <a:pt x="54505" y="47395"/>
                  </a:cubicBezTo>
                  <a:cubicBezTo>
                    <a:pt x="54597" y="46722"/>
                    <a:pt x="54595" y="46035"/>
                    <a:pt x="54644" y="45354"/>
                  </a:cubicBezTo>
                  <a:cubicBezTo>
                    <a:pt x="54657" y="45167"/>
                    <a:pt x="54700" y="44983"/>
                    <a:pt x="54737" y="44747"/>
                  </a:cubicBezTo>
                  <a:cubicBezTo>
                    <a:pt x="54897" y="44854"/>
                    <a:pt x="54978" y="44882"/>
                    <a:pt x="55013" y="44936"/>
                  </a:cubicBezTo>
                  <a:cubicBezTo>
                    <a:pt x="55973" y="46431"/>
                    <a:pt x="56912" y="47940"/>
                    <a:pt x="57895" y="49417"/>
                  </a:cubicBezTo>
                  <a:cubicBezTo>
                    <a:pt x="58208" y="49886"/>
                    <a:pt x="58600" y="50321"/>
                    <a:pt x="59037" y="50674"/>
                  </a:cubicBezTo>
                  <a:cubicBezTo>
                    <a:pt x="59212" y="50816"/>
                    <a:pt x="59497" y="50874"/>
                    <a:pt x="59759" y="50874"/>
                  </a:cubicBezTo>
                  <a:cubicBezTo>
                    <a:pt x="59837" y="50874"/>
                    <a:pt x="59912" y="50869"/>
                    <a:pt x="59982" y="50860"/>
                  </a:cubicBezTo>
                  <a:cubicBezTo>
                    <a:pt x="60146" y="50838"/>
                    <a:pt x="60269" y="50502"/>
                    <a:pt x="60368" y="50368"/>
                  </a:cubicBezTo>
                  <a:cubicBezTo>
                    <a:pt x="59900" y="49730"/>
                    <a:pt x="59470" y="49205"/>
                    <a:pt x="59105" y="48639"/>
                  </a:cubicBezTo>
                  <a:cubicBezTo>
                    <a:pt x="58434" y="47598"/>
                    <a:pt x="57823" y="46517"/>
                    <a:pt x="57146" y="45481"/>
                  </a:cubicBezTo>
                  <a:cubicBezTo>
                    <a:pt x="56424" y="44374"/>
                    <a:pt x="55604" y="43328"/>
                    <a:pt x="54917" y="42200"/>
                  </a:cubicBezTo>
                  <a:cubicBezTo>
                    <a:pt x="54433" y="41406"/>
                    <a:pt x="53855" y="40738"/>
                    <a:pt x="53127" y="40178"/>
                  </a:cubicBezTo>
                  <a:cubicBezTo>
                    <a:pt x="51939" y="39259"/>
                    <a:pt x="50748" y="38340"/>
                    <a:pt x="49575" y="37399"/>
                  </a:cubicBezTo>
                  <a:cubicBezTo>
                    <a:pt x="47963" y="36107"/>
                    <a:pt x="46341" y="34831"/>
                    <a:pt x="44946" y="33285"/>
                  </a:cubicBezTo>
                  <a:cubicBezTo>
                    <a:pt x="43892" y="32120"/>
                    <a:pt x="42742" y="31038"/>
                    <a:pt x="41644" y="29914"/>
                  </a:cubicBezTo>
                  <a:cubicBezTo>
                    <a:pt x="41571" y="29842"/>
                    <a:pt x="41548" y="29721"/>
                    <a:pt x="41480" y="29577"/>
                  </a:cubicBezTo>
                  <a:cubicBezTo>
                    <a:pt x="41712" y="29381"/>
                    <a:pt x="41934" y="29192"/>
                    <a:pt x="42213" y="28958"/>
                  </a:cubicBezTo>
                  <a:cubicBezTo>
                    <a:pt x="42982" y="29372"/>
                    <a:pt x="43749" y="29737"/>
                    <a:pt x="44470" y="30182"/>
                  </a:cubicBezTo>
                  <a:cubicBezTo>
                    <a:pt x="45285" y="30685"/>
                    <a:pt x="46060" y="31257"/>
                    <a:pt x="46849" y="31805"/>
                  </a:cubicBezTo>
                  <a:cubicBezTo>
                    <a:pt x="49070" y="33351"/>
                    <a:pt x="51527" y="34505"/>
                    <a:pt x="53806" y="35953"/>
                  </a:cubicBezTo>
                  <a:cubicBezTo>
                    <a:pt x="54695" y="36517"/>
                    <a:pt x="55616" y="37036"/>
                    <a:pt x="56558" y="37502"/>
                  </a:cubicBezTo>
                  <a:cubicBezTo>
                    <a:pt x="57261" y="37852"/>
                    <a:pt x="58016" y="38109"/>
                    <a:pt x="58764" y="38357"/>
                  </a:cubicBezTo>
                  <a:cubicBezTo>
                    <a:pt x="58850" y="38386"/>
                    <a:pt x="58932" y="38401"/>
                    <a:pt x="59010" y="38401"/>
                  </a:cubicBezTo>
                  <a:cubicBezTo>
                    <a:pt x="59242" y="38401"/>
                    <a:pt x="59433" y="38266"/>
                    <a:pt x="59562" y="37947"/>
                  </a:cubicBezTo>
                  <a:cubicBezTo>
                    <a:pt x="59745" y="37495"/>
                    <a:pt x="59382" y="37354"/>
                    <a:pt x="59219" y="37096"/>
                  </a:cubicBezTo>
                  <a:cubicBezTo>
                    <a:pt x="59185" y="37044"/>
                    <a:pt x="59088" y="37032"/>
                    <a:pt x="59019" y="37001"/>
                  </a:cubicBezTo>
                  <a:cubicBezTo>
                    <a:pt x="58627" y="36821"/>
                    <a:pt x="58233" y="36640"/>
                    <a:pt x="57811" y="36447"/>
                  </a:cubicBezTo>
                  <a:cubicBezTo>
                    <a:pt x="58262" y="36103"/>
                    <a:pt x="58703" y="35853"/>
                    <a:pt x="59027" y="35498"/>
                  </a:cubicBezTo>
                  <a:cubicBezTo>
                    <a:pt x="59352" y="35145"/>
                    <a:pt x="59702" y="34994"/>
                    <a:pt x="60090" y="34994"/>
                  </a:cubicBezTo>
                  <a:cubicBezTo>
                    <a:pt x="60265" y="34994"/>
                    <a:pt x="60446" y="35024"/>
                    <a:pt x="60637" y="35080"/>
                  </a:cubicBezTo>
                  <a:cubicBezTo>
                    <a:pt x="60926" y="35164"/>
                    <a:pt x="61201" y="35299"/>
                    <a:pt x="61494" y="35359"/>
                  </a:cubicBezTo>
                  <a:cubicBezTo>
                    <a:pt x="61816" y="35427"/>
                    <a:pt x="62140" y="35497"/>
                    <a:pt x="62461" y="35497"/>
                  </a:cubicBezTo>
                  <a:cubicBezTo>
                    <a:pt x="62759" y="35497"/>
                    <a:pt x="63053" y="35437"/>
                    <a:pt x="63337" y="35258"/>
                  </a:cubicBezTo>
                  <a:cubicBezTo>
                    <a:pt x="63395" y="34350"/>
                    <a:pt x="63393" y="34366"/>
                    <a:pt x="62601" y="34233"/>
                  </a:cubicBezTo>
                  <a:cubicBezTo>
                    <a:pt x="62107" y="34149"/>
                    <a:pt x="61621" y="34007"/>
                    <a:pt x="61053" y="33874"/>
                  </a:cubicBezTo>
                  <a:cubicBezTo>
                    <a:pt x="61784" y="32955"/>
                    <a:pt x="62536" y="32373"/>
                    <a:pt x="63554" y="32373"/>
                  </a:cubicBezTo>
                  <a:cubicBezTo>
                    <a:pt x="63719" y="32373"/>
                    <a:pt x="63891" y="32389"/>
                    <a:pt x="64070" y="32420"/>
                  </a:cubicBezTo>
                  <a:cubicBezTo>
                    <a:pt x="64195" y="32442"/>
                    <a:pt x="64321" y="32449"/>
                    <a:pt x="64449" y="32449"/>
                  </a:cubicBezTo>
                  <a:cubicBezTo>
                    <a:pt x="64690" y="32449"/>
                    <a:pt x="64935" y="32424"/>
                    <a:pt x="65176" y="32424"/>
                  </a:cubicBezTo>
                  <a:cubicBezTo>
                    <a:pt x="65187" y="32424"/>
                    <a:pt x="65199" y="32424"/>
                    <a:pt x="65210" y="32424"/>
                  </a:cubicBezTo>
                  <a:cubicBezTo>
                    <a:pt x="65213" y="32424"/>
                    <a:pt x="65217" y="32424"/>
                    <a:pt x="65220" y="32424"/>
                  </a:cubicBezTo>
                  <a:cubicBezTo>
                    <a:pt x="65619" y="32424"/>
                    <a:pt x="65952" y="32302"/>
                    <a:pt x="66174" y="31909"/>
                  </a:cubicBezTo>
                  <a:cubicBezTo>
                    <a:pt x="65928" y="30914"/>
                    <a:pt x="64995" y="31448"/>
                    <a:pt x="64322" y="31138"/>
                  </a:cubicBezTo>
                  <a:cubicBezTo>
                    <a:pt x="64672" y="30941"/>
                    <a:pt x="64933" y="30808"/>
                    <a:pt x="65179" y="30652"/>
                  </a:cubicBezTo>
                  <a:cubicBezTo>
                    <a:pt x="65630" y="30363"/>
                    <a:pt x="66072" y="30217"/>
                    <a:pt x="66527" y="30217"/>
                  </a:cubicBezTo>
                  <a:cubicBezTo>
                    <a:pt x="66918" y="30217"/>
                    <a:pt x="67319" y="30325"/>
                    <a:pt x="67743" y="30543"/>
                  </a:cubicBezTo>
                  <a:cubicBezTo>
                    <a:pt x="68954" y="31167"/>
                    <a:pt x="70093" y="31872"/>
                    <a:pt x="71151" y="32879"/>
                  </a:cubicBezTo>
                  <a:cubicBezTo>
                    <a:pt x="71176" y="32547"/>
                    <a:pt x="71178" y="32321"/>
                    <a:pt x="71216" y="32100"/>
                  </a:cubicBezTo>
                  <a:cubicBezTo>
                    <a:pt x="71403" y="30974"/>
                    <a:pt x="70991" y="30277"/>
                    <a:pt x="69925" y="29752"/>
                  </a:cubicBezTo>
                  <a:cubicBezTo>
                    <a:pt x="68829" y="29211"/>
                    <a:pt x="67826" y="28497"/>
                    <a:pt x="66397" y="28497"/>
                  </a:cubicBezTo>
                  <a:cubicBezTo>
                    <a:pt x="66375" y="28497"/>
                    <a:pt x="66352" y="28497"/>
                    <a:pt x="66328" y="28497"/>
                  </a:cubicBezTo>
                  <a:cubicBezTo>
                    <a:pt x="67619" y="27479"/>
                    <a:pt x="68729" y="26438"/>
                    <a:pt x="69998" y="25656"/>
                  </a:cubicBezTo>
                  <a:cubicBezTo>
                    <a:pt x="70977" y="25051"/>
                    <a:pt x="71403" y="24370"/>
                    <a:pt x="71210" y="23271"/>
                  </a:cubicBezTo>
                  <a:cubicBezTo>
                    <a:pt x="71184" y="23134"/>
                    <a:pt x="71143" y="23001"/>
                    <a:pt x="71093" y="22797"/>
                  </a:cubicBezTo>
                  <a:cubicBezTo>
                    <a:pt x="70648" y="23037"/>
                    <a:pt x="70265" y="23242"/>
                    <a:pt x="69763" y="23511"/>
                  </a:cubicBezTo>
                  <a:cubicBezTo>
                    <a:pt x="69801" y="22650"/>
                    <a:pt x="69836" y="21893"/>
                    <a:pt x="69869" y="21130"/>
                  </a:cubicBezTo>
                  <a:cubicBezTo>
                    <a:pt x="70318" y="20976"/>
                    <a:pt x="70735" y="20833"/>
                    <a:pt x="71212" y="20671"/>
                  </a:cubicBezTo>
                  <a:cubicBezTo>
                    <a:pt x="71212" y="19779"/>
                    <a:pt x="71231" y="18907"/>
                    <a:pt x="71198" y="18038"/>
                  </a:cubicBezTo>
                  <a:cubicBezTo>
                    <a:pt x="71188" y="17806"/>
                    <a:pt x="71052" y="17554"/>
                    <a:pt x="70911" y="17353"/>
                  </a:cubicBezTo>
                  <a:cubicBezTo>
                    <a:pt x="70329" y="16530"/>
                    <a:pt x="69724" y="15724"/>
                    <a:pt x="69127" y="14910"/>
                  </a:cubicBezTo>
                  <a:cubicBezTo>
                    <a:pt x="68128" y="13546"/>
                    <a:pt x="67146" y="12168"/>
                    <a:pt x="66124" y="10823"/>
                  </a:cubicBezTo>
                  <a:cubicBezTo>
                    <a:pt x="65685" y="10247"/>
                    <a:pt x="65303" y="9993"/>
                    <a:pt x="64803" y="9993"/>
                  </a:cubicBezTo>
                  <a:cubicBezTo>
                    <a:pt x="64536" y="9993"/>
                    <a:pt x="64235" y="10066"/>
                    <a:pt x="63873" y="10200"/>
                  </a:cubicBezTo>
                  <a:cubicBezTo>
                    <a:pt x="63590" y="10306"/>
                    <a:pt x="63294" y="10413"/>
                    <a:pt x="63057" y="10589"/>
                  </a:cubicBezTo>
                  <a:cubicBezTo>
                    <a:pt x="62335" y="11131"/>
                    <a:pt x="61621" y="11688"/>
                    <a:pt x="60934" y="12273"/>
                  </a:cubicBezTo>
                  <a:cubicBezTo>
                    <a:pt x="59767" y="13269"/>
                    <a:pt x="58701" y="14399"/>
                    <a:pt x="57212" y="15082"/>
                  </a:cubicBezTo>
                  <a:cubicBezTo>
                    <a:pt x="56549" y="14432"/>
                    <a:pt x="55901" y="13797"/>
                    <a:pt x="55251" y="13163"/>
                  </a:cubicBezTo>
                  <a:cubicBezTo>
                    <a:pt x="54858" y="12779"/>
                    <a:pt x="54463" y="12593"/>
                    <a:pt x="54059" y="12593"/>
                  </a:cubicBezTo>
                  <a:cubicBezTo>
                    <a:pt x="53673" y="12593"/>
                    <a:pt x="53278" y="12762"/>
                    <a:pt x="52868" y="13093"/>
                  </a:cubicBezTo>
                  <a:cubicBezTo>
                    <a:pt x="51818" y="13936"/>
                    <a:pt x="50725" y="14728"/>
                    <a:pt x="49663" y="15556"/>
                  </a:cubicBezTo>
                  <a:cubicBezTo>
                    <a:pt x="48441" y="16506"/>
                    <a:pt x="47229" y="17468"/>
                    <a:pt x="46023" y="18437"/>
                  </a:cubicBezTo>
                  <a:cubicBezTo>
                    <a:pt x="45494" y="18860"/>
                    <a:pt x="44993" y="19317"/>
                    <a:pt x="44474" y="19752"/>
                  </a:cubicBezTo>
                  <a:cubicBezTo>
                    <a:pt x="43974" y="20172"/>
                    <a:pt x="43853" y="20496"/>
                    <a:pt x="44099" y="20786"/>
                  </a:cubicBezTo>
                  <a:cubicBezTo>
                    <a:pt x="44220" y="20931"/>
                    <a:pt x="44362" y="21006"/>
                    <a:pt x="44537" y="21006"/>
                  </a:cubicBezTo>
                  <a:cubicBezTo>
                    <a:pt x="44723" y="21006"/>
                    <a:pt x="44945" y="20922"/>
                    <a:pt x="45221" y="20745"/>
                  </a:cubicBezTo>
                  <a:cubicBezTo>
                    <a:pt x="45635" y="20482"/>
                    <a:pt x="46023" y="20179"/>
                    <a:pt x="46414" y="19883"/>
                  </a:cubicBezTo>
                  <a:cubicBezTo>
                    <a:pt x="47704" y="18897"/>
                    <a:pt x="48978" y="17894"/>
                    <a:pt x="50276" y="16922"/>
                  </a:cubicBezTo>
                  <a:cubicBezTo>
                    <a:pt x="51441" y="16048"/>
                    <a:pt x="52630" y="15205"/>
                    <a:pt x="53892" y="14285"/>
                  </a:cubicBezTo>
                  <a:cubicBezTo>
                    <a:pt x="54400" y="15039"/>
                    <a:pt x="54919" y="15667"/>
                    <a:pt x="55551" y="16194"/>
                  </a:cubicBezTo>
                  <a:cubicBezTo>
                    <a:pt x="56205" y="16741"/>
                    <a:pt x="56900" y="17225"/>
                    <a:pt x="57644" y="17634"/>
                  </a:cubicBezTo>
                  <a:cubicBezTo>
                    <a:pt x="58387" y="18042"/>
                    <a:pt x="59150" y="18413"/>
                    <a:pt x="59980" y="18839"/>
                  </a:cubicBezTo>
                  <a:cubicBezTo>
                    <a:pt x="58615" y="19016"/>
                    <a:pt x="58520" y="19147"/>
                    <a:pt x="58612" y="20451"/>
                  </a:cubicBezTo>
                  <a:cubicBezTo>
                    <a:pt x="58639" y="20851"/>
                    <a:pt x="58807" y="21237"/>
                    <a:pt x="58627" y="21655"/>
                  </a:cubicBezTo>
                  <a:cubicBezTo>
                    <a:pt x="58169" y="22724"/>
                    <a:pt x="57743" y="23808"/>
                    <a:pt x="57298" y="24883"/>
                  </a:cubicBezTo>
                  <a:cubicBezTo>
                    <a:pt x="57271" y="24947"/>
                    <a:pt x="57206" y="25008"/>
                    <a:pt x="57144" y="25045"/>
                  </a:cubicBezTo>
                  <a:cubicBezTo>
                    <a:pt x="56057" y="25689"/>
                    <a:pt x="55229" y="26626"/>
                    <a:pt x="54408" y="27549"/>
                  </a:cubicBezTo>
                  <a:cubicBezTo>
                    <a:pt x="54043" y="27956"/>
                    <a:pt x="53654" y="28102"/>
                    <a:pt x="53229" y="28102"/>
                  </a:cubicBezTo>
                  <a:cubicBezTo>
                    <a:pt x="53052" y="28102"/>
                    <a:pt x="52870" y="28077"/>
                    <a:pt x="52680" y="28035"/>
                  </a:cubicBezTo>
                  <a:cubicBezTo>
                    <a:pt x="51334" y="27730"/>
                    <a:pt x="50049" y="27172"/>
                    <a:pt x="49039" y="26274"/>
                  </a:cubicBezTo>
                  <a:cubicBezTo>
                    <a:pt x="47452" y="24861"/>
                    <a:pt x="45799" y="23489"/>
                    <a:pt x="44567" y="21715"/>
                  </a:cubicBezTo>
                  <a:cubicBezTo>
                    <a:pt x="44401" y="21477"/>
                    <a:pt x="44128" y="21313"/>
                    <a:pt x="43898" y="21110"/>
                  </a:cubicBezTo>
                  <a:cubicBezTo>
                    <a:pt x="43441" y="21891"/>
                    <a:pt x="43433" y="21918"/>
                    <a:pt x="43748" y="22469"/>
                  </a:cubicBezTo>
                  <a:cubicBezTo>
                    <a:pt x="43898" y="22732"/>
                    <a:pt x="44058" y="22996"/>
                    <a:pt x="44247" y="23232"/>
                  </a:cubicBezTo>
                  <a:cubicBezTo>
                    <a:pt x="45648" y="24980"/>
                    <a:pt x="47186" y="26610"/>
                    <a:pt x="49015" y="27906"/>
                  </a:cubicBezTo>
                  <a:cubicBezTo>
                    <a:pt x="50350" y="28853"/>
                    <a:pt x="51884" y="29428"/>
                    <a:pt x="53557" y="29450"/>
                  </a:cubicBezTo>
                  <a:cubicBezTo>
                    <a:pt x="53565" y="29450"/>
                    <a:pt x="53573" y="29450"/>
                    <a:pt x="53581" y="29450"/>
                  </a:cubicBezTo>
                  <a:cubicBezTo>
                    <a:pt x="53929" y="29450"/>
                    <a:pt x="54336" y="29326"/>
                    <a:pt x="54605" y="29120"/>
                  </a:cubicBezTo>
                  <a:cubicBezTo>
                    <a:pt x="55268" y="28609"/>
                    <a:pt x="55867" y="28013"/>
                    <a:pt x="56584" y="27369"/>
                  </a:cubicBezTo>
                  <a:cubicBezTo>
                    <a:pt x="57230" y="28267"/>
                    <a:pt x="57786" y="29118"/>
                    <a:pt x="58422" y="29905"/>
                  </a:cubicBezTo>
                  <a:cubicBezTo>
                    <a:pt x="59064" y="30695"/>
                    <a:pt x="59786" y="31419"/>
                    <a:pt x="60528" y="32233"/>
                  </a:cubicBezTo>
                  <a:cubicBezTo>
                    <a:pt x="59478" y="33195"/>
                    <a:pt x="58526" y="34103"/>
                    <a:pt x="57534" y="34965"/>
                  </a:cubicBezTo>
                  <a:cubicBezTo>
                    <a:pt x="57039" y="35396"/>
                    <a:pt x="56783" y="35598"/>
                    <a:pt x="56500" y="35598"/>
                  </a:cubicBezTo>
                  <a:cubicBezTo>
                    <a:pt x="56243" y="35598"/>
                    <a:pt x="55964" y="35431"/>
                    <a:pt x="55463" y="35117"/>
                  </a:cubicBezTo>
                  <a:cubicBezTo>
                    <a:pt x="54216" y="34335"/>
                    <a:pt x="52998" y="33501"/>
                    <a:pt x="51730" y="32754"/>
                  </a:cubicBezTo>
                  <a:cubicBezTo>
                    <a:pt x="49556" y="31472"/>
                    <a:pt x="47302" y="30326"/>
                    <a:pt x="45241" y="28851"/>
                  </a:cubicBezTo>
                  <a:cubicBezTo>
                    <a:pt x="44561" y="28365"/>
                    <a:pt x="43792" y="28056"/>
                    <a:pt x="42982" y="27844"/>
                  </a:cubicBezTo>
                  <a:cubicBezTo>
                    <a:pt x="42757" y="27785"/>
                    <a:pt x="42543" y="27755"/>
                    <a:pt x="42340" y="27755"/>
                  </a:cubicBezTo>
                  <a:cubicBezTo>
                    <a:pt x="41676" y="27755"/>
                    <a:pt x="41131" y="28074"/>
                    <a:pt x="40681" y="28739"/>
                  </a:cubicBezTo>
                  <a:cubicBezTo>
                    <a:pt x="40480" y="29036"/>
                    <a:pt x="40316" y="29358"/>
                    <a:pt x="40086" y="29750"/>
                  </a:cubicBezTo>
                  <a:cubicBezTo>
                    <a:pt x="38382" y="28129"/>
                    <a:pt x="37243" y="26089"/>
                    <a:pt x="35703" y="24383"/>
                  </a:cubicBezTo>
                  <a:cubicBezTo>
                    <a:pt x="35305" y="23944"/>
                    <a:pt x="34981" y="23439"/>
                    <a:pt x="34600" y="22933"/>
                  </a:cubicBezTo>
                  <a:cubicBezTo>
                    <a:pt x="34982" y="22611"/>
                    <a:pt x="35287" y="22338"/>
                    <a:pt x="35609" y="22086"/>
                  </a:cubicBezTo>
                  <a:cubicBezTo>
                    <a:pt x="37789" y="20384"/>
                    <a:pt x="39967" y="18680"/>
                    <a:pt x="42155" y="16986"/>
                  </a:cubicBezTo>
                  <a:cubicBezTo>
                    <a:pt x="43504" y="15944"/>
                    <a:pt x="44870" y="14924"/>
                    <a:pt x="46222" y="13885"/>
                  </a:cubicBezTo>
                  <a:cubicBezTo>
                    <a:pt x="47512" y="12896"/>
                    <a:pt x="48795" y="11895"/>
                    <a:pt x="50083" y="10903"/>
                  </a:cubicBezTo>
                  <a:cubicBezTo>
                    <a:pt x="51181" y="10060"/>
                    <a:pt x="52278" y="9211"/>
                    <a:pt x="53389" y="8383"/>
                  </a:cubicBezTo>
                  <a:cubicBezTo>
                    <a:pt x="54655" y="7441"/>
                    <a:pt x="55942" y="6529"/>
                    <a:pt x="57210" y="5589"/>
                  </a:cubicBezTo>
                  <a:cubicBezTo>
                    <a:pt x="58268" y="4804"/>
                    <a:pt x="59277" y="3951"/>
                    <a:pt x="60368" y="3217"/>
                  </a:cubicBezTo>
                  <a:cubicBezTo>
                    <a:pt x="61293" y="2597"/>
                    <a:pt x="62105" y="1781"/>
                    <a:pt x="63145" y="1408"/>
                  </a:cubicBezTo>
                  <a:cubicBezTo>
                    <a:pt x="65405" y="5356"/>
                    <a:pt x="68167" y="8854"/>
                    <a:pt x="71130" y="12439"/>
                  </a:cubicBezTo>
                  <a:cubicBezTo>
                    <a:pt x="71219" y="11209"/>
                    <a:pt x="71458" y="10167"/>
                    <a:pt x="70675" y="9254"/>
                  </a:cubicBezTo>
                  <a:cubicBezTo>
                    <a:pt x="70335" y="8860"/>
                    <a:pt x="70033" y="8434"/>
                    <a:pt x="69713" y="8020"/>
                  </a:cubicBezTo>
                  <a:cubicBezTo>
                    <a:pt x="68317" y="6211"/>
                    <a:pt x="66928" y="4394"/>
                    <a:pt x="65519" y="2593"/>
                  </a:cubicBezTo>
                  <a:cubicBezTo>
                    <a:pt x="64945" y="1859"/>
                    <a:pt x="64373" y="1112"/>
                    <a:pt x="63713" y="458"/>
                  </a:cubicBezTo>
                  <a:cubicBezTo>
                    <a:pt x="63397" y="145"/>
                    <a:pt x="63173" y="1"/>
                    <a:pt x="629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6885142" y="2851331"/>
              <a:ext cx="1668353" cy="1432099"/>
            </a:xfrm>
            <a:custGeom>
              <a:avLst/>
              <a:gdLst/>
              <a:ahLst/>
              <a:cxnLst/>
              <a:rect l="l" t="t" r="r" b="b"/>
              <a:pathLst>
                <a:path w="55985" h="48057" extrusionOk="0">
                  <a:moveTo>
                    <a:pt x="1257" y="23126"/>
                  </a:moveTo>
                  <a:lnTo>
                    <a:pt x="1257" y="23126"/>
                  </a:lnTo>
                  <a:cubicBezTo>
                    <a:pt x="2924" y="24600"/>
                    <a:pt x="3734" y="26583"/>
                    <a:pt x="5389" y="28211"/>
                  </a:cubicBezTo>
                  <a:cubicBezTo>
                    <a:pt x="4629" y="28049"/>
                    <a:pt x="4366" y="27602"/>
                    <a:pt x="4071" y="27282"/>
                  </a:cubicBezTo>
                  <a:cubicBezTo>
                    <a:pt x="3152" y="26290"/>
                    <a:pt x="2303" y="25236"/>
                    <a:pt x="1401" y="24227"/>
                  </a:cubicBezTo>
                  <a:cubicBezTo>
                    <a:pt x="1136" y="23931"/>
                    <a:pt x="1091" y="23648"/>
                    <a:pt x="1257" y="23126"/>
                  </a:cubicBezTo>
                  <a:close/>
                  <a:moveTo>
                    <a:pt x="18264" y="42807"/>
                  </a:moveTo>
                  <a:cubicBezTo>
                    <a:pt x="18486" y="43166"/>
                    <a:pt x="18707" y="43526"/>
                    <a:pt x="18929" y="43887"/>
                  </a:cubicBezTo>
                  <a:lnTo>
                    <a:pt x="18929" y="43887"/>
                  </a:lnTo>
                  <a:cubicBezTo>
                    <a:pt x="18574" y="43629"/>
                    <a:pt x="18251" y="43343"/>
                    <a:pt x="18057" y="42957"/>
                  </a:cubicBezTo>
                  <a:lnTo>
                    <a:pt x="18264" y="42807"/>
                  </a:lnTo>
                  <a:close/>
                  <a:moveTo>
                    <a:pt x="24829" y="1"/>
                  </a:moveTo>
                  <a:cubicBezTo>
                    <a:pt x="24705" y="1"/>
                    <a:pt x="24564" y="27"/>
                    <a:pt x="24408" y="79"/>
                  </a:cubicBezTo>
                  <a:cubicBezTo>
                    <a:pt x="24053" y="196"/>
                    <a:pt x="23688" y="352"/>
                    <a:pt x="23391" y="575"/>
                  </a:cubicBezTo>
                  <a:cubicBezTo>
                    <a:pt x="22064" y="1568"/>
                    <a:pt x="20725" y="2552"/>
                    <a:pt x="19456" y="3616"/>
                  </a:cubicBezTo>
                  <a:cubicBezTo>
                    <a:pt x="18389" y="4509"/>
                    <a:pt x="17409" y="5509"/>
                    <a:pt x="16394" y="6467"/>
                  </a:cubicBezTo>
                  <a:cubicBezTo>
                    <a:pt x="13880" y="8844"/>
                    <a:pt x="11363" y="11217"/>
                    <a:pt x="8859" y="13604"/>
                  </a:cubicBezTo>
                  <a:cubicBezTo>
                    <a:pt x="8043" y="14381"/>
                    <a:pt x="7292" y="15226"/>
                    <a:pt x="6470" y="15995"/>
                  </a:cubicBezTo>
                  <a:cubicBezTo>
                    <a:pt x="5279" y="17107"/>
                    <a:pt x="4081" y="18216"/>
                    <a:pt x="2828" y="19258"/>
                  </a:cubicBezTo>
                  <a:cubicBezTo>
                    <a:pt x="1991" y="19955"/>
                    <a:pt x="1054" y="20533"/>
                    <a:pt x="100" y="21208"/>
                  </a:cubicBezTo>
                  <a:cubicBezTo>
                    <a:pt x="490" y="21651"/>
                    <a:pt x="576" y="22151"/>
                    <a:pt x="260" y="22720"/>
                  </a:cubicBezTo>
                  <a:cubicBezTo>
                    <a:pt x="102" y="23007"/>
                    <a:pt x="25" y="23368"/>
                    <a:pt x="12" y="23698"/>
                  </a:cubicBezTo>
                  <a:cubicBezTo>
                    <a:pt x="0" y="23979"/>
                    <a:pt x="45" y="24334"/>
                    <a:pt x="213" y="24539"/>
                  </a:cubicBezTo>
                  <a:cubicBezTo>
                    <a:pt x="1087" y="25615"/>
                    <a:pt x="1981" y="26680"/>
                    <a:pt x="2922" y="27699"/>
                  </a:cubicBezTo>
                  <a:cubicBezTo>
                    <a:pt x="4631" y="29547"/>
                    <a:pt x="6333" y="31407"/>
                    <a:pt x="8127" y="33172"/>
                  </a:cubicBezTo>
                  <a:cubicBezTo>
                    <a:pt x="9181" y="34208"/>
                    <a:pt x="10092" y="35352"/>
                    <a:pt x="11045" y="36464"/>
                  </a:cubicBezTo>
                  <a:cubicBezTo>
                    <a:pt x="12323" y="37955"/>
                    <a:pt x="13535" y="39505"/>
                    <a:pt x="14782" y="41023"/>
                  </a:cubicBezTo>
                  <a:cubicBezTo>
                    <a:pt x="15573" y="41985"/>
                    <a:pt x="16463" y="42879"/>
                    <a:pt x="17152" y="43908"/>
                  </a:cubicBezTo>
                  <a:cubicBezTo>
                    <a:pt x="17977" y="45143"/>
                    <a:pt x="18978" y="46205"/>
                    <a:pt x="19939" y="47319"/>
                  </a:cubicBezTo>
                  <a:cubicBezTo>
                    <a:pt x="20385" y="47835"/>
                    <a:pt x="20848" y="48043"/>
                    <a:pt x="21422" y="48043"/>
                  </a:cubicBezTo>
                  <a:cubicBezTo>
                    <a:pt x="21687" y="48043"/>
                    <a:pt x="21975" y="47999"/>
                    <a:pt x="22296" y="47920"/>
                  </a:cubicBezTo>
                  <a:cubicBezTo>
                    <a:pt x="21677" y="47224"/>
                    <a:pt x="21137" y="46609"/>
                    <a:pt x="20586" y="46002"/>
                  </a:cubicBezTo>
                  <a:cubicBezTo>
                    <a:pt x="20000" y="45351"/>
                    <a:pt x="19269" y="44812"/>
                    <a:pt x="18975" y="43936"/>
                  </a:cubicBezTo>
                  <a:lnTo>
                    <a:pt x="18975" y="43936"/>
                  </a:lnTo>
                  <a:cubicBezTo>
                    <a:pt x="19138" y="43991"/>
                    <a:pt x="19344" y="44008"/>
                    <a:pt x="19447" y="44121"/>
                  </a:cubicBezTo>
                  <a:cubicBezTo>
                    <a:pt x="20645" y="45422"/>
                    <a:pt x="21828" y="46740"/>
                    <a:pt x="22964" y="47997"/>
                  </a:cubicBezTo>
                  <a:lnTo>
                    <a:pt x="25089" y="47997"/>
                  </a:lnTo>
                  <a:cubicBezTo>
                    <a:pt x="24076" y="46904"/>
                    <a:pt x="23143" y="45889"/>
                    <a:pt x="22204" y="44882"/>
                  </a:cubicBezTo>
                  <a:cubicBezTo>
                    <a:pt x="21486" y="44111"/>
                    <a:pt x="20754" y="43355"/>
                    <a:pt x="20040" y="42583"/>
                  </a:cubicBezTo>
                  <a:cubicBezTo>
                    <a:pt x="18687" y="41115"/>
                    <a:pt x="17335" y="39645"/>
                    <a:pt x="15998" y="38164"/>
                  </a:cubicBezTo>
                  <a:cubicBezTo>
                    <a:pt x="14462" y="36460"/>
                    <a:pt x="12944" y="34743"/>
                    <a:pt x="11417" y="33031"/>
                  </a:cubicBezTo>
                  <a:cubicBezTo>
                    <a:pt x="10647" y="32163"/>
                    <a:pt x="9817" y="31339"/>
                    <a:pt x="9118" y="30418"/>
                  </a:cubicBezTo>
                  <a:cubicBezTo>
                    <a:pt x="7657" y="28486"/>
                    <a:pt x="5845" y="26854"/>
                    <a:pt x="4473" y="24842"/>
                  </a:cubicBezTo>
                  <a:cubicBezTo>
                    <a:pt x="3825" y="23890"/>
                    <a:pt x="2932" y="23105"/>
                    <a:pt x="2161" y="22235"/>
                  </a:cubicBezTo>
                  <a:cubicBezTo>
                    <a:pt x="1682" y="21696"/>
                    <a:pt x="1721" y="21493"/>
                    <a:pt x="2303" y="21081"/>
                  </a:cubicBezTo>
                  <a:cubicBezTo>
                    <a:pt x="3876" y="19973"/>
                    <a:pt x="5393" y="18794"/>
                    <a:pt x="6782" y="17457"/>
                  </a:cubicBezTo>
                  <a:cubicBezTo>
                    <a:pt x="7629" y="16643"/>
                    <a:pt x="8504" y="15858"/>
                    <a:pt x="9370" y="15068"/>
                  </a:cubicBezTo>
                  <a:cubicBezTo>
                    <a:pt x="10002" y="14494"/>
                    <a:pt x="10654" y="13942"/>
                    <a:pt x="11275" y="13358"/>
                  </a:cubicBezTo>
                  <a:cubicBezTo>
                    <a:pt x="12428" y="12279"/>
                    <a:pt x="13541" y="11153"/>
                    <a:pt x="14718" y="10097"/>
                  </a:cubicBezTo>
                  <a:cubicBezTo>
                    <a:pt x="16338" y="8641"/>
                    <a:pt x="17997" y="7228"/>
                    <a:pt x="19648" y="5807"/>
                  </a:cubicBezTo>
                  <a:cubicBezTo>
                    <a:pt x="21223" y="4453"/>
                    <a:pt x="22809" y="3114"/>
                    <a:pt x="24443" y="1726"/>
                  </a:cubicBezTo>
                  <a:cubicBezTo>
                    <a:pt x="25200" y="2856"/>
                    <a:pt x="26270" y="3727"/>
                    <a:pt x="26814" y="5017"/>
                  </a:cubicBezTo>
                  <a:cubicBezTo>
                    <a:pt x="27105" y="5702"/>
                    <a:pt x="27552" y="6332"/>
                    <a:pt x="27993" y="6939"/>
                  </a:cubicBezTo>
                  <a:cubicBezTo>
                    <a:pt x="29592" y="9127"/>
                    <a:pt x="31198" y="11307"/>
                    <a:pt x="32837" y="13464"/>
                  </a:cubicBezTo>
                  <a:cubicBezTo>
                    <a:pt x="34346" y="15445"/>
                    <a:pt x="35882" y="17406"/>
                    <a:pt x="37441" y="19348"/>
                  </a:cubicBezTo>
                  <a:cubicBezTo>
                    <a:pt x="39038" y="21341"/>
                    <a:pt x="40673" y="23300"/>
                    <a:pt x="42295" y="25271"/>
                  </a:cubicBezTo>
                  <a:cubicBezTo>
                    <a:pt x="42843" y="25937"/>
                    <a:pt x="43392" y="26600"/>
                    <a:pt x="43960" y="27248"/>
                  </a:cubicBezTo>
                  <a:cubicBezTo>
                    <a:pt x="44873" y="28289"/>
                    <a:pt x="45751" y="29366"/>
                    <a:pt x="46739" y="30334"/>
                  </a:cubicBezTo>
                  <a:cubicBezTo>
                    <a:pt x="48527" y="32087"/>
                    <a:pt x="50330" y="33822"/>
                    <a:pt x="51964" y="35724"/>
                  </a:cubicBezTo>
                  <a:cubicBezTo>
                    <a:pt x="52719" y="36605"/>
                    <a:pt x="53506" y="37456"/>
                    <a:pt x="54243" y="38283"/>
                  </a:cubicBezTo>
                  <a:cubicBezTo>
                    <a:pt x="53554" y="39120"/>
                    <a:pt x="52879" y="39922"/>
                    <a:pt x="52225" y="40740"/>
                  </a:cubicBezTo>
                  <a:cubicBezTo>
                    <a:pt x="51895" y="41150"/>
                    <a:pt x="51648" y="41630"/>
                    <a:pt x="51288" y="42007"/>
                  </a:cubicBezTo>
                  <a:cubicBezTo>
                    <a:pt x="50127" y="43227"/>
                    <a:pt x="48939" y="44419"/>
                    <a:pt x="47746" y="45610"/>
                  </a:cubicBezTo>
                  <a:cubicBezTo>
                    <a:pt x="46958" y="46396"/>
                    <a:pt x="46144" y="47157"/>
                    <a:pt x="45299" y="47973"/>
                  </a:cubicBezTo>
                  <a:cubicBezTo>
                    <a:pt x="45643" y="48024"/>
                    <a:pt x="45970" y="48056"/>
                    <a:pt x="46282" y="48056"/>
                  </a:cubicBezTo>
                  <a:cubicBezTo>
                    <a:pt x="47136" y="48056"/>
                    <a:pt x="47877" y="47813"/>
                    <a:pt x="48544" y="47029"/>
                  </a:cubicBezTo>
                  <a:cubicBezTo>
                    <a:pt x="49403" y="46016"/>
                    <a:pt x="50506" y="45210"/>
                    <a:pt x="51497" y="44310"/>
                  </a:cubicBezTo>
                  <a:cubicBezTo>
                    <a:pt x="51608" y="44208"/>
                    <a:pt x="51690" y="44076"/>
                    <a:pt x="51792" y="43964"/>
                  </a:cubicBezTo>
                  <a:cubicBezTo>
                    <a:pt x="52906" y="42748"/>
                    <a:pt x="54031" y="41540"/>
                    <a:pt x="55131" y="40313"/>
                  </a:cubicBezTo>
                  <a:cubicBezTo>
                    <a:pt x="55375" y="40040"/>
                    <a:pt x="55738" y="39675"/>
                    <a:pt x="55705" y="39392"/>
                  </a:cubicBezTo>
                  <a:cubicBezTo>
                    <a:pt x="55625" y="38705"/>
                    <a:pt x="55984" y="37961"/>
                    <a:pt x="55453" y="37317"/>
                  </a:cubicBezTo>
                  <a:cubicBezTo>
                    <a:pt x="54614" y="36298"/>
                    <a:pt x="53845" y="35221"/>
                    <a:pt x="52973" y="34233"/>
                  </a:cubicBezTo>
                  <a:cubicBezTo>
                    <a:pt x="51932" y="33055"/>
                    <a:pt x="50804" y="31954"/>
                    <a:pt x="49735" y="30802"/>
                  </a:cubicBezTo>
                  <a:cubicBezTo>
                    <a:pt x="48788" y="29787"/>
                    <a:pt x="47869" y="28747"/>
                    <a:pt x="46938" y="27719"/>
                  </a:cubicBezTo>
                  <a:cubicBezTo>
                    <a:pt x="46033" y="26717"/>
                    <a:pt x="45111" y="25730"/>
                    <a:pt x="44225" y="24713"/>
                  </a:cubicBezTo>
                  <a:cubicBezTo>
                    <a:pt x="43560" y="23948"/>
                    <a:pt x="42943" y="23142"/>
                    <a:pt x="42295" y="22361"/>
                  </a:cubicBezTo>
                  <a:cubicBezTo>
                    <a:pt x="41766" y="21725"/>
                    <a:pt x="41216" y="21106"/>
                    <a:pt x="40691" y="20466"/>
                  </a:cubicBezTo>
                  <a:cubicBezTo>
                    <a:pt x="39973" y="19588"/>
                    <a:pt x="39289" y="18682"/>
                    <a:pt x="38560" y="17814"/>
                  </a:cubicBezTo>
                  <a:cubicBezTo>
                    <a:pt x="37818" y="16932"/>
                    <a:pt x="37024" y="16093"/>
                    <a:pt x="36282" y="15208"/>
                  </a:cubicBezTo>
                  <a:cubicBezTo>
                    <a:pt x="35700" y="14516"/>
                    <a:pt x="35169" y="13780"/>
                    <a:pt x="34603" y="13071"/>
                  </a:cubicBezTo>
                  <a:cubicBezTo>
                    <a:pt x="33924" y="12219"/>
                    <a:pt x="33142" y="11434"/>
                    <a:pt x="32568" y="10517"/>
                  </a:cubicBezTo>
                  <a:cubicBezTo>
                    <a:pt x="31963" y="9547"/>
                    <a:pt x="31178" y="8741"/>
                    <a:pt x="30501" y="7841"/>
                  </a:cubicBezTo>
                  <a:cubicBezTo>
                    <a:pt x="29779" y="6885"/>
                    <a:pt x="29041" y="5934"/>
                    <a:pt x="28374" y="4939"/>
                  </a:cubicBezTo>
                  <a:cubicBezTo>
                    <a:pt x="27597" y="3781"/>
                    <a:pt x="26875" y="2593"/>
                    <a:pt x="25797" y="1672"/>
                  </a:cubicBezTo>
                  <a:cubicBezTo>
                    <a:pt x="25552" y="1463"/>
                    <a:pt x="25405" y="1211"/>
                    <a:pt x="25419" y="801"/>
                  </a:cubicBezTo>
                  <a:cubicBezTo>
                    <a:pt x="25438" y="265"/>
                    <a:pt x="25222" y="1"/>
                    <a:pt x="24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7676809" y="3962245"/>
              <a:ext cx="493279" cy="321512"/>
            </a:xfrm>
            <a:custGeom>
              <a:avLst/>
              <a:gdLst/>
              <a:ahLst/>
              <a:cxnLst/>
              <a:rect l="l" t="t" r="r" b="b"/>
              <a:pathLst>
                <a:path w="16553" h="10789" extrusionOk="0">
                  <a:moveTo>
                    <a:pt x="9722" y="1"/>
                  </a:moveTo>
                  <a:cubicBezTo>
                    <a:pt x="9465" y="1"/>
                    <a:pt x="9197" y="115"/>
                    <a:pt x="8890" y="354"/>
                  </a:cubicBezTo>
                  <a:cubicBezTo>
                    <a:pt x="7905" y="1123"/>
                    <a:pt x="6935" y="1917"/>
                    <a:pt x="5992" y="2741"/>
                  </a:cubicBezTo>
                  <a:cubicBezTo>
                    <a:pt x="4368" y="4160"/>
                    <a:pt x="2782" y="5622"/>
                    <a:pt x="1306" y="7197"/>
                  </a:cubicBezTo>
                  <a:cubicBezTo>
                    <a:pt x="1025" y="7495"/>
                    <a:pt x="678" y="7739"/>
                    <a:pt x="442" y="8065"/>
                  </a:cubicBezTo>
                  <a:cubicBezTo>
                    <a:pt x="127" y="8500"/>
                    <a:pt x="0" y="9016"/>
                    <a:pt x="246" y="9537"/>
                  </a:cubicBezTo>
                  <a:cubicBezTo>
                    <a:pt x="618" y="10321"/>
                    <a:pt x="1277" y="10727"/>
                    <a:pt x="2018" y="10727"/>
                  </a:cubicBezTo>
                  <a:cubicBezTo>
                    <a:pt x="2227" y="10727"/>
                    <a:pt x="2443" y="10695"/>
                    <a:pt x="2661" y="10630"/>
                  </a:cubicBezTo>
                  <a:cubicBezTo>
                    <a:pt x="2208" y="10077"/>
                    <a:pt x="1714" y="9472"/>
                    <a:pt x="1169" y="8807"/>
                  </a:cubicBezTo>
                  <a:cubicBezTo>
                    <a:pt x="3921" y="6598"/>
                    <a:pt x="6423" y="3934"/>
                    <a:pt x="9470" y="1878"/>
                  </a:cubicBezTo>
                  <a:cubicBezTo>
                    <a:pt x="11008" y="3793"/>
                    <a:pt x="12954" y="5263"/>
                    <a:pt x="14179" y="7450"/>
                  </a:cubicBezTo>
                  <a:cubicBezTo>
                    <a:pt x="13250" y="8510"/>
                    <a:pt x="12341" y="9550"/>
                    <a:pt x="11271" y="10770"/>
                  </a:cubicBezTo>
                  <a:cubicBezTo>
                    <a:pt x="11731" y="10770"/>
                    <a:pt x="12107" y="10757"/>
                    <a:pt x="12448" y="10757"/>
                  </a:cubicBezTo>
                  <a:cubicBezTo>
                    <a:pt x="12672" y="10757"/>
                    <a:pt x="12882" y="10763"/>
                    <a:pt x="13090" y="10782"/>
                  </a:cubicBezTo>
                  <a:cubicBezTo>
                    <a:pt x="13136" y="10786"/>
                    <a:pt x="13181" y="10788"/>
                    <a:pt x="13224" y="10788"/>
                  </a:cubicBezTo>
                  <a:cubicBezTo>
                    <a:pt x="13672" y="10788"/>
                    <a:pt x="13996" y="10564"/>
                    <a:pt x="14277" y="10249"/>
                  </a:cubicBezTo>
                  <a:cubicBezTo>
                    <a:pt x="14857" y="9599"/>
                    <a:pt x="15436" y="8947"/>
                    <a:pt x="15975" y="8264"/>
                  </a:cubicBezTo>
                  <a:cubicBezTo>
                    <a:pt x="16402" y="7724"/>
                    <a:pt x="16553" y="7093"/>
                    <a:pt x="16098" y="6502"/>
                  </a:cubicBezTo>
                  <a:cubicBezTo>
                    <a:pt x="15343" y="5522"/>
                    <a:pt x="14576" y="4542"/>
                    <a:pt x="13740" y="3629"/>
                  </a:cubicBezTo>
                  <a:cubicBezTo>
                    <a:pt x="12780" y="2577"/>
                    <a:pt x="11722" y="1613"/>
                    <a:pt x="10741" y="579"/>
                  </a:cubicBezTo>
                  <a:cubicBezTo>
                    <a:pt x="10381" y="202"/>
                    <a:pt x="10062" y="1"/>
                    <a:pt x="97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7361764" y="3347471"/>
              <a:ext cx="511785" cy="477873"/>
            </a:xfrm>
            <a:custGeom>
              <a:avLst/>
              <a:gdLst/>
              <a:ahLst/>
              <a:cxnLst/>
              <a:rect l="l" t="t" r="r" b="b"/>
              <a:pathLst>
                <a:path w="17174" h="16036" extrusionOk="0">
                  <a:moveTo>
                    <a:pt x="16286" y="0"/>
                  </a:moveTo>
                  <a:cubicBezTo>
                    <a:pt x="16042" y="0"/>
                    <a:pt x="15801" y="115"/>
                    <a:pt x="15602" y="261"/>
                  </a:cubicBezTo>
                  <a:cubicBezTo>
                    <a:pt x="14511" y="1063"/>
                    <a:pt x="13395" y="1854"/>
                    <a:pt x="12413" y="2779"/>
                  </a:cubicBezTo>
                  <a:cubicBezTo>
                    <a:pt x="10832" y="4270"/>
                    <a:pt x="9370" y="5886"/>
                    <a:pt x="7819" y="7410"/>
                  </a:cubicBezTo>
                  <a:cubicBezTo>
                    <a:pt x="5914" y="9282"/>
                    <a:pt x="3954" y="11097"/>
                    <a:pt x="2049" y="12969"/>
                  </a:cubicBezTo>
                  <a:cubicBezTo>
                    <a:pt x="1403" y="13603"/>
                    <a:pt x="851" y="14329"/>
                    <a:pt x="260" y="15016"/>
                  </a:cubicBezTo>
                  <a:cubicBezTo>
                    <a:pt x="164" y="15129"/>
                    <a:pt x="35" y="15254"/>
                    <a:pt x="20" y="15387"/>
                  </a:cubicBezTo>
                  <a:cubicBezTo>
                    <a:pt x="0" y="15557"/>
                    <a:pt x="26" y="15789"/>
                    <a:pt x="133" y="15900"/>
                  </a:cubicBezTo>
                  <a:cubicBezTo>
                    <a:pt x="209" y="15981"/>
                    <a:pt x="373" y="16035"/>
                    <a:pt x="509" y="16035"/>
                  </a:cubicBezTo>
                  <a:cubicBezTo>
                    <a:pt x="553" y="16035"/>
                    <a:pt x="594" y="16030"/>
                    <a:pt x="629" y="16017"/>
                  </a:cubicBezTo>
                  <a:cubicBezTo>
                    <a:pt x="869" y="15931"/>
                    <a:pt x="1087" y="15762"/>
                    <a:pt x="1284" y="15594"/>
                  </a:cubicBezTo>
                  <a:cubicBezTo>
                    <a:pt x="1630" y="15299"/>
                    <a:pt x="1948" y="14973"/>
                    <a:pt x="2288" y="14671"/>
                  </a:cubicBezTo>
                  <a:cubicBezTo>
                    <a:pt x="4185" y="12982"/>
                    <a:pt x="6105" y="11316"/>
                    <a:pt x="7977" y="9602"/>
                  </a:cubicBezTo>
                  <a:cubicBezTo>
                    <a:pt x="9277" y="8413"/>
                    <a:pt x="10465" y="7102"/>
                    <a:pt x="11792" y="5947"/>
                  </a:cubicBezTo>
                  <a:cubicBezTo>
                    <a:pt x="13494" y="4463"/>
                    <a:pt x="14932" y="2691"/>
                    <a:pt x="16814" y="1405"/>
                  </a:cubicBezTo>
                  <a:cubicBezTo>
                    <a:pt x="16978" y="1294"/>
                    <a:pt x="17038" y="1034"/>
                    <a:pt x="17173" y="802"/>
                  </a:cubicBezTo>
                  <a:cubicBezTo>
                    <a:pt x="17056" y="599"/>
                    <a:pt x="16982" y="378"/>
                    <a:pt x="16833" y="236"/>
                  </a:cubicBezTo>
                  <a:cubicBezTo>
                    <a:pt x="16660" y="67"/>
                    <a:pt x="16472" y="0"/>
                    <a:pt x="162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7480457" y="3501776"/>
              <a:ext cx="514914" cy="483654"/>
            </a:xfrm>
            <a:custGeom>
              <a:avLst/>
              <a:gdLst/>
              <a:ahLst/>
              <a:cxnLst/>
              <a:rect l="l" t="t" r="r" b="b"/>
              <a:pathLst>
                <a:path w="17279" h="16230" extrusionOk="0">
                  <a:moveTo>
                    <a:pt x="16316" y="1"/>
                  </a:moveTo>
                  <a:cubicBezTo>
                    <a:pt x="15865" y="1"/>
                    <a:pt x="15446" y="140"/>
                    <a:pt x="15070" y="456"/>
                  </a:cubicBezTo>
                  <a:cubicBezTo>
                    <a:pt x="14377" y="1042"/>
                    <a:pt x="13676" y="1625"/>
                    <a:pt x="13020" y="2252"/>
                  </a:cubicBezTo>
                  <a:cubicBezTo>
                    <a:pt x="12204" y="3029"/>
                    <a:pt x="11463" y="3887"/>
                    <a:pt x="10631" y="4645"/>
                  </a:cubicBezTo>
                  <a:cubicBezTo>
                    <a:pt x="9271" y="5882"/>
                    <a:pt x="7903" y="7106"/>
                    <a:pt x="6654" y="8462"/>
                  </a:cubicBezTo>
                  <a:cubicBezTo>
                    <a:pt x="6131" y="9030"/>
                    <a:pt x="5666" y="9668"/>
                    <a:pt x="5110" y="10174"/>
                  </a:cubicBezTo>
                  <a:cubicBezTo>
                    <a:pt x="3377" y="11745"/>
                    <a:pt x="1872" y="13523"/>
                    <a:pt x="295" y="15234"/>
                  </a:cubicBezTo>
                  <a:cubicBezTo>
                    <a:pt x="1" y="15554"/>
                    <a:pt x="79" y="15832"/>
                    <a:pt x="403" y="16230"/>
                  </a:cubicBezTo>
                  <a:cubicBezTo>
                    <a:pt x="746" y="16074"/>
                    <a:pt x="1168" y="15978"/>
                    <a:pt x="1456" y="15728"/>
                  </a:cubicBezTo>
                  <a:cubicBezTo>
                    <a:pt x="2143" y="15137"/>
                    <a:pt x="2768" y="14473"/>
                    <a:pt x="3420" y="13841"/>
                  </a:cubicBezTo>
                  <a:cubicBezTo>
                    <a:pt x="5151" y="12162"/>
                    <a:pt x="6872" y="10476"/>
                    <a:pt x="8621" y="8815"/>
                  </a:cubicBezTo>
                  <a:cubicBezTo>
                    <a:pt x="10506" y="7024"/>
                    <a:pt x="12415" y="5253"/>
                    <a:pt x="14322" y="3483"/>
                  </a:cubicBezTo>
                  <a:cubicBezTo>
                    <a:pt x="14931" y="2917"/>
                    <a:pt x="15571" y="2383"/>
                    <a:pt x="16190" y="1822"/>
                  </a:cubicBezTo>
                  <a:cubicBezTo>
                    <a:pt x="16568" y="1479"/>
                    <a:pt x="16929" y="1118"/>
                    <a:pt x="17279" y="782"/>
                  </a:cubicBezTo>
                  <a:cubicBezTo>
                    <a:pt x="17158" y="513"/>
                    <a:pt x="17082" y="343"/>
                    <a:pt x="16967" y="87"/>
                  </a:cubicBezTo>
                  <a:cubicBezTo>
                    <a:pt x="16744" y="31"/>
                    <a:pt x="16526" y="1"/>
                    <a:pt x="16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7614587" y="3636800"/>
              <a:ext cx="508328" cy="488601"/>
            </a:xfrm>
            <a:custGeom>
              <a:avLst/>
              <a:gdLst/>
              <a:ahLst/>
              <a:cxnLst/>
              <a:rect l="l" t="t" r="r" b="b"/>
              <a:pathLst>
                <a:path w="17058" h="16396" extrusionOk="0">
                  <a:moveTo>
                    <a:pt x="16294" y="1"/>
                  </a:moveTo>
                  <a:cubicBezTo>
                    <a:pt x="15933" y="1"/>
                    <a:pt x="15650" y="180"/>
                    <a:pt x="15376" y="434"/>
                  </a:cubicBezTo>
                  <a:cubicBezTo>
                    <a:pt x="14850" y="920"/>
                    <a:pt x="14298" y="1378"/>
                    <a:pt x="13752" y="1841"/>
                  </a:cubicBezTo>
                  <a:cubicBezTo>
                    <a:pt x="13406" y="2134"/>
                    <a:pt x="13024" y="2387"/>
                    <a:pt x="12702" y="2703"/>
                  </a:cubicBezTo>
                  <a:cubicBezTo>
                    <a:pt x="11363" y="4025"/>
                    <a:pt x="10030" y="5354"/>
                    <a:pt x="8712" y="6695"/>
                  </a:cubicBezTo>
                  <a:cubicBezTo>
                    <a:pt x="6242" y="9210"/>
                    <a:pt x="3775" y="11732"/>
                    <a:pt x="1323" y="14267"/>
                  </a:cubicBezTo>
                  <a:cubicBezTo>
                    <a:pt x="839" y="14769"/>
                    <a:pt x="431" y="15344"/>
                    <a:pt x="0" y="15873"/>
                  </a:cubicBezTo>
                  <a:cubicBezTo>
                    <a:pt x="321" y="16233"/>
                    <a:pt x="467" y="16396"/>
                    <a:pt x="614" y="16396"/>
                  </a:cubicBezTo>
                  <a:cubicBezTo>
                    <a:pt x="723" y="16396"/>
                    <a:pt x="832" y="16307"/>
                    <a:pt x="1013" y="16143"/>
                  </a:cubicBezTo>
                  <a:cubicBezTo>
                    <a:pt x="1985" y="15259"/>
                    <a:pt x="2914" y="14331"/>
                    <a:pt x="3878" y="13440"/>
                  </a:cubicBezTo>
                  <a:cubicBezTo>
                    <a:pt x="5779" y="11681"/>
                    <a:pt x="7721" y="9964"/>
                    <a:pt x="9591" y="8174"/>
                  </a:cubicBezTo>
                  <a:cubicBezTo>
                    <a:pt x="11808" y="6053"/>
                    <a:pt x="13978" y="3884"/>
                    <a:pt x="16141" y="1706"/>
                  </a:cubicBezTo>
                  <a:cubicBezTo>
                    <a:pt x="16539" y="1302"/>
                    <a:pt x="17058" y="863"/>
                    <a:pt x="16787" y="100"/>
                  </a:cubicBezTo>
                  <a:cubicBezTo>
                    <a:pt x="16606" y="31"/>
                    <a:pt x="16443" y="1"/>
                    <a:pt x="16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7130158" y="3081417"/>
              <a:ext cx="532198" cy="459874"/>
            </a:xfrm>
            <a:custGeom>
              <a:avLst/>
              <a:gdLst/>
              <a:ahLst/>
              <a:cxnLst/>
              <a:rect l="l" t="t" r="r" b="b"/>
              <a:pathLst>
                <a:path w="17859" h="15432" extrusionOk="0">
                  <a:moveTo>
                    <a:pt x="17023" y="1"/>
                  </a:moveTo>
                  <a:cubicBezTo>
                    <a:pt x="14818" y="1385"/>
                    <a:pt x="12907" y="3100"/>
                    <a:pt x="10990" y="4810"/>
                  </a:cubicBezTo>
                  <a:cubicBezTo>
                    <a:pt x="10565" y="5188"/>
                    <a:pt x="10171" y="5600"/>
                    <a:pt x="9743" y="5973"/>
                  </a:cubicBezTo>
                  <a:cubicBezTo>
                    <a:pt x="8151" y="7361"/>
                    <a:pt x="6527" y="8715"/>
                    <a:pt x="4960" y="10130"/>
                  </a:cubicBezTo>
                  <a:cubicBezTo>
                    <a:pt x="3531" y="11418"/>
                    <a:pt x="2153" y="12761"/>
                    <a:pt x="770" y="14096"/>
                  </a:cubicBezTo>
                  <a:cubicBezTo>
                    <a:pt x="485" y="14371"/>
                    <a:pt x="272" y="14718"/>
                    <a:pt x="1" y="15066"/>
                  </a:cubicBezTo>
                  <a:cubicBezTo>
                    <a:pt x="280" y="15322"/>
                    <a:pt x="509" y="15432"/>
                    <a:pt x="717" y="15432"/>
                  </a:cubicBezTo>
                  <a:cubicBezTo>
                    <a:pt x="882" y="15432"/>
                    <a:pt x="1034" y="15363"/>
                    <a:pt x="1187" y="15243"/>
                  </a:cubicBezTo>
                  <a:cubicBezTo>
                    <a:pt x="1892" y="14695"/>
                    <a:pt x="2618" y="14166"/>
                    <a:pt x="3297" y="13585"/>
                  </a:cubicBezTo>
                  <a:cubicBezTo>
                    <a:pt x="4966" y="12150"/>
                    <a:pt x="6611" y="10688"/>
                    <a:pt x="8186" y="9144"/>
                  </a:cubicBezTo>
                  <a:cubicBezTo>
                    <a:pt x="9103" y="8247"/>
                    <a:pt x="10198" y="7530"/>
                    <a:pt x="11205" y="6722"/>
                  </a:cubicBezTo>
                  <a:cubicBezTo>
                    <a:pt x="12938" y="5327"/>
                    <a:pt x="14535" y="3770"/>
                    <a:pt x="16281" y="2388"/>
                  </a:cubicBezTo>
                  <a:cubicBezTo>
                    <a:pt x="16658" y="2089"/>
                    <a:pt x="16992" y="1736"/>
                    <a:pt x="17351" y="1412"/>
                  </a:cubicBezTo>
                  <a:cubicBezTo>
                    <a:pt x="17609" y="1176"/>
                    <a:pt x="17858" y="940"/>
                    <a:pt x="17722" y="506"/>
                  </a:cubicBezTo>
                  <a:cubicBezTo>
                    <a:pt x="17503" y="348"/>
                    <a:pt x="17263" y="175"/>
                    <a:pt x="170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7284909" y="3257714"/>
              <a:ext cx="437702" cy="391065"/>
            </a:xfrm>
            <a:custGeom>
              <a:avLst/>
              <a:gdLst/>
              <a:ahLst/>
              <a:cxnLst/>
              <a:rect l="l" t="t" r="r" b="b"/>
              <a:pathLst>
                <a:path w="14688" h="13123" extrusionOk="0">
                  <a:moveTo>
                    <a:pt x="14027" y="0"/>
                  </a:moveTo>
                  <a:cubicBezTo>
                    <a:pt x="13682" y="0"/>
                    <a:pt x="13424" y="200"/>
                    <a:pt x="13181" y="385"/>
                  </a:cubicBezTo>
                  <a:cubicBezTo>
                    <a:pt x="12736" y="724"/>
                    <a:pt x="12347" y="1136"/>
                    <a:pt x="11920" y="1497"/>
                  </a:cubicBezTo>
                  <a:cubicBezTo>
                    <a:pt x="9818" y="3277"/>
                    <a:pt x="7691" y="5024"/>
                    <a:pt x="5618" y="6833"/>
                  </a:cubicBezTo>
                  <a:cubicBezTo>
                    <a:pt x="4263" y="8018"/>
                    <a:pt x="2975" y="9277"/>
                    <a:pt x="1685" y="10530"/>
                  </a:cubicBezTo>
                  <a:cubicBezTo>
                    <a:pt x="1199" y="11000"/>
                    <a:pt x="766" y="11531"/>
                    <a:pt x="364" y="12075"/>
                  </a:cubicBezTo>
                  <a:cubicBezTo>
                    <a:pt x="179" y="12325"/>
                    <a:pt x="120" y="12671"/>
                    <a:pt x="1" y="12985"/>
                  </a:cubicBezTo>
                  <a:cubicBezTo>
                    <a:pt x="320" y="13072"/>
                    <a:pt x="513" y="13123"/>
                    <a:pt x="661" y="13123"/>
                  </a:cubicBezTo>
                  <a:cubicBezTo>
                    <a:pt x="896" y="13123"/>
                    <a:pt x="1017" y="12995"/>
                    <a:pt x="1348" y="12680"/>
                  </a:cubicBezTo>
                  <a:cubicBezTo>
                    <a:pt x="2841" y="11258"/>
                    <a:pt x="4308" y="9802"/>
                    <a:pt x="5864" y="8445"/>
                  </a:cubicBezTo>
                  <a:cubicBezTo>
                    <a:pt x="7396" y="7110"/>
                    <a:pt x="8797" y="5635"/>
                    <a:pt x="10446" y="4417"/>
                  </a:cubicBezTo>
                  <a:cubicBezTo>
                    <a:pt x="11736" y="3461"/>
                    <a:pt x="12861" y="2278"/>
                    <a:pt x="14036" y="1169"/>
                  </a:cubicBezTo>
                  <a:cubicBezTo>
                    <a:pt x="14291" y="929"/>
                    <a:pt x="14441" y="582"/>
                    <a:pt x="14687" y="217"/>
                  </a:cubicBezTo>
                  <a:lnTo>
                    <a:pt x="14685" y="217"/>
                  </a:lnTo>
                  <a:cubicBezTo>
                    <a:pt x="14432" y="61"/>
                    <a:pt x="14216" y="0"/>
                    <a:pt x="140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8117611" y="3827728"/>
              <a:ext cx="189111" cy="188187"/>
            </a:xfrm>
            <a:custGeom>
              <a:avLst/>
              <a:gdLst/>
              <a:ahLst/>
              <a:cxnLst/>
              <a:rect l="l" t="t" r="r" b="b"/>
              <a:pathLst>
                <a:path w="6346" h="6315" extrusionOk="0">
                  <a:moveTo>
                    <a:pt x="5676" y="1"/>
                  </a:moveTo>
                  <a:cubicBezTo>
                    <a:pt x="3667" y="1422"/>
                    <a:pt x="2091" y="3186"/>
                    <a:pt x="564" y="4997"/>
                  </a:cubicBezTo>
                  <a:cubicBezTo>
                    <a:pt x="0" y="5666"/>
                    <a:pt x="84" y="5885"/>
                    <a:pt x="900" y="6314"/>
                  </a:cubicBezTo>
                  <a:cubicBezTo>
                    <a:pt x="3055" y="5003"/>
                    <a:pt x="4434" y="2903"/>
                    <a:pt x="6136" y="1131"/>
                  </a:cubicBezTo>
                  <a:cubicBezTo>
                    <a:pt x="6296" y="965"/>
                    <a:pt x="6345" y="571"/>
                    <a:pt x="6271" y="338"/>
                  </a:cubicBezTo>
                  <a:cubicBezTo>
                    <a:pt x="6218" y="174"/>
                    <a:pt x="5871" y="102"/>
                    <a:pt x="56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8186419" y="3956613"/>
              <a:ext cx="180081" cy="166135"/>
            </a:xfrm>
            <a:custGeom>
              <a:avLst/>
              <a:gdLst/>
              <a:ahLst/>
              <a:cxnLst/>
              <a:rect l="l" t="t" r="r" b="b"/>
              <a:pathLst>
                <a:path w="6043" h="5575" extrusionOk="0">
                  <a:moveTo>
                    <a:pt x="5357" y="0"/>
                  </a:moveTo>
                  <a:cubicBezTo>
                    <a:pt x="5308" y="0"/>
                    <a:pt x="5261" y="2"/>
                    <a:pt x="5219" y="6"/>
                  </a:cubicBezTo>
                  <a:cubicBezTo>
                    <a:pt x="5047" y="24"/>
                    <a:pt x="4868" y="147"/>
                    <a:pt x="4729" y="268"/>
                  </a:cubicBezTo>
                  <a:cubicBezTo>
                    <a:pt x="3148" y="1636"/>
                    <a:pt x="1573" y="3014"/>
                    <a:pt x="0" y="4386"/>
                  </a:cubicBezTo>
                  <a:cubicBezTo>
                    <a:pt x="88" y="4763"/>
                    <a:pt x="158" y="5067"/>
                    <a:pt x="275" y="5575"/>
                  </a:cubicBezTo>
                  <a:cubicBezTo>
                    <a:pt x="849" y="5255"/>
                    <a:pt x="1300" y="5073"/>
                    <a:pt x="1667" y="4784"/>
                  </a:cubicBezTo>
                  <a:cubicBezTo>
                    <a:pt x="2783" y="3904"/>
                    <a:pt x="3884" y="3000"/>
                    <a:pt x="4955" y="2064"/>
                  </a:cubicBezTo>
                  <a:cubicBezTo>
                    <a:pt x="5344" y="1722"/>
                    <a:pt x="5672" y="1289"/>
                    <a:pt x="5943" y="846"/>
                  </a:cubicBezTo>
                  <a:cubicBezTo>
                    <a:pt x="6043" y="682"/>
                    <a:pt x="5964" y="317"/>
                    <a:pt x="5836" y="139"/>
                  </a:cubicBezTo>
                  <a:cubicBezTo>
                    <a:pt x="5761" y="35"/>
                    <a:pt x="5547" y="0"/>
                    <a:pt x="5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8048445" y="2557861"/>
              <a:ext cx="191435" cy="155616"/>
            </a:xfrm>
            <a:custGeom>
              <a:avLst/>
              <a:gdLst/>
              <a:ahLst/>
              <a:cxnLst/>
              <a:rect l="l" t="t" r="r" b="b"/>
              <a:pathLst>
                <a:path w="6424" h="5222" extrusionOk="0">
                  <a:moveTo>
                    <a:pt x="5949" y="1"/>
                  </a:moveTo>
                  <a:lnTo>
                    <a:pt x="5947" y="3"/>
                  </a:lnTo>
                  <a:cubicBezTo>
                    <a:pt x="5231" y="506"/>
                    <a:pt x="4611" y="914"/>
                    <a:pt x="4021" y="1361"/>
                  </a:cubicBezTo>
                  <a:cubicBezTo>
                    <a:pt x="2848" y="2251"/>
                    <a:pt x="1691" y="3163"/>
                    <a:pt x="528" y="4064"/>
                  </a:cubicBezTo>
                  <a:cubicBezTo>
                    <a:pt x="174" y="4338"/>
                    <a:pt x="1" y="4662"/>
                    <a:pt x="299" y="5222"/>
                  </a:cubicBezTo>
                  <a:cubicBezTo>
                    <a:pt x="653" y="5130"/>
                    <a:pt x="1094" y="5120"/>
                    <a:pt x="1412" y="4917"/>
                  </a:cubicBezTo>
                  <a:cubicBezTo>
                    <a:pt x="2993" y="3902"/>
                    <a:pt x="4493" y="2774"/>
                    <a:pt x="5881" y="1504"/>
                  </a:cubicBezTo>
                  <a:cubicBezTo>
                    <a:pt x="6096" y="1307"/>
                    <a:pt x="6244" y="1037"/>
                    <a:pt x="6424" y="801"/>
                  </a:cubicBezTo>
                  <a:cubicBezTo>
                    <a:pt x="6281" y="561"/>
                    <a:pt x="6170" y="372"/>
                    <a:pt x="59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8071242" y="3810295"/>
              <a:ext cx="155258" cy="145752"/>
            </a:xfrm>
            <a:custGeom>
              <a:avLst/>
              <a:gdLst/>
              <a:ahLst/>
              <a:cxnLst/>
              <a:rect l="l" t="t" r="r" b="b"/>
              <a:pathLst>
                <a:path w="5210" h="4891" extrusionOk="0">
                  <a:moveTo>
                    <a:pt x="4607" y="0"/>
                  </a:moveTo>
                  <a:cubicBezTo>
                    <a:pt x="4146" y="283"/>
                    <a:pt x="3656" y="500"/>
                    <a:pt x="3270" y="837"/>
                  </a:cubicBezTo>
                  <a:cubicBezTo>
                    <a:pt x="2368" y="1626"/>
                    <a:pt x="1517" y="2471"/>
                    <a:pt x="645" y="3293"/>
                  </a:cubicBezTo>
                  <a:cubicBezTo>
                    <a:pt x="457" y="3470"/>
                    <a:pt x="184" y="3617"/>
                    <a:pt x="102" y="3835"/>
                  </a:cubicBezTo>
                  <a:cubicBezTo>
                    <a:pt x="11" y="4081"/>
                    <a:pt x="1" y="4436"/>
                    <a:pt x="116" y="4663"/>
                  </a:cubicBezTo>
                  <a:cubicBezTo>
                    <a:pt x="199" y="4827"/>
                    <a:pt x="321" y="4891"/>
                    <a:pt x="459" y="4891"/>
                  </a:cubicBezTo>
                  <a:cubicBezTo>
                    <a:pt x="599" y="4891"/>
                    <a:pt x="755" y="4824"/>
                    <a:pt x="900" y="4729"/>
                  </a:cubicBezTo>
                  <a:cubicBezTo>
                    <a:pt x="1119" y="4583"/>
                    <a:pt x="1383" y="4489"/>
                    <a:pt x="1570" y="4311"/>
                  </a:cubicBezTo>
                  <a:cubicBezTo>
                    <a:pt x="2735" y="3213"/>
                    <a:pt x="3889" y="2102"/>
                    <a:pt x="5030" y="978"/>
                  </a:cubicBezTo>
                  <a:cubicBezTo>
                    <a:pt x="5138" y="871"/>
                    <a:pt x="5210" y="601"/>
                    <a:pt x="5149" y="482"/>
                  </a:cubicBezTo>
                  <a:cubicBezTo>
                    <a:pt x="5060" y="303"/>
                    <a:pt x="4837" y="193"/>
                    <a:pt x="46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8490111" y="2638678"/>
              <a:ext cx="85198" cy="188127"/>
            </a:xfrm>
            <a:custGeom>
              <a:avLst/>
              <a:gdLst/>
              <a:ahLst/>
              <a:cxnLst/>
              <a:rect l="l" t="t" r="r" b="b"/>
              <a:pathLst>
                <a:path w="2859" h="6313" extrusionOk="0">
                  <a:moveTo>
                    <a:pt x="1507" y="1"/>
                  </a:moveTo>
                  <a:cubicBezTo>
                    <a:pt x="1390" y="1"/>
                    <a:pt x="1281" y="25"/>
                    <a:pt x="1238" y="74"/>
                  </a:cubicBezTo>
                  <a:cubicBezTo>
                    <a:pt x="1098" y="234"/>
                    <a:pt x="1016" y="548"/>
                    <a:pt x="1072" y="751"/>
                  </a:cubicBezTo>
                  <a:cubicBezTo>
                    <a:pt x="1129" y="966"/>
                    <a:pt x="1349" y="1200"/>
                    <a:pt x="1556" y="1292"/>
                  </a:cubicBezTo>
                  <a:cubicBezTo>
                    <a:pt x="1725" y="1367"/>
                    <a:pt x="1903" y="1426"/>
                    <a:pt x="2089" y="1426"/>
                  </a:cubicBezTo>
                  <a:cubicBezTo>
                    <a:pt x="2310" y="1426"/>
                    <a:pt x="2541" y="1342"/>
                    <a:pt x="2780" y="1103"/>
                  </a:cubicBezTo>
                  <a:cubicBezTo>
                    <a:pt x="2474" y="761"/>
                    <a:pt x="2187" y="384"/>
                    <a:pt x="1835" y="86"/>
                  </a:cubicBezTo>
                  <a:cubicBezTo>
                    <a:pt x="1770" y="30"/>
                    <a:pt x="1634" y="1"/>
                    <a:pt x="1507" y="1"/>
                  </a:cubicBezTo>
                  <a:close/>
                  <a:moveTo>
                    <a:pt x="1114" y="4622"/>
                  </a:moveTo>
                  <a:cubicBezTo>
                    <a:pt x="782" y="4622"/>
                    <a:pt x="418" y="4746"/>
                    <a:pt x="1" y="5086"/>
                  </a:cubicBezTo>
                  <a:cubicBezTo>
                    <a:pt x="284" y="5420"/>
                    <a:pt x="467" y="5783"/>
                    <a:pt x="760" y="5945"/>
                  </a:cubicBezTo>
                  <a:cubicBezTo>
                    <a:pt x="1141" y="6155"/>
                    <a:pt x="1603" y="6278"/>
                    <a:pt x="2040" y="6308"/>
                  </a:cubicBezTo>
                  <a:cubicBezTo>
                    <a:pt x="2087" y="6311"/>
                    <a:pt x="2131" y="6312"/>
                    <a:pt x="2172" y="6312"/>
                  </a:cubicBezTo>
                  <a:cubicBezTo>
                    <a:pt x="2614" y="6312"/>
                    <a:pt x="2708" y="6113"/>
                    <a:pt x="2858" y="5361"/>
                  </a:cubicBezTo>
                  <a:cubicBezTo>
                    <a:pt x="2294" y="5102"/>
                    <a:pt x="1766" y="4622"/>
                    <a:pt x="1114" y="46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8423657" y="2802131"/>
              <a:ext cx="106148" cy="72712"/>
            </a:xfrm>
            <a:custGeom>
              <a:avLst/>
              <a:gdLst/>
              <a:ahLst/>
              <a:cxnLst/>
              <a:rect l="l" t="t" r="r" b="b"/>
              <a:pathLst>
                <a:path w="3562" h="2440" extrusionOk="0">
                  <a:moveTo>
                    <a:pt x="589" y="1"/>
                  </a:moveTo>
                  <a:cubicBezTo>
                    <a:pt x="373" y="59"/>
                    <a:pt x="197" y="108"/>
                    <a:pt x="23" y="155"/>
                  </a:cubicBezTo>
                  <a:lnTo>
                    <a:pt x="23" y="155"/>
                  </a:lnTo>
                  <a:cubicBezTo>
                    <a:pt x="23" y="148"/>
                    <a:pt x="23" y="142"/>
                    <a:pt x="23" y="136"/>
                  </a:cubicBezTo>
                  <a:lnTo>
                    <a:pt x="23" y="136"/>
                  </a:lnTo>
                  <a:lnTo>
                    <a:pt x="0" y="161"/>
                  </a:lnTo>
                  <a:cubicBezTo>
                    <a:pt x="8" y="159"/>
                    <a:pt x="15" y="157"/>
                    <a:pt x="23" y="155"/>
                  </a:cubicBezTo>
                  <a:lnTo>
                    <a:pt x="23" y="155"/>
                  </a:lnTo>
                  <a:cubicBezTo>
                    <a:pt x="3" y="1323"/>
                    <a:pt x="813" y="1902"/>
                    <a:pt x="1708" y="2339"/>
                  </a:cubicBezTo>
                  <a:cubicBezTo>
                    <a:pt x="1856" y="2411"/>
                    <a:pt x="2037" y="2440"/>
                    <a:pt x="2227" y="2440"/>
                  </a:cubicBezTo>
                  <a:cubicBezTo>
                    <a:pt x="2461" y="2440"/>
                    <a:pt x="2708" y="2396"/>
                    <a:pt x="2920" y="2339"/>
                  </a:cubicBezTo>
                  <a:cubicBezTo>
                    <a:pt x="3142" y="2279"/>
                    <a:pt x="3287" y="1929"/>
                    <a:pt x="3562" y="1594"/>
                  </a:cubicBezTo>
                  <a:cubicBezTo>
                    <a:pt x="2900" y="1428"/>
                    <a:pt x="2336" y="1398"/>
                    <a:pt x="1901" y="1149"/>
                  </a:cubicBezTo>
                  <a:cubicBezTo>
                    <a:pt x="1397" y="860"/>
                    <a:pt x="1005" y="378"/>
                    <a:pt x="5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8490051" y="2776384"/>
              <a:ext cx="85198" cy="50422"/>
            </a:xfrm>
            <a:custGeom>
              <a:avLst/>
              <a:gdLst/>
              <a:ahLst/>
              <a:cxnLst/>
              <a:rect l="l" t="t" r="r" b="b"/>
              <a:pathLst>
                <a:path w="2859" h="1692" extrusionOk="0">
                  <a:moveTo>
                    <a:pt x="1116" y="1"/>
                  </a:moveTo>
                  <a:cubicBezTo>
                    <a:pt x="784" y="1"/>
                    <a:pt x="420" y="125"/>
                    <a:pt x="3" y="465"/>
                  </a:cubicBezTo>
                  <a:lnTo>
                    <a:pt x="1" y="465"/>
                  </a:lnTo>
                  <a:cubicBezTo>
                    <a:pt x="286" y="799"/>
                    <a:pt x="469" y="1162"/>
                    <a:pt x="762" y="1324"/>
                  </a:cubicBezTo>
                  <a:cubicBezTo>
                    <a:pt x="1143" y="1534"/>
                    <a:pt x="1605" y="1657"/>
                    <a:pt x="2040" y="1687"/>
                  </a:cubicBezTo>
                  <a:cubicBezTo>
                    <a:pt x="2088" y="1690"/>
                    <a:pt x="2132" y="1691"/>
                    <a:pt x="2173" y="1691"/>
                  </a:cubicBezTo>
                  <a:cubicBezTo>
                    <a:pt x="2616" y="1691"/>
                    <a:pt x="2710" y="1492"/>
                    <a:pt x="2858" y="740"/>
                  </a:cubicBezTo>
                  <a:cubicBezTo>
                    <a:pt x="2295" y="481"/>
                    <a:pt x="1768" y="1"/>
                    <a:pt x="1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8520358" y="2638708"/>
              <a:ext cx="52597" cy="42465"/>
            </a:xfrm>
            <a:custGeom>
              <a:avLst/>
              <a:gdLst/>
              <a:ahLst/>
              <a:cxnLst/>
              <a:rect l="l" t="t" r="r" b="b"/>
              <a:pathLst>
                <a:path w="1765" h="1425" extrusionOk="0">
                  <a:moveTo>
                    <a:pt x="493" y="0"/>
                  </a:moveTo>
                  <a:cubicBezTo>
                    <a:pt x="376" y="0"/>
                    <a:pt x="266" y="24"/>
                    <a:pt x="223" y="73"/>
                  </a:cubicBezTo>
                  <a:cubicBezTo>
                    <a:pt x="83" y="233"/>
                    <a:pt x="1" y="547"/>
                    <a:pt x="57" y="750"/>
                  </a:cubicBezTo>
                  <a:cubicBezTo>
                    <a:pt x="114" y="963"/>
                    <a:pt x="332" y="1199"/>
                    <a:pt x="541" y="1291"/>
                  </a:cubicBezTo>
                  <a:cubicBezTo>
                    <a:pt x="710" y="1366"/>
                    <a:pt x="888" y="1425"/>
                    <a:pt x="1074" y="1425"/>
                  </a:cubicBezTo>
                  <a:cubicBezTo>
                    <a:pt x="1296" y="1425"/>
                    <a:pt x="1527" y="1341"/>
                    <a:pt x="1765" y="1102"/>
                  </a:cubicBezTo>
                  <a:cubicBezTo>
                    <a:pt x="1459" y="760"/>
                    <a:pt x="1172" y="383"/>
                    <a:pt x="820" y="85"/>
                  </a:cubicBezTo>
                  <a:cubicBezTo>
                    <a:pt x="755" y="29"/>
                    <a:pt x="620"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36"/>
          <p:cNvSpPr/>
          <p:nvPr/>
        </p:nvSpPr>
        <p:spPr>
          <a:xfrm rot="6027091">
            <a:off x="210711" y="738520"/>
            <a:ext cx="1042248" cy="298200"/>
          </a:xfrm>
          <a:custGeom>
            <a:avLst/>
            <a:gdLst/>
            <a:ahLst/>
            <a:cxnLst/>
            <a:rect l="l" t="t" r="r" b="b"/>
            <a:pathLst>
              <a:path w="28010" h="8014" extrusionOk="0">
                <a:moveTo>
                  <a:pt x="2221" y="1817"/>
                </a:moveTo>
                <a:cubicBezTo>
                  <a:pt x="2873" y="1930"/>
                  <a:pt x="3437" y="2028"/>
                  <a:pt x="4044" y="2133"/>
                </a:cubicBezTo>
                <a:cubicBezTo>
                  <a:pt x="3890" y="2836"/>
                  <a:pt x="3759" y="3437"/>
                  <a:pt x="3635" y="4005"/>
                </a:cubicBezTo>
                <a:lnTo>
                  <a:pt x="1556" y="4005"/>
                </a:lnTo>
                <a:cubicBezTo>
                  <a:pt x="1792" y="3226"/>
                  <a:pt x="1993" y="2567"/>
                  <a:pt x="2221" y="1817"/>
                </a:cubicBezTo>
                <a:close/>
                <a:moveTo>
                  <a:pt x="5795" y="2316"/>
                </a:moveTo>
                <a:cubicBezTo>
                  <a:pt x="6170" y="2316"/>
                  <a:pt x="6539" y="2391"/>
                  <a:pt x="6915" y="2391"/>
                </a:cubicBezTo>
                <a:cubicBezTo>
                  <a:pt x="6921" y="2391"/>
                  <a:pt x="6927" y="2391"/>
                  <a:pt x="6933" y="2391"/>
                </a:cubicBezTo>
                <a:lnTo>
                  <a:pt x="6933" y="2391"/>
                </a:lnTo>
                <a:cubicBezTo>
                  <a:pt x="7171" y="3074"/>
                  <a:pt x="6911" y="3661"/>
                  <a:pt x="6747" y="4313"/>
                </a:cubicBezTo>
                <a:cubicBezTo>
                  <a:pt x="6496" y="4336"/>
                  <a:pt x="6250" y="4358"/>
                  <a:pt x="6011" y="4358"/>
                </a:cubicBezTo>
                <a:cubicBezTo>
                  <a:pt x="5584" y="4358"/>
                  <a:pt x="5179" y="4288"/>
                  <a:pt x="4804" y="4026"/>
                </a:cubicBezTo>
                <a:cubicBezTo>
                  <a:pt x="4915" y="3474"/>
                  <a:pt x="5016" y="2963"/>
                  <a:pt x="5126" y="2424"/>
                </a:cubicBezTo>
                <a:cubicBezTo>
                  <a:pt x="5352" y="2342"/>
                  <a:pt x="5575" y="2316"/>
                  <a:pt x="5795" y="2316"/>
                </a:cubicBezTo>
                <a:close/>
                <a:moveTo>
                  <a:pt x="8537" y="2557"/>
                </a:moveTo>
                <a:cubicBezTo>
                  <a:pt x="9045" y="2584"/>
                  <a:pt x="9585" y="2613"/>
                  <a:pt x="10175" y="2645"/>
                </a:cubicBezTo>
                <a:cubicBezTo>
                  <a:pt x="10132" y="3443"/>
                  <a:pt x="10093" y="4120"/>
                  <a:pt x="10056" y="4795"/>
                </a:cubicBezTo>
                <a:cubicBezTo>
                  <a:pt x="9771" y="4795"/>
                  <a:pt x="9506" y="4804"/>
                  <a:pt x="9250" y="4804"/>
                </a:cubicBezTo>
                <a:cubicBezTo>
                  <a:pt x="9079" y="4804"/>
                  <a:pt x="8912" y="4800"/>
                  <a:pt x="8746" y="4788"/>
                </a:cubicBezTo>
                <a:cubicBezTo>
                  <a:pt x="8293" y="4754"/>
                  <a:pt x="8141" y="4544"/>
                  <a:pt x="8219" y="4108"/>
                </a:cubicBezTo>
                <a:cubicBezTo>
                  <a:pt x="8305" y="3630"/>
                  <a:pt x="8412" y="3156"/>
                  <a:pt x="8537" y="2557"/>
                </a:cubicBezTo>
                <a:close/>
                <a:moveTo>
                  <a:pt x="11948" y="2804"/>
                </a:moveTo>
                <a:cubicBezTo>
                  <a:pt x="13427" y="2804"/>
                  <a:pt x="14894" y="3082"/>
                  <a:pt x="16365" y="3222"/>
                </a:cubicBezTo>
                <a:cubicBezTo>
                  <a:pt x="17921" y="3369"/>
                  <a:pt x="19472" y="3560"/>
                  <a:pt x="20921" y="3720"/>
                </a:cubicBezTo>
                <a:cubicBezTo>
                  <a:pt x="20659" y="4522"/>
                  <a:pt x="20399" y="5314"/>
                  <a:pt x="20152" y="6076"/>
                </a:cubicBezTo>
                <a:cubicBezTo>
                  <a:pt x="17374" y="5781"/>
                  <a:pt x="14597" y="5490"/>
                  <a:pt x="11837" y="5197"/>
                </a:cubicBezTo>
                <a:cubicBezTo>
                  <a:pt x="11601" y="4747"/>
                  <a:pt x="11533" y="3950"/>
                  <a:pt x="11631" y="2809"/>
                </a:cubicBezTo>
                <a:cubicBezTo>
                  <a:pt x="11736" y="2806"/>
                  <a:pt x="11842" y="2804"/>
                  <a:pt x="11948" y="2804"/>
                </a:cubicBezTo>
                <a:close/>
                <a:moveTo>
                  <a:pt x="21930" y="4294"/>
                </a:moveTo>
                <a:cubicBezTo>
                  <a:pt x="23052" y="4791"/>
                  <a:pt x="24053" y="5236"/>
                  <a:pt x="25056" y="5683"/>
                </a:cubicBezTo>
                <a:cubicBezTo>
                  <a:pt x="25056" y="5740"/>
                  <a:pt x="25056" y="5797"/>
                  <a:pt x="25056" y="5853"/>
                </a:cubicBezTo>
                <a:cubicBezTo>
                  <a:pt x="23967" y="6009"/>
                  <a:pt x="22880" y="6165"/>
                  <a:pt x="21699" y="6335"/>
                </a:cubicBezTo>
                <a:cubicBezTo>
                  <a:pt x="21777" y="5654"/>
                  <a:pt x="21848" y="5020"/>
                  <a:pt x="21930" y="4294"/>
                </a:cubicBezTo>
                <a:close/>
                <a:moveTo>
                  <a:pt x="2580" y="1"/>
                </a:moveTo>
                <a:cubicBezTo>
                  <a:pt x="2344" y="1"/>
                  <a:pt x="2090" y="74"/>
                  <a:pt x="1857" y="184"/>
                </a:cubicBezTo>
                <a:cubicBezTo>
                  <a:pt x="1456" y="371"/>
                  <a:pt x="1189" y="572"/>
                  <a:pt x="1238" y="1099"/>
                </a:cubicBezTo>
                <a:cubicBezTo>
                  <a:pt x="1261" y="1364"/>
                  <a:pt x="1023" y="1649"/>
                  <a:pt x="910" y="1928"/>
                </a:cubicBezTo>
                <a:cubicBezTo>
                  <a:pt x="525" y="2865"/>
                  <a:pt x="0" y="3771"/>
                  <a:pt x="221" y="4852"/>
                </a:cubicBezTo>
                <a:cubicBezTo>
                  <a:pt x="484" y="5051"/>
                  <a:pt x="744" y="5254"/>
                  <a:pt x="1011" y="5443"/>
                </a:cubicBezTo>
                <a:cubicBezTo>
                  <a:pt x="1053" y="5473"/>
                  <a:pt x="1117" y="5483"/>
                  <a:pt x="1179" y="5483"/>
                </a:cubicBezTo>
                <a:cubicBezTo>
                  <a:pt x="1197" y="5483"/>
                  <a:pt x="1215" y="5482"/>
                  <a:pt x="1232" y="5480"/>
                </a:cubicBezTo>
                <a:cubicBezTo>
                  <a:pt x="1527" y="5459"/>
                  <a:pt x="1819" y="5422"/>
                  <a:pt x="2114" y="5404"/>
                </a:cubicBezTo>
                <a:cubicBezTo>
                  <a:pt x="2116" y="5404"/>
                  <a:pt x="2119" y="5404"/>
                  <a:pt x="2121" y="5404"/>
                </a:cubicBezTo>
                <a:cubicBezTo>
                  <a:pt x="2189" y="5404"/>
                  <a:pt x="2259" y="5459"/>
                  <a:pt x="2329" y="5471"/>
                </a:cubicBezTo>
                <a:cubicBezTo>
                  <a:pt x="4321" y="5773"/>
                  <a:pt x="6320" y="6046"/>
                  <a:pt x="8309" y="6378"/>
                </a:cubicBezTo>
                <a:cubicBezTo>
                  <a:pt x="10889" y="6809"/>
                  <a:pt x="13471" y="7219"/>
                  <a:pt x="16088" y="7368"/>
                </a:cubicBezTo>
                <a:cubicBezTo>
                  <a:pt x="16910" y="7413"/>
                  <a:pt x="17718" y="7639"/>
                  <a:pt x="18538" y="7750"/>
                </a:cubicBezTo>
                <a:cubicBezTo>
                  <a:pt x="19309" y="7854"/>
                  <a:pt x="20088" y="8014"/>
                  <a:pt x="20860" y="8014"/>
                </a:cubicBezTo>
                <a:cubicBezTo>
                  <a:pt x="20943" y="8014"/>
                  <a:pt x="21027" y="8012"/>
                  <a:pt x="21110" y="8008"/>
                </a:cubicBezTo>
                <a:cubicBezTo>
                  <a:pt x="22382" y="7947"/>
                  <a:pt x="23649" y="7742"/>
                  <a:pt x="24914" y="7551"/>
                </a:cubicBezTo>
                <a:cubicBezTo>
                  <a:pt x="25690" y="7436"/>
                  <a:pt x="26458" y="7245"/>
                  <a:pt x="27223" y="7063"/>
                </a:cubicBezTo>
                <a:cubicBezTo>
                  <a:pt x="27662" y="6960"/>
                  <a:pt x="28009" y="6649"/>
                  <a:pt x="27995" y="6210"/>
                </a:cubicBezTo>
                <a:cubicBezTo>
                  <a:pt x="27986" y="5816"/>
                  <a:pt x="27798" y="5410"/>
                  <a:pt x="27353" y="5221"/>
                </a:cubicBezTo>
                <a:cubicBezTo>
                  <a:pt x="26491" y="4856"/>
                  <a:pt x="25620" y="4505"/>
                  <a:pt x="24779" y="4095"/>
                </a:cubicBezTo>
                <a:cubicBezTo>
                  <a:pt x="23959" y="3695"/>
                  <a:pt x="22913" y="3691"/>
                  <a:pt x="22386" y="2746"/>
                </a:cubicBezTo>
                <a:cubicBezTo>
                  <a:pt x="22316" y="2619"/>
                  <a:pt x="22058" y="2578"/>
                  <a:pt x="21879" y="2537"/>
                </a:cubicBezTo>
                <a:cubicBezTo>
                  <a:pt x="19275" y="1938"/>
                  <a:pt x="16625" y="1628"/>
                  <a:pt x="13971" y="1411"/>
                </a:cubicBezTo>
                <a:cubicBezTo>
                  <a:pt x="11199" y="1183"/>
                  <a:pt x="8416" y="1103"/>
                  <a:pt x="5643" y="912"/>
                </a:cubicBezTo>
                <a:cubicBezTo>
                  <a:pt x="4782" y="853"/>
                  <a:pt x="3880" y="917"/>
                  <a:pt x="3152" y="213"/>
                </a:cubicBezTo>
                <a:cubicBezTo>
                  <a:pt x="2996" y="62"/>
                  <a:pt x="2796" y="1"/>
                  <a:pt x="2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Box 36"/>
          <p:cNvSpPr txBox="1"/>
          <p:nvPr/>
        </p:nvSpPr>
        <p:spPr>
          <a:xfrm>
            <a:off x="0" y="1865224"/>
            <a:ext cx="9144364" cy="630942"/>
          </a:xfrm>
          <a:prstGeom prst="rect">
            <a:avLst/>
          </a:prstGeom>
          <a:noFill/>
        </p:spPr>
        <p:txBody>
          <a:bodyPr wrap="square" rtlCol="0">
            <a:spAutoFit/>
          </a:bodyPr>
          <a:lstStyle/>
          <a:p>
            <a:pPr algn="ctr"/>
            <a:r>
              <a:rPr lang="en-US" sz="3500" b="1" smtClean="0">
                <a:solidFill>
                  <a:schemeClr val="accent1">
                    <a:lumMod val="50000"/>
                  </a:schemeClr>
                </a:solidFill>
              </a:rPr>
              <a:t>VẬN DỤNG</a:t>
            </a:r>
            <a:endParaRPr lang="en-US" sz="3500" b="1">
              <a:solidFill>
                <a:schemeClr val="accent1">
                  <a:lumMod val="50000"/>
                </a:schemeClr>
              </a:solidFill>
            </a:endParaRPr>
          </a:p>
        </p:txBody>
      </p:sp>
    </p:spTree>
    <p:extLst>
      <p:ext uri="{BB962C8B-B14F-4D97-AF65-F5344CB8AC3E}">
        <p14:creationId xmlns:p14="http://schemas.microsoft.com/office/powerpoint/2010/main" val="1978806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6" name="Google Shape;356;p30"/>
          <p:cNvGrpSpPr/>
          <p:nvPr/>
        </p:nvGrpSpPr>
        <p:grpSpPr>
          <a:xfrm>
            <a:off x="6082991" y="3002700"/>
            <a:ext cx="2635979" cy="1615758"/>
            <a:chOff x="2321004" y="3377212"/>
            <a:chExt cx="1474921" cy="904072"/>
          </a:xfrm>
        </p:grpSpPr>
        <p:sp>
          <p:nvSpPr>
            <p:cNvPr id="357" name="Google Shape;357;p30"/>
            <p:cNvSpPr/>
            <p:nvPr/>
          </p:nvSpPr>
          <p:spPr>
            <a:xfrm>
              <a:off x="2321004" y="3377212"/>
              <a:ext cx="1474921" cy="904072"/>
            </a:xfrm>
            <a:custGeom>
              <a:avLst/>
              <a:gdLst/>
              <a:ahLst/>
              <a:cxnLst/>
              <a:rect l="l" t="t" r="r" b="b"/>
              <a:pathLst>
                <a:path w="49494" h="30338" extrusionOk="0">
                  <a:moveTo>
                    <a:pt x="28435" y="14287"/>
                  </a:moveTo>
                  <a:cubicBezTo>
                    <a:pt x="29149" y="14781"/>
                    <a:pt x="29824" y="15248"/>
                    <a:pt x="30539" y="15741"/>
                  </a:cubicBezTo>
                  <a:cubicBezTo>
                    <a:pt x="29504" y="15899"/>
                    <a:pt x="28454" y="16061"/>
                    <a:pt x="27274" y="16243"/>
                  </a:cubicBezTo>
                  <a:cubicBezTo>
                    <a:pt x="27705" y="15515"/>
                    <a:pt x="28074" y="14894"/>
                    <a:pt x="28435" y="14287"/>
                  </a:cubicBezTo>
                  <a:close/>
                  <a:moveTo>
                    <a:pt x="29413" y="1428"/>
                  </a:moveTo>
                  <a:cubicBezTo>
                    <a:pt x="30199" y="5630"/>
                    <a:pt x="30582" y="9836"/>
                    <a:pt x="31044" y="14227"/>
                  </a:cubicBezTo>
                  <a:cubicBezTo>
                    <a:pt x="30605" y="13829"/>
                    <a:pt x="30267" y="13522"/>
                    <a:pt x="29928" y="13216"/>
                  </a:cubicBezTo>
                  <a:cubicBezTo>
                    <a:pt x="29590" y="12913"/>
                    <a:pt x="29270" y="12585"/>
                    <a:pt x="28907" y="12316"/>
                  </a:cubicBezTo>
                  <a:cubicBezTo>
                    <a:pt x="28620" y="12102"/>
                    <a:pt x="28345" y="11998"/>
                    <a:pt x="28103" y="11998"/>
                  </a:cubicBezTo>
                  <a:cubicBezTo>
                    <a:pt x="27675" y="11998"/>
                    <a:pt x="27354" y="12325"/>
                    <a:pt x="27266" y="12945"/>
                  </a:cubicBezTo>
                  <a:cubicBezTo>
                    <a:pt x="27133" y="13874"/>
                    <a:pt x="26875" y="14689"/>
                    <a:pt x="26077" y="15271"/>
                  </a:cubicBezTo>
                  <a:cubicBezTo>
                    <a:pt x="25618" y="15607"/>
                    <a:pt x="25970" y="16102"/>
                    <a:pt x="25952" y="16581"/>
                  </a:cubicBezTo>
                  <a:cubicBezTo>
                    <a:pt x="22673" y="17137"/>
                    <a:pt x="19432" y="17685"/>
                    <a:pt x="16102" y="18249"/>
                  </a:cubicBezTo>
                  <a:cubicBezTo>
                    <a:pt x="16045" y="17531"/>
                    <a:pt x="15973" y="16938"/>
                    <a:pt x="15962" y="16344"/>
                  </a:cubicBezTo>
                  <a:cubicBezTo>
                    <a:pt x="15956" y="16081"/>
                    <a:pt x="16155" y="15798"/>
                    <a:pt x="16106" y="15554"/>
                  </a:cubicBezTo>
                  <a:cubicBezTo>
                    <a:pt x="16063" y="15326"/>
                    <a:pt x="15718" y="15156"/>
                    <a:pt x="15675" y="14927"/>
                  </a:cubicBezTo>
                  <a:cubicBezTo>
                    <a:pt x="15534" y="14188"/>
                    <a:pt x="15444" y="13434"/>
                    <a:pt x="15386" y="12683"/>
                  </a:cubicBezTo>
                  <a:cubicBezTo>
                    <a:pt x="15343" y="12131"/>
                    <a:pt x="15388" y="11573"/>
                    <a:pt x="15380" y="11016"/>
                  </a:cubicBezTo>
                  <a:cubicBezTo>
                    <a:pt x="15355" y="8883"/>
                    <a:pt x="15017" y="6791"/>
                    <a:pt x="14502" y="4724"/>
                  </a:cubicBezTo>
                  <a:cubicBezTo>
                    <a:pt x="14476" y="4623"/>
                    <a:pt x="14500" y="4511"/>
                    <a:pt x="14500" y="4361"/>
                  </a:cubicBezTo>
                  <a:cubicBezTo>
                    <a:pt x="19463" y="3385"/>
                    <a:pt x="24405" y="2413"/>
                    <a:pt x="29413" y="1428"/>
                  </a:cubicBezTo>
                  <a:close/>
                  <a:moveTo>
                    <a:pt x="29500" y="0"/>
                  </a:moveTo>
                  <a:cubicBezTo>
                    <a:pt x="29471" y="0"/>
                    <a:pt x="29442" y="1"/>
                    <a:pt x="29413" y="1"/>
                  </a:cubicBezTo>
                  <a:cubicBezTo>
                    <a:pt x="29353" y="2"/>
                    <a:pt x="29294" y="3"/>
                    <a:pt x="29234" y="3"/>
                  </a:cubicBezTo>
                  <a:cubicBezTo>
                    <a:pt x="29168" y="3"/>
                    <a:pt x="29101" y="2"/>
                    <a:pt x="29035" y="2"/>
                  </a:cubicBezTo>
                  <a:cubicBezTo>
                    <a:pt x="28816" y="2"/>
                    <a:pt x="28598" y="7"/>
                    <a:pt x="28388" y="48"/>
                  </a:cubicBezTo>
                  <a:cubicBezTo>
                    <a:pt x="26428" y="427"/>
                    <a:pt x="24461" y="784"/>
                    <a:pt x="22517" y="1233"/>
                  </a:cubicBezTo>
                  <a:cubicBezTo>
                    <a:pt x="19843" y="1849"/>
                    <a:pt x="17187" y="2532"/>
                    <a:pt x="14527" y="3200"/>
                  </a:cubicBezTo>
                  <a:cubicBezTo>
                    <a:pt x="13637" y="3422"/>
                    <a:pt x="13268" y="3902"/>
                    <a:pt x="13270" y="4790"/>
                  </a:cubicBezTo>
                  <a:cubicBezTo>
                    <a:pt x="13272" y="5798"/>
                    <a:pt x="13370" y="6795"/>
                    <a:pt x="13590" y="7784"/>
                  </a:cubicBezTo>
                  <a:cubicBezTo>
                    <a:pt x="13715" y="8346"/>
                    <a:pt x="13688" y="8940"/>
                    <a:pt x="13725" y="9476"/>
                  </a:cubicBezTo>
                  <a:cubicBezTo>
                    <a:pt x="13533" y="9549"/>
                    <a:pt x="13464" y="9599"/>
                    <a:pt x="13399" y="9599"/>
                  </a:cubicBezTo>
                  <a:cubicBezTo>
                    <a:pt x="13398" y="9599"/>
                    <a:pt x="13396" y="9599"/>
                    <a:pt x="13395" y="9599"/>
                  </a:cubicBezTo>
                  <a:cubicBezTo>
                    <a:pt x="13172" y="9593"/>
                    <a:pt x="12949" y="9590"/>
                    <a:pt x="12726" y="9590"/>
                  </a:cubicBezTo>
                  <a:cubicBezTo>
                    <a:pt x="10231" y="9590"/>
                    <a:pt x="7761" y="9958"/>
                    <a:pt x="5280" y="10167"/>
                  </a:cubicBezTo>
                  <a:cubicBezTo>
                    <a:pt x="4534" y="10230"/>
                    <a:pt x="3793" y="10400"/>
                    <a:pt x="3065" y="10579"/>
                  </a:cubicBezTo>
                  <a:cubicBezTo>
                    <a:pt x="2468" y="10726"/>
                    <a:pt x="2103" y="11104"/>
                    <a:pt x="2073" y="11781"/>
                  </a:cubicBezTo>
                  <a:cubicBezTo>
                    <a:pt x="2032" y="12824"/>
                    <a:pt x="1878" y="13864"/>
                    <a:pt x="1880" y="14904"/>
                  </a:cubicBezTo>
                  <a:cubicBezTo>
                    <a:pt x="1882" y="17096"/>
                    <a:pt x="1515" y="19252"/>
                    <a:pt x="1258" y="21413"/>
                  </a:cubicBezTo>
                  <a:cubicBezTo>
                    <a:pt x="977" y="23765"/>
                    <a:pt x="461" y="26089"/>
                    <a:pt x="96" y="28431"/>
                  </a:cubicBezTo>
                  <a:cubicBezTo>
                    <a:pt x="1" y="29046"/>
                    <a:pt x="83" y="29686"/>
                    <a:pt x="83" y="30330"/>
                  </a:cubicBezTo>
                  <a:lnTo>
                    <a:pt x="1601" y="30330"/>
                  </a:lnTo>
                  <a:cubicBezTo>
                    <a:pt x="1718" y="29251"/>
                    <a:pt x="1788" y="28234"/>
                    <a:pt x="1943" y="27231"/>
                  </a:cubicBezTo>
                  <a:cubicBezTo>
                    <a:pt x="2218" y="25445"/>
                    <a:pt x="2542" y="23667"/>
                    <a:pt x="2846" y="21887"/>
                  </a:cubicBezTo>
                  <a:cubicBezTo>
                    <a:pt x="3176" y="19943"/>
                    <a:pt x="3317" y="17984"/>
                    <a:pt x="3373" y="16013"/>
                  </a:cubicBezTo>
                  <a:cubicBezTo>
                    <a:pt x="3412" y="14654"/>
                    <a:pt x="3551" y="13300"/>
                    <a:pt x="3654" y="11777"/>
                  </a:cubicBezTo>
                  <a:lnTo>
                    <a:pt x="3656" y="11776"/>
                  </a:lnTo>
                  <a:cubicBezTo>
                    <a:pt x="6874" y="11201"/>
                    <a:pt x="10095" y="10756"/>
                    <a:pt x="13461" y="10756"/>
                  </a:cubicBezTo>
                  <a:cubicBezTo>
                    <a:pt x="13540" y="10756"/>
                    <a:pt x="13619" y="10756"/>
                    <a:pt x="13698" y="10757"/>
                  </a:cubicBezTo>
                  <a:cubicBezTo>
                    <a:pt x="13727" y="11151"/>
                    <a:pt x="13741" y="11502"/>
                    <a:pt x="13782" y="11852"/>
                  </a:cubicBezTo>
                  <a:cubicBezTo>
                    <a:pt x="13916" y="12989"/>
                    <a:pt x="13924" y="14166"/>
                    <a:pt x="14238" y="15255"/>
                  </a:cubicBezTo>
                  <a:cubicBezTo>
                    <a:pt x="14513" y="16210"/>
                    <a:pt x="14601" y="17146"/>
                    <a:pt x="14652" y="18113"/>
                  </a:cubicBezTo>
                  <a:cubicBezTo>
                    <a:pt x="14666" y="18378"/>
                    <a:pt x="14656" y="18647"/>
                    <a:pt x="14705" y="18907"/>
                  </a:cubicBezTo>
                  <a:cubicBezTo>
                    <a:pt x="14835" y="19617"/>
                    <a:pt x="15064" y="19896"/>
                    <a:pt x="15710" y="19896"/>
                  </a:cubicBezTo>
                  <a:cubicBezTo>
                    <a:pt x="15779" y="19896"/>
                    <a:pt x="15853" y="19893"/>
                    <a:pt x="15932" y="19887"/>
                  </a:cubicBezTo>
                  <a:cubicBezTo>
                    <a:pt x="16635" y="19834"/>
                    <a:pt x="17324" y="19619"/>
                    <a:pt x="18023" y="19502"/>
                  </a:cubicBezTo>
                  <a:cubicBezTo>
                    <a:pt x="19945" y="19176"/>
                    <a:pt x="21865" y="18807"/>
                    <a:pt x="23800" y="18573"/>
                  </a:cubicBezTo>
                  <a:cubicBezTo>
                    <a:pt x="24312" y="18511"/>
                    <a:pt x="24822" y="18269"/>
                    <a:pt x="25374" y="18269"/>
                  </a:cubicBezTo>
                  <a:cubicBezTo>
                    <a:pt x="25598" y="18269"/>
                    <a:pt x="25828" y="18308"/>
                    <a:pt x="26067" y="18415"/>
                  </a:cubicBezTo>
                  <a:cubicBezTo>
                    <a:pt x="26179" y="22387"/>
                    <a:pt x="25601" y="26341"/>
                    <a:pt x="25496" y="30324"/>
                  </a:cubicBezTo>
                  <a:lnTo>
                    <a:pt x="26745" y="30324"/>
                  </a:lnTo>
                  <a:cubicBezTo>
                    <a:pt x="26850" y="28531"/>
                    <a:pt x="26850" y="26797"/>
                    <a:pt x="27076" y="25096"/>
                  </a:cubicBezTo>
                  <a:cubicBezTo>
                    <a:pt x="27385" y="22779"/>
                    <a:pt x="27244" y="20472"/>
                    <a:pt x="27233" y="18075"/>
                  </a:cubicBezTo>
                  <a:cubicBezTo>
                    <a:pt x="27521" y="17999"/>
                    <a:pt x="27875" y="17865"/>
                    <a:pt x="28240" y="17812"/>
                  </a:cubicBezTo>
                  <a:cubicBezTo>
                    <a:pt x="29391" y="17652"/>
                    <a:pt x="30548" y="17523"/>
                    <a:pt x="31702" y="17381"/>
                  </a:cubicBezTo>
                  <a:cubicBezTo>
                    <a:pt x="33011" y="17217"/>
                    <a:pt x="33246" y="17008"/>
                    <a:pt x="33558" y="15774"/>
                  </a:cubicBezTo>
                  <a:cubicBezTo>
                    <a:pt x="33335" y="15329"/>
                    <a:pt x="33023" y="14953"/>
                    <a:pt x="32963" y="14539"/>
                  </a:cubicBezTo>
                  <a:cubicBezTo>
                    <a:pt x="32736" y="13007"/>
                    <a:pt x="32592" y="11463"/>
                    <a:pt x="32410" y="9863"/>
                  </a:cubicBezTo>
                  <a:cubicBezTo>
                    <a:pt x="32679" y="9863"/>
                    <a:pt x="32955" y="9852"/>
                    <a:pt x="33235" y="9852"/>
                  </a:cubicBezTo>
                  <a:cubicBezTo>
                    <a:pt x="33404" y="9852"/>
                    <a:pt x="33575" y="9856"/>
                    <a:pt x="33745" y="9869"/>
                  </a:cubicBezTo>
                  <a:cubicBezTo>
                    <a:pt x="35590" y="9999"/>
                    <a:pt x="37434" y="10257"/>
                    <a:pt x="39278" y="10261"/>
                  </a:cubicBezTo>
                  <a:cubicBezTo>
                    <a:pt x="40906" y="10263"/>
                    <a:pt x="42506" y="10499"/>
                    <a:pt x="44118" y="10608"/>
                  </a:cubicBezTo>
                  <a:cubicBezTo>
                    <a:pt x="45379" y="10694"/>
                    <a:pt x="46695" y="10708"/>
                    <a:pt x="47887" y="11309"/>
                  </a:cubicBezTo>
                  <a:cubicBezTo>
                    <a:pt x="48121" y="12455"/>
                    <a:pt x="47821" y="13589"/>
                    <a:pt x="47659" y="14724"/>
                  </a:cubicBezTo>
                  <a:cubicBezTo>
                    <a:pt x="47520" y="15694"/>
                    <a:pt x="47269" y="16647"/>
                    <a:pt x="47132" y="17617"/>
                  </a:cubicBezTo>
                  <a:cubicBezTo>
                    <a:pt x="46792" y="20027"/>
                    <a:pt x="46511" y="22445"/>
                    <a:pt x="46168" y="24854"/>
                  </a:cubicBezTo>
                  <a:cubicBezTo>
                    <a:pt x="45908" y="26659"/>
                    <a:pt x="45586" y="28456"/>
                    <a:pt x="45280" y="30338"/>
                  </a:cubicBezTo>
                  <a:lnTo>
                    <a:pt x="46759" y="30338"/>
                  </a:lnTo>
                  <a:cubicBezTo>
                    <a:pt x="46931" y="29313"/>
                    <a:pt x="47081" y="28359"/>
                    <a:pt x="47253" y="27406"/>
                  </a:cubicBezTo>
                  <a:cubicBezTo>
                    <a:pt x="47499" y="26040"/>
                    <a:pt x="47790" y="24680"/>
                    <a:pt x="48010" y="23308"/>
                  </a:cubicBezTo>
                  <a:cubicBezTo>
                    <a:pt x="48334" y="21288"/>
                    <a:pt x="48650" y="19266"/>
                    <a:pt x="48898" y="17234"/>
                  </a:cubicBezTo>
                  <a:cubicBezTo>
                    <a:pt x="49103" y="15564"/>
                    <a:pt x="49484" y="13915"/>
                    <a:pt x="49488" y="12213"/>
                  </a:cubicBezTo>
                  <a:cubicBezTo>
                    <a:pt x="49493" y="10616"/>
                    <a:pt x="48801" y="9752"/>
                    <a:pt x="47228" y="9597"/>
                  </a:cubicBezTo>
                  <a:cubicBezTo>
                    <a:pt x="46250" y="9504"/>
                    <a:pt x="45272" y="9412"/>
                    <a:pt x="44292" y="9326"/>
                  </a:cubicBezTo>
                  <a:cubicBezTo>
                    <a:pt x="42655" y="9186"/>
                    <a:pt x="41019" y="9006"/>
                    <a:pt x="39380" y="8924"/>
                  </a:cubicBezTo>
                  <a:cubicBezTo>
                    <a:pt x="37278" y="8819"/>
                    <a:pt x="35174" y="8793"/>
                    <a:pt x="33070" y="8733"/>
                  </a:cubicBezTo>
                  <a:cubicBezTo>
                    <a:pt x="32176" y="8707"/>
                    <a:pt x="32067" y="8626"/>
                    <a:pt x="32053" y="7841"/>
                  </a:cubicBezTo>
                  <a:cubicBezTo>
                    <a:pt x="32014" y="5608"/>
                    <a:pt x="31448" y="3454"/>
                    <a:pt x="31089" y="1270"/>
                  </a:cubicBezTo>
                  <a:cubicBezTo>
                    <a:pt x="30928" y="299"/>
                    <a:pt x="30485" y="0"/>
                    <a:pt x="29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3228355" y="3954021"/>
              <a:ext cx="449086" cy="51077"/>
            </a:xfrm>
            <a:custGeom>
              <a:avLst/>
              <a:gdLst/>
              <a:ahLst/>
              <a:cxnLst/>
              <a:rect l="l" t="t" r="r" b="b"/>
              <a:pathLst>
                <a:path w="15070" h="1714" extrusionOk="0">
                  <a:moveTo>
                    <a:pt x="643" y="0"/>
                  </a:moveTo>
                  <a:cubicBezTo>
                    <a:pt x="453" y="0"/>
                    <a:pt x="254" y="86"/>
                    <a:pt x="1" y="140"/>
                  </a:cubicBezTo>
                  <a:cubicBezTo>
                    <a:pt x="67" y="712"/>
                    <a:pt x="100" y="1136"/>
                    <a:pt x="664" y="1198"/>
                  </a:cubicBezTo>
                  <a:cubicBezTo>
                    <a:pt x="1377" y="1274"/>
                    <a:pt x="2087" y="1425"/>
                    <a:pt x="2800" y="1428"/>
                  </a:cubicBezTo>
                  <a:cubicBezTo>
                    <a:pt x="4289" y="1437"/>
                    <a:pt x="5776" y="1603"/>
                    <a:pt x="7265" y="1603"/>
                  </a:cubicBezTo>
                  <a:cubicBezTo>
                    <a:pt x="7775" y="1603"/>
                    <a:pt x="8285" y="1584"/>
                    <a:pt x="8795" y="1532"/>
                  </a:cubicBezTo>
                  <a:cubicBezTo>
                    <a:pt x="9089" y="1502"/>
                    <a:pt x="9385" y="1484"/>
                    <a:pt x="9680" y="1484"/>
                  </a:cubicBezTo>
                  <a:cubicBezTo>
                    <a:pt x="9795" y="1484"/>
                    <a:pt x="9910" y="1487"/>
                    <a:pt x="10025" y="1493"/>
                  </a:cubicBezTo>
                  <a:cubicBezTo>
                    <a:pt x="11229" y="1553"/>
                    <a:pt x="12433" y="1655"/>
                    <a:pt x="13639" y="1709"/>
                  </a:cubicBezTo>
                  <a:cubicBezTo>
                    <a:pt x="13696" y="1712"/>
                    <a:pt x="13753" y="1713"/>
                    <a:pt x="13810" y="1713"/>
                  </a:cubicBezTo>
                  <a:cubicBezTo>
                    <a:pt x="14123" y="1713"/>
                    <a:pt x="14443" y="1676"/>
                    <a:pt x="14736" y="1590"/>
                  </a:cubicBezTo>
                  <a:cubicBezTo>
                    <a:pt x="15048" y="1499"/>
                    <a:pt x="15070" y="1009"/>
                    <a:pt x="14773" y="872"/>
                  </a:cubicBezTo>
                  <a:cubicBezTo>
                    <a:pt x="14438" y="716"/>
                    <a:pt x="14069" y="572"/>
                    <a:pt x="13706" y="538"/>
                  </a:cubicBezTo>
                  <a:cubicBezTo>
                    <a:pt x="12429" y="427"/>
                    <a:pt x="11151" y="314"/>
                    <a:pt x="9873" y="296"/>
                  </a:cubicBezTo>
                  <a:cubicBezTo>
                    <a:pt x="6808" y="257"/>
                    <a:pt x="3744" y="255"/>
                    <a:pt x="688" y="2"/>
                  </a:cubicBezTo>
                  <a:cubicBezTo>
                    <a:pt x="673" y="1"/>
                    <a:pt x="658"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2521648" y="4173647"/>
              <a:ext cx="453407" cy="48216"/>
            </a:xfrm>
            <a:custGeom>
              <a:avLst/>
              <a:gdLst/>
              <a:ahLst/>
              <a:cxnLst/>
              <a:rect l="l" t="t" r="r" b="b"/>
              <a:pathLst>
                <a:path w="15215" h="1618" extrusionOk="0">
                  <a:moveTo>
                    <a:pt x="13322" y="1"/>
                  </a:moveTo>
                  <a:cubicBezTo>
                    <a:pt x="13301" y="1"/>
                    <a:pt x="13280" y="1"/>
                    <a:pt x="13259" y="1"/>
                  </a:cubicBezTo>
                  <a:cubicBezTo>
                    <a:pt x="10917" y="48"/>
                    <a:pt x="8577" y="107"/>
                    <a:pt x="6237" y="187"/>
                  </a:cubicBezTo>
                  <a:cubicBezTo>
                    <a:pt x="4424" y="249"/>
                    <a:pt x="2612" y="347"/>
                    <a:pt x="801" y="436"/>
                  </a:cubicBezTo>
                  <a:cubicBezTo>
                    <a:pt x="444" y="454"/>
                    <a:pt x="81" y="557"/>
                    <a:pt x="46" y="981"/>
                  </a:cubicBezTo>
                  <a:cubicBezTo>
                    <a:pt x="1" y="1504"/>
                    <a:pt x="491" y="1525"/>
                    <a:pt x="799" y="1551"/>
                  </a:cubicBezTo>
                  <a:cubicBezTo>
                    <a:pt x="1629" y="1617"/>
                    <a:pt x="2466" y="1604"/>
                    <a:pt x="3299" y="1609"/>
                  </a:cubicBezTo>
                  <a:cubicBezTo>
                    <a:pt x="3389" y="1610"/>
                    <a:pt x="3480" y="1610"/>
                    <a:pt x="3570" y="1610"/>
                  </a:cubicBezTo>
                  <a:cubicBezTo>
                    <a:pt x="4867" y="1610"/>
                    <a:pt x="6163" y="1549"/>
                    <a:pt x="7460" y="1549"/>
                  </a:cubicBezTo>
                  <a:cubicBezTo>
                    <a:pt x="8397" y="1549"/>
                    <a:pt x="9334" y="1416"/>
                    <a:pt x="10271" y="1356"/>
                  </a:cubicBezTo>
                  <a:cubicBezTo>
                    <a:pt x="11401" y="1282"/>
                    <a:pt x="12535" y="1250"/>
                    <a:pt x="13661" y="1141"/>
                  </a:cubicBezTo>
                  <a:cubicBezTo>
                    <a:pt x="14092" y="1100"/>
                    <a:pt x="14506" y="897"/>
                    <a:pt x="15214" y="678"/>
                  </a:cubicBezTo>
                  <a:cubicBezTo>
                    <a:pt x="14805" y="378"/>
                    <a:pt x="14658" y="193"/>
                    <a:pt x="14477" y="152"/>
                  </a:cubicBezTo>
                  <a:cubicBezTo>
                    <a:pt x="14099" y="66"/>
                    <a:pt x="13708" y="1"/>
                    <a:pt x="13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p:nvPr/>
          </p:nvSpPr>
          <p:spPr>
            <a:xfrm>
              <a:off x="2509221" y="4038444"/>
              <a:ext cx="419763" cy="60524"/>
            </a:xfrm>
            <a:custGeom>
              <a:avLst/>
              <a:gdLst/>
              <a:ahLst/>
              <a:cxnLst/>
              <a:rect l="l" t="t" r="r" b="b"/>
              <a:pathLst>
                <a:path w="14086" h="2031" extrusionOk="0">
                  <a:moveTo>
                    <a:pt x="12644" y="0"/>
                  </a:moveTo>
                  <a:cubicBezTo>
                    <a:pt x="12634" y="0"/>
                    <a:pt x="12624" y="0"/>
                    <a:pt x="12614" y="1"/>
                  </a:cubicBezTo>
                  <a:cubicBezTo>
                    <a:pt x="11340" y="20"/>
                    <a:pt x="10067" y="122"/>
                    <a:pt x="8795" y="188"/>
                  </a:cubicBezTo>
                  <a:cubicBezTo>
                    <a:pt x="8151" y="219"/>
                    <a:pt x="7503" y="231"/>
                    <a:pt x="6859" y="274"/>
                  </a:cubicBezTo>
                  <a:cubicBezTo>
                    <a:pt x="4919" y="403"/>
                    <a:pt x="2979" y="537"/>
                    <a:pt x="1039" y="682"/>
                  </a:cubicBezTo>
                  <a:cubicBezTo>
                    <a:pt x="623" y="711"/>
                    <a:pt x="211" y="793"/>
                    <a:pt x="0" y="1215"/>
                  </a:cubicBezTo>
                  <a:cubicBezTo>
                    <a:pt x="42" y="1767"/>
                    <a:pt x="327" y="2031"/>
                    <a:pt x="849" y="2031"/>
                  </a:cubicBezTo>
                  <a:cubicBezTo>
                    <a:pt x="864" y="2031"/>
                    <a:pt x="879" y="2031"/>
                    <a:pt x="894" y="2030"/>
                  </a:cubicBezTo>
                  <a:cubicBezTo>
                    <a:pt x="975" y="2028"/>
                    <a:pt x="1056" y="2028"/>
                    <a:pt x="1136" y="2028"/>
                  </a:cubicBezTo>
                  <a:cubicBezTo>
                    <a:pt x="1178" y="2028"/>
                    <a:pt x="1219" y="2028"/>
                    <a:pt x="1260" y="2028"/>
                  </a:cubicBezTo>
                  <a:cubicBezTo>
                    <a:pt x="1405" y="2028"/>
                    <a:pt x="1549" y="2026"/>
                    <a:pt x="1692" y="2015"/>
                  </a:cubicBezTo>
                  <a:cubicBezTo>
                    <a:pt x="3878" y="1843"/>
                    <a:pt x="6062" y="1658"/>
                    <a:pt x="8248" y="1488"/>
                  </a:cubicBezTo>
                  <a:cubicBezTo>
                    <a:pt x="9890" y="1361"/>
                    <a:pt x="11533" y="1246"/>
                    <a:pt x="13178" y="1138"/>
                  </a:cubicBezTo>
                  <a:cubicBezTo>
                    <a:pt x="13623" y="1109"/>
                    <a:pt x="14008" y="1037"/>
                    <a:pt x="14086" y="280"/>
                  </a:cubicBezTo>
                  <a:cubicBezTo>
                    <a:pt x="13568" y="175"/>
                    <a:pt x="13103" y="0"/>
                    <a:pt x="12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0"/>
            <p:cNvSpPr/>
            <p:nvPr/>
          </p:nvSpPr>
          <p:spPr>
            <a:xfrm>
              <a:off x="3226567" y="4052152"/>
              <a:ext cx="390499" cy="80281"/>
            </a:xfrm>
            <a:custGeom>
              <a:avLst/>
              <a:gdLst/>
              <a:ahLst/>
              <a:cxnLst/>
              <a:rect l="l" t="t" r="r" b="b"/>
              <a:pathLst>
                <a:path w="13104" h="2694" extrusionOk="0">
                  <a:moveTo>
                    <a:pt x="1758" y="1"/>
                  </a:moveTo>
                  <a:cubicBezTo>
                    <a:pt x="1355" y="1"/>
                    <a:pt x="926" y="210"/>
                    <a:pt x="527" y="230"/>
                  </a:cubicBezTo>
                  <a:cubicBezTo>
                    <a:pt x="184" y="245"/>
                    <a:pt x="0" y="581"/>
                    <a:pt x="67" y="899"/>
                  </a:cubicBezTo>
                  <a:cubicBezTo>
                    <a:pt x="110" y="1116"/>
                    <a:pt x="309" y="1334"/>
                    <a:pt x="496" y="1477"/>
                  </a:cubicBezTo>
                  <a:cubicBezTo>
                    <a:pt x="627" y="1580"/>
                    <a:pt x="853" y="1566"/>
                    <a:pt x="1039" y="1592"/>
                  </a:cubicBezTo>
                  <a:cubicBezTo>
                    <a:pt x="3681" y="1947"/>
                    <a:pt x="6334" y="2189"/>
                    <a:pt x="8998" y="2335"/>
                  </a:cubicBezTo>
                  <a:cubicBezTo>
                    <a:pt x="9962" y="2388"/>
                    <a:pt x="10918" y="2570"/>
                    <a:pt x="11880" y="2679"/>
                  </a:cubicBezTo>
                  <a:cubicBezTo>
                    <a:pt x="11962" y="2688"/>
                    <a:pt x="12043" y="2694"/>
                    <a:pt x="12121" y="2694"/>
                  </a:cubicBezTo>
                  <a:cubicBezTo>
                    <a:pt x="12534" y="2694"/>
                    <a:pt x="12893" y="2538"/>
                    <a:pt x="13104" y="1898"/>
                  </a:cubicBezTo>
                  <a:cubicBezTo>
                    <a:pt x="12661" y="1767"/>
                    <a:pt x="12314" y="1627"/>
                    <a:pt x="11953" y="1568"/>
                  </a:cubicBezTo>
                  <a:cubicBezTo>
                    <a:pt x="11135" y="1434"/>
                    <a:pt x="10311" y="1334"/>
                    <a:pt x="9488" y="1233"/>
                  </a:cubicBezTo>
                  <a:cubicBezTo>
                    <a:pt x="8480" y="1108"/>
                    <a:pt x="7471" y="985"/>
                    <a:pt x="6462" y="879"/>
                  </a:cubicBezTo>
                  <a:cubicBezTo>
                    <a:pt x="5303" y="756"/>
                    <a:pt x="4142" y="655"/>
                    <a:pt x="2983" y="546"/>
                  </a:cubicBezTo>
                  <a:cubicBezTo>
                    <a:pt x="2958" y="543"/>
                    <a:pt x="2931" y="543"/>
                    <a:pt x="2902" y="543"/>
                  </a:cubicBezTo>
                  <a:cubicBezTo>
                    <a:pt x="2858" y="543"/>
                    <a:pt x="2810" y="544"/>
                    <a:pt x="2766" y="544"/>
                  </a:cubicBezTo>
                  <a:cubicBezTo>
                    <a:pt x="2681" y="544"/>
                    <a:pt x="2607" y="538"/>
                    <a:pt x="2582" y="499"/>
                  </a:cubicBezTo>
                  <a:cubicBezTo>
                    <a:pt x="2336" y="114"/>
                    <a:pt x="2054" y="1"/>
                    <a:pt x="1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0"/>
            <p:cNvSpPr/>
            <p:nvPr/>
          </p:nvSpPr>
          <p:spPr>
            <a:xfrm>
              <a:off x="3227729" y="4222131"/>
              <a:ext cx="286229" cy="44074"/>
            </a:xfrm>
            <a:custGeom>
              <a:avLst/>
              <a:gdLst/>
              <a:ahLst/>
              <a:cxnLst/>
              <a:rect l="l" t="t" r="r" b="b"/>
              <a:pathLst>
                <a:path w="9605" h="1479" extrusionOk="0">
                  <a:moveTo>
                    <a:pt x="9605" y="275"/>
                  </a:moveTo>
                  <a:cubicBezTo>
                    <a:pt x="9605" y="276"/>
                    <a:pt x="9604" y="276"/>
                    <a:pt x="9604" y="277"/>
                  </a:cubicBezTo>
                  <a:lnTo>
                    <a:pt x="9604" y="277"/>
                  </a:lnTo>
                  <a:cubicBezTo>
                    <a:pt x="9604" y="277"/>
                    <a:pt x="9605" y="277"/>
                    <a:pt x="9605" y="277"/>
                  </a:cubicBezTo>
                  <a:lnTo>
                    <a:pt x="9605" y="275"/>
                  </a:lnTo>
                  <a:close/>
                  <a:moveTo>
                    <a:pt x="664" y="1"/>
                  </a:moveTo>
                  <a:cubicBezTo>
                    <a:pt x="465" y="1"/>
                    <a:pt x="159" y="188"/>
                    <a:pt x="80" y="359"/>
                  </a:cubicBezTo>
                  <a:cubicBezTo>
                    <a:pt x="0" y="535"/>
                    <a:pt x="104" y="884"/>
                    <a:pt x="248" y="1048"/>
                  </a:cubicBezTo>
                  <a:cubicBezTo>
                    <a:pt x="402" y="1220"/>
                    <a:pt x="693" y="1306"/>
                    <a:pt x="937" y="1351"/>
                  </a:cubicBezTo>
                  <a:cubicBezTo>
                    <a:pt x="1302" y="1419"/>
                    <a:pt x="1677" y="1421"/>
                    <a:pt x="2048" y="1442"/>
                  </a:cubicBezTo>
                  <a:cubicBezTo>
                    <a:pt x="2489" y="1468"/>
                    <a:pt x="2930" y="1479"/>
                    <a:pt x="3371" y="1479"/>
                  </a:cubicBezTo>
                  <a:cubicBezTo>
                    <a:pt x="4892" y="1479"/>
                    <a:pt x="6408" y="1350"/>
                    <a:pt x="7926" y="1269"/>
                  </a:cubicBezTo>
                  <a:cubicBezTo>
                    <a:pt x="8252" y="1251"/>
                    <a:pt x="8574" y="1171"/>
                    <a:pt x="8900" y="1132"/>
                  </a:cubicBezTo>
                  <a:cubicBezTo>
                    <a:pt x="9302" y="1083"/>
                    <a:pt x="9472" y="816"/>
                    <a:pt x="9604" y="277"/>
                  </a:cubicBezTo>
                  <a:lnTo>
                    <a:pt x="9604" y="277"/>
                  </a:lnTo>
                  <a:cubicBezTo>
                    <a:pt x="9236" y="244"/>
                    <a:pt x="8943" y="203"/>
                    <a:pt x="8650" y="195"/>
                  </a:cubicBezTo>
                  <a:cubicBezTo>
                    <a:pt x="8317" y="185"/>
                    <a:pt x="7983" y="180"/>
                    <a:pt x="7650" y="180"/>
                  </a:cubicBezTo>
                  <a:cubicBezTo>
                    <a:pt x="6459" y="180"/>
                    <a:pt x="5267" y="233"/>
                    <a:pt x="4076" y="233"/>
                  </a:cubicBezTo>
                  <a:cubicBezTo>
                    <a:pt x="2952" y="233"/>
                    <a:pt x="1828" y="186"/>
                    <a:pt x="707" y="4"/>
                  </a:cubicBezTo>
                  <a:cubicBezTo>
                    <a:pt x="693" y="2"/>
                    <a:pt x="679" y="1"/>
                    <a:pt x="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3395980" y="3792236"/>
              <a:ext cx="272163" cy="42554"/>
            </a:xfrm>
            <a:custGeom>
              <a:avLst/>
              <a:gdLst/>
              <a:ahLst/>
              <a:cxnLst/>
              <a:rect l="l" t="t" r="r" b="b"/>
              <a:pathLst>
                <a:path w="9133" h="1428" extrusionOk="0">
                  <a:moveTo>
                    <a:pt x="676" y="0"/>
                  </a:moveTo>
                  <a:cubicBezTo>
                    <a:pt x="392" y="0"/>
                    <a:pt x="157" y="154"/>
                    <a:pt x="87" y="514"/>
                  </a:cubicBezTo>
                  <a:cubicBezTo>
                    <a:pt x="1" y="944"/>
                    <a:pt x="266" y="1139"/>
                    <a:pt x="590" y="1283"/>
                  </a:cubicBezTo>
                  <a:cubicBezTo>
                    <a:pt x="625" y="1299"/>
                    <a:pt x="665" y="1304"/>
                    <a:pt x="707" y="1304"/>
                  </a:cubicBezTo>
                  <a:cubicBezTo>
                    <a:pt x="763" y="1304"/>
                    <a:pt x="821" y="1296"/>
                    <a:pt x="877" y="1296"/>
                  </a:cubicBezTo>
                  <a:cubicBezTo>
                    <a:pt x="889" y="1296"/>
                    <a:pt x="901" y="1296"/>
                    <a:pt x="912" y="1297"/>
                  </a:cubicBezTo>
                  <a:cubicBezTo>
                    <a:pt x="2147" y="1396"/>
                    <a:pt x="3383" y="1427"/>
                    <a:pt x="4618" y="1427"/>
                  </a:cubicBezTo>
                  <a:cubicBezTo>
                    <a:pt x="5708" y="1427"/>
                    <a:pt x="6797" y="1403"/>
                    <a:pt x="7887" y="1377"/>
                  </a:cubicBezTo>
                  <a:cubicBezTo>
                    <a:pt x="8381" y="1365"/>
                    <a:pt x="8746" y="1164"/>
                    <a:pt x="9133" y="860"/>
                  </a:cubicBezTo>
                  <a:lnTo>
                    <a:pt x="9131" y="858"/>
                  </a:lnTo>
                  <a:cubicBezTo>
                    <a:pt x="9018" y="293"/>
                    <a:pt x="8678" y="239"/>
                    <a:pt x="8294" y="239"/>
                  </a:cubicBezTo>
                  <a:cubicBezTo>
                    <a:pt x="8278" y="239"/>
                    <a:pt x="8261" y="239"/>
                    <a:pt x="8245" y="239"/>
                  </a:cubicBezTo>
                  <a:cubicBezTo>
                    <a:pt x="7670" y="244"/>
                    <a:pt x="7095" y="250"/>
                    <a:pt x="6521" y="250"/>
                  </a:cubicBezTo>
                  <a:cubicBezTo>
                    <a:pt x="6044" y="250"/>
                    <a:pt x="5568" y="246"/>
                    <a:pt x="5093" y="231"/>
                  </a:cubicBezTo>
                  <a:cubicBezTo>
                    <a:pt x="3676" y="191"/>
                    <a:pt x="2253" y="292"/>
                    <a:pt x="844" y="17"/>
                  </a:cubicBezTo>
                  <a:cubicBezTo>
                    <a:pt x="787" y="6"/>
                    <a:pt x="730"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0"/>
            <p:cNvSpPr/>
            <p:nvPr/>
          </p:nvSpPr>
          <p:spPr>
            <a:xfrm>
              <a:off x="2481120" y="3893854"/>
              <a:ext cx="258664" cy="51941"/>
            </a:xfrm>
            <a:custGeom>
              <a:avLst/>
              <a:gdLst/>
              <a:ahLst/>
              <a:cxnLst/>
              <a:rect l="l" t="t" r="r" b="b"/>
              <a:pathLst>
                <a:path w="8680" h="1743" extrusionOk="0">
                  <a:moveTo>
                    <a:pt x="5924" y="1"/>
                  </a:moveTo>
                  <a:cubicBezTo>
                    <a:pt x="4466" y="1"/>
                    <a:pt x="3040" y="362"/>
                    <a:pt x="1597" y="512"/>
                  </a:cubicBezTo>
                  <a:cubicBezTo>
                    <a:pt x="1058" y="569"/>
                    <a:pt x="541" y="822"/>
                    <a:pt x="1" y="990"/>
                  </a:cubicBezTo>
                  <a:cubicBezTo>
                    <a:pt x="303" y="1632"/>
                    <a:pt x="341" y="1743"/>
                    <a:pt x="700" y="1743"/>
                  </a:cubicBezTo>
                  <a:cubicBezTo>
                    <a:pt x="749" y="1743"/>
                    <a:pt x="805" y="1741"/>
                    <a:pt x="867" y="1738"/>
                  </a:cubicBezTo>
                  <a:cubicBezTo>
                    <a:pt x="1677" y="1701"/>
                    <a:pt x="2491" y="1625"/>
                    <a:pt x="3295" y="1511"/>
                  </a:cubicBezTo>
                  <a:cubicBezTo>
                    <a:pt x="4376" y="1359"/>
                    <a:pt x="5454" y="1164"/>
                    <a:pt x="6538" y="1164"/>
                  </a:cubicBezTo>
                  <a:cubicBezTo>
                    <a:pt x="6997" y="1164"/>
                    <a:pt x="7457" y="1199"/>
                    <a:pt x="7919" y="1287"/>
                  </a:cubicBezTo>
                  <a:cubicBezTo>
                    <a:pt x="7993" y="1300"/>
                    <a:pt x="8061" y="1308"/>
                    <a:pt x="8123" y="1308"/>
                  </a:cubicBezTo>
                  <a:cubicBezTo>
                    <a:pt x="8338" y="1308"/>
                    <a:pt x="8482" y="1221"/>
                    <a:pt x="8561" y="1010"/>
                  </a:cubicBezTo>
                  <a:cubicBezTo>
                    <a:pt x="8680" y="684"/>
                    <a:pt x="8559" y="366"/>
                    <a:pt x="8213" y="282"/>
                  </a:cubicBezTo>
                  <a:cubicBezTo>
                    <a:pt x="7706" y="155"/>
                    <a:pt x="7181" y="83"/>
                    <a:pt x="6660" y="34"/>
                  </a:cubicBezTo>
                  <a:cubicBezTo>
                    <a:pt x="6413" y="11"/>
                    <a:pt x="6168" y="1"/>
                    <a:pt x="5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2888724" y="3592368"/>
              <a:ext cx="236493" cy="194624"/>
            </a:xfrm>
            <a:custGeom>
              <a:avLst/>
              <a:gdLst/>
              <a:ahLst/>
              <a:cxnLst/>
              <a:rect l="l" t="t" r="r" b="b"/>
              <a:pathLst>
                <a:path w="7936" h="6531" extrusionOk="0">
                  <a:moveTo>
                    <a:pt x="7549" y="0"/>
                  </a:moveTo>
                  <a:cubicBezTo>
                    <a:pt x="6265" y="383"/>
                    <a:pt x="5463" y="1417"/>
                    <a:pt x="4542" y="2272"/>
                  </a:cubicBezTo>
                  <a:cubicBezTo>
                    <a:pt x="3716" y="3039"/>
                    <a:pt x="2982" y="3902"/>
                    <a:pt x="2180" y="4696"/>
                  </a:cubicBezTo>
                  <a:cubicBezTo>
                    <a:pt x="1997" y="4878"/>
                    <a:pt x="1702" y="4946"/>
                    <a:pt x="1419" y="5086"/>
                  </a:cubicBezTo>
                  <a:cubicBezTo>
                    <a:pt x="1216" y="4325"/>
                    <a:pt x="1489" y="3457"/>
                    <a:pt x="459" y="3158"/>
                  </a:cubicBezTo>
                  <a:cubicBezTo>
                    <a:pt x="0" y="3867"/>
                    <a:pt x="125" y="4569"/>
                    <a:pt x="189" y="5266"/>
                  </a:cubicBezTo>
                  <a:cubicBezTo>
                    <a:pt x="253" y="5981"/>
                    <a:pt x="847" y="6530"/>
                    <a:pt x="1538" y="6530"/>
                  </a:cubicBezTo>
                  <a:cubicBezTo>
                    <a:pt x="1843" y="6530"/>
                    <a:pt x="2167" y="6423"/>
                    <a:pt x="2473" y="6175"/>
                  </a:cubicBezTo>
                  <a:cubicBezTo>
                    <a:pt x="2824" y="5890"/>
                    <a:pt x="3216" y="5652"/>
                    <a:pt x="3535" y="5336"/>
                  </a:cubicBezTo>
                  <a:cubicBezTo>
                    <a:pt x="4891" y="3988"/>
                    <a:pt x="6228" y="2623"/>
                    <a:pt x="7565" y="1257"/>
                  </a:cubicBezTo>
                  <a:cubicBezTo>
                    <a:pt x="7936" y="879"/>
                    <a:pt x="7924" y="557"/>
                    <a:pt x="7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a:off x="2900644" y="3471141"/>
              <a:ext cx="221086" cy="173227"/>
            </a:xfrm>
            <a:custGeom>
              <a:avLst/>
              <a:gdLst/>
              <a:ahLst/>
              <a:cxnLst/>
              <a:rect l="l" t="t" r="r" b="b"/>
              <a:pathLst>
                <a:path w="7419" h="5813" extrusionOk="0">
                  <a:moveTo>
                    <a:pt x="6596" y="1"/>
                  </a:moveTo>
                  <a:cubicBezTo>
                    <a:pt x="6325" y="1"/>
                    <a:pt x="6061" y="115"/>
                    <a:pt x="5779" y="366"/>
                  </a:cubicBezTo>
                  <a:cubicBezTo>
                    <a:pt x="4300" y="1681"/>
                    <a:pt x="2772" y="2942"/>
                    <a:pt x="1241" y="4244"/>
                  </a:cubicBezTo>
                  <a:cubicBezTo>
                    <a:pt x="1091" y="3619"/>
                    <a:pt x="1606" y="3030"/>
                    <a:pt x="1017" y="2290"/>
                  </a:cubicBezTo>
                  <a:lnTo>
                    <a:pt x="1017" y="2288"/>
                  </a:lnTo>
                  <a:cubicBezTo>
                    <a:pt x="752" y="2581"/>
                    <a:pt x="445" y="2780"/>
                    <a:pt x="355" y="3051"/>
                  </a:cubicBezTo>
                  <a:cubicBezTo>
                    <a:pt x="178" y="3578"/>
                    <a:pt x="59" y="4144"/>
                    <a:pt x="33" y="4701"/>
                  </a:cubicBezTo>
                  <a:cubicBezTo>
                    <a:pt x="1" y="5375"/>
                    <a:pt x="448" y="5812"/>
                    <a:pt x="1012" y="5812"/>
                  </a:cubicBezTo>
                  <a:cubicBezTo>
                    <a:pt x="1193" y="5812"/>
                    <a:pt x="1386" y="5767"/>
                    <a:pt x="1579" y="5671"/>
                  </a:cubicBezTo>
                  <a:cubicBezTo>
                    <a:pt x="1846" y="5538"/>
                    <a:pt x="2104" y="5366"/>
                    <a:pt x="2330" y="5173"/>
                  </a:cubicBezTo>
                  <a:cubicBezTo>
                    <a:pt x="3784" y="3926"/>
                    <a:pt x="5248" y="2688"/>
                    <a:pt x="6663" y="1396"/>
                  </a:cubicBezTo>
                  <a:cubicBezTo>
                    <a:pt x="6981" y="1106"/>
                    <a:pt x="7419" y="739"/>
                    <a:pt x="7159" y="147"/>
                  </a:cubicBezTo>
                  <a:cubicBezTo>
                    <a:pt x="6963" y="52"/>
                    <a:pt x="6778" y="1"/>
                    <a:pt x="6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30"/>
          <p:cNvSpPr/>
          <p:nvPr/>
        </p:nvSpPr>
        <p:spPr>
          <a:xfrm rot="1966521">
            <a:off x="7506498" y="689752"/>
            <a:ext cx="1198828" cy="342999"/>
          </a:xfrm>
          <a:custGeom>
            <a:avLst/>
            <a:gdLst/>
            <a:ahLst/>
            <a:cxnLst/>
            <a:rect l="l" t="t" r="r" b="b"/>
            <a:pathLst>
              <a:path w="28010" h="8014" extrusionOk="0">
                <a:moveTo>
                  <a:pt x="2221" y="1817"/>
                </a:moveTo>
                <a:cubicBezTo>
                  <a:pt x="2873" y="1930"/>
                  <a:pt x="3437" y="2028"/>
                  <a:pt x="4044" y="2133"/>
                </a:cubicBezTo>
                <a:cubicBezTo>
                  <a:pt x="3890" y="2836"/>
                  <a:pt x="3759" y="3437"/>
                  <a:pt x="3635" y="4005"/>
                </a:cubicBezTo>
                <a:lnTo>
                  <a:pt x="1556" y="4005"/>
                </a:lnTo>
                <a:cubicBezTo>
                  <a:pt x="1792" y="3226"/>
                  <a:pt x="1993" y="2567"/>
                  <a:pt x="2221" y="1817"/>
                </a:cubicBezTo>
                <a:close/>
                <a:moveTo>
                  <a:pt x="5795" y="2316"/>
                </a:moveTo>
                <a:cubicBezTo>
                  <a:pt x="6170" y="2316"/>
                  <a:pt x="6539" y="2391"/>
                  <a:pt x="6915" y="2391"/>
                </a:cubicBezTo>
                <a:cubicBezTo>
                  <a:pt x="6921" y="2391"/>
                  <a:pt x="6927" y="2391"/>
                  <a:pt x="6933" y="2391"/>
                </a:cubicBezTo>
                <a:lnTo>
                  <a:pt x="6933" y="2391"/>
                </a:lnTo>
                <a:cubicBezTo>
                  <a:pt x="7171" y="3074"/>
                  <a:pt x="6911" y="3661"/>
                  <a:pt x="6747" y="4313"/>
                </a:cubicBezTo>
                <a:cubicBezTo>
                  <a:pt x="6496" y="4336"/>
                  <a:pt x="6250" y="4358"/>
                  <a:pt x="6011" y="4358"/>
                </a:cubicBezTo>
                <a:cubicBezTo>
                  <a:pt x="5584" y="4358"/>
                  <a:pt x="5179" y="4288"/>
                  <a:pt x="4804" y="4026"/>
                </a:cubicBezTo>
                <a:cubicBezTo>
                  <a:pt x="4915" y="3474"/>
                  <a:pt x="5016" y="2963"/>
                  <a:pt x="5126" y="2424"/>
                </a:cubicBezTo>
                <a:cubicBezTo>
                  <a:pt x="5352" y="2342"/>
                  <a:pt x="5575" y="2316"/>
                  <a:pt x="5795" y="2316"/>
                </a:cubicBezTo>
                <a:close/>
                <a:moveTo>
                  <a:pt x="8537" y="2557"/>
                </a:moveTo>
                <a:cubicBezTo>
                  <a:pt x="9045" y="2584"/>
                  <a:pt x="9585" y="2613"/>
                  <a:pt x="10175" y="2645"/>
                </a:cubicBezTo>
                <a:cubicBezTo>
                  <a:pt x="10132" y="3443"/>
                  <a:pt x="10093" y="4120"/>
                  <a:pt x="10056" y="4795"/>
                </a:cubicBezTo>
                <a:cubicBezTo>
                  <a:pt x="9771" y="4795"/>
                  <a:pt x="9506" y="4804"/>
                  <a:pt x="9250" y="4804"/>
                </a:cubicBezTo>
                <a:cubicBezTo>
                  <a:pt x="9079" y="4804"/>
                  <a:pt x="8912" y="4800"/>
                  <a:pt x="8746" y="4788"/>
                </a:cubicBezTo>
                <a:cubicBezTo>
                  <a:pt x="8293" y="4754"/>
                  <a:pt x="8141" y="4544"/>
                  <a:pt x="8219" y="4108"/>
                </a:cubicBezTo>
                <a:cubicBezTo>
                  <a:pt x="8305" y="3630"/>
                  <a:pt x="8412" y="3156"/>
                  <a:pt x="8537" y="2557"/>
                </a:cubicBezTo>
                <a:close/>
                <a:moveTo>
                  <a:pt x="11948" y="2804"/>
                </a:moveTo>
                <a:cubicBezTo>
                  <a:pt x="13427" y="2804"/>
                  <a:pt x="14894" y="3082"/>
                  <a:pt x="16365" y="3222"/>
                </a:cubicBezTo>
                <a:cubicBezTo>
                  <a:pt x="17921" y="3369"/>
                  <a:pt x="19472" y="3560"/>
                  <a:pt x="20921" y="3720"/>
                </a:cubicBezTo>
                <a:cubicBezTo>
                  <a:pt x="20659" y="4522"/>
                  <a:pt x="20399" y="5314"/>
                  <a:pt x="20152" y="6076"/>
                </a:cubicBezTo>
                <a:cubicBezTo>
                  <a:pt x="17374" y="5781"/>
                  <a:pt x="14597" y="5490"/>
                  <a:pt x="11837" y="5197"/>
                </a:cubicBezTo>
                <a:cubicBezTo>
                  <a:pt x="11601" y="4747"/>
                  <a:pt x="11533" y="3950"/>
                  <a:pt x="11631" y="2809"/>
                </a:cubicBezTo>
                <a:cubicBezTo>
                  <a:pt x="11736" y="2806"/>
                  <a:pt x="11842" y="2804"/>
                  <a:pt x="11948" y="2804"/>
                </a:cubicBezTo>
                <a:close/>
                <a:moveTo>
                  <a:pt x="21930" y="4294"/>
                </a:moveTo>
                <a:cubicBezTo>
                  <a:pt x="23052" y="4791"/>
                  <a:pt x="24053" y="5236"/>
                  <a:pt x="25056" y="5683"/>
                </a:cubicBezTo>
                <a:cubicBezTo>
                  <a:pt x="25056" y="5740"/>
                  <a:pt x="25056" y="5797"/>
                  <a:pt x="25056" y="5853"/>
                </a:cubicBezTo>
                <a:cubicBezTo>
                  <a:pt x="23967" y="6009"/>
                  <a:pt x="22880" y="6165"/>
                  <a:pt x="21699" y="6335"/>
                </a:cubicBezTo>
                <a:cubicBezTo>
                  <a:pt x="21777" y="5654"/>
                  <a:pt x="21848" y="5020"/>
                  <a:pt x="21930" y="4294"/>
                </a:cubicBezTo>
                <a:close/>
                <a:moveTo>
                  <a:pt x="2580" y="1"/>
                </a:moveTo>
                <a:cubicBezTo>
                  <a:pt x="2344" y="1"/>
                  <a:pt x="2090" y="74"/>
                  <a:pt x="1857" y="184"/>
                </a:cubicBezTo>
                <a:cubicBezTo>
                  <a:pt x="1456" y="371"/>
                  <a:pt x="1189" y="572"/>
                  <a:pt x="1238" y="1099"/>
                </a:cubicBezTo>
                <a:cubicBezTo>
                  <a:pt x="1261" y="1364"/>
                  <a:pt x="1023" y="1649"/>
                  <a:pt x="910" y="1928"/>
                </a:cubicBezTo>
                <a:cubicBezTo>
                  <a:pt x="525" y="2865"/>
                  <a:pt x="0" y="3771"/>
                  <a:pt x="221" y="4852"/>
                </a:cubicBezTo>
                <a:cubicBezTo>
                  <a:pt x="484" y="5051"/>
                  <a:pt x="744" y="5254"/>
                  <a:pt x="1011" y="5443"/>
                </a:cubicBezTo>
                <a:cubicBezTo>
                  <a:pt x="1053" y="5473"/>
                  <a:pt x="1117" y="5483"/>
                  <a:pt x="1179" y="5483"/>
                </a:cubicBezTo>
                <a:cubicBezTo>
                  <a:pt x="1197" y="5483"/>
                  <a:pt x="1215" y="5482"/>
                  <a:pt x="1232" y="5480"/>
                </a:cubicBezTo>
                <a:cubicBezTo>
                  <a:pt x="1527" y="5459"/>
                  <a:pt x="1819" y="5422"/>
                  <a:pt x="2114" y="5404"/>
                </a:cubicBezTo>
                <a:cubicBezTo>
                  <a:pt x="2116" y="5404"/>
                  <a:pt x="2119" y="5404"/>
                  <a:pt x="2121" y="5404"/>
                </a:cubicBezTo>
                <a:cubicBezTo>
                  <a:pt x="2189" y="5404"/>
                  <a:pt x="2259" y="5459"/>
                  <a:pt x="2329" y="5471"/>
                </a:cubicBezTo>
                <a:cubicBezTo>
                  <a:pt x="4321" y="5773"/>
                  <a:pt x="6320" y="6046"/>
                  <a:pt x="8309" y="6378"/>
                </a:cubicBezTo>
                <a:cubicBezTo>
                  <a:pt x="10889" y="6809"/>
                  <a:pt x="13471" y="7219"/>
                  <a:pt x="16088" y="7368"/>
                </a:cubicBezTo>
                <a:cubicBezTo>
                  <a:pt x="16910" y="7413"/>
                  <a:pt x="17718" y="7639"/>
                  <a:pt x="18538" y="7750"/>
                </a:cubicBezTo>
                <a:cubicBezTo>
                  <a:pt x="19309" y="7854"/>
                  <a:pt x="20088" y="8014"/>
                  <a:pt x="20860" y="8014"/>
                </a:cubicBezTo>
                <a:cubicBezTo>
                  <a:pt x="20943" y="8014"/>
                  <a:pt x="21027" y="8012"/>
                  <a:pt x="21110" y="8008"/>
                </a:cubicBezTo>
                <a:cubicBezTo>
                  <a:pt x="22382" y="7947"/>
                  <a:pt x="23649" y="7742"/>
                  <a:pt x="24914" y="7551"/>
                </a:cubicBezTo>
                <a:cubicBezTo>
                  <a:pt x="25690" y="7436"/>
                  <a:pt x="26458" y="7245"/>
                  <a:pt x="27223" y="7063"/>
                </a:cubicBezTo>
                <a:cubicBezTo>
                  <a:pt x="27662" y="6960"/>
                  <a:pt x="28009" y="6649"/>
                  <a:pt x="27995" y="6210"/>
                </a:cubicBezTo>
                <a:cubicBezTo>
                  <a:pt x="27986" y="5816"/>
                  <a:pt x="27798" y="5410"/>
                  <a:pt x="27353" y="5221"/>
                </a:cubicBezTo>
                <a:cubicBezTo>
                  <a:pt x="26491" y="4856"/>
                  <a:pt x="25620" y="4505"/>
                  <a:pt x="24779" y="4095"/>
                </a:cubicBezTo>
                <a:cubicBezTo>
                  <a:pt x="23959" y="3695"/>
                  <a:pt x="22913" y="3691"/>
                  <a:pt x="22386" y="2746"/>
                </a:cubicBezTo>
                <a:cubicBezTo>
                  <a:pt x="22316" y="2619"/>
                  <a:pt x="22058" y="2578"/>
                  <a:pt x="21879" y="2537"/>
                </a:cubicBezTo>
                <a:cubicBezTo>
                  <a:pt x="19275" y="1938"/>
                  <a:pt x="16625" y="1628"/>
                  <a:pt x="13971" y="1411"/>
                </a:cubicBezTo>
                <a:cubicBezTo>
                  <a:pt x="11199" y="1183"/>
                  <a:pt x="8416" y="1103"/>
                  <a:pt x="5643" y="912"/>
                </a:cubicBezTo>
                <a:cubicBezTo>
                  <a:pt x="4782" y="853"/>
                  <a:pt x="3880" y="917"/>
                  <a:pt x="3152" y="213"/>
                </a:cubicBezTo>
                <a:cubicBezTo>
                  <a:pt x="2996" y="62"/>
                  <a:pt x="2796" y="1"/>
                  <a:pt x="2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a:off x="7793073" y="1829243"/>
            <a:ext cx="705064" cy="802591"/>
          </a:xfrm>
          <a:custGeom>
            <a:avLst/>
            <a:gdLst/>
            <a:ahLst/>
            <a:cxnLst/>
            <a:rect l="l" t="t" r="r" b="b"/>
            <a:pathLst>
              <a:path w="19758" h="22491" extrusionOk="0">
                <a:moveTo>
                  <a:pt x="9662" y="11445"/>
                </a:moveTo>
                <a:cubicBezTo>
                  <a:pt x="9886" y="11445"/>
                  <a:pt x="10109" y="11465"/>
                  <a:pt x="10323" y="11512"/>
                </a:cubicBezTo>
                <a:lnTo>
                  <a:pt x="10323" y="11512"/>
                </a:lnTo>
                <a:cubicBezTo>
                  <a:pt x="10250" y="11525"/>
                  <a:pt x="10179" y="11531"/>
                  <a:pt x="10098" y="11531"/>
                </a:cubicBezTo>
                <a:cubicBezTo>
                  <a:pt x="10029" y="11531"/>
                  <a:pt x="9953" y="11527"/>
                  <a:pt x="9865" y="11520"/>
                </a:cubicBezTo>
                <a:cubicBezTo>
                  <a:pt x="9759" y="11512"/>
                  <a:pt x="9648" y="11487"/>
                  <a:pt x="9534" y="11447"/>
                </a:cubicBezTo>
                <a:lnTo>
                  <a:pt x="9534" y="11447"/>
                </a:lnTo>
                <a:cubicBezTo>
                  <a:pt x="9577" y="11445"/>
                  <a:pt x="9619" y="11445"/>
                  <a:pt x="9662" y="11445"/>
                </a:cubicBezTo>
                <a:close/>
                <a:moveTo>
                  <a:pt x="19121" y="1"/>
                </a:moveTo>
                <a:cubicBezTo>
                  <a:pt x="19105" y="1"/>
                  <a:pt x="19089" y="2"/>
                  <a:pt x="19073" y="3"/>
                </a:cubicBezTo>
                <a:cubicBezTo>
                  <a:pt x="15626" y="337"/>
                  <a:pt x="11930" y="852"/>
                  <a:pt x="9262" y="3272"/>
                </a:cubicBezTo>
                <a:cubicBezTo>
                  <a:pt x="8110" y="4316"/>
                  <a:pt x="7185" y="5698"/>
                  <a:pt x="6822" y="7221"/>
                </a:cubicBezTo>
                <a:cubicBezTo>
                  <a:pt x="6553" y="8346"/>
                  <a:pt x="6581" y="9577"/>
                  <a:pt x="7014" y="10646"/>
                </a:cubicBezTo>
                <a:lnTo>
                  <a:pt x="7014" y="10646"/>
                </a:lnTo>
                <a:cubicBezTo>
                  <a:pt x="6772" y="10738"/>
                  <a:pt x="6534" y="10837"/>
                  <a:pt x="6303" y="10940"/>
                </a:cubicBezTo>
                <a:cubicBezTo>
                  <a:pt x="4421" y="11782"/>
                  <a:pt x="2368" y="13019"/>
                  <a:pt x="1906" y="15195"/>
                </a:cubicBezTo>
                <a:cubicBezTo>
                  <a:pt x="1735" y="16000"/>
                  <a:pt x="1798" y="16857"/>
                  <a:pt x="2177" y="17575"/>
                </a:cubicBezTo>
                <a:lnTo>
                  <a:pt x="2177" y="17575"/>
                </a:lnTo>
                <a:cubicBezTo>
                  <a:pt x="820" y="18592"/>
                  <a:pt x="0" y="20243"/>
                  <a:pt x="255" y="21991"/>
                </a:cubicBezTo>
                <a:cubicBezTo>
                  <a:pt x="299" y="22299"/>
                  <a:pt x="634" y="22490"/>
                  <a:pt x="933" y="22490"/>
                </a:cubicBezTo>
                <a:cubicBezTo>
                  <a:pt x="990" y="22490"/>
                  <a:pt x="1046" y="22483"/>
                  <a:pt x="1098" y="22469"/>
                </a:cubicBezTo>
                <a:cubicBezTo>
                  <a:pt x="1492" y="22362"/>
                  <a:pt x="1631" y="21993"/>
                  <a:pt x="1576" y="21626"/>
                </a:cubicBezTo>
                <a:cubicBezTo>
                  <a:pt x="1498" y="21087"/>
                  <a:pt x="1648" y="20418"/>
                  <a:pt x="1929" y="19897"/>
                </a:cubicBezTo>
                <a:cubicBezTo>
                  <a:pt x="2216" y="19370"/>
                  <a:pt x="2611" y="18926"/>
                  <a:pt x="3093" y="18593"/>
                </a:cubicBezTo>
                <a:lnTo>
                  <a:pt x="3093" y="18593"/>
                </a:lnTo>
                <a:cubicBezTo>
                  <a:pt x="3574" y="18918"/>
                  <a:pt x="4159" y="19108"/>
                  <a:pt x="4733" y="19108"/>
                </a:cubicBezTo>
                <a:cubicBezTo>
                  <a:pt x="4821" y="19108"/>
                  <a:pt x="4908" y="19104"/>
                  <a:pt x="4995" y="19094"/>
                </a:cubicBezTo>
                <a:cubicBezTo>
                  <a:pt x="5485" y="19044"/>
                  <a:pt x="5936" y="18868"/>
                  <a:pt x="6311" y="18544"/>
                </a:cubicBezTo>
                <a:cubicBezTo>
                  <a:pt x="6842" y="18085"/>
                  <a:pt x="6896" y="17274"/>
                  <a:pt x="6256" y="16879"/>
                </a:cubicBezTo>
                <a:cubicBezTo>
                  <a:pt x="5899" y="16661"/>
                  <a:pt x="5415" y="16606"/>
                  <a:pt x="4990" y="16606"/>
                </a:cubicBezTo>
                <a:cubicBezTo>
                  <a:pt x="4937" y="16606"/>
                  <a:pt x="4884" y="16607"/>
                  <a:pt x="4833" y="16608"/>
                </a:cubicBezTo>
                <a:cubicBezTo>
                  <a:pt x="4361" y="16622"/>
                  <a:pt x="3883" y="16710"/>
                  <a:pt x="3440" y="16879"/>
                </a:cubicBezTo>
                <a:cubicBezTo>
                  <a:pt x="3415" y="16889"/>
                  <a:pt x="3390" y="16899"/>
                  <a:pt x="3365" y="16909"/>
                </a:cubicBezTo>
                <a:lnTo>
                  <a:pt x="3365" y="16909"/>
                </a:lnTo>
                <a:cubicBezTo>
                  <a:pt x="3124" y="16428"/>
                  <a:pt x="3140" y="15806"/>
                  <a:pt x="3305" y="15263"/>
                </a:cubicBezTo>
                <a:cubicBezTo>
                  <a:pt x="3770" y="13739"/>
                  <a:pt x="5323" y="12912"/>
                  <a:pt x="6676" y="12273"/>
                </a:cubicBezTo>
                <a:cubicBezTo>
                  <a:pt x="7014" y="12113"/>
                  <a:pt x="7370" y="11960"/>
                  <a:pt x="7732" y="11831"/>
                </a:cubicBezTo>
                <a:lnTo>
                  <a:pt x="7732" y="11831"/>
                </a:lnTo>
                <a:cubicBezTo>
                  <a:pt x="8326" y="12517"/>
                  <a:pt x="9200" y="12885"/>
                  <a:pt x="10059" y="12885"/>
                </a:cubicBezTo>
                <a:cubicBezTo>
                  <a:pt x="10901" y="12885"/>
                  <a:pt x="11729" y="12532"/>
                  <a:pt x="12265" y="11778"/>
                </a:cubicBezTo>
                <a:cubicBezTo>
                  <a:pt x="12423" y="11553"/>
                  <a:pt x="12377" y="11124"/>
                  <a:pt x="12158" y="10946"/>
                </a:cubicBezTo>
                <a:cubicBezTo>
                  <a:pt x="11397" y="10329"/>
                  <a:pt x="10532" y="10094"/>
                  <a:pt x="9644" y="10094"/>
                </a:cubicBezTo>
                <a:cubicBezTo>
                  <a:pt x="9205" y="10094"/>
                  <a:pt x="8760" y="10152"/>
                  <a:pt x="8318" y="10249"/>
                </a:cubicBezTo>
                <a:lnTo>
                  <a:pt x="8318" y="10249"/>
                </a:lnTo>
                <a:cubicBezTo>
                  <a:pt x="7913" y="9362"/>
                  <a:pt x="7947" y="8289"/>
                  <a:pt x="8196" y="7384"/>
                </a:cubicBezTo>
                <a:cubicBezTo>
                  <a:pt x="8924" y="4750"/>
                  <a:pt x="11371" y="3048"/>
                  <a:pt x="13895" y="2273"/>
                </a:cubicBezTo>
                <a:cubicBezTo>
                  <a:pt x="15577" y="1756"/>
                  <a:pt x="17328" y="1545"/>
                  <a:pt x="19073" y="1375"/>
                </a:cubicBezTo>
                <a:cubicBezTo>
                  <a:pt x="19442" y="1340"/>
                  <a:pt x="19758" y="1086"/>
                  <a:pt x="19758" y="690"/>
                </a:cubicBezTo>
                <a:cubicBezTo>
                  <a:pt x="19758" y="362"/>
                  <a:pt x="19470" y="1"/>
                  <a:pt x="19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roup 14">
            <a:extLst>
              <a:ext uri="{FF2B5EF4-FFF2-40B4-BE49-F238E27FC236}">
                <a16:creationId xmlns:a16="http://schemas.microsoft.com/office/drawing/2014/main" id="{39338A61-E650-D252-D6E7-F65D7ED84A95}"/>
              </a:ext>
            </a:extLst>
          </p:cNvPr>
          <p:cNvGrpSpPr/>
          <p:nvPr/>
        </p:nvGrpSpPr>
        <p:grpSpPr>
          <a:xfrm>
            <a:off x="1257628" y="959155"/>
            <a:ext cx="4307395" cy="601241"/>
            <a:chOff x="-609602" y="391226"/>
            <a:chExt cx="4307395" cy="601241"/>
          </a:xfrm>
        </p:grpSpPr>
        <p:sp>
          <p:nvSpPr>
            <p:cNvPr id="16" name="Rectangle: Rounded Corners 5">
              <a:extLst>
                <a:ext uri="{FF2B5EF4-FFF2-40B4-BE49-F238E27FC236}">
                  <a16:creationId xmlns:a16="http://schemas.microsoft.com/office/drawing/2014/main" id="{2019DC16-A4CD-93F9-4B2B-24CA3B797C60}"/>
                </a:ext>
              </a:extLst>
            </p:cNvPr>
            <p:cNvSpPr/>
            <p:nvPr/>
          </p:nvSpPr>
          <p:spPr>
            <a:xfrm>
              <a:off x="-609601" y="391226"/>
              <a:ext cx="4307394" cy="601241"/>
            </a:xfrm>
            <a:prstGeom prst="roundRect">
              <a:avLst>
                <a:gd name="adj" fmla="val 50000"/>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694298-C4C1-D112-BA12-E25BD7A9DC18}"/>
                </a:ext>
              </a:extLst>
            </p:cNvPr>
            <p:cNvSpPr txBox="1"/>
            <p:nvPr/>
          </p:nvSpPr>
          <p:spPr>
            <a:xfrm>
              <a:off x="-609602" y="476402"/>
              <a:ext cx="4307395" cy="430887"/>
            </a:xfrm>
            <a:prstGeom prst="rect">
              <a:avLst/>
            </a:prstGeom>
            <a:noFill/>
          </p:spPr>
          <p:txBody>
            <a:bodyPr wrap="square" rtlCol="0">
              <a:spAutoFit/>
            </a:bodyPr>
            <a:lstStyle/>
            <a:p>
              <a:pPr algn="ctr"/>
              <a:r>
                <a:rPr lang="en-US" sz="2200" b="1" smtClean="0">
                  <a:solidFill>
                    <a:schemeClr val="accent6"/>
                  </a:solidFill>
                </a:rPr>
                <a:t>Nhiệm vụ: Viết bài chia sẻ</a:t>
              </a:r>
              <a:endParaRPr lang="en-US" sz="2200" b="1">
                <a:solidFill>
                  <a:schemeClr val="accent6"/>
                </a:solidFill>
              </a:endParaRPr>
            </a:p>
          </p:txBody>
        </p:sp>
      </p:grpSp>
      <p:sp>
        <p:nvSpPr>
          <p:cNvPr id="18" name="Rounded Rectangle 17"/>
          <p:cNvSpPr/>
          <p:nvPr/>
        </p:nvSpPr>
        <p:spPr>
          <a:xfrm>
            <a:off x="1318162" y="1878859"/>
            <a:ext cx="4186329" cy="1601302"/>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Em hãy tìm hiểu một số kĩ năng cần thiết để thích ứng với thay đổi và viết bài chia sẻ cùng các bạn. </a:t>
            </a:r>
          </a:p>
        </p:txBody>
      </p:sp>
    </p:spTree>
    <p:extLst>
      <p:ext uri="{BB962C8B-B14F-4D97-AF65-F5344CB8AC3E}">
        <p14:creationId xmlns:p14="http://schemas.microsoft.com/office/powerpoint/2010/main" val="73748383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29"/>
          <p:cNvSpPr txBox="1">
            <a:spLocks noGrp="1"/>
          </p:cNvSpPr>
          <p:nvPr>
            <p:ph type="title" idx="2"/>
          </p:nvPr>
        </p:nvSpPr>
        <p:spPr>
          <a:xfrm>
            <a:off x="968781" y="1281966"/>
            <a:ext cx="612556" cy="618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01</a:t>
            </a:r>
            <a:endParaRPr b="1"/>
          </a:p>
        </p:txBody>
      </p:sp>
      <p:sp>
        <p:nvSpPr>
          <p:cNvPr id="17" name="TextBox 16"/>
          <p:cNvSpPr txBox="1"/>
          <p:nvPr/>
        </p:nvSpPr>
        <p:spPr>
          <a:xfrm>
            <a:off x="0" y="257052"/>
            <a:ext cx="9144000" cy="630942"/>
          </a:xfrm>
          <a:prstGeom prst="rect">
            <a:avLst/>
          </a:prstGeom>
          <a:noFill/>
        </p:spPr>
        <p:txBody>
          <a:bodyPr wrap="square" rtlCol="0">
            <a:spAutoFit/>
          </a:bodyPr>
          <a:lstStyle/>
          <a:p>
            <a:pPr algn="ctr"/>
            <a:r>
              <a:rPr lang="en-US" sz="3500" b="1" smtClean="0">
                <a:solidFill>
                  <a:schemeClr val="accent1">
                    <a:lumMod val="50000"/>
                  </a:schemeClr>
                </a:solidFill>
              </a:rPr>
              <a:t>HƯỚNG DẪN VỀ NHÀ</a:t>
            </a:r>
            <a:endParaRPr lang="en-US" sz="3500" b="1">
              <a:solidFill>
                <a:schemeClr val="accent1">
                  <a:lumMod val="50000"/>
                </a:schemeClr>
              </a:solidFill>
            </a:endParaRPr>
          </a:p>
        </p:txBody>
      </p:sp>
      <p:sp>
        <p:nvSpPr>
          <p:cNvPr id="18" name="TextBox 17"/>
          <p:cNvSpPr txBox="1"/>
          <p:nvPr/>
        </p:nvSpPr>
        <p:spPr>
          <a:xfrm>
            <a:off x="1838323" y="1375815"/>
            <a:ext cx="5238751" cy="430887"/>
          </a:xfrm>
          <a:prstGeom prst="rect">
            <a:avLst/>
          </a:prstGeom>
          <a:noFill/>
        </p:spPr>
        <p:txBody>
          <a:bodyPr wrap="square" rtlCol="0">
            <a:spAutoFit/>
          </a:bodyPr>
          <a:lstStyle/>
          <a:p>
            <a:pPr algn="just"/>
            <a:r>
              <a:rPr lang="en-US" sz="2200"/>
              <a:t>Ôn lại kiến thức đã </a:t>
            </a:r>
            <a:r>
              <a:rPr lang="en-US" sz="2200" smtClean="0"/>
              <a:t>học.</a:t>
            </a:r>
            <a:endParaRPr lang="vi-VN" sz="2200"/>
          </a:p>
        </p:txBody>
      </p:sp>
      <p:sp>
        <p:nvSpPr>
          <p:cNvPr id="19" name="Google Shape;342;p29"/>
          <p:cNvSpPr txBox="1">
            <a:spLocks noGrp="1"/>
          </p:cNvSpPr>
          <p:nvPr>
            <p:ph type="title" idx="2"/>
          </p:nvPr>
        </p:nvSpPr>
        <p:spPr>
          <a:xfrm>
            <a:off x="968781" y="2367438"/>
            <a:ext cx="612556" cy="618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t>02</a:t>
            </a:r>
            <a:endParaRPr b="1"/>
          </a:p>
        </p:txBody>
      </p:sp>
      <p:sp>
        <p:nvSpPr>
          <p:cNvPr id="20" name="TextBox 19"/>
          <p:cNvSpPr txBox="1"/>
          <p:nvPr/>
        </p:nvSpPr>
        <p:spPr>
          <a:xfrm>
            <a:off x="1838323" y="2461287"/>
            <a:ext cx="5238751" cy="430887"/>
          </a:xfrm>
          <a:prstGeom prst="rect">
            <a:avLst/>
          </a:prstGeom>
          <a:noFill/>
        </p:spPr>
        <p:txBody>
          <a:bodyPr wrap="square" rtlCol="0">
            <a:spAutoFit/>
          </a:bodyPr>
          <a:lstStyle/>
          <a:p>
            <a:pPr algn="just"/>
            <a:r>
              <a:rPr lang="en-US" sz="2200"/>
              <a:t>Hoàn thành bài tập </a:t>
            </a:r>
            <a:r>
              <a:rPr lang="en-US" sz="2200" smtClean="0"/>
              <a:t>phần Vận dụng.</a:t>
            </a:r>
            <a:endParaRPr lang="vi-VN" sz="2200"/>
          </a:p>
        </p:txBody>
      </p:sp>
      <p:sp>
        <p:nvSpPr>
          <p:cNvPr id="7" name="Google Shape;342;p29"/>
          <p:cNvSpPr txBox="1">
            <a:spLocks noGrp="1"/>
          </p:cNvSpPr>
          <p:nvPr>
            <p:ph type="title" idx="2"/>
          </p:nvPr>
        </p:nvSpPr>
        <p:spPr>
          <a:xfrm>
            <a:off x="968781" y="3458297"/>
            <a:ext cx="612556" cy="618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t>03</a:t>
            </a:r>
            <a:endParaRPr b="1"/>
          </a:p>
        </p:txBody>
      </p:sp>
      <p:sp>
        <p:nvSpPr>
          <p:cNvPr id="8" name="TextBox 7"/>
          <p:cNvSpPr txBox="1"/>
          <p:nvPr/>
        </p:nvSpPr>
        <p:spPr>
          <a:xfrm>
            <a:off x="1838324" y="3213592"/>
            <a:ext cx="5238751" cy="1107996"/>
          </a:xfrm>
          <a:prstGeom prst="rect">
            <a:avLst/>
          </a:prstGeom>
          <a:noFill/>
        </p:spPr>
        <p:txBody>
          <a:bodyPr wrap="square" rtlCol="0">
            <a:spAutoFit/>
          </a:bodyPr>
          <a:lstStyle/>
          <a:p>
            <a:pPr algn="just">
              <a:lnSpc>
                <a:spcPct val="150000"/>
              </a:lnSpc>
            </a:pPr>
            <a:r>
              <a:rPr lang="vi-VN" sz="2200"/>
              <a:t>Đọc và tìm hiểu trước </a:t>
            </a:r>
            <a:r>
              <a:rPr lang="vi-VN" sz="2200" b="1" i="1" smtClean="0"/>
              <a:t>Bài </a:t>
            </a:r>
            <a:r>
              <a:rPr lang="vi-VN" sz="2200" b="1" i="1"/>
              <a:t>8. Tiêu dùng thông </a:t>
            </a:r>
            <a:r>
              <a:rPr lang="vi-VN" sz="2200" b="1" i="1" smtClean="0"/>
              <a:t>minh</a:t>
            </a:r>
            <a:r>
              <a:rPr lang="en-US" sz="2200" i="1" smtClean="0"/>
              <a:t>.</a:t>
            </a:r>
            <a:endParaRPr lang="vi-VN" sz="2200" b="1" i="1"/>
          </a:p>
        </p:txBody>
      </p:sp>
    </p:spTree>
    <p:extLst>
      <p:ext uri="{BB962C8B-B14F-4D97-AF65-F5344CB8AC3E}">
        <p14:creationId xmlns:p14="http://schemas.microsoft.com/office/powerpoint/2010/main" val="1769825428"/>
      </p:ext>
    </p:extLst>
  </p:cSld>
  <p:clrMapOvr>
    <a:masterClrMapping/>
  </p:clrMapOvr>
  <p:transition spd="med">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29"/>
          <p:cNvSpPr txBox="1">
            <a:spLocks noGrp="1"/>
          </p:cNvSpPr>
          <p:nvPr>
            <p:ph type="title" idx="2"/>
          </p:nvPr>
        </p:nvSpPr>
        <p:spPr>
          <a:xfrm>
            <a:off x="1083081" y="1684125"/>
            <a:ext cx="612556" cy="618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01</a:t>
            </a:r>
            <a:endParaRPr b="1"/>
          </a:p>
        </p:txBody>
      </p:sp>
      <p:sp>
        <p:nvSpPr>
          <p:cNvPr id="17" name="TextBox 16"/>
          <p:cNvSpPr txBox="1"/>
          <p:nvPr/>
        </p:nvSpPr>
        <p:spPr>
          <a:xfrm>
            <a:off x="0" y="257052"/>
            <a:ext cx="9144000" cy="630942"/>
          </a:xfrm>
          <a:prstGeom prst="rect">
            <a:avLst/>
          </a:prstGeom>
          <a:noFill/>
        </p:spPr>
        <p:txBody>
          <a:bodyPr wrap="square" rtlCol="0">
            <a:spAutoFit/>
          </a:bodyPr>
          <a:lstStyle/>
          <a:p>
            <a:pPr algn="ctr"/>
            <a:r>
              <a:rPr lang="en-US" sz="3500" b="1" smtClean="0">
                <a:solidFill>
                  <a:schemeClr val="accent1">
                    <a:lumMod val="50000"/>
                  </a:schemeClr>
                </a:solidFill>
              </a:rPr>
              <a:t>NỘI DUNG BÀI HỌC</a:t>
            </a:r>
            <a:endParaRPr lang="en-US" sz="3500" b="1">
              <a:solidFill>
                <a:schemeClr val="accent1">
                  <a:lumMod val="50000"/>
                </a:schemeClr>
              </a:solidFill>
            </a:endParaRPr>
          </a:p>
        </p:txBody>
      </p:sp>
      <p:sp>
        <p:nvSpPr>
          <p:cNvPr id="18" name="TextBox 17"/>
          <p:cNvSpPr txBox="1"/>
          <p:nvPr/>
        </p:nvSpPr>
        <p:spPr>
          <a:xfrm>
            <a:off x="2133599" y="1439420"/>
            <a:ext cx="4620767" cy="1107996"/>
          </a:xfrm>
          <a:prstGeom prst="rect">
            <a:avLst/>
          </a:prstGeom>
          <a:noFill/>
        </p:spPr>
        <p:txBody>
          <a:bodyPr wrap="square" rtlCol="0">
            <a:spAutoFit/>
          </a:bodyPr>
          <a:lstStyle/>
          <a:p>
            <a:pPr algn="just">
              <a:lnSpc>
                <a:spcPct val="150000"/>
              </a:lnSpc>
            </a:pPr>
            <a:r>
              <a:rPr lang="en-US" sz="2200" smtClean="0"/>
              <a:t>Một số thay đổi có khả năng xảy ra trong cuộc sống của em và gia đình</a:t>
            </a:r>
            <a:endParaRPr lang="vi-VN" sz="2200"/>
          </a:p>
        </p:txBody>
      </p:sp>
      <p:sp>
        <p:nvSpPr>
          <p:cNvPr id="19" name="Google Shape;342;p29"/>
          <p:cNvSpPr txBox="1">
            <a:spLocks noGrp="1"/>
          </p:cNvSpPr>
          <p:nvPr>
            <p:ph type="title" idx="2"/>
          </p:nvPr>
        </p:nvSpPr>
        <p:spPr>
          <a:xfrm>
            <a:off x="1083082" y="3264032"/>
            <a:ext cx="612556" cy="618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t>02</a:t>
            </a:r>
            <a:endParaRPr b="1"/>
          </a:p>
        </p:txBody>
      </p:sp>
      <p:sp>
        <p:nvSpPr>
          <p:cNvPr id="20" name="TextBox 19"/>
          <p:cNvSpPr txBox="1"/>
          <p:nvPr/>
        </p:nvSpPr>
        <p:spPr>
          <a:xfrm>
            <a:off x="2133600" y="3019327"/>
            <a:ext cx="4620767" cy="1107996"/>
          </a:xfrm>
          <a:prstGeom prst="rect">
            <a:avLst/>
          </a:prstGeom>
          <a:noFill/>
        </p:spPr>
        <p:txBody>
          <a:bodyPr wrap="square" rtlCol="0">
            <a:spAutoFit/>
          </a:bodyPr>
          <a:lstStyle/>
          <a:p>
            <a:pPr algn="just">
              <a:lnSpc>
                <a:spcPct val="150000"/>
              </a:lnSpc>
            </a:pPr>
            <a:r>
              <a:rPr lang="en-US" sz="2200" smtClean="0"/>
              <a:t>Một số biện pháp để thích ứng với thay đổi trong cuộc sống</a:t>
            </a:r>
            <a:endParaRPr lang="vi-VN" sz="2200"/>
          </a:p>
        </p:txBody>
      </p:sp>
    </p:spTree>
    <p:extLst>
      <p:ext uri="{BB962C8B-B14F-4D97-AF65-F5344CB8AC3E}">
        <p14:creationId xmlns:p14="http://schemas.microsoft.com/office/powerpoint/2010/main" val="200669736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5961887" y="441042"/>
            <a:ext cx="1038485" cy="986185"/>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txBox="1">
            <a:spLocks noGrp="1"/>
          </p:cNvSpPr>
          <p:nvPr>
            <p:ph type="title" idx="2"/>
          </p:nvPr>
        </p:nvSpPr>
        <p:spPr>
          <a:xfrm>
            <a:off x="6011905" y="497576"/>
            <a:ext cx="913617" cy="8450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t>01</a:t>
            </a:r>
            <a:endParaRPr sz="5000" b="1"/>
          </a:p>
        </p:txBody>
      </p:sp>
      <p:sp>
        <p:nvSpPr>
          <p:cNvPr id="81" name="TextBox 80"/>
          <p:cNvSpPr txBox="1"/>
          <p:nvPr/>
        </p:nvSpPr>
        <p:spPr>
          <a:xfrm>
            <a:off x="4315967" y="1492290"/>
            <a:ext cx="4328161" cy="2862322"/>
          </a:xfrm>
          <a:prstGeom prst="rect">
            <a:avLst/>
          </a:prstGeom>
          <a:noFill/>
        </p:spPr>
        <p:txBody>
          <a:bodyPr wrap="square" rtlCol="0">
            <a:spAutoFit/>
          </a:bodyPr>
          <a:lstStyle/>
          <a:p>
            <a:pPr algn="ctr">
              <a:lnSpc>
                <a:spcPct val="150000"/>
              </a:lnSpc>
            </a:pPr>
            <a:r>
              <a:rPr lang="en-US" sz="3000" b="1" smtClean="0"/>
              <a:t>MỘT SỐ THAY ĐỔI CÓ KHẢ NĂNG XẢY RA TRONG CUỘC SỐNG CỦA EM VÀ GIA ĐÌNH</a:t>
            </a:r>
            <a:endParaRPr lang="vi-VN" sz="3000" b="1"/>
          </a:p>
        </p:txBody>
      </p:sp>
      <p:pic>
        <p:nvPicPr>
          <p:cNvPr id="4" name="Picture 3"/>
          <p:cNvPicPr>
            <a:picLocks noChangeAspect="1"/>
          </p:cNvPicPr>
          <p:nvPr/>
        </p:nvPicPr>
        <p:blipFill rotWithShape="1">
          <a:blip r:embed="rId3"/>
          <a:srcRect l="8396" r="4747"/>
          <a:stretch/>
        </p:blipFill>
        <p:spPr>
          <a:xfrm>
            <a:off x="0" y="0"/>
            <a:ext cx="4102100" cy="4610100"/>
          </a:xfrm>
          <a:prstGeom prst="rect">
            <a:avLst/>
          </a:prstGeom>
        </p:spPr>
      </p:pic>
    </p:spTree>
    <p:extLst>
      <p:ext uri="{BB962C8B-B14F-4D97-AF65-F5344CB8AC3E}">
        <p14:creationId xmlns:p14="http://schemas.microsoft.com/office/powerpoint/2010/main" val="241473265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2948746338"/>
      </p:ext>
    </p:extLst>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 y="109303"/>
            <a:ext cx="9144000" cy="537391"/>
          </a:xfrm>
          <a:prstGeom prst="rect">
            <a:avLst/>
          </a:prstGeom>
          <a:noFill/>
        </p:spPr>
        <p:txBody>
          <a:bodyPr wrap="square" rtlCol="0">
            <a:spAutoFit/>
          </a:bodyPr>
          <a:lstStyle/>
          <a:p>
            <a:pPr algn="ctr">
              <a:lnSpc>
                <a:spcPct val="150000"/>
              </a:lnSpc>
            </a:pPr>
            <a:r>
              <a:rPr lang="vi-VN" sz="2200" b="1">
                <a:solidFill>
                  <a:schemeClr val="accent3">
                    <a:lumMod val="75000"/>
                  </a:schemeClr>
                </a:solidFill>
              </a:rPr>
              <a:t>a. Nêu ý kiến về các trường hợp thích nghi với thay đổi</a:t>
            </a:r>
          </a:p>
        </p:txBody>
      </p:sp>
      <p:sp>
        <p:nvSpPr>
          <p:cNvPr id="6" name="Rounded Rectangle 5"/>
          <p:cNvSpPr/>
          <p:nvPr/>
        </p:nvSpPr>
        <p:spPr>
          <a:xfrm>
            <a:off x="3368421" y="850386"/>
            <a:ext cx="2407157" cy="551189"/>
          </a:xfrm>
          <a:prstGeom prst="roundRect">
            <a:avLst>
              <a:gd name="adj" fmla="val 14455"/>
            </a:avLst>
          </a:prstGeom>
          <a:solidFill>
            <a:schemeClr val="accent1">
              <a:lumMod val="75000"/>
            </a:schemeClr>
          </a:solidFill>
          <a:ln>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853568" y="1483662"/>
            <a:ext cx="7436861" cy="468480"/>
            <a:chOff x="1188734" y="579330"/>
            <a:chExt cx="7436861"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6796794" cy="400110"/>
            </a:xfrm>
            <a:prstGeom prst="rect">
              <a:avLst/>
            </a:prstGeom>
            <a:noFill/>
          </p:spPr>
          <p:txBody>
            <a:bodyPr wrap="square">
              <a:spAutoFit/>
            </a:bodyPr>
            <a:lstStyle/>
            <a:p>
              <a:r>
                <a:rPr lang="en-US" sz="2000" i="1" smtClean="0">
                  <a:latin typeface="Arial" panose="020B0604020202020204" pitchFamily="34" charset="0"/>
                  <a:cs typeface="Arial" panose="020B0604020202020204" pitchFamily="34" charset="0"/>
                </a:rPr>
                <a:t>Đ</a:t>
              </a:r>
              <a:r>
                <a:rPr lang="vi-VN" sz="2000" i="1" smtClean="0">
                  <a:latin typeface="Arial" panose="020B0604020202020204" pitchFamily="34" charset="0"/>
                  <a:cs typeface="Arial" panose="020B0604020202020204" pitchFamily="34" charset="0"/>
                </a:rPr>
                <a:t>ọc </a:t>
              </a:r>
              <a:r>
                <a:rPr lang="vi-VN" sz="2000" i="1">
                  <a:latin typeface="Arial" panose="020B0604020202020204" pitchFamily="34" charset="0"/>
                  <a:cs typeface="Arial" panose="020B0604020202020204" pitchFamily="34" charset="0"/>
                </a:rPr>
                <a:t>các trường hợp trong SGK tr.34 - 35 và trả lời câu hỏi:</a:t>
              </a:r>
              <a:endParaRPr lang="en-US" sz="2000" i="1">
                <a:latin typeface="Arial" panose="020B0604020202020204" pitchFamily="34" charset="0"/>
                <a:cs typeface="Arial" panose="020B0604020202020204" pitchFamily="34" charset="0"/>
              </a:endParaRPr>
            </a:p>
          </p:txBody>
        </p:sp>
      </p:grpSp>
      <p:grpSp>
        <p:nvGrpSpPr>
          <p:cNvPr id="13" name="Group 12"/>
          <p:cNvGrpSpPr/>
          <p:nvPr/>
        </p:nvGrpSpPr>
        <p:grpSpPr>
          <a:xfrm>
            <a:off x="436306" y="2280295"/>
            <a:ext cx="6086412" cy="2145792"/>
            <a:chOff x="704532" y="2109216"/>
            <a:chExt cx="6086412" cy="2145792"/>
          </a:xfrm>
        </p:grpSpPr>
        <p:sp>
          <p:nvSpPr>
            <p:cNvPr id="11" name="Freeform 4"/>
            <p:cNvSpPr/>
            <p:nvPr/>
          </p:nvSpPr>
          <p:spPr>
            <a:xfrm>
              <a:off x="704532" y="2109216"/>
              <a:ext cx="6086412" cy="2145792"/>
            </a:xfrm>
            <a:custGeom>
              <a:avLst/>
              <a:gdLst/>
              <a:ahLst/>
              <a:cxnLst/>
              <a:rect l="l" t="t" r="r" b="b"/>
              <a:pathLst>
                <a:path w="13354516" h="7429967">
                  <a:moveTo>
                    <a:pt x="0" y="0"/>
                  </a:moveTo>
                  <a:lnTo>
                    <a:pt x="13354516" y="0"/>
                  </a:lnTo>
                  <a:lnTo>
                    <a:pt x="13354516" y="7429968"/>
                  </a:lnTo>
                  <a:lnTo>
                    <a:pt x="0" y="74299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1"/>
            <p:cNvSpPr txBox="1"/>
            <p:nvPr/>
          </p:nvSpPr>
          <p:spPr>
            <a:xfrm>
              <a:off x="1125124" y="2516600"/>
              <a:ext cx="5245227" cy="1477328"/>
            </a:xfrm>
            <a:prstGeom prst="rect">
              <a:avLst/>
            </a:prstGeom>
            <a:noFill/>
          </p:spPr>
          <p:txBody>
            <a:bodyPr wrap="square" rtlCol="0">
              <a:spAutoFit/>
            </a:bodyPr>
            <a:lstStyle/>
            <a:p>
              <a:pPr algn="just">
                <a:lnSpc>
                  <a:spcPct val="150000"/>
                </a:lnSpc>
              </a:pPr>
              <a:r>
                <a:rPr lang="vi-VN" sz="2000"/>
                <a:t>Em hãy nêu những thay đổi đã xảy ra và ảnh hưởng của nó đến cuộc sống của các nhân vật trong những trường hợp dưới đây.</a:t>
              </a:r>
            </a:p>
          </p:txBody>
        </p:sp>
      </p:gr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r="65827" b="58370"/>
          <a:stretch/>
        </p:blipFill>
        <p:spPr>
          <a:xfrm flipH="1">
            <a:off x="6129548" y="1723534"/>
            <a:ext cx="2368276" cy="2885042"/>
          </a:xfrm>
          <a:prstGeom prst="rect">
            <a:avLst/>
          </a:prstGeom>
        </p:spPr>
      </p:pic>
    </p:spTree>
    <p:extLst>
      <p:ext uri="{BB962C8B-B14F-4D97-AF65-F5344CB8AC3E}">
        <p14:creationId xmlns:p14="http://schemas.microsoft.com/office/powerpoint/2010/main" val="3428473931"/>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Internal control Business Meeting by Slidesgo">
  <a:themeElements>
    <a:clrScheme name="Simple Light">
      <a:dk1>
        <a:srgbClr val="191919"/>
      </a:dk1>
      <a:lt1>
        <a:srgbClr val="FFFFFF"/>
      </a:lt1>
      <a:dk2>
        <a:srgbClr val="F3EAE3"/>
      </a:dk2>
      <a:lt2>
        <a:srgbClr val="EEEEEE"/>
      </a:lt2>
      <a:accent1>
        <a:srgbClr val="26A5B7"/>
      </a:accent1>
      <a:accent2>
        <a:srgbClr val="666666"/>
      </a:accent2>
      <a:accent3>
        <a:srgbClr val="4545A0"/>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3621</Words>
  <Application>Microsoft Office PowerPoint</Application>
  <PresentationFormat>On-screen Show (16:9)</PresentationFormat>
  <Paragraphs>368</Paragraphs>
  <Slides>58</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Roboto Medium</vt:lpstr>
      <vt:lpstr>Wingdings</vt:lpstr>
      <vt:lpstr>Nunito Light</vt:lpstr>
      <vt:lpstr>Times New Roman</vt:lpstr>
      <vt:lpstr>Arial</vt:lpstr>
      <vt:lpstr>Roboto</vt:lpstr>
      <vt:lpstr>Aharoni</vt:lpstr>
      <vt:lpstr>Anaheim</vt:lpstr>
      <vt:lpstr>Poppins SemiBold</vt:lpstr>
      <vt:lpstr>Calibri</vt:lpstr>
      <vt:lpstr>Arial (Body)</vt:lpstr>
      <vt:lpstr>Bebas Neue</vt:lpstr>
      <vt:lpstr>Montserrat</vt:lpstr>
      <vt:lpstr>Poppins ExtraBold</vt:lpstr>
      <vt:lpstr>Internal control Business Meeting by Slidesgo</vt:lpstr>
      <vt:lpstr>PowerPoint Presentation</vt:lpstr>
      <vt:lpstr>PowerPoint Presentation</vt:lpstr>
      <vt:lpstr>PowerPoint Presentation</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CONTROL BUSINESS MEETING</dc:title>
  <dc:creator>Minh Hien</dc:creator>
  <cp:lastModifiedBy>Windows User</cp:lastModifiedBy>
  <cp:revision>55</cp:revision>
  <dcterms:modified xsi:type="dcterms:W3CDTF">2025-05-20T08:23:35Z</dcterms:modified>
</cp:coreProperties>
</file>