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0" r:id="rId2"/>
  </p:sldMasterIdLst>
  <p:notesMasterIdLst>
    <p:notesMasterId r:id="rId48"/>
  </p:notesMasterIdLst>
  <p:sldIdLst>
    <p:sldId id="347" r:id="rId3"/>
    <p:sldId id="355" r:id="rId4"/>
    <p:sldId id="367" r:id="rId5"/>
    <p:sldId id="351" r:id="rId6"/>
    <p:sldId id="348" r:id="rId7"/>
    <p:sldId id="350" r:id="rId8"/>
    <p:sldId id="366" r:id="rId9"/>
    <p:sldId id="368" r:id="rId10"/>
    <p:sldId id="369" r:id="rId11"/>
    <p:sldId id="370" r:id="rId12"/>
    <p:sldId id="371" r:id="rId13"/>
    <p:sldId id="372" r:id="rId14"/>
    <p:sldId id="373" r:id="rId15"/>
    <p:sldId id="405" r:id="rId16"/>
    <p:sldId id="375" r:id="rId17"/>
    <p:sldId id="376" r:id="rId18"/>
    <p:sldId id="377" r:id="rId19"/>
    <p:sldId id="379" r:id="rId20"/>
    <p:sldId id="378" r:id="rId21"/>
    <p:sldId id="380" r:id="rId22"/>
    <p:sldId id="357" r:id="rId23"/>
    <p:sldId id="381" r:id="rId24"/>
    <p:sldId id="382" r:id="rId25"/>
    <p:sldId id="383" r:id="rId26"/>
    <p:sldId id="387" r:id="rId27"/>
    <p:sldId id="388" r:id="rId28"/>
    <p:sldId id="389" r:id="rId29"/>
    <p:sldId id="390" r:id="rId30"/>
    <p:sldId id="391" r:id="rId31"/>
    <p:sldId id="392" r:id="rId32"/>
    <p:sldId id="393" r:id="rId33"/>
    <p:sldId id="394" r:id="rId34"/>
    <p:sldId id="395" r:id="rId35"/>
    <p:sldId id="256" r:id="rId36"/>
    <p:sldId id="396" r:id="rId37"/>
    <p:sldId id="397" r:id="rId38"/>
    <p:sldId id="398" r:id="rId39"/>
    <p:sldId id="399" r:id="rId40"/>
    <p:sldId id="401" r:id="rId41"/>
    <p:sldId id="400" r:id="rId42"/>
    <p:sldId id="402" r:id="rId43"/>
    <p:sldId id="403" r:id="rId44"/>
    <p:sldId id="404" r:id="rId45"/>
    <p:sldId id="264" r:id="rId46"/>
    <p:sldId id="365" r:id="rId47"/>
  </p:sldIdLst>
  <p:sldSz cx="9144000" cy="5143500" type="screen16x9"/>
  <p:notesSz cx="6858000" cy="9144000"/>
  <p:embeddedFontLst>
    <p:embeddedFont>
      <p:font typeface="Aharoni" panose="02010803020104030203" pitchFamily="2" charset="-79"/>
      <p:bold r:id="rId49"/>
    </p:embeddedFont>
    <p:embeddedFont>
      <p:font typeface="Marcellus" panose="020B0604020202020204" charset="0"/>
      <p:regular r:id="rId50"/>
    </p:embeddedFont>
    <p:embeddedFont>
      <p:font typeface="Montserrat" panose="000005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ACB3E9F-0237-442F-8A60-1B51CE4A36D2}">
          <p14:sldIdLst>
            <p14:sldId id="347"/>
            <p14:sldId id="355"/>
            <p14:sldId id="367"/>
            <p14:sldId id="351"/>
            <p14:sldId id="348"/>
            <p14:sldId id="350"/>
            <p14:sldId id="366"/>
            <p14:sldId id="368"/>
            <p14:sldId id="369"/>
            <p14:sldId id="370"/>
            <p14:sldId id="371"/>
            <p14:sldId id="372"/>
            <p14:sldId id="373"/>
            <p14:sldId id="405"/>
            <p14:sldId id="375"/>
            <p14:sldId id="376"/>
            <p14:sldId id="377"/>
            <p14:sldId id="379"/>
            <p14:sldId id="378"/>
            <p14:sldId id="380"/>
            <p14:sldId id="357"/>
            <p14:sldId id="381"/>
            <p14:sldId id="382"/>
            <p14:sldId id="383"/>
            <p14:sldId id="387"/>
            <p14:sldId id="388"/>
            <p14:sldId id="389"/>
            <p14:sldId id="390"/>
            <p14:sldId id="391"/>
            <p14:sldId id="392"/>
            <p14:sldId id="393"/>
            <p14:sldId id="394"/>
            <p14:sldId id="395"/>
            <p14:sldId id="256"/>
            <p14:sldId id="396"/>
            <p14:sldId id="397"/>
            <p14:sldId id="398"/>
            <p14:sldId id="399"/>
            <p14:sldId id="401"/>
            <p14:sldId id="400"/>
            <p14:sldId id="402"/>
            <p14:sldId id="403"/>
            <p14:sldId id="404"/>
            <p14:sldId id="264"/>
            <p14:sldId id="365"/>
          </p14:sldIdLst>
        </p14:section>
      </p14:sectionLst>
    </p:ext>
    <p:ext uri="{EFAFB233-063F-42B5-8137-9DF3F51BA10A}">
      <p15:sldGuideLst xmlns:p15="http://schemas.microsoft.com/office/powerpoint/2012/main">
        <p15:guide id="1" orient="horz" pos="53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5703F6-EC3F-4985-ADB6-72936E2EA471}">
  <a:tblStyle styleId="{3F5703F6-EC3F-4985-ADB6-72936E2EA4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588" y="64"/>
      </p:cViewPr>
      <p:guideLst>
        <p:guide orient="horz" pos="53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4"/>
        <p:cNvGrpSpPr/>
        <p:nvPr/>
      </p:nvGrpSpPr>
      <p:grpSpPr>
        <a:xfrm>
          <a:off x="0" y="0"/>
          <a:ext cx="0" cy="0"/>
          <a:chOff x="0" y="0"/>
          <a:chExt cx="0" cy="0"/>
        </a:xfrm>
      </p:grpSpPr>
      <p:sp>
        <p:nvSpPr>
          <p:cNvPr id="8855" name="Google Shape;8855;gece08ab101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6" name="Google Shape;8856;gece08ab10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68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05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8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12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8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0"/>
        <p:cNvGrpSpPr/>
        <p:nvPr/>
      </p:nvGrpSpPr>
      <p:grpSpPr>
        <a:xfrm>
          <a:off x="0" y="0"/>
          <a:ext cx="0" cy="0"/>
          <a:chOff x="0" y="0"/>
          <a:chExt cx="0" cy="0"/>
        </a:xfrm>
      </p:grpSpPr>
      <p:sp>
        <p:nvSpPr>
          <p:cNvPr id="9141" name="Google Shape;9141;g158bcf796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2" name="Google Shape;9142;g158bcf796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3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16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28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4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339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00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838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36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291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203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259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603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215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4397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05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77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60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313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793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3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466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45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221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884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99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826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16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7"/>
        <p:cNvGrpSpPr/>
        <p:nvPr/>
      </p:nvGrpSpPr>
      <p:grpSpPr>
        <a:xfrm>
          <a:off x="0" y="0"/>
          <a:ext cx="0" cy="0"/>
          <a:chOff x="0" y="0"/>
          <a:chExt cx="0" cy="0"/>
        </a:xfrm>
      </p:grpSpPr>
      <p:sp>
        <p:nvSpPr>
          <p:cNvPr id="8768" name="Google Shape;8768;g157d67bb95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9" name="Google Shape;8769;g157d67bb95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646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907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649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023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049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6"/>
        <p:cNvGrpSpPr/>
        <p:nvPr/>
      </p:nvGrpSpPr>
      <p:grpSpPr>
        <a:xfrm>
          <a:off x="0" y="0"/>
          <a:ext cx="0" cy="0"/>
          <a:chOff x="0" y="0"/>
          <a:chExt cx="0" cy="0"/>
        </a:xfrm>
      </p:grpSpPr>
      <p:sp>
        <p:nvSpPr>
          <p:cNvPr id="8837" name="Google Shape;8837;g157d67bb950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8" name="Google Shape;8838;g157d67bb950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4"/>
        <p:cNvGrpSpPr/>
        <p:nvPr/>
      </p:nvGrpSpPr>
      <p:grpSpPr>
        <a:xfrm>
          <a:off x="0" y="0"/>
          <a:ext cx="0" cy="0"/>
          <a:chOff x="0" y="0"/>
          <a:chExt cx="0" cy="0"/>
        </a:xfrm>
      </p:grpSpPr>
      <p:sp>
        <p:nvSpPr>
          <p:cNvPr id="8855" name="Google Shape;8855;gece08ab101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6" name="Google Shape;8856;gece08ab10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883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96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0"/>
        <p:cNvGrpSpPr/>
        <p:nvPr/>
      </p:nvGrpSpPr>
      <p:grpSpPr>
        <a:xfrm>
          <a:off x="0" y="0"/>
          <a:ext cx="0" cy="0"/>
          <a:chOff x="0" y="0"/>
          <a:chExt cx="0" cy="0"/>
        </a:xfrm>
      </p:grpSpPr>
      <p:sp>
        <p:nvSpPr>
          <p:cNvPr id="9141" name="Google Shape;9141;g158bcf796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2" name="Google Shape;9142;g158bcf796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71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11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22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38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4"/>
        <p:cNvGrpSpPr/>
        <p:nvPr/>
      </p:nvGrpSpPr>
      <p:grpSpPr>
        <a:xfrm>
          <a:off x="0" y="0"/>
          <a:ext cx="0" cy="0"/>
          <a:chOff x="0" y="0"/>
          <a:chExt cx="0" cy="0"/>
        </a:xfrm>
      </p:grpSpPr>
      <p:sp>
        <p:nvSpPr>
          <p:cNvPr id="2645" name="Google Shape;2645;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LANK_1_1_1_1_1_1_1_1_1_1_1_1_2">
    <p:spTree>
      <p:nvGrpSpPr>
        <p:cNvPr id="1" name="Shape 8417"/>
        <p:cNvGrpSpPr/>
        <p:nvPr/>
      </p:nvGrpSpPr>
      <p:grpSpPr>
        <a:xfrm>
          <a:off x="0" y="0"/>
          <a:ext cx="0" cy="0"/>
          <a:chOff x="0" y="0"/>
          <a:chExt cx="0" cy="0"/>
        </a:xfrm>
      </p:grpSpPr>
      <p:grpSp>
        <p:nvGrpSpPr>
          <p:cNvPr id="8418" name="Google Shape;8418;p69"/>
          <p:cNvGrpSpPr/>
          <p:nvPr/>
        </p:nvGrpSpPr>
        <p:grpSpPr>
          <a:xfrm rot="-1243233">
            <a:off x="-1010986" y="-1951009"/>
            <a:ext cx="3572824" cy="4733905"/>
            <a:chOff x="1571200" y="2227500"/>
            <a:chExt cx="1814675" cy="2404400"/>
          </a:xfrm>
        </p:grpSpPr>
        <p:sp>
          <p:nvSpPr>
            <p:cNvPr id="8419" name="Google Shape;8419;p69"/>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9"/>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9"/>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9"/>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9"/>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9"/>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9"/>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9"/>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9"/>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9"/>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9"/>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9"/>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9"/>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9"/>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9"/>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9"/>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9"/>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9"/>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9"/>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9"/>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9"/>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9"/>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9"/>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9"/>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9"/>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9"/>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69"/>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69"/>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69"/>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69"/>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9"/>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9"/>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9"/>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9"/>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9"/>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9"/>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9"/>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9"/>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9"/>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9"/>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9"/>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9"/>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9"/>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9"/>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9"/>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9"/>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9"/>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9"/>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9"/>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9"/>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9"/>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9"/>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9"/>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9"/>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9"/>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9"/>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9"/>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9"/>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9"/>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9"/>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9"/>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9"/>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9"/>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9"/>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9"/>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9"/>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9"/>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9"/>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9"/>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9"/>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9"/>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69"/>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69"/>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69"/>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69"/>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69"/>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69"/>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69"/>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69"/>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69"/>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69"/>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69"/>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69"/>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69"/>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69"/>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69"/>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69"/>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69"/>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69"/>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69"/>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69"/>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69"/>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69"/>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69"/>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69"/>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69"/>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69"/>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69"/>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69"/>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69"/>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69"/>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69"/>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69"/>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69"/>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69"/>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69"/>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69"/>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69"/>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69"/>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69"/>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69"/>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69"/>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69"/>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69"/>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69"/>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69"/>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69"/>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69"/>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69"/>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69"/>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69"/>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69"/>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69"/>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69"/>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69"/>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69"/>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69"/>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69"/>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69"/>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69"/>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69"/>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69"/>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69"/>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69"/>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69"/>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69"/>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69"/>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69"/>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69"/>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69"/>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69"/>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69"/>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69"/>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69"/>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69"/>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69"/>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69"/>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69"/>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69"/>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69"/>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69"/>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69"/>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69"/>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69"/>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69"/>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69"/>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69"/>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69"/>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69"/>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69"/>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69"/>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69"/>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69"/>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69"/>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69"/>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69"/>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69"/>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69"/>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69"/>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69"/>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69"/>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69"/>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69"/>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69"/>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69"/>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69"/>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69"/>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69"/>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69"/>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69"/>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69"/>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69"/>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69"/>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69"/>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69"/>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69"/>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69"/>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69"/>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69"/>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69"/>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69"/>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69"/>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69"/>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69"/>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69"/>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69"/>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69"/>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69"/>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69"/>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69"/>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69"/>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69"/>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69"/>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69"/>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69"/>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69"/>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69"/>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69"/>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69"/>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69"/>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69"/>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69"/>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69"/>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69"/>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69"/>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69"/>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69"/>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6" name="Google Shape;8636;p69"/>
          <p:cNvGrpSpPr/>
          <p:nvPr/>
        </p:nvGrpSpPr>
        <p:grpSpPr>
          <a:xfrm rot="402590" flipH="1">
            <a:off x="7674032" y="3492217"/>
            <a:ext cx="1809745" cy="2418936"/>
            <a:chOff x="3520850" y="3816075"/>
            <a:chExt cx="987175" cy="1319475"/>
          </a:xfrm>
        </p:grpSpPr>
        <p:sp>
          <p:nvSpPr>
            <p:cNvPr id="8637" name="Google Shape;8637;p69"/>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69"/>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69"/>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69"/>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69"/>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69"/>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69"/>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69"/>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69"/>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69"/>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69"/>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69"/>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69"/>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69"/>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69"/>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69"/>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69"/>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69"/>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69"/>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69"/>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69"/>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69"/>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69"/>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69"/>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69"/>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69"/>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3" name="Google Shape;8663;p69"/>
          <p:cNvSpPr/>
          <p:nvPr/>
        </p:nvSpPr>
        <p:spPr>
          <a:xfrm>
            <a:off x="6508725" y="4367826"/>
            <a:ext cx="1499364" cy="899609"/>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4" name="Google Shape;8664;p69"/>
          <p:cNvGrpSpPr/>
          <p:nvPr/>
        </p:nvGrpSpPr>
        <p:grpSpPr>
          <a:xfrm>
            <a:off x="7835294" y="-130552"/>
            <a:ext cx="1169819" cy="2164191"/>
            <a:chOff x="641150" y="2458325"/>
            <a:chExt cx="445900" cy="824925"/>
          </a:xfrm>
        </p:grpSpPr>
        <p:sp>
          <p:nvSpPr>
            <p:cNvPr id="8665" name="Google Shape;8665;p69"/>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69"/>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69"/>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69"/>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69"/>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69"/>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69"/>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72" name="Google Shape;8672;p69"/>
          <p:cNvPicPr preferRelativeResize="0"/>
          <p:nvPr/>
        </p:nvPicPr>
        <p:blipFill>
          <a:blip r:embed="rId2">
            <a:alphaModFix/>
          </a:blip>
          <a:stretch>
            <a:fillRect/>
          </a:stretch>
        </p:blipFill>
        <p:spPr>
          <a:xfrm rot="10800000">
            <a:off x="362093" y="3442300"/>
            <a:ext cx="826666" cy="1403041"/>
          </a:xfrm>
          <a:prstGeom prst="rect">
            <a:avLst/>
          </a:prstGeom>
          <a:noFill/>
          <a:ln>
            <a:noFill/>
          </a:ln>
        </p:spPr>
      </p:pic>
      <p:pic>
        <p:nvPicPr>
          <p:cNvPr id="8673" name="Google Shape;8673;p69"/>
          <p:cNvPicPr preferRelativeResize="0"/>
          <p:nvPr/>
        </p:nvPicPr>
        <p:blipFill>
          <a:blip r:embed="rId3">
            <a:alphaModFix/>
          </a:blip>
          <a:stretch>
            <a:fillRect/>
          </a:stretch>
        </p:blipFill>
        <p:spPr>
          <a:xfrm>
            <a:off x="1103747" y="3442300"/>
            <a:ext cx="928933" cy="1403042"/>
          </a:xfrm>
          <a:prstGeom prst="rect">
            <a:avLst/>
          </a:prstGeom>
          <a:noFill/>
          <a:ln>
            <a:noFill/>
          </a:ln>
        </p:spPr>
      </p:pic>
      <p:pic>
        <p:nvPicPr>
          <p:cNvPr id="8674" name="Google Shape;8674;p69"/>
          <p:cNvPicPr preferRelativeResize="0"/>
          <p:nvPr/>
        </p:nvPicPr>
        <p:blipFill>
          <a:blip r:embed="rId4">
            <a:alphaModFix/>
          </a:blip>
          <a:stretch>
            <a:fillRect/>
          </a:stretch>
        </p:blipFill>
        <p:spPr>
          <a:xfrm rot="10800000">
            <a:off x="419306" y="3647681"/>
            <a:ext cx="632986" cy="209544"/>
          </a:xfrm>
          <a:prstGeom prst="rect">
            <a:avLst/>
          </a:prstGeom>
          <a:noFill/>
          <a:ln>
            <a:noFill/>
          </a:ln>
        </p:spPr>
      </p:pic>
      <p:pic>
        <p:nvPicPr>
          <p:cNvPr id="8675" name="Google Shape;8675;p69"/>
          <p:cNvPicPr preferRelativeResize="0"/>
          <p:nvPr/>
        </p:nvPicPr>
        <p:blipFill>
          <a:blip r:embed="rId5">
            <a:alphaModFix/>
          </a:blip>
          <a:stretch>
            <a:fillRect/>
          </a:stretch>
        </p:blipFill>
        <p:spPr>
          <a:xfrm rot="5400000">
            <a:off x="1308782" y="4300505"/>
            <a:ext cx="226610" cy="636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01"/>
        <p:cNvGrpSpPr/>
        <p:nvPr/>
      </p:nvGrpSpPr>
      <p:grpSpPr>
        <a:xfrm>
          <a:off x="0" y="0"/>
          <a:ext cx="0" cy="0"/>
          <a:chOff x="0" y="0"/>
          <a:chExt cx="0" cy="0"/>
        </a:xfrm>
      </p:grpSpPr>
      <p:sp>
        <p:nvSpPr>
          <p:cNvPr id="4602" name="Google Shape;4602;p40"/>
          <p:cNvSpPr txBox="1">
            <a:spLocks noGrp="1"/>
          </p:cNvSpPr>
          <p:nvPr>
            <p:ph type="subTitle" idx="1"/>
          </p:nvPr>
        </p:nvSpPr>
        <p:spPr>
          <a:xfrm>
            <a:off x="1965150" y="1049150"/>
            <a:ext cx="5213700" cy="5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3" name="Google Shape;4603;p40"/>
          <p:cNvSpPr txBox="1">
            <a:spLocks noGrp="1"/>
          </p:cNvSpPr>
          <p:nvPr>
            <p:ph type="title"/>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273098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115248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2610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0725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7941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3319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1586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4940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530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1">
  <p:cSld name="BLANK_1_2">
    <p:spTree>
      <p:nvGrpSpPr>
        <p:cNvPr id="1" name="Shape 2865"/>
        <p:cNvGrpSpPr/>
        <p:nvPr/>
      </p:nvGrpSpPr>
      <p:grpSpPr>
        <a:xfrm>
          <a:off x="0" y="0"/>
          <a:ext cx="0" cy="0"/>
          <a:chOff x="0" y="0"/>
          <a:chExt cx="0" cy="0"/>
        </a:xfrm>
      </p:grpSpPr>
      <p:grpSp>
        <p:nvGrpSpPr>
          <p:cNvPr id="2866" name="Google Shape;2866;p18"/>
          <p:cNvGrpSpPr/>
          <p:nvPr/>
        </p:nvGrpSpPr>
        <p:grpSpPr>
          <a:xfrm rot="-2700000">
            <a:off x="-1447317" y="-2081201"/>
            <a:ext cx="3351381" cy="4440498"/>
            <a:chOff x="1571200" y="2227500"/>
            <a:chExt cx="1814675" cy="2404400"/>
          </a:xfrm>
        </p:grpSpPr>
        <p:sp>
          <p:nvSpPr>
            <p:cNvPr id="2867" name="Google Shape;2867;p1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18"/>
          <p:cNvGrpSpPr/>
          <p:nvPr/>
        </p:nvGrpSpPr>
        <p:grpSpPr>
          <a:xfrm rot="2700000" flipH="1">
            <a:off x="7206608" y="-2081201"/>
            <a:ext cx="3351381" cy="4440498"/>
            <a:chOff x="1571200" y="2227500"/>
            <a:chExt cx="1814675" cy="2404400"/>
          </a:xfrm>
        </p:grpSpPr>
        <p:sp>
          <p:nvSpPr>
            <p:cNvPr id="3085" name="Google Shape;3085;p1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2" name="Google Shape;3302;p18"/>
          <p:cNvSpPr txBox="1">
            <a:spLocks noGrp="1"/>
          </p:cNvSpPr>
          <p:nvPr>
            <p:ph type="title"/>
          </p:nvPr>
        </p:nvSpPr>
        <p:spPr>
          <a:xfrm>
            <a:off x="1828623" y="174050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03" name="Google Shape;3303;p18"/>
          <p:cNvSpPr txBox="1">
            <a:spLocks noGrp="1"/>
          </p:cNvSpPr>
          <p:nvPr>
            <p:ph type="title" idx="2" hasCustomPrompt="1"/>
          </p:nvPr>
        </p:nvSpPr>
        <p:spPr>
          <a:xfrm>
            <a:off x="2408466" y="129330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04" name="Google Shape;3304;p18"/>
          <p:cNvSpPr txBox="1">
            <a:spLocks noGrp="1"/>
          </p:cNvSpPr>
          <p:nvPr>
            <p:ph type="subTitle" idx="1"/>
          </p:nvPr>
        </p:nvSpPr>
        <p:spPr>
          <a:xfrm>
            <a:off x="1828623" y="2250829"/>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05" name="Google Shape;3305;p18"/>
          <p:cNvSpPr txBox="1">
            <a:spLocks noGrp="1"/>
          </p:cNvSpPr>
          <p:nvPr>
            <p:ph type="title" idx="3"/>
          </p:nvPr>
        </p:nvSpPr>
        <p:spPr>
          <a:xfrm>
            <a:off x="4761774" y="174050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06" name="Google Shape;3306;p18"/>
          <p:cNvSpPr txBox="1">
            <a:spLocks noGrp="1"/>
          </p:cNvSpPr>
          <p:nvPr>
            <p:ph type="title" idx="4" hasCustomPrompt="1"/>
          </p:nvPr>
        </p:nvSpPr>
        <p:spPr>
          <a:xfrm>
            <a:off x="5341617" y="129330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07" name="Google Shape;3307;p18"/>
          <p:cNvSpPr txBox="1">
            <a:spLocks noGrp="1"/>
          </p:cNvSpPr>
          <p:nvPr>
            <p:ph type="subTitle" idx="5"/>
          </p:nvPr>
        </p:nvSpPr>
        <p:spPr>
          <a:xfrm>
            <a:off x="4761774" y="2250829"/>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08" name="Google Shape;3308;p18"/>
          <p:cNvSpPr txBox="1">
            <a:spLocks noGrp="1"/>
          </p:cNvSpPr>
          <p:nvPr>
            <p:ph type="title" idx="6"/>
          </p:nvPr>
        </p:nvSpPr>
        <p:spPr>
          <a:xfrm>
            <a:off x="3294923" y="352990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09" name="Google Shape;3309;p18"/>
          <p:cNvSpPr txBox="1">
            <a:spLocks noGrp="1"/>
          </p:cNvSpPr>
          <p:nvPr>
            <p:ph type="title" idx="7" hasCustomPrompt="1"/>
          </p:nvPr>
        </p:nvSpPr>
        <p:spPr>
          <a:xfrm>
            <a:off x="3874766" y="308270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10" name="Google Shape;3310;p18"/>
          <p:cNvSpPr txBox="1">
            <a:spLocks noGrp="1"/>
          </p:cNvSpPr>
          <p:nvPr>
            <p:ph type="subTitle" idx="8"/>
          </p:nvPr>
        </p:nvSpPr>
        <p:spPr>
          <a:xfrm>
            <a:off x="3294923" y="4040229"/>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1" name="Google Shape;3311;p18"/>
          <p:cNvSpPr txBox="1">
            <a:spLocks noGrp="1"/>
          </p:cNvSpPr>
          <p:nvPr>
            <p:ph type="title" idx="9"/>
          </p:nvPr>
        </p:nvSpPr>
        <p:spPr>
          <a:xfrm>
            <a:off x="712975" y="361250"/>
            <a:ext cx="7717500" cy="6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7723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0871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6484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083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312"/>
        <p:cNvGrpSpPr/>
        <p:nvPr/>
      </p:nvGrpSpPr>
      <p:grpSpPr>
        <a:xfrm>
          <a:off x="0" y="0"/>
          <a:ext cx="0" cy="0"/>
          <a:chOff x="0" y="0"/>
          <a:chExt cx="0" cy="0"/>
        </a:xfrm>
      </p:grpSpPr>
      <p:sp>
        <p:nvSpPr>
          <p:cNvPr id="3313" name="Google Shape;3313;p19"/>
          <p:cNvSpPr txBox="1">
            <a:spLocks noGrp="1"/>
          </p:cNvSpPr>
          <p:nvPr>
            <p:ph type="title"/>
          </p:nvPr>
        </p:nvSpPr>
        <p:spPr>
          <a:xfrm>
            <a:off x="2111400" y="3559650"/>
            <a:ext cx="4921200" cy="669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314" name="Google Shape;3314;p19"/>
          <p:cNvSpPr txBox="1">
            <a:spLocks noGrp="1"/>
          </p:cNvSpPr>
          <p:nvPr>
            <p:ph type="subTitle" idx="1"/>
          </p:nvPr>
        </p:nvSpPr>
        <p:spPr>
          <a:xfrm>
            <a:off x="2066200" y="1451650"/>
            <a:ext cx="5011500" cy="18795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3315" name="Google Shape;3315;p19"/>
          <p:cNvGrpSpPr/>
          <p:nvPr/>
        </p:nvGrpSpPr>
        <p:grpSpPr>
          <a:xfrm>
            <a:off x="1282958" y="-1174488"/>
            <a:ext cx="7706214" cy="7240993"/>
            <a:chOff x="1282958" y="-1174488"/>
            <a:chExt cx="7706214" cy="7240993"/>
          </a:xfrm>
        </p:grpSpPr>
        <p:grpSp>
          <p:nvGrpSpPr>
            <p:cNvPr id="3316" name="Google Shape;3316;p19"/>
            <p:cNvGrpSpPr/>
            <p:nvPr/>
          </p:nvGrpSpPr>
          <p:grpSpPr>
            <a:xfrm rot="-1329325">
              <a:off x="1543236" y="-810559"/>
              <a:ext cx="2288006" cy="1828313"/>
              <a:chOff x="1340325" y="4148525"/>
              <a:chExt cx="1340250" cy="1070975"/>
            </a:xfrm>
          </p:grpSpPr>
          <p:sp>
            <p:nvSpPr>
              <p:cNvPr id="3317" name="Google Shape;3317;p19"/>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9"/>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9"/>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9"/>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9"/>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9"/>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9"/>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9"/>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9"/>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9"/>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9"/>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9"/>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9"/>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9"/>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9"/>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9"/>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9"/>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9"/>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9"/>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9"/>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9"/>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9"/>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9"/>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9"/>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9"/>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9"/>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9"/>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9"/>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9"/>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9"/>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9"/>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9"/>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9"/>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9"/>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9"/>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9"/>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9"/>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9"/>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9"/>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9"/>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9"/>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9"/>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9"/>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9"/>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9"/>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9"/>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9"/>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9"/>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9"/>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9"/>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9"/>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9"/>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9"/>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9"/>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9"/>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9"/>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9"/>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9"/>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9"/>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9"/>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9"/>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9"/>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9"/>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9"/>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9"/>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9"/>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9"/>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8" name="Google Shape;3418;p19"/>
            <p:cNvGrpSpPr/>
            <p:nvPr/>
          </p:nvGrpSpPr>
          <p:grpSpPr>
            <a:xfrm rot="-10167571">
              <a:off x="6553158" y="4044274"/>
              <a:ext cx="2288085" cy="1828377"/>
              <a:chOff x="1340325" y="4148525"/>
              <a:chExt cx="1340250" cy="1070975"/>
            </a:xfrm>
          </p:grpSpPr>
          <p:sp>
            <p:nvSpPr>
              <p:cNvPr id="3419" name="Google Shape;3419;p19"/>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9"/>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9"/>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9"/>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9"/>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9"/>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9"/>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9"/>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9"/>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9"/>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9"/>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9"/>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9"/>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9"/>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9"/>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9"/>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9"/>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9"/>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9"/>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9"/>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9"/>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9"/>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9"/>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9"/>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9"/>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9"/>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9"/>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9"/>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9"/>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9"/>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9"/>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9"/>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9"/>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9"/>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9"/>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9"/>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9"/>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9"/>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9"/>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9"/>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9"/>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9"/>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9"/>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9"/>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9"/>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9"/>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9"/>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9"/>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9"/>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9"/>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9"/>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9"/>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9"/>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9"/>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9"/>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9"/>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9"/>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9"/>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9"/>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9"/>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9"/>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9"/>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9"/>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9"/>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9"/>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9"/>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9"/>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9"/>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9"/>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9"/>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9"/>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9"/>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9"/>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9"/>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9"/>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9"/>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9"/>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9"/>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9"/>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9"/>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9"/>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9"/>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9"/>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9"/>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9"/>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9"/>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9"/>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9"/>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9"/>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9"/>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9"/>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9"/>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9"/>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9"/>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7">
  <p:cSld name="CUSTOM_1_5_5_1_1">
    <p:spTree>
      <p:nvGrpSpPr>
        <p:cNvPr id="1" name="Shape 4190"/>
        <p:cNvGrpSpPr/>
        <p:nvPr/>
      </p:nvGrpSpPr>
      <p:grpSpPr>
        <a:xfrm>
          <a:off x="0" y="0"/>
          <a:ext cx="0" cy="0"/>
          <a:chOff x="0" y="0"/>
          <a:chExt cx="0" cy="0"/>
        </a:xfrm>
      </p:grpSpPr>
      <p:sp>
        <p:nvSpPr>
          <p:cNvPr id="4191" name="Google Shape;4191;p35"/>
          <p:cNvSpPr/>
          <p:nvPr/>
        </p:nvSpPr>
        <p:spPr>
          <a:xfrm rot="-1145109">
            <a:off x="-650888"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5"/>
          <p:cNvSpPr/>
          <p:nvPr/>
        </p:nvSpPr>
        <p:spPr>
          <a:xfrm rot="1145109" flipH="1">
            <a:off x="8485262"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3" name="Google Shape;4193;p35"/>
          <p:cNvPicPr preferRelativeResize="0"/>
          <p:nvPr/>
        </p:nvPicPr>
        <p:blipFill>
          <a:blip r:embed="rId2">
            <a:alphaModFix/>
          </a:blip>
          <a:stretch>
            <a:fillRect/>
          </a:stretch>
        </p:blipFill>
        <p:spPr>
          <a:xfrm rot="-1376730">
            <a:off x="6346056" y="4105025"/>
            <a:ext cx="826665" cy="1403040"/>
          </a:xfrm>
          <a:prstGeom prst="rect">
            <a:avLst/>
          </a:prstGeom>
          <a:noFill/>
          <a:ln>
            <a:noFill/>
          </a:ln>
        </p:spPr>
      </p:pic>
      <p:pic>
        <p:nvPicPr>
          <p:cNvPr id="4194" name="Google Shape;4194;p35"/>
          <p:cNvPicPr preferRelativeResize="0"/>
          <p:nvPr/>
        </p:nvPicPr>
        <p:blipFill>
          <a:blip r:embed="rId3">
            <a:alphaModFix/>
          </a:blip>
          <a:stretch>
            <a:fillRect/>
          </a:stretch>
        </p:blipFill>
        <p:spPr>
          <a:xfrm rot="1418725">
            <a:off x="2030304" y="4032361"/>
            <a:ext cx="987175" cy="1675478"/>
          </a:xfrm>
          <a:prstGeom prst="rect">
            <a:avLst/>
          </a:prstGeom>
          <a:noFill/>
          <a:ln>
            <a:noFill/>
          </a:ln>
        </p:spPr>
      </p:pic>
      <p:sp>
        <p:nvSpPr>
          <p:cNvPr id="4195" name="Google Shape;4195;p35"/>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1">
  <p:cSld name="BLANK_1_1_1_1_1_1">
    <p:spTree>
      <p:nvGrpSpPr>
        <p:cNvPr id="1" name="Shape 6579"/>
        <p:cNvGrpSpPr/>
        <p:nvPr/>
      </p:nvGrpSpPr>
      <p:grpSpPr>
        <a:xfrm>
          <a:off x="0" y="0"/>
          <a:ext cx="0" cy="0"/>
          <a:chOff x="0" y="0"/>
          <a:chExt cx="0" cy="0"/>
        </a:xfrm>
      </p:grpSpPr>
      <p:sp>
        <p:nvSpPr>
          <p:cNvPr id="6580" name="Google Shape;6580;p55"/>
          <p:cNvSpPr/>
          <p:nvPr/>
        </p:nvSpPr>
        <p:spPr>
          <a:xfrm rot="4841481">
            <a:off x="240658" y="-458581"/>
            <a:ext cx="1575576" cy="1740564"/>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1" name="Google Shape;6581;p55"/>
          <p:cNvGrpSpPr/>
          <p:nvPr/>
        </p:nvGrpSpPr>
        <p:grpSpPr>
          <a:xfrm rot="-2133159" flipH="1">
            <a:off x="7404334" y="506952"/>
            <a:ext cx="2458044" cy="3285464"/>
            <a:chOff x="3520850" y="3816075"/>
            <a:chExt cx="987175" cy="1319475"/>
          </a:xfrm>
        </p:grpSpPr>
        <p:sp>
          <p:nvSpPr>
            <p:cNvPr id="6582" name="Google Shape;6582;p55"/>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55"/>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55"/>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55"/>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55"/>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55"/>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55"/>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55"/>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55"/>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5"/>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55"/>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55"/>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55"/>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55"/>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55"/>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5"/>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55"/>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55"/>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5"/>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55"/>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55"/>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5"/>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55"/>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55"/>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5"/>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5"/>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8" name="Google Shape;6608;p55"/>
          <p:cNvSpPr txBox="1">
            <a:spLocks noGrp="1"/>
          </p:cNvSpPr>
          <p:nvPr>
            <p:ph type="title"/>
          </p:nvPr>
        </p:nvSpPr>
        <p:spPr>
          <a:xfrm>
            <a:off x="1807378" y="1248409"/>
            <a:ext cx="3823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09" name="Google Shape;6609;p55"/>
          <p:cNvSpPr txBox="1">
            <a:spLocks noGrp="1"/>
          </p:cNvSpPr>
          <p:nvPr>
            <p:ph type="subTitle" idx="1"/>
          </p:nvPr>
        </p:nvSpPr>
        <p:spPr>
          <a:xfrm>
            <a:off x="1807378" y="1751377"/>
            <a:ext cx="3823500" cy="55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0" name="Google Shape;6610;p55"/>
          <p:cNvSpPr txBox="1">
            <a:spLocks noGrp="1"/>
          </p:cNvSpPr>
          <p:nvPr>
            <p:ph type="title" idx="2"/>
          </p:nvPr>
        </p:nvSpPr>
        <p:spPr>
          <a:xfrm>
            <a:off x="1807378" y="2395982"/>
            <a:ext cx="3823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11" name="Google Shape;6611;p55"/>
          <p:cNvSpPr txBox="1">
            <a:spLocks noGrp="1"/>
          </p:cNvSpPr>
          <p:nvPr>
            <p:ph type="subTitle" idx="3"/>
          </p:nvPr>
        </p:nvSpPr>
        <p:spPr>
          <a:xfrm>
            <a:off x="1807378" y="2918335"/>
            <a:ext cx="3823500" cy="55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2" name="Google Shape;6612;p55"/>
          <p:cNvSpPr txBox="1">
            <a:spLocks noGrp="1"/>
          </p:cNvSpPr>
          <p:nvPr>
            <p:ph type="title" idx="4"/>
          </p:nvPr>
        </p:nvSpPr>
        <p:spPr>
          <a:xfrm>
            <a:off x="1807374" y="3582323"/>
            <a:ext cx="38235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13" name="Google Shape;6613;p55"/>
          <p:cNvSpPr txBox="1">
            <a:spLocks noGrp="1"/>
          </p:cNvSpPr>
          <p:nvPr>
            <p:ph type="subTitle" idx="5"/>
          </p:nvPr>
        </p:nvSpPr>
        <p:spPr>
          <a:xfrm>
            <a:off x="1807374" y="4085292"/>
            <a:ext cx="3823500" cy="55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4" name="Google Shape;6614;p55"/>
          <p:cNvSpPr txBox="1">
            <a:spLocks noGrp="1"/>
          </p:cNvSpPr>
          <p:nvPr>
            <p:ph type="title" idx="6"/>
          </p:nvPr>
        </p:nvSpPr>
        <p:spPr>
          <a:xfrm>
            <a:off x="636225" y="361250"/>
            <a:ext cx="7794300" cy="61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1">
  <p:cSld name="BLANK_1_1_1_1_1_1_1_2">
    <p:spTree>
      <p:nvGrpSpPr>
        <p:cNvPr id="1" name="Shape 6851"/>
        <p:cNvGrpSpPr/>
        <p:nvPr/>
      </p:nvGrpSpPr>
      <p:grpSpPr>
        <a:xfrm>
          <a:off x="0" y="0"/>
          <a:ext cx="0" cy="0"/>
          <a:chOff x="0" y="0"/>
          <a:chExt cx="0" cy="0"/>
        </a:xfrm>
      </p:grpSpPr>
      <p:sp>
        <p:nvSpPr>
          <p:cNvPr id="6852" name="Google Shape;6852;p57"/>
          <p:cNvSpPr/>
          <p:nvPr/>
        </p:nvSpPr>
        <p:spPr>
          <a:xfrm>
            <a:off x="7324900" y="1976175"/>
            <a:ext cx="1964887" cy="1178920"/>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3" name="Google Shape;6853;p57"/>
          <p:cNvGrpSpPr/>
          <p:nvPr/>
        </p:nvGrpSpPr>
        <p:grpSpPr>
          <a:xfrm>
            <a:off x="7779094" y="-249222"/>
            <a:ext cx="1131204" cy="2092835"/>
            <a:chOff x="641150" y="2458325"/>
            <a:chExt cx="445900" cy="824925"/>
          </a:xfrm>
        </p:grpSpPr>
        <p:sp>
          <p:nvSpPr>
            <p:cNvPr id="6854" name="Google Shape;6854;p57"/>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57"/>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57"/>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57"/>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57"/>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57"/>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57"/>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1" name="Google Shape;6861;p57"/>
          <p:cNvSpPr/>
          <p:nvPr/>
        </p:nvSpPr>
        <p:spPr>
          <a:xfrm flipH="1">
            <a:off x="8079186" y="3422899"/>
            <a:ext cx="942015" cy="1858910"/>
          </a:xfrm>
          <a:custGeom>
            <a:avLst/>
            <a:gdLst/>
            <a:ahLst/>
            <a:cxnLst/>
            <a:rect l="l" t="t" r="r" b="b"/>
            <a:pathLst>
              <a:path w="14366" h="28350" extrusionOk="0">
                <a:moveTo>
                  <a:pt x="4318" y="1091"/>
                </a:moveTo>
                <a:lnTo>
                  <a:pt x="4318" y="1091"/>
                </a:lnTo>
                <a:cubicBezTo>
                  <a:pt x="4630" y="1428"/>
                  <a:pt x="4864" y="1843"/>
                  <a:pt x="5071" y="2181"/>
                </a:cubicBezTo>
                <a:cubicBezTo>
                  <a:pt x="4968" y="2077"/>
                  <a:pt x="4864" y="1843"/>
                  <a:pt x="4734" y="1740"/>
                </a:cubicBezTo>
                <a:cubicBezTo>
                  <a:pt x="4630" y="1532"/>
                  <a:pt x="4422" y="1298"/>
                  <a:pt x="4318" y="1091"/>
                </a:cubicBezTo>
                <a:close/>
                <a:moveTo>
                  <a:pt x="4864" y="3038"/>
                </a:moveTo>
                <a:cubicBezTo>
                  <a:pt x="4864" y="3105"/>
                  <a:pt x="4908" y="3129"/>
                  <a:pt x="4939" y="3166"/>
                </a:cubicBezTo>
                <a:lnTo>
                  <a:pt x="4939" y="3166"/>
                </a:lnTo>
                <a:cubicBezTo>
                  <a:pt x="4915" y="3124"/>
                  <a:pt x="4890" y="3081"/>
                  <a:pt x="4864" y="3038"/>
                </a:cubicBezTo>
                <a:close/>
                <a:moveTo>
                  <a:pt x="4939" y="3166"/>
                </a:moveTo>
                <a:cubicBezTo>
                  <a:pt x="4947" y="3181"/>
                  <a:pt x="4955" y="3196"/>
                  <a:pt x="4963" y="3211"/>
                </a:cubicBezTo>
                <a:lnTo>
                  <a:pt x="4963" y="3211"/>
                </a:lnTo>
                <a:cubicBezTo>
                  <a:pt x="4958" y="3193"/>
                  <a:pt x="4949" y="3179"/>
                  <a:pt x="4939" y="3166"/>
                </a:cubicBezTo>
                <a:close/>
                <a:moveTo>
                  <a:pt x="4963" y="3211"/>
                </a:moveTo>
                <a:cubicBezTo>
                  <a:pt x="4966" y="3221"/>
                  <a:pt x="4968" y="3232"/>
                  <a:pt x="4968" y="3245"/>
                </a:cubicBezTo>
                <a:cubicBezTo>
                  <a:pt x="4991" y="3274"/>
                  <a:pt x="5014" y="3312"/>
                  <a:pt x="5037" y="3356"/>
                </a:cubicBezTo>
                <a:lnTo>
                  <a:pt x="5037" y="3356"/>
                </a:lnTo>
                <a:cubicBezTo>
                  <a:pt x="5014" y="3309"/>
                  <a:pt x="4989" y="3260"/>
                  <a:pt x="4963" y="3211"/>
                </a:cubicBezTo>
                <a:close/>
                <a:moveTo>
                  <a:pt x="5037" y="3356"/>
                </a:moveTo>
                <a:cubicBezTo>
                  <a:pt x="5138" y="3566"/>
                  <a:pt x="5208" y="3752"/>
                  <a:pt x="5278" y="3892"/>
                </a:cubicBezTo>
                <a:lnTo>
                  <a:pt x="5278" y="3892"/>
                </a:lnTo>
                <a:cubicBezTo>
                  <a:pt x="5198" y="3731"/>
                  <a:pt x="5117" y="3508"/>
                  <a:pt x="5037" y="3356"/>
                </a:cubicBezTo>
                <a:close/>
                <a:moveTo>
                  <a:pt x="3739" y="536"/>
                </a:moveTo>
                <a:cubicBezTo>
                  <a:pt x="3749" y="536"/>
                  <a:pt x="3760" y="539"/>
                  <a:pt x="3773" y="545"/>
                </a:cubicBezTo>
                <a:cubicBezTo>
                  <a:pt x="4422" y="1532"/>
                  <a:pt x="4968" y="2726"/>
                  <a:pt x="5279" y="3894"/>
                </a:cubicBezTo>
                <a:cubicBezTo>
                  <a:pt x="5356" y="4067"/>
                  <a:pt x="5376" y="4282"/>
                  <a:pt x="5433" y="4476"/>
                </a:cubicBezTo>
                <a:lnTo>
                  <a:pt x="5433" y="4476"/>
                </a:lnTo>
                <a:cubicBezTo>
                  <a:pt x="5094" y="3677"/>
                  <a:pt x="4599" y="2981"/>
                  <a:pt x="4215" y="2285"/>
                </a:cubicBezTo>
                <a:cubicBezTo>
                  <a:pt x="4215" y="2181"/>
                  <a:pt x="4085" y="2077"/>
                  <a:pt x="4085" y="1947"/>
                </a:cubicBezTo>
                <a:lnTo>
                  <a:pt x="4085" y="1947"/>
                </a:lnTo>
                <a:cubicBezTo>
                  <a:pt x="4318" y="2389"/>
                  <a:pt x="4630" y="2726"/>
                  <a:pt x="4864" y="3038"/>
                </a:cubicBezTo>
                <a:cubicBezTo>
                  <a:pt x="4630" y="2726"/>
                  <a:pt x="4318" y="2285"/>
                  <a:pt x="4085" y="1843"/>
                </a:cubicBezTo>
                <a:lnTo>
                  <a:pt x="4085" y="1740"/>
                </a:lnTo>
                <a:cubicBezTo>
                  <a:pt x="4085" y="1636"/>
                  <a:pt x="3981" y="1298"/>
                  <a:pt x="3877" y="1194"/>
                </a:cubicBezTo>
                <a:cubicBezTo>
                  <a:pt x="3877" y="1194"/>
                  <a:pt x="3605" y="536"/>
                  <a:pt x="3739" y="536"/>
                </a:cubicBezTo>
                <a:close/>
                <a:moveTo>
                  <a:pt x="4318" y="3479"/>
                </a:moveTo>
                <a:lnTo>
                  <a:pt x="4318" y="3479"/>
                </a:lnTo>
                <a:cubicBezTo>
                  <a:pt x="4630" y="4128"/>
                  <a:pt x="4968" y="4673"/>
                  <a:pt x="5279" y="5322"/>
                </a:cubicBezTo>
                <a:cubicBezTo>
                  <a:pt x="4968" y="4673"/>
                  <a:pt x="4630" y="4024"/>
                  <a:pt x="4318" y="3479"/>
                </a:cubicBezTo>
                <a:close/>
                <a:moveTo>
                  <a:pt x="5199" y="2426"/>
                </a:moveTo>
                <a:lnTo>
                  <a:pt x="5199" y="2426"/>
                </a:lnTo>
                <a:cubicBezTo>
                  <a:pt x="5400" y="2742"/>
                  <a:pt x="5624" y="2946"/>
                  <a:pt x="5824" y="3245"/>
                </a:cubicBezTo>
                <a:lnTo>
                  <a:pt x="5928" y="3245"/>
                </a:lnTo>
                <a:cubicBezTo>
                  <a:pt x="6032" y="3791"/>
                  <a:pt x="6266" y="4336"/>
                  <a:pt x="6266" y="4881"/>
                </a:cubicBezTo>
                <a:cubicBezTo>
                  <a:pt x="6369" y="5322"/>
                  <a:pt x="6266" y="5841"/>
                  <a:pt x="6266" y="6387"/>
                </a:cubicBezTo>
                <a:cubicBezTo>
                  <a:pt x="6162" y="6075"/>
                  <a:pt x="6162" y="5738"/>
                  <a:pt x="6162" y="5426"/>
                </a:cubicBezTo>
                <a:cubicBezTo>
                  <a:pt x="5931" y="4454"/>
                  <a:pt x="5726" y="3280"/>
                  <a:pt x="5199" y="2426"/>
                </a:cubicBezTo>
                <a:close/>
                <a:moveTo>
                  <a:pt x="6117" y="3686"/>
                </a:moveTo>
                <a:cubicBezTo>
                  <a:pt x="6314" y="4185"/>
                  <a:pt x="6473" y="4754"/>
                  <a:pt x="6473" y="5322"/>
                </a:cubicBezTo>
                <a:cubicBezTo>
                  <a:pt x="6473" y="5841"/>
                  <a:pt x="6369" y="6490"/>
                  <a:pt x="6266" y="7036"/>
                </a:cubicBezTo>
                <a:lnTo>
                  <a:pt x="6266" y="6724"/>
                </a:lnTo>
                <a:cubicBezTo>
                  <a:pt x="6455" y="5637"/>
                  <a:pt x="6386" y="4723"/>
                  <a:pt x="6117" y="3686"/>
                </a:cubicBezTo>
                <a:close/>
                <a:moveTo>
                  <a:pt x="6162" y="3583"/>
                </a:moveTo>
                <a:cubicBezTo>
                  <a:pt x="6266" y="3687"/>
                  <a:pt x="6473" y="3894"/>
                  <a:pt x="6577" y="4128"/>
                </a:cubicBezTo>
                <a:cubicBezTo>
                  <a:pt x="7018" y="5322"/>
                  <a:pt x="6811" y="6620"/>
                  <a:pt x="6473" y="7788"/>
                </a:cubicBezTo>
                <a:cubicBezTo>
                  <a:pt x="6369" y="8230"/>
                  <a:pt x="6266" y="8671"/>
                  <a:pt x="6032" y="9087"/>
                </a:cubicBezTo>
                <a:cubicBezTo>
                  <a:pt x="6162" y="8437"/>
                  <a:pt x="6266" y="7788"/>
                  <a:pt x="6266" y="7269"/>
                </a:cubicBezTo>
                <a:cubicBezTo>
                  <a:pt x="6473" y="6490"/>
                  <a:pt x="6473" y="5738"/>
                  <a:pt x="6577" y="5089"/>
                </a:cubicBezTo>
                <a:cubicBezTo>
                  <a:pt x="6577" y="4543"/>
                  <a:pt x="6369" y="4024"/>
                  <a:pt x="6162" y="3583"/>
                </a:cubicBezTo>
                <a:close/>
                <a:moveTo>
                  <a:pt x="7979" y="8775"/>
                </a:moveTo>
                <a:lnTo>
                  <a:pt x="7979" y="8775"/>
                </a:lnTo>
                <a:cubicBezTo>
                  <a:pt x="7977" y="8777"/>
                  <a:pt x="7974" y="8780"/>
                  <a:pt x="7972" y="8782"/>
                </a:cubicBezTo>
                <a:lnTo>
                  <a:pt x="7972" y="8782"/>
                </a:lnTo>
                <a:cubicBezTo>
                  <a:pt x="7964" y="9038"/>
                  <a:pt x="7948" y="9288"/>
                  <a:pt x="7920" y="9531"/>
                </a:cubicBezTo>
                <a:lnTo>
                  <a:pt x="7920" y="9531"/>
                </a:lnTo>
                <a:cubicBezTo>
                  <a:pt x="7959" y="9271"/>
                  <a:pt x="7979" y="9013"/>
                  <a:pt x="7979" y="8775"/>
                </a:cubicBezTo>
                <a:close/>
                <a:moveTo>
                  <a:pt x="4215" y="2389"/>
                </a:moveTo>
                <a:cubicBezTo>
                  <a:pt x="4734" y="3375"/>
                  <a:pt x="5279" y="4336"/>
                  <a:pt x="5617" y="5426"/>
                </a:cubicBezTo>
                <a:cubicBezTo>
                  <a:pt x="5617" y="5971"/>
                  <a:pt x="5720" y="6490"/>
                  <a:pt x="5720" y="7036"/>
                </a:cubicBezTo>
                <a:cubicBezTo>
                  <a:pt x="5617" y="6620"/>
                  <a:pt x="5617" y="6283"/>
                  <a:pt x="5383" y="5841"/>
                </a:cubicBezTo>
                <a:lnTo>
                  <a:pt x="5383" y="5841"/>
                </a:lnTo>
                <a:cubicBezTo>
                  <a:pt x="5616" y="6386"/>
                  <a:pt x="5617" y="6931"/>
                  <a:pt x="5617" y="7476"/>
                </a:cubicBezTo>
                <a:lnTo>
                  <a:pt x="5617" y="7476"/>
                </a:lnTo>
                <a:cubicBezTo>
                  <a:pt x="5617" y="7139"/>
                  <a:pt x="5616" y="6827"/>
                  <a:pt x="5513" y="6387"/>
                </a:cubicBezTo>
                <a:cubicBezTo>
                  <a:pt x="5279" y="5426"/>
                  <a:pt x="4630" y="4673"/>
                  <a:pt x="4215" y="3791"/>
                </a:cubicBezTo>
                <a:lnTo>
                  <a:pt x="4215" y="3791"/>
                </a:lnTo>
                <a:cubicBezTo>
                  <a:pt x="4630" y="4673"/>
                  <a:pt x="5175" y="5530"/>
                  <a:pt x="5383" y="6387"/>
                </a:cubicBezTo>
                <a:cubicBezTo>
                  <a:pt x="5617" y="7036"/>
                  <a:pt x="5617" y="7581"/>
                  <a:pt x="5617" y="8230"/>
                </a:cubicBezTo>
                <a:cubicBezTo>
                  <a:pt x="5617" y="8567"/>
                  <a:pt x="5617" y="8879"/>
                  <a:pt x="5513" y="9216"/>
                </a:cubicBezTo>
                <a:lnTo>
                  <a:pt x="5513" y="7918"/>
                </a:lnTo>
                <a:cubicBezTo>
                  <a:pt x="5383" y="7036"/>
                  <a:pt x="4968" y="6387"/>
                  <a:pt x="4630" y="5634"/>
                </a:cubicBezTo>
                <a:lnTo>
                  <a:pt x="4630" y="5634"/>
                </a:lnTo>
                <a:cubicBezTo>
                  <a:pt x="4968" y="6490"/>
                  <a:pt x="5383" y="7269"/>
                  <a:pt x="5383" y="8230"/>
                </a:cubicBezTo>
                <a:cubicBezTo>
                  <a:pt x="5513" y="8671"/>
                  <a:pt x="5383" y="9087"/>
                  <a:pt x="5383" y="9632"/>
                </a:cubicBezTo>
                <a:cubicBezTo>
                  <a:pt x="5383" y="8879"/>
                  <a:pt x="5279" y="8230"/>
                  <a:pt x="4968" y="7477"/>
                </a:cubicBezTo>
                <a:cubicBezTo>
                  <a:pt x="4630" y="6620"/>
                  <a:pt x="3669" y="5530"/>
                  <a:pt x="3981" y="4440"/>
                </a:cubicBezTo>
                <a:cubicBezTo>
                  <a:pt x="4085" y="4336"/>
                  <a:pt x="4085" y="4232"/>
                  <a:pt x="4215" y="4024"/>
                </a:cubicBezTo>
                <a:lnTo>
                  <a:pt x="4215" y="3791"/>
                </a:lnTo>
                <a:cubicBezTo>
                  <a:pt x="4215" y="3687"/>
                  <a:pt x="4215" y="3583"/>
                  <a:pt x="4318" y="3479"/>
                </a:cubicBezTo>
                <a:cubicBezTo>
                  <a:pt x="4318" y="3375"/>
                  <a:pt x="4318" y="3245"/>
                  <a:pt x="4215" y="3038"/>
                </a:cubicBezTo>
                <a:lnTo>
                  <a:pt x="4215" y="2389"/>
                </a:lnTo>
                <a:close/>
                <a:moveTo>
                  <a:pt x="3877" y="4777"/>
                </a:moveTo>
                <a:cubicBezTo>
                  <a:pt x="3773" y="5322"/>
                  <a:pt x="4085" y="5971"/>
                  <a:pt x="4422" y="6490"/>
                </a:cubicBezTo>
                <a:cubicBezTo>
                  <a:pt x="4630" y="6932"/>
                  <a:pt x="4864" y="7373"/>
                  <a:pt x="4968" y="7788"/>
                </a:cubicBezTo>
                <a:cubicBezTo>
                  <a:pt x="5279" y="8567"/>
                  <a:pt x="5279" y="9216"/>
                  <a:pt x="5279" y="10073"/>
                </a:cubicBezTo>
                <a:cubicBezTo>
                  <a:pt x="5279" y="9528"/>
                  <a:pt x="5175" y="9087"/>
                  <a:pt x="5071" y="8671"/>
                </a:cubicBezTo>
                <a:cubicBezTo>
                  <a:pt x="4968" y="8230"/>
                  <a:pt x="4734" y="7788"/>
                  <a:pt x="4526" y="7477"/>
                </a:cubicBezTo>
                <a:cubicBezTo>
                  <a:pt x="4085" y="6828"/>
                  <a:pt x="3332" y="6179"/>
                  <a:pt x="3669" y="5426"/>
                </a:cubicBezTo>
                <a:cubicBezTo>
                  <a:pt x="3669" y="5426"/>
                  <a:pt x="3669" y="5322"/>
                  <a:pt x="3566" y="5322"/>
                </a:cubicBezTo>
                <a:cubicBezTo>
                  <a:pt x="3669" y="5089"/>
                  <a:pt x="3773" y="4985"/>
                  <a:pt x="3877" y="4777"/>
                </a:cubicBezTo>
                <a:close/>
                <a:moveTo>
                  <a:pt x="6811" y="4336"/>
                </a:moveTo>
                <a:lnTo>
                  <a:pt x="7122" y="4673"/>
                </a:lnTo>
                <a:cubicBezTo>
                  <a:pt x="7460" y="5841"/>
                  <a:pt x="7018" y="7036"/>
                  <a:pt x="6681" y="8126"/>
                </a:cubicBezTo>
                <a:cubicBezTo>
                  <a:pt x="6369" y="9216"/>
                  <a:pt x="5928" y="10073"/>
                  <a:pt x="5617" y="11034"/>
                </a:cubicBezTo>
                <a:cubicBezTo>
                  <a:pt x="5617" y="10930"/>
                  <a:pt x="5617" y="10826"/>
                  <a:pt x="5720" y="10722"/>
                </a:cubicBezTo>
                <a:lnTo>
                  <a:pt x="5720" y="10618"/>
                </a:lnTo>
                <a:cubicBezTo>
                  <a:pt x="5720" y="10385"/>
                  <a:pt x="5824" y="10177"/>
                  <a:pt x="5928" y="9969"/>
                </a:cubicBezTo>
                <a:cubicBezTo>
                  <a:pt x="5928" y="9632"/>
                  <a:pt x="6032" y="9424"/>
                  <a:pt x="6162" y="9216"/>
                </a:cubicBezTo>
                <a:cubicBezTo>
                  <a:pt x="6473" y="8437"/>
                  <a:pt x="6577" y="7685"/>
                  <a:pt x="6811" y="6932"/>
                </a:cubicBezTo>
                <a:cubicBezTo>
                  <a:pt x="6915" y="6179"/>
                  <a:pt x="7018" y="5089"/>
                  <a:pt x="6811" y="4336"/>
                </a:cubicBezTo>
                <a:close/>
                <a:moveTo>
                  <a:pt x="3436" y="5738"/>
                </a:moveTo>
                <a:cubicBezTo>
                  <a:pt x="3436" y="6387"/>
                  <a:pt x="3981" y="6932"/>
                  <a:pt x="4318" y="7373"/>
                </a:cubicBezTo>
                <a:cubicBezTo>
                  <a:pt x="4968" y="8334"/>
                  <a:pt x="5279" y="9528"/>
                  <a:pt x="5175" y="10722"/>
                </a:cubicBezTo>
                <a:cubicBezTo>
                  <a:pt x="5071" y="11034"/>
                  <a:pt x="4968" y="11267"/>
                  <a:pt x="4864" y="11579"/>
                </a:cubicBezTo>
                <a:lnTo>
                  <a:pt x="4864" y="11034"/>
                </a:lnTo>
                <a:cubicBezTo>
                  <a:pt x="4734" y="10177"/>
                  <a:pt x="4085" y="9528"/>
                  <a:pt x="3773" y="8671"/>
                </a:cubicBezTo>
                <a:cubicBezTo>
                  <a:pt x="3877" y="8334"/>
                  <a:pt x="3981" y="8126"/>
                  <a:pt x="3981" y="7685"/>
                </a:cubicBezTo>
                <a:cubicBezTo>
                  <a:pt x="3773" y="7036"/>
                  <a:pt x="3436" y="6620"/>
                  <a:pt x="3436" y="5971"/>
                </a:cubicBezTo>
                <a:lnTo>
                  <a:pt x="3436" y="5738"/>
                </a:lnTo>
                <a:close/>
                <a:moveTo>
                  <a:pt x="7226" y="4881"/>
                </a:moveTo>
                <a:cubicBezTo>
                  <a:pt x="7330" y="5089"/>
                  <a:pt x="7460" y="5322"/>
                  <a:pt x="7564" y="5530"/>
                </a:cubicBezTo>
                <a:cubicBezTo>
                  <a:pt x="7875" y="7036"/>
                  <a:pt x="7564" y="8567"/>
                  <a:pt x="6811" y="9865"/>
                </a:cubicBezTo>
                <a:cubicBezTo>
                  <a:pt x="6473" y="10618"/>
                  <a:pt x="5824" y="11163"/>
                  <a:pt x="5279" y="11812"/>
                </a:cubicBezTo>
                <a:cubicBezTo>
                  <a:pt x="5279" y="11683"/>
                  <a:pt x="5383" y="11683"/>
                  <a:pt x="5383" y="11579"/>
                </a:cubicBezTo>
                <a:cubicBezTo>
                  <a:pt x="6032" y="10281"/>
                  <a:pt x="6577" y="8983"/>
                  <a:pt x="6915" y="7581"/>
                </a:cubicBezTo>
                <a:cubicBezTo>
                  <a:pt x="7122" y="6724"/>
                  <a:pt x="7460" y="5738"/>
                  <a:pt x="7226" y="4881"/>
                </a:cubicBezTo>
                <a:close/>
                <a:moveTo>
                  <a:pt x="3773" y="8775"/>
                </a:moveTo>
                <a:cubicBezTo>
                  <a:pt x="3877" y="9216"/>
                  <a:pt x="4215" y="9632"/>
                  <a:pt x="4422" y="9969"/>
                </a:cubicBezTo>
                <a:cubicBezTo>
                  <a:pt x="4734" y="10514"/>
                  <a:pt x="4864" y="11267"/>
                  <a:pt x="4734" y="11916"/>
                </a:cubicBezTo>
                <a:cubicBezTo>
                  <a:pt x="4734" y="11371"/>
                  <a:pt x="4630" y="10930"/>
                  <a:pt x="4422" y="10514"/>
                </a:cubicBezTo>
                <a:cubicBezTo>
                  <a:pt x="4215" y="10073"/>
                  <a:pt x="3669" y="9632"/>
                  <a:pt x="3669" y="9216"/>
                </a:cubicBezTo>
                <a:cubicBezTo>
                  <a:pt x="3669" y="9087"/>
                  <a:pt x="3669" y="8983"/>
                  <a:pt x="3773" y="8775"/>
                </a:cubicBezTo>
                <a:close/>
                <a:moveTo>
                  <a:pt x="3566" y="9320"/>
                </a:moveTo>
                <a:cubicBezTo>
                  <a:pt x="3669" y="9528"/>
                  <a:pt x="3877" y="9736"/>
                  <a:pt x="3981" y="9969"/>
                </a:cubicBezTo>
                <a:cubicBezTo>
                  <a:pt x="4422" y="10618"/>
                  <a:pt x="4630" y="11267"/>
                  <a:pt x="4630" y="12020"/>
                </a:cubicBezTo>
                <a:lnTo>
                  <a:pt x="4630" y="12124"/>
                </a:lnTo>
                <a:cubicBezTo>
                  <a:pt x="4630" y="11267"/>
                  <a:pt x="3773" y="10514"/>
                  <a:pt x="3566" y="9528"/>
                </a:cubicBezTo>
                <a:lnTo>
                  <a:pt x="3566" y="9320"/>
                </a:lnTo>
                <a:close/>
                <a:moveTo>
                  <a:pt x="7920" y="9531"/>
                </a:moveTo>
                <a:cubicBezTo>
                  <a:pt x="7868" y="9867"/>
                  <a:pt x="7784" y="10207"/>
                  <a:pt x="7667" y="10514"/>
                </a:cubicBezTo>
                <a:cubicBezTo>
                  <a:pt x="7524" y="11106"/>
                  <a:pt x="7170" y="11697"/>
                  <a:pt x="6752" y="12254"/>
                </a:cubicBezTo>
                <a:lnTo>
                  <a:pt x="6752" y="12254"/>
                </a:lnTo>
                <a:cubicBezTo>
                  <a:pt x="7495" y="11425"/>
                  <a:pt x="7805" y="10529"/>
                  <a:pt x="7920" y="9531"/>
                </a:cubicBezTo>
                <a:close/>
                <a:moveTo>
                  <a:pt x="3436" y="9865"/>
                </a:moveTo>
                <a:cubicBezTo>
                  <a:pt x="3773" y="10618"/>
                  <a:pt x="4526" y="11371"/>
                  <a:pt x="4630" y="12228"/>
                </a:cubicBezTo>
                <a:lnTo>
                  <a:pt x="4526" y="12332"/>
                </a:lnTo>
                <a:cubicBezTo>
                  <a:pt x="4318" y="11475"/>
                  <a:pt x="3669" y="10930"/>
                  <a:pt x="3436" y="10073"/>
                </a:cubicBezTo>
                <a:lnTo>
                  <a:pt x="3436" y="9865"/>
                </a:lnTo>
                <a:close/>
                <a:moveTo>
                  <a:pt x="7771" y="7139"/>
                </a:moveTo>
                <a:cubicBezTo>
                  <a:pt x="7771" y="7269"/>
                  <a:pt x="7771" y="7373"/>
                  <a:pt x="7875" y="7477"/>
                </a:cubicBezTo>
                <a:lnTo>
                  <a:pt x="7875" y="7581"/>
                </a:lnTo>
                <a:cubicBezTo>
                  <a:pt x="7875" y="7918"/>
                  <a:pt x="7875" y="8230"/>
                  <a:pt x="7771" y="8437"/>
                </a:cubicBezTo>
                <a:lnTo>
                  <a:pt x="7771" y="8567"/>
                </a:lnTo>
                <a:cubicBezTo>
                  <a:pt x="7564" y="9528"/>
                  <a:pt x="7122" y="10385"/>
                  <a:pt x="6473" y="11034"/>
                </a:cubicBezTo>
                <a:cubicBezTo>
                  <a:pt x="6032" y="11475"/>
                  <a:pt x="5617" y="11916"/>
                  <a:pt x="5175" y="12332"/>
                </a:cubicBezTo>
                <a:cubicBezTo>
                  <a:pt x="5160" y="12351"/>
                  <a:pt x="5145" y="12369"/>
                  <a:pt x="5130" y="12387"/>
                </a:cubicBezTo>
                <a:lnTo>
                  <a:pt x="5130" y="12387"/>
                </a:lnTo>
                <a:cubicBezTo>
                  <a:pt x="5768" y="11335"/>
                  <a:pt x="6621" y="10522"/>
                  <a:pt x="7122" y="9424"/>
                </a:cubicBezTo>
                <a:cubicBezTo>
                  <a:pt x="7460" y="8671"/>
                  <a:pt x="7771" y="7918"/>
                  <a:pt x="7771" y="7139"/>
                </a:cubicBezTo>
                <a:close/>
                <a:moveTo>
                  <a:pt x="6752" y="12254"/>
                </a:moveTo>
                <a:cubicBezTo>
                  <a:pt x="6729" y="12280"/>
                  <a:pt x="6705" y="12306"/>
                  <a:pt x="6681" y="12332"/>
                </a:cubicBezTo>
                <a:cubicBezTo>
                  <a:pt x="6653" y="12374"/>
                  <a:pt x="6625" y="12415"/>
                  <a:pt x="6596" y="12456"/>
                </a:cubicBezTo>
                <a:lnTo>
                  <a:pt x="6596" y="12456"/>
                </a:lnTo>
                <a:cubicBezTo>
                  <a:pt x="6649" y="12389"/>
                  <a:pt x="6701" y="12322"/>
                  <a:pt x="6752" y="12254"/>
                </a:cubicBezTo>
                <a:close/>
                <a:moveTo>
                  <a:pt x="3436" y="10281"/>
                </a:moveTo>
                <a:cubicBezTo>
                  <a:pt x="3669" y="11034"/>
                  <a:pt x="4318" y="11683"/>
                  <a:pt x="4526" y="12461"/>
                </a:cubicBezTo>
                <a:cubicBezTo>
                  <a:pt x="4422" y="12773"/>
                  <a:pt x="4215" y="13110"/>
                  <a:pt x="4085" y="13422"/>
                </a:cubicBezTo>
                <a:cubicBezTo>
                  <a:pt x="4085" y="13110"/>
                  <a:pt x="3981" y="12877"/>
                  <a:pt x="3773" y="12565"/>
                </a:cubicBezTo>
                <a:cubicBezTo>
                  <a:pt x="3669" y="12124"/>
                  <a:pt x="3436" y="11683"/>
                  <a:pt x="3436" y="11267"/>
                </a:cubicBezTo>
                <a:lnTo>
                  <a:pt x="3436" y="10281"/>
                </a:lnTo>
                <a:close/>
                <a:moveTo>
                  <a:pt x="3332" y="11579"/>
                </a:moveTo>
                <a:cubicBezTo>
                  <a:pt x="3436" y="11812"/>
                  <a:pt x="3436" y="11916"/>
                  <a:pt x="3566" y="12020"/>
                </a:cubicBezTo>
                <a:cubicBezTo>
                  <a:pt x="3669" y="12565"/>
                  <a:pt x="3981" y="12981"/>
                  <a:pt x="3981" y="13422"/>
                </a:cubicBezTo>
                <a:cubicBezTo>
                  <a:pt x="3981" y="13526"/>
                  <a:pt x="3981" y="13526"/>
                  <a:pt x="3877" y="13630"/>
                </a:cubicBezTo>
                <a:cubicBezTo>
                  <a:pt x="3877" y="12981"/>
                  <a:pt x="3566" y="12332"/>
                  <a:pt x="3332" y="11812"/>
                </a:cubicBezTo>
                <a:lnTo>
                  <a:pt x="3332" y="11579"/>
                </a:lnTo>
                <a:close/>
                <a:moveTo>
                  <a:pt x="3332" y="12124"/>
                </a:moveTo>
                <a:cubicBezTo>
                  <a:pt x="3566" y="12669"/>
                  <a:pt x="3877" y="13110"/>
                  <a:pt x="3877" y="13759"/>
                </a:cubicBezTo>
                <a:lnTo>
                  <a:pt x="3773" y="13863"/>
                </a:lnTo>
                <a:cubicBezTo>
                  <a:pt x="3773" y="13422"/>
                  <a:pt x="3566" y="12981"/>
                  <a:pt x="3332" y="12669"/>
                </a:cubicBezTo>
                <a:lnTo>
                  <a:pt x="3332" y="12124"/>
                </a:lnTo>
                <a:close/>
                <a:moveTo>
                  <a:pt x="3332" y="12877"/>
                </a:moveTo>
                <a:cubicBezTo>
                  <a:pt x="3436" y="13214"/>
                  <a:pt x="3669" y="13630"/>
                  <a:pt x="3773" y="13967"/>
                </a:cubicBezTo>
                <a:cubicBezTo>
                  <a:pt x="3669" y="14071"/>
                  <a:pt x="3669" y="14175"/>
                  <a:pt x="3566" y="14279"/>
                </a:cubicBezTo>
                <a:lnTo>
                  <a:pt x="3436" y="14408"/>
                </a:lnTo>
                <a:cubicBezTo>
                  <a:pt x="3436" y="14175"/>
                  <a:pt x="3332" y="13863"/>
                  <a:pt x="3228" y="13630"/>
                </a:cubicBezTo>
                <a:lnTo>
                  <a:pt x="3228" y="13318"/>
                </a:lnTo>
                <a:cubicBezTo>
                  <a:pt x="3332" y="13630"/>
                  <a:pt x="3436" y="13967"/>
                  <a:pt x="3566" y="14279"/>
                </a:cubicBezTo>
                <a:cubicBezTo>
                  <a:pt x="3566" y="13863"/>
                  <a:pt x="3436" y="13526"/>
                  <a:pt x="3332" y="13214"/>
                </a:cubicBezTo>
                <a:lnTo>
                  <a:pt x="3332" y="12877"/>
                </a:lnTo>
                <a:close/>
                <a:moveTo>
                  <a:pt x="6596" y="12456"/>
                </a:moveTo>
                <a:lnTo>
                  <a:pt x="6596" y="12456"/>
                </a:lnTo>
                <a:cubicBezTo>
                  <a:pt x="6455" y="12635"/>
                  <a:pt x="6308" y="12811"/>
                  <a:pt x="6162" y="12981"/>
                </a:cubicBezTo>
                <a:cubicBezTo>
                  <a:pt x="5555" y="13490"/>
                  <a:pt x="4949" y="14000"/>
                  <a:pt x="4342" y="14509"/>
                </a:cubicBezTo>
                <a:lnTo>
                  <a:pt x="4342" y="14509"/>
                </a:lnTo>
                <a:cubicBezTo>
                  <a:pt x="4535" y="14397"/>
                  <a:pt x="4717" y="14287"/>
                  <a:pt x="4864" y="14175"/>
                </a:cubicBezTo>
                <a:cubicBezTo>
                  <a:pt x="5576" y="13659"/>
                  <a:pt x="6102" y="13167"/>
                  <a:pt x="6596" y="12456"/>
                </a:cubicBezTo>
                <a:close/>
                <a:moveTo>
                  <a:pt x="7771" y="9320"/>
                </a:moveTo>
                <a:lnTo>
                  <a:pt x="7771" y="9320"/>
                </a:lnTo>
                <a:cubicBezTo>
                  <a:pt x="7667" y="10722"/>
                  <a:pt x="6915" y="11812"/>
                  <a:pt x="5928" y="12773"/>
                </a:cubicBezTo>
                <a:cubicBezTo>
                  <a:pt x="5279" y="13422"/>
                  <a:pt x="4630" y="13863"/>
                  <a:pt x="3981" y="14408"/>
                </a:cubicBezTo>
                <a:cubicBezTo>
                  <a:pt x="3877" y="14512"/>
                  <a:pt x="3773" y="14512"/>
                  <a:pt x="3669" y="14616"/>
                </a:cubicBezTo>
                <a:cubicBezTo>
                  <a:pt x="3981" y="14279"/>
                  <a:pt x="4215" y="13967"/>
                  <a:pt x="4422" y="13630"/>
                </a:cubicBezTo>
                <a:lnTo>
                  <a:pt x="4422" y="13526"/>
                </a:lnTo>
                <a:lnTo>
                  <a:pt x="4526" y="13526"/>
                </a:lnTo>
                <a:cubicBezTo>
                  <a:pt x="4864" y="12877"/>
                  <a:pt x="5279" y="12228"/>
                  <a:pt x="5928" y="11812"/>
                </a:cubicBezTo>
                <a:cubicBezTo>
                  <a:pt x="6369" y="11371"/>
                  <a:pt x="6811" y="11034"/>
                  <a:pt x="7226" y="10514"/>
                </a:cubicBezTo>
                <a:cubicBezTo>
                  <a:pt x="7460" y="10073"/>
                  <a:pt x="7667" y="9736"/>
                  <a:pt x="7771" y="9320"/>
                </a:cubicBezTo>
                <a:close/>
                <a:moveTo>
                  <a:pt x="4342" y="14509"/>
                </a:moveTo>
                <a:cubicBezTo>
                  <a:pt x="4118" y="14639"/>
                  <a:pt x="3879" y="14773"/>
                  <a:pt x="3661" y="14920"/>
                </a:cubicBezTo>
                <a:lnTo>
                  <a:pt x="3661" y="14920"/>
                </a:lnTo>
                <a:cubicBezTo>
                  <a:pt x="3830" y="14823"/>
                  <a:pt x="4018" y="14737"/>
                  <a:pt x="4215" y="14616"/>
                </a:cubicBezTo>
                <a:cubicBezTo>
                  <a:pt x="4257" y="14580"/>
                  <a:pt x="4300" y="14545"/>
                  <a:pt x="4342" y="14509"/>
                </a:cubicBezTo>
                <a:close/>
                <a:moveTo>
                  <a:pt x="4968" y="2181"/>
                </a:moveTo>
                <a:cubicBezTo>
                  <a:pt x="6369" y="4543"/>
                  <a:pt x="6369" y="7788"/>
                  <a:pt x="5617" y="10385"/>
                </a:cubicBezTo>
                <a:cubicBezTo>
                  <a:pt x="5513" y="11034"/>
                  <a:pt x="5175" y="11683"/>
                  <a:pt x="4968" y="12228"/>
                </a:cubicBezTo>
                <a:cubicBezTo>
                  <a:pt x="4864" y="12461"/>
                  <a:pt x="4734" y="12669"/>
                  <a:pt x="4630" y="12877"/>
                </a:cubicBezTo>
                <a:cubicBezTo>
                  <a:pt x="4422" y="13422"/>
                  <a:pt x="4085" y="13967"/>
                  <a:pt x="3773" y="14408"/>
                </a:cubicBezTo>
                <a:cubicBezTo>
                  <a:pt x="3566" y="14720"/>
                  <a:pt x="3228" y="15161"/>
                  <a:pt x="2917" y="15473"/>
                </a:cubicBezTo>
                <a:cubicBezTo>
                  <a:pt x="3669" y="14408"/>
                  <a:pt x="4318" y="13318"/>
                  <a:pt x="4864" y="12124"/>
                </a:cubicBezTo>
                <a:cubicBezTo>
                  <a:pt x="5279" y="11163"/>
                  <a:pt x="5513" y="10177"/>
                  <a:pt x="5720" y="9087"/>
                </a:cubicBezTo>
                <a:lnTo>
                  <a:pt x="5824" y="9087"/>
                </a:lnTo>
                <a:lnTo>
                  <a:pt x="5720" y="8983"/>
                </a:lnTo>
                <a:cubicBezTo>
                  <a:pt x="6162" y="6620"/>
                  <a:pt x="5928" y="4232"/>
                  <a:pt x="4968" y="2181"/>
                </a:cubicBezTo>
                <a:close/>
                <a:moveTo>
                  <a:pt x="3228" y="13759"/>
                </a:moveTo>
                <a:cubicBezTo>
                  <a:pt x="3228" y="13863"/>
                  <a:pt x="3228" y="13967"/>
                  <a:pt x="3332" y="14071"/>
                </a:cubicBezTo>
                <a:lnTo>
                  <a:pt x="3332" y="14512"/>
                </a:lnTo>
                <a:cubicBezTo>
                  <a:pt x="3020" y="15161"/>
                  <a:pt x="2683" y="15706"/>
                  <a:pt x="2371" y="16226"/>
                </a:cubicBezTo>
                <a:cubicBezTo>
                  <a:pt x="2268" y="16355"/>
                  <a:pt x="2268" y="16459"/>
                  <a:pt x="2138" y="16459"/>
                </a:cubicBezTo>
                <a:cubicBezTo>
                  <a:pt x="2579" y="15577"/>
                  <a:pt x="3020" y="14720"/>
                  <a:pt x="3228" y="13759"/>
                </a:cubicBezTo>
                <a:close/>
                <a:moveTo>
                  <a:pt x="9598" y="19186"/>
                </a:moveTo>
                <a:cubicBezTo>
                  <a:pt x="9102" y="19231"/>
                  <a:pt x="8614" y="19331"/>
                  <a:pt x="8127" y="19453"/>
                </a:cubicBezTo>
                <a:lnTo>
                  <a:pt x="8127" y="19453"/>
                </a:lnTo>
                <a:lnTo>
                  <a:pt x="8109" y="19471"/>
                </a:lnTo>
                <a:cubicBezTo>
                  <a:pt x="8596" y="19370"/>
                  <a:pt x="9095" y="19280"/>
                  <a:pt x="9598" y="19186"/>
                </a:cubicBezTo>
                <a:close/>
                <a:moveTo>
                  <a:pt x="14054" y="14512"/>
                </a:moveTo>
                <a:cubicBezTo>
                  <a:pt x="14054" y="14824"/>
                  <a:pt x="13950" y="15161"/>
                  <a:pt x="13716" y="15369"/>
                </a:cubicBezTo>
                <a:cubicBezTo>
                  <a:pt x="13405" y="15914"/>
                  <a:pt x="12756" y="16355"/>
                  <a:pt x="12211" y="16667"/>
                </a:cubicBezTo>
                <a:cubicBezTo>
                  <a:pt x="11354" y="17212"/>
                  <a:pt x="10575" y="17861"/>
                  <a:pt x="9614" y="18303"/>
                </a:cubicBezTo>
                <a:cubicBezTo>
                  <a:pt x="8420" y="18952"/>
                  <a:pt x="7122" y="19263"/>
                  <a:pt x="5928" y="19704"/>
                </a:cubicBezTo>
                <a:cubicBezTo>
                  <a:pt x="8316" y="18614"/>
                  <a:pt x="11016" y="17524"/>
                  <a:pt x="12107" y="15161"/>
                </a:cubicBezTo>
                <a:lnTo>
                  <a:pt x="12522" y="15161"/>
                </a:lnTo>
                <a:cubicBezTo>
                  <a:pt x="12107" y="16563"/>
                  <a:pt x="10471" y="17654"/>
                  <a:pt x="9173" y="18303"/>
                </a:cubicBezTo>
                <a:cubicBezTo>
                  <a:pt x="10471" y="17654"/>
                  <a:pt x="12314" y="16667"/>
                  <a:pt x="12652" y="15161"/>
                </a:cubicBezTo>
                <a:cubicBezTo>
                  <a:pt x="13171" y="15161"/>
                  <a:pt x="13820" y="14928"/>
                  <a:pt x="14054" y="14512"/>
                </a:cubicBezTo>
                <a:close/>
                <a:moveTo>
                  <a:pt x="4562" y="18796"/>
                </a:moveTo>
                <a:cubicBezTo>
                  <a:pt x="4372" y="19029"/>
                  <a:pt x="4172" y="19253"/>
                  <a:pt x="3981" y="19471"/>
                </a:cubicBezTo>
                <a:cubicBezTo>
                  <a:pt x="3930" y="19554"/>
                  <a:pt x="3871" y="19635"/>
                  <a:pt x="3806" y="19716"/>
                </a:cubicBezTo>
                <a:lnTo>
                  <a:pt x="3806" y="19716"/>
                </a:lnTo>
                <a:cubicBezTo>
                  <a:pt x="4068" y="19422"/>
                  <a:pt x="4329" y="19116"/>
                  <a:pt x="4562" y="18796"/>
                </a:cubicBezTo>
                <a:close/>
                <a:moveTo>
                  <a:pt x="6513" y="20003"/>
                </a:moveTo>
                <a:lnTo>
                  <a:pt x="6513" y="20003"/>
                </a:lnTo>
                <a:cubicBezTo>
                  <a:pt x="6497" y="20008"/>
                  <a:pt x="6481" y="20013"/>
                  <a:pt x="6464" y="20018"/>
                </a:cubicBezTo>
                <a:lnTo>
                  <a:pt x="6464" y="20018"/>
                </a:lnTo>
                <a:cubicBezTo>
                  <a:pt x="6467" y="20017"/>
                  <a:pt x="6470" y="20017"/>
                  <a:pt x="6473" y="20016"/>
                </a:cubicBezTo>
                <a:cubicBezTo>
                  <a:pt x="6487" y="20012"/>
                  <a:pt x="6500" y="20007"/>
                  <a:pt x="6513" y="20003"/>
                </a:cubicBezTo>
                <a:close/>
                <a:moveTo>
                  <a:pt x="11120" y="14824"/>
                </a:moveTo>
                <a:cubicBezTo>
                  <a:pt x="11224" y="14928"/>
                  <a:pt x="11224" y="14928"/>
                  <a:pt x="11354" y="14928"/>
                </a:cubicBezTo>
                <a:cubicBezTo>
                  <a:pt x="11458" y="15057"/>
                  <a:pt x="11769" y="15057"/>
                  <a:pt x="12003" y="15057"/>
                </a:cubicBezTo>
                <a:cubicBezTo>
                  <a:pt x="10809" y="17861"/>
                  <a:pt x="7667" y="18718"/>
                  <a:pt x="5175" y="20016"/>
                </a:cubicBezTo>
                <a:cubicBezTo>
                  <a:pt x="5139" y="20028"/>
                  <a:pt x="5105" y="20041"/>
                  <a:pt x="5071" y="20057"/>
                </a:cubicBezTo>
                <a:lnTo>
                  <a:pt x="5071" y="20057"/>
                </a:lnTo>
                <a:cubicBezTo>
                  <a:pt x="5550" y="19791"/>
                  <a:pt x="6055" y="19584"/>
                  <a:pt x="6473" y="19367"/>
                </a:cubicBezTo>
                <a:cubicBezTo>
                  <a:pt x="7122" y="18952"/>
                  <a:pt x="7875" y="18614"/>
                  <a:pt x="8524" y="18069"/>
                </a:cubicBezTo>
                <a:cubicBezTo>
                  <a:pt x="9614" y="17316"/>
                  <a:pt x="10809" y="16226"/>
                  <a:pt x="11120" y="14824"/>
                </a:cubicBezTo>
                <a:close/>
                <a:moveTo>
                  <a:pt x="3806" y="19716"/>
                </a:moveTo>
                <a:lnTo>
                  <a:pt x="3806" y="19716"/>
                </a:lnTo>
                <a:cubicBezTo>
                  <a:pt x="3654" y="19886"/>
                  <a:pt x="3502" y="20052"/>
                  <a:pt x="3355" y="20214"/>
                </a:cubicBezTo>
                <a:lnTo>
                  <a:pt x="3355" y="20214"/>
                </a:lnTo>
                <a:cubicBezTo>
                  <a:pt x="3515" y="20047"/>
                  <a:pt x="3673" y="19883"/>
                  <a:pt x="3806" y="19716"/>
                </a:cubicBezTo>
                <a:close/>
                <a:moveTo>
                  <a:pt x="7771" y="15577"/>
                </a:moveTo>
                <a:cubicBezTo>
                  <a:pt x="7460" y="17316"/>
                  <a:pt x="6162" y="18614"/>
                  <a:pt x="4734" y="19601"/>
                </a:cubicBezTo>
                <a:cubicBezTo>
                  <a:pt x="4422" y="19912"/>
                  <a:pt x="3981" y="20250"/>
                  <a:pt x="3669" y="20561"/>
                </a:cubicBezTo>
                <a:cubicBezTo>
                  <a:pt x="4215" y="20016"/>
                  <a:pt x="4968" y="19601"/>
                  <a:pt x="5513" y="19159"/>
                </a:cubicBezTo>
                <a:cubicBezTo>
                  <a:pt x="6577" y="18303"/>
                  <a:pt x="7564" y="17004"/>
                  <a:pt x="7771" y="15577"/>
                </a:cubicBezTo>
                <a:close/>
                <a:moveTo>
                  <a:pt x="10705" y="14720"/>
                </a:moveTo>
                <a:cubicBezTo>
                  <a:pt x="10809" y="14720"/>
                  <a:pt x="10913" y="14824"/>
                  <a:pt x="11016" y="14824"/>
                </a:cubicBezTo>
                <a:cubicBezTo>
                  <a:pt x="10705" y="16459"/>
                  <a:pt x="8965" y="17757"/>
                  <a:pt x="7667" y="18614"/>
                </a:cubicBezTo>
                <a:cubicBezTo>
                  <a:pt x="6915" y="19159"/>
                  <a:pt x="6032" y="19471"/>
                  <a:pt x="5279" y="19912"/>
                </a:cubicBezTo>
                <a:cubicBezTo>
                  <a:pt x="4864" y="20120"/>
                  <a:pt x="4526" y="20250"/>
                  <a:pt x="4215" y="20561"/>
                </a:cubicBezTo>
                <a:cubicBezTo>
                  <a:pt x="4734" y="20016"/>
                  <a:pt x="5513" y="19704"/>
                  <a:pt x="6032" y="19367"/>
                </a:cubicBezTo>
                <a:cubicBezTo>
                  <a:pt x="6811" y="18952"/>
                  <a:pt x="7564" y="18406"/>
                  <a:pt x="8316" y="17861"/>
                </a:cubicBezTo>
                <a:cubicBezTo>
                  <a:pt x="9277" y="17212"/>
                  <a:pt x="10575" y="16018"/>
                  <a:pt x="10705" y="14720"/>
                </a:cubicBezTo>
                <a:close/>
                <a:moveTo>
                  <a:pt x="4757" y="20242"/>
                </a:moveTo>
                <a:cubicBezTo>
                  <a:pt x="4617" y="20341"/>
                  <a:pt x="4478" y="20455"/>
                  <a:pt x="4318" y="20561"/>
                </a:cubicBezTo>
                <a:cubicBezTo>
                  <a:pt x="4457" y="20445"/>
                  <a:pt x="4604" y="20340"/>
                  <a:pt x="4757" y="20242"/>
                </a:cubicBezTo>
                <a:close/>
                <a:moveTo>
                  <a:pt x="14158" y="14928"/>
                </a:moveTo>
                <a:cubicBezTo>
                  <a:pt x="14158" y="15706"/>
                  <a:pt x="13950" y="16459"/>
                  <a:pt x="13612" y="17108"/>
                </a:cubicBezTo>
                <a:cubicBezTo>
                  <a:pt x="13405" y="17654"/>
                  <a:pt x="13067" y="17965"/>
                  <a:pt x="12756" y="18406"/>
                </a:cubicBezTo>
                <a:cubicBezTo>
                  <a:pt x="11720" y="18775"/>
                  <a:pt x="10649" y="18989"/>
                  <a:pt x="9598" y="19186"/>
                </a:cubicBezTo>
                <a:lnTo>
                  <a:pt x="9598" y="19186"/>
                </a:lnTo>
                <a:cubicBezTo>
                  <a:pt x="9784" y="19169"/>
                  <a:pt x="9971" y="19159"/>
                  <a:pt x="10160" y="19159"/>
                </a:cubicBezTo>
                <a:cubicBezTo>
                  <a:pt x="11016" y="19055"/>
                  <a:pt x="11873" y="18822"/>
                  <a:pt x="12652" y="18510"/>
                </a:cubicBezTo>
                <a:lnTo>
                  <a:pt x="12652" y="18510"/>
                </a:lnTo>
                <a:cubicBezTo>
                  <a:pt x="11458" y="19263"/>
                  <a:pt x="9718" y="19367"/>
                  <a:pt x="8316" y="19601"/>
                </a:cubicBezTo>
                <a:cubicBezTo>
                  <a:pt x="7681" y="19601"/>
                  <a:pt x="7145" y="19800"/>
                  <a:pt x="6513" y="20003"/>
                </a:cubicBezTo>
                <a:lnTo>
                  <a:pt x="6513" y="20003"/>
                </a:lnTo>
                <a:cubicBezTo>
                  <a:pt x="7253" y="19780"/>
                  <a:pt x="7996" y="19690"/>
                  <a:pt x="8758" y="19601"/>
                </a:cubicBezTo>
                <a:cubicBezTo>
                  <a:pt x="9822" y="19367"/>
                  <a:pt x="11354" y="19367"/>
                  <a:pt x="12314" y="18718"/>
                </a:cubicBezTo>
                <a:lnTo>
                  <a:pt x="12314" y="18822"/>
                </a:lnTo>
                <a:cubicBezTo>
                  <a:pt x="11769" y="19263"/>
                  <a:pt x="11016" y="19367"/>
                  <a:pt x="10367" y="19601"/>
                </a:cubicBezTo>
                <a:cubicBezTo>
                  <a:pt x="9614" y="19808"/>
                  <a:pt x="8758" y="19912"/>
                  <a:pt x="7875" y="20016"/>
                </a:cubicBezTo>
                <a:cubicBezTo>
                  <a:pt x="6991" y="20210"/>
                  <a:pt x="6088" y="20315"/>
                  <a:pt x="5243" y="20583"/>
                </a:cubicBezTo>
                <a:lnTo>
                  <a:pt x="5243" y="20583"/>
                </a:lnTo>
                <a:cubicBezTo>
                  <a:pt x="5571" y="20469"/>
                  <a:pt x="5898" y="20302"/>
                  <a:pt x="6162" y="20120"/>
                </a:cubicBezTo>
                <a:cubicBezTo>
                  <a:pt x="6263" y="20083"/>
                  <a:pt x="6363" y="20049"/>
                  <a:pt x="6464" y="20018"/>
                </a:cubicBezTo>
                <a:lnTo>
                  <a:pt x="6464" y="20018"/>
                </a:lnTo>
                <a:cubicBezTo>
                  <a:pt x="6026" y="20123"/>
                  <a:pt x="5614" y="20355"/>
                  <a:pt x="5175" y="20561"/>
                </a:cubicBezTo>
                <a:cubicBezTo>
                  <a:pt x="5928" y="20120"/>
                  <a:pt x="6681" y="19912"/>
                  <a:pt x="7564" y="19601"/>
                </a:cubicBezTo>
                <a:cubicBezTo>
                  <a:pt x="7751" y="19549"/>
                  <a:pt x="7939" y="19499"/>
                  <a:pt x="8127" y="19453"/>
                </a:cubicBezTo>
                <a:lnTo>
                  <a:pt x="8127" y="19453"/>
                </a:lnTo>
                <a:lnTo>
                  <a:pt x="8213" y="19367"/>
                </a:lnTo>
                <a:cubicBezTo>
                  <a:pt x="8628" y="19263"/>
                  <a:pt x="9069" y="19055"/>
                  <a:pt x="9511" y="18822"/>
                </a:cubicBezTo>
                <a:cubicBezTo>
                  <a:pt x="10575" y="18614"/>
                  <a:pt x="11562" y="18303"/>
                  <a:pt x="12418" y="17654"/>
                </a:cubicBezTo>
                <a:lnTo>
                  <a:pt x="12418" y="17654"/>
                </a:lnTo>
                <a:cubicBezTo>
                  <a:pt x="11562" y="18069"/>
                  <a:pt x="10705" y="18510"/>
                  <a:pt x="9718" y="18718"/>
                </a:cubicBezTo>
                <a:cubicBezTo>
                  <a:pt x="10575" y="18303"/>
                  <a:pt x="11458" y="17654"/>
                  <a:pt x="12314" y="17108"/>
                </a:cubicBezTo>
                <a:cubicBezTo>
                  <a:pt x="12963" y="16563"/>
                  <a:pt x="13950" y="15914"/>
                  <a:pt x="14158" y="14928"/>
                </a:cubicBezTo>
                <a:close/>
                <a:moveTo>
                  <a:pt x="5128" y="20620"/>
                </a:moveTo>
                <a:lnTo>
                  <a:pt x="5128" y="20620"/>
                </a:lnTo>
                <a:cubicBezTo>
                  <a:pt x="5038" y="20651"/>
                  <a:pt x="4948" y="20683"/>
                  <a:pt x="4859" y="20718"/>
                </a:cubicBezTo>
                <a:lnTo>
                  <a:pt x="4859" y="20718"/>
                </a:lnTo>
                <a:cubicBezTo>
                  <a:pt x="4889" y="20692"/>
                  <a:pt x="4915" y="20665"/>
                  <a:pt x="4968" y="20665"/>
                </a:cubicBezTo>
                <a:cubicBezTo>
                  <a:pt x="5021" y="20652"/>
                  <a:pt x="5074" y="20637"/>
                  <a:pt x="5128" y="20620"/>
                </a:cubicBezTo>
                <a:close/>
                <a:moveTo>
                  <a:pt x="3669" y="20899"/>
                </a:moveTo>
                <a:lnTo>
                  <a:pt x="3565" y="20997"/>
                </a:lnTo>
                <a:lnTo>
                  <a:pt x="3565" y="20997"/>
                </a:lnTo>
                <a:cubicBezTo>
                  <a:pt x="3601" y="20964"/>
                  <a:pt x="3637" y="20932"/>
                  <a:pt x="3669" y="20899"/>
                </a:cubicBezTo>
                <a:close/>
                <a:moveTo>
                  <a:pt x="12211" y="19055"/>
                </a:moveTo>
                <a:cubicBezTo>
                  <a:pt x="11120" y="20665"/>
                  <a:pt x="8628" y="20665"/>
                  <a:pt x="6811" y="20769"/>
                </a:cubicBezTo>
                <a:cubicBezTo>
                  <a:pt x="5383" y="21002"/>
                  <a:pt x="4215" y="21210"/>
                  <a:pt x="3124" y="21963"/>
                </a:cubicBezTo>
                <a:cubicBezTo>
                  <a:pt x="3436" y="21651"/>
                  <a:pt x="3877" y="21314"/>
                  <a:pt x="4215" y="21106"/>
                </a:cubicBezTo>
                <a:cubicBezTo>
                  <a:pt x="5824" y="20353"/>
                  <a:pt x="7460" y="20250"/>
                  <a:pt x="9173" y="19912"/>
                </a:cubicBezTo>
                <a:cubicBezTo>
                  <a:pt x="10056" y="19808"/>
                  <a:pt x="11354" y="19601"/>
                  <a:pt x="12211" y="19055"/>
                </a:cubicBezTo>
                <a:close/>
                <a:moveTo>
                  <a:pt x="10247" y="14590"/>
                </a:moveTo>
                <a:cubicBezTo>
                  <a:pt x="10367" y="14590"/>
                  <a:pt x="10471" y="14616"/>
                  <a:pt x="10575" y="14616"/>
                </a:cubicBezTo>
                <a:cubicBezTo>
                  <a:pt x="10471" y="16226"/>
                  <a:pt x="8758" y="17420"/>
                  <a:pt x="7564" y="18173"/>
                </a:cubicBezTo>
                <a:cubicBezTo>
                  <a:pt x="6681" y="18822"/>
                  <a:pt x="5824" y="19367"/>
                  <a:pt x="4968" y="19912"/>
                </a:cubicBezTo>
                <a:cubicBezTo>
                  <a:pt x="4526" y="20250"/>
                  <a:pt x="4085" y="20457"/>
                  <a:pt x="3773" y="20899"/>
                </a:cubicBezTo>
                <a:cubicBezTo>
                  <a:pt x="3671" y="21001"/>
                  <a:pt x="3569" y="21103"/>
                  <a:pt x="3344" y="21205"/>
                </a:cubicBezTo>
                <a:lnTo>
                  <a:pt x="3344" y="21205"/>
                </a:lnTo>
                <a:lnTo>
                  <a:pt x="3565" y="20997"/>
                </a:lnTo>
                <a:lnTo>
                  <a:pt x="3565" y="20997"/>
                </a:lnTo>
                <a:cubicBezTo>
                  <a:pt x="3486" y="21068"/>
                  <a:pt x="3403" y="21139"/>
                  <a:pt x="3332" y="21210"/>
                </a:cubicBezTo>
                <a:cubicBezTo>
                  <a:pt x="3336" y="21208"/>
                  <a:pt x="3340" y="21206"/>
                  <a:pt x="3344" y="21205"/>
                </a:cubicBezTo>
                <a:lnTo>
                  <a:pt x="3344" y="21205"/>
                </a:lnTo>
                <a:lnTo>
                  <a:pt x="3228" y="21314"/>
                </a:lnTo>
                <a:cubicBezTo>
                  <a:pt x="2899" y="21581"/>
                  <a:pt x="2569" y="21885"/>
                  <a:pt x="2291" y="22228"/>
                </a:cubicBezTo>
                <a:lnTo>
                  <a:pt x="2291" y="22228"/>
                </a:lnTo>
                <a:cubicBezTo>
                  <a:pt x="2616" y="21764"/>
                  <a:pt x="2968" y="21331"/>
                  <a:pt x="3332" y="20899"/>
                </a:cubicBezTo>
                <a:lnTo>
                  <a:pt x="3332" y="20899"/>
                </a:lnTo>
                <a:cubicBezTo>
                  <a:pt x="3106" y="21125"/>
                  <a:pt x="2872" y="21359"/>
                  <a:pt x="2651" y="21613"/>
                </a:cubicBezTo>
                <a:lnTo>
                  <a:pt x="2651" y="21613"/>
                </a:lnTo>
                <a:cubicBezTo>
                  <a:pt x="3211" y="20939"/>
                  <a:pt x="3854" y="20351"/>
                  <a:pt x="4422" y="19704"/>
                </a:cubicBezTo>
                <a:cubicBezTo>
                  <a:pt x="5279" y="18718"/>
                  <a:pt x="6473" y="17316"/>
                  <a:pt x="6473" y="16018"/>
                </a:cubicBezTo>
                <a:lnTo>
                  <a:pt x="6473" y="15914"/>
                </a:lnTo>
                <a:cubicBezTo>
                  <a:pt x="6710" y="15678"/>
                  <a:pt x="6832" y="15403"/>
                  <a:pt x="7143" y="15403"/>
                </a:cubicBezTo>
                <a:cubicBezTo>
                  <a:pt x="7275" y="15403"/>
                  <a:pt x="7442" y="15453"/>
                  <a:pt x="7667" y="15577"/>
                </a:cubicBezTo>
                <a:lnTo>
                  <a:pt x="7771" y="15577"/>
                </a:lnTo>
                <a:cubicBezTo>
                  <a:pt x="7875" y="15706"/>
                  <a:pt x="7875" y="15706"/>
                  <a:pt x="7979" y="15706"/>
                </a:cubicBezTo>
                <a:cubicBezTo>
                  <a:pt x="7979" y="16667"/>
                  <a:pt x="7226" y="17654"/>
                  <a:pt x="6681" y="18303"/>
                </a:cubicBezTo>
                <a:cubicBezTo>
                  <a:pt x="6266" y="18718"/>
                  <a:pt x="5720" y="19159"/>
                  <a:pt x="5175" y="19601"/>
                </a:cubicBezTo>
                <a:cubicBezTo>
                  <a:pt x="4968" y="19808"/>
                  <a:pt x="4734" y="19912"/>
                  <a:pt x="4526" y="20120"/>
                </a:cubicBezTo>
                <a:cubicBezTo>
                  <a:pt x="5071" y="19704"/>
                  <a:pt x="5617" y="19367"/>
                  <a:pt x="6162" y="18952"/>
                </a:cubicBezTo>
                <a:cubicBezTo>
                  <a:pt x="6915" y="18173"/>
                  <a:pt x="8109" y="16875"/>
                  <a:pt x="7979" y="15810"/>
                </a:cubicBezTo>
                <a:cubicBezTo>
                  <a:pt x="8109" y="15810"/>
                  <a:pt x="8109" y="15810"/>
                  <a:pt x="8109" y="15914"/>
                </a:cubicBezTo>
                <a:cubicBezTo>
                  <a:pt x="8265" y="16018"/>
                  <a:pt x="8453" y="16070"/>
                  <a:pt x="8628" y="16070"/>
                </a:cubicBezTo>
                <a:cubicBezTo>
                  <a:pt x="8803" y="16070"/>
                  <a:pt x="8965" y="16018"/>
                  <a:pt x="9069" y="15914"/>
                </a:cubicBezTo>
                <a:cubicBezTo>
                  <a:pt x="9407" y="15473"/>
                  <a:pt x="9173" y="15265"/>
                  <a:pt x="9822" y="14720"/>
                </a:cubicBezTo>
                <a:cubicBezTo>
                  <a:pt x="9991" y="14616"/>
                  <a:pt x="10127" y="14590"/>
                  <a:pt x="10247" y="14590"/>
                </a:cubicBezTo>
                <a:close/>
                <a:moveTo>
                  <a:pt x="9718" y="21210"/>
                </a:moveTo>
                <a:cubicBezTo>
                  <a:pt x="9718" y="21314"/>
                  <a:pt x="9718" y="21418"/>
                  <a:pt x="9614" y="21418"/>
                </a:cubicBezTo>
                <a:cubicBezTo>
                  <a:pt x="9614" y="21755"/>
                  <a:pt x="9511" y="22067"/>
                  <a:pt x="9277" y="22197"/>
                </a:cubicBezTo>
                <a:cubicBezTo>
                  <a:pt x="9052" y="22306"/>
                  <a:pt x="8810" y="22349"/>
                  <a:pt x="8561" y="22349"/>
                </a:cubicBezTo>
                <a:cubicBezTo>
                  <a:pt x="7863" y="22349"/>
                  <a:pt x="7105" y="22012"/>
                  <a:pt x="6473" y="21859"/>
                </a:cubicBezTo>
                <a:cubicBezTo>
                  <a:pt x="6155" y="21771"/>
                  <a:pt x="5855" y="21739"/>
                  <a:pt x="5566" y="21739"/>
                </a:cubicBezTo>
                <a:cubicBezTo>
                  <a:pt x="5172" y="21739"/>
                  <a:pt x="4797" y="21799"/>
                  <a:pt x="4422" y="21859"/>
                </a:cubicBezTo>
                <a:cubicBezTo>
                  <a:pt x="4968" y="21651"/>
                  <a:pt x="5617" y="21548"/>
                  <a:pt x="6369" y="21548"/>
                </a:cubicBezTo>
                <a:cubicBezTo>
                  <a:pt x="6718" y="21548"/>
                  <a:pt x="7075" y="21558"/>
                  <a:pt x="7435" y="21558"/>
                </a:cubicBezTo>
                <a:cubicBezTo>
                  <a:pt x="8199" y="21558"/>
                  <a:pt x="8977" y="21510"/>
                  <a:pt x="9718" y="21210"/>
                </a:cubicBezTo>
                <a:close/>
                <a:moveTo>
                  <a:pt x="5346" y="21816"/>
                </a:moveTo>
                <a:cubicBezTo>
                  <a:pt x="5505" y="21816"/>
                  <a:pt x="5665" y="21829"/>
                  <a:pt x="5824" y="21859"/>
                </a:cubicBezTo>
                <a:cubicBezTo>
                  <a:pt x="6369" y="21859"/>
                  <a:pt x="7018" y="22067"/>
                  <a:pt x="7564" y="22197"/>
                </a:cubicBezTo>
                <a:cubicBezTo>
                  <a:pt x="7868" y="22349"/>
                  <a:pt x="8186" y="22445"/>
                  <a:pt x="8507" y="22445"/>
                </a:cubicBezTo>
                <a:cubicBezTo>
                  <a:pt x="8625" y="22445"/>
                  <a:pt x="8743" y="22432"/>
                  <a:pt x="8862" y="22404"/>
                </a:cubicBezTo>
                <a:lnTo>
                  <a:pt x="8862" y="22404"/>
                </a:lnTo>
                <a:cubicBezTo>
                  <a:pt x="8624" y="22500"/>
                  <a:pt x="8393" y="22539"/>
                  <a:pt x="8165" y="22539"/>
                </a:cubicBezTo>
                <a:cubicBezTo>
                  <a:pt x="7347" y="22539"/>
                  <a:pt x="6573" y="22044"/>
                  <a:pt x="5720" y="21963"/>
                </a:cubicBezTo>
                <a:cubicBezTo>
                  <a:pt x="5448" y="21911"/>
                  <a:pt x="5175" y="21885"/>
                  <a:pt x="4903" y="21885"/>
                </a:cubicBezTo>
                <a:cubicBezTo>
                  <a:pt x="4782" y="21885"/>
                  <a:pt x="4661" y="21890"/>
                  <a:pt x="4540" y="21900"/>
                </a:cubicBezTo>
                <a:lnTo>
                  <a:pt x="4540" y="21900"/>
                </a:lnTo>
                <a:cubicBezTo>
                  <a:pt x="4804" y="21853"/>
                  <a:pt x="5074" y="21816"/>
                  <a:pt x="5346" y="21816"/>
                </a:cubicBezTo>
                <a:close/>
                <a:moveTo>
                  <a:pt x="12257" y="19138"/>
                </a:moveTo>
                <a:lnTo>
                  <a:pt x="12257" y="19138"/>
                </a:lnTo>
                <a:cubicBezTo>
                  <a:pt x="12139" y="19405"/>
                  <a:pt x="12039" y="19691"/>
                  <a:pt x="11873" y="19912"/>
                </a:cubicBezTo>
                <a:cubicBezTo>
                  <a:pt x="11458" y="20665"/>
                  <a:pt x="10913" y="20665"/>
                  <a:pt x="10263" y="20665"/>
                </a:cubicBezTo>
                <a:cubicBezTo>
                  <a:pt x="10056" y="20665"/>
                  <a:pt x="9926" y="20769"/>
                  <a:pt x="9822" y="20899"/>
                </a:cubicBezTo>
                <a:cubicBezTo>
                  <a:pt x="9822" y="20899"/>
                  <a:pt x="9718" y="21002"/>
                  <a:pt x="9718" y="21106"/>
                </a:cubicBezTo>
                <a:cubicBezTo>
                  <a:pt x="8965" y="21379"/>
                  <a:pt x="8154" y="21405"/>
                  <a:pt x="7330" y="21405"/>
                </a:cubicBezTo>
                <a:cubicBezTo>
                  <a:pt x="7136" y="21405"/>
                  <a:pt x="6941" y="21403"/>
                  <a:pt x="6747" y="21403"/>
                </a:cubicBezTo>
                <a:cubicBezTo>
                  <a:pt x="6113" y="21403"/>
                  <a:pt x="5479" y="21419"/>
                  <a:pt x="4864" y="21548"/>
                </a:cubicBezTo>
                <a:cubicBezTo>
                  <a:pt x="3981" y="21651"/>
                  <a:pt x="3228" y="22067"/>
                  <a:pt x="2579" y="22716"/>
                </a:cubicBezTo>
                <a:cubicBezTo>
                  <a:pt x="2579" y="22612"/>
                  <a:pt x="2683" y="22612"/>
                  <a:pt x="2683" y="22508"/>
                </a:cubicBezTo>
                <a:cubicBezTo>
                  <a:pt x="4215" y="20899"/>
                  <a:pt x="6266" y="21106"/>
                  <a:pt x="8316" y="20899"/>
                </a:cubicBezTo>
                <a:cubicBezTo>
                  <a:pt x="9713" y="20778"/>
                  <a:pt x="11489" y="20412"/>
                  <a:pt x="12257" y="19138"/>
                </a:cubicBezTo>
                <a:close/>
                <a:moveTo>
                  <a:pt x="4658" y="21938"/>
                </a:moveTo>
                <a:cubicBezTo>
                  <a:pt x="5410" y="21938"/>
                  <a:pt x="6215" y="22165"/>
                  <a:pt x="6915" y="22404"/>
                </a:cubicBezTo>
                <a:cubicBezTo>
                  <a:pt x="7390" y="22556"/>
                  <a:pt x="7809" y="22653"/>
                  <a:pt x="8254" y="22653"/>
                </a:cubicBezTo>
                <a:cubicBezTo>
                  <a:pt x="8417" y="22653"/>
                  <a:pt x="8584" y="22640"/>
                  <a:pt x="8758" y="22612"/>
                </a:cubicBezTo>
                <a:lnTo>
                  <a:pt x="8758" y="22612"/>
                </a:lnTo>
                <a:cubicBezTo>
                  <a:pt x="8524" y="22716"/>
                  <a:pt x="8316" y="22716"/>
                  <a:pt x="8109" y="22846"/>
                </a:cubicBezTo>
                <a:lnTo>
                  <a:pt x="7875" y="22846"/>
                </a:lnTo>
                <a:cubicBezTo>
                  <a:pt x="7018" y="22846"/>
                  <a:pt x="6266" y="22404"/>
                  <a:pt x="5383" y="22197"/>
                </a:cubicBezTo>
                <a:cubicBezTo>
                  <a:pt x="5061" y="22141"/>
                  <a:pt x="4778" y="22109"/>
                  <a:pt x="4508" y="22109"/>
                </a:cubicBezTo>
                <a:cubicBezTo>
                  <a:pt x="4145" y="22109"/>
                  <a:pt x="3808" y="22167"/>
                  <a:pt x="3436" y="22300"/>
                </a:cubicBezTo>
                <a:cubicBezTo>
                  <a:pt x="3566" y="22197"/>
                  <a:pt x="3669" y="22197"/>
                  <a:pt x="3773" y="22067"/>
                </a:cubicBezTo>
                <a:cubicBezTo>
                  <a:pt x="4052" y="21976"/>
                  <a:pt x="4351" y="21938"/>
                  <a:pt x="4658" y="21938"/>
                </a:cubicBezTo>
                <a:close/>
                <a:moveTo>
                  <a:pt x="6369" y="16018"/>
                </a:moveTo>
                <a:cubicBezTo>
                  <a:pt x="5928" y="17965"/>
                  <a:pt x="4734" y="19159"/>
                  <a:pt x="3332" y="20561"/>
                </a:cubicBezTo>
                <a:cubicBezTo>
                  <a:pt x="3020" y="20899"/>
                  <a:pt x="2683" y="21210"/>
                  <a:pt x="2475" y="21548"/>
                </a:cubicBezTo>
                <a:cubicBezTo>
                  <a:pt x="2683" y="21210"/>
                  <a:pt x="2787" y="21002"/>
                  <a:pt x="3020" y="20665"/>
                </a:cubicBezTo>
                <a:cubicBezTo>
                  <a:pt x="3124" y="20561"/>
                  <a:pt x="3124" y="20561"/>
                  <a:pt x="3124" y="20457"/>
                </a:cubicBezTo>
                <a:cubicBezTo>
                  <a:pt x="3161" y="20417"/>
                  <a:pt x="3199" y="20377"/>
                  <a:pt x="3236" y="20338"/>
                </a:cubicBezTo>
                <a:lnTo>
                  <a:pt x="3236" y="20338"/>
                </a:lnTo>
                <a:cubicBezTo>
                  <a:pt x="3233" y="20343"/>
                  <a:pt x="3231" y="20348"/>
                  <a:pt x="3228" y="20353"/>
                </a:cubicBezTo>
                <a:cubicBezTo>
                  <a:pt x="3270" y="20307"/>
                  <a:pt x="3312" y="20261"/>
                  <a:pt x="3355" y="20214"/>
                </a:cubicBezTo>
                <a:lnTo>
                  <a:pt x="3355" y="20214"/>
                </a:lnTo>
                <a:cubicBezTo>
                  <a:pt x="3315" y="20255"/>
                  <a:pt x="3276" y="20296"/>
                  <a:pt x="3236" y="20338"/>
                </a:cubicBezTo>
                <a:lnTo>
                  <a:pt x="3236" y="20338"/>
                </a:lnTo>
                <a:cubicBezTo>
                  <a:pt x="3571" y="19696"/>
                  <a:pt x="3878" y="19154"/>
                  <a:pt x="3981" y="18510"/>
                </a:cubicBezTo>
                <a:lnTo>
                  <a:pt x="3981" y="18510"/>
                </a:lnTo>
                <a:cubicBezTo>
                  <a:pt x="3773" y="19159"/>
                  <a:pt x="3332" y="19808"/>
                  <a:pt x="3020" y="20353"/>
                </a:cubicBezTo>
                <a:cubicBezTo>
                  <a:pt x="3332" y="19704"/>
                  <a:pt x="3436" y="19055"/>
                  <a:pt x="3332" y="18303"/>
                </a:cubicBezTo>
                <a:lnTo>
                  <a:pt x="3332" y="18303"/>
                </a:lnTo>
                <a:cubicBezTo>
                  <a:pt x="3436" y="19367"/>
                  <a:pt x="2917" y="20353"/>
                  <a:pt x="2475" y="21210"/>
                </a:cubicBezTo>
                <a:cubicBezTo>
                  <a:pt x="2371" y="21314"/>
                  <a:pt x="2268" y="21548"/>
                  <a:pt x="2268" y="21651"/>
                </a:cubicBezTo>
                <a:cubicBezTo>
                  <a:pt x="1968" y="22093"/>
                  <a:pt x="1716" y="22486"/>
                  <a:pt x="1552" y="22928"/>
                </a:cubicBezTo>
                <a:lnTo>
                  <a:pt x="1552" y="22928"/>
                </a:lnTo>
                <a:cubicBezTo>
                  <a:pt x="1737" y="22247"/>
                  <a:pt x="1956" y="21655"/>
                  <a:pt x="2371" y="21002"/>
                </a:cubicBezTo>
                <a:cubicBezTo>
                  <a:pt x="2787" y="20120"/>
                  <a:pt x="3228" y="19263"/>
                  <a:pt x="3228" y="18406"/>
                </a:cubicBezTo>
                <a:cubicBezTo>
                  <a:pt x="3228" y="18303"/>
                  <a:pt x="3228" y="18303"/>
                  <a:pt x="3332" y="18303"/>
                </a:cubicBezTo>
                <a:cubicBezTo>
                  <a:pt x="4215" y="17757"/>
                  <a:pt x="4422" y="16771"/>
                  <a:pt x="5383" y="16459"/>
                </a:cubicBezTo>
                <a:lnTo>
                  <a:pt x="5383" y="16459"/>
                </a:lnTo>
                <a:cubicBezTo>
                  <a:pt x="5456" y="17303"/>
                  <a:pt x="5080" y="18082"/>
                  <a:pt x="4562" y="18796"/>
                </a:cubicBezTo>
                <a:lnTo>
                  <a:pt x="4562" y="18796"/>
                </a:lnTo>
                <a:cubicBezTo>
                  <a:pt x="5119" y="18111"/>
                  <a:pt x="5590" y="17350"/>
                  <a:pt x="5513" y="16459"/>
                </a:cubicBezTo>
                <a:lnTo>
                  <a:pt x="5617" y="16459"/>
                </a:lnTo>
                <a:cubicBezTo>
                  <a:pt x="5928" y="16355"/>
                  <a:pt x="6162" y="16226"/>
                  <a:pt x="6369" y="16018"/>
                </a:cubicBezTo>
                <a:close/>
                <a:moveTo>
                  <a:pt x="4463" y="22212"/>
                </a:moveTo>
                <a:cubicBezTo>
                  <a:pt x="5089" y="22212"/>
                  <a:pt x="5705" y="22359"/>
                  <a:pt x="6369" y="22612"/>
                </a:cubicBezTo>
                <a:cubicBezTo>
                  <a:pt x="6811" y="22716"/>
                  <a:pt x="7122" y="22846"/>
                  <a:pt x="7564" y="22949"/>
                </a:cubicBezTo>
                <a:lnTo>
                  <a:pt x="7018" y="22949"/>
                </a:lnTo>
                <a:cubicBezTo>
                  <a:pt x="6115" y="22773"/>
                  <a:pt x="5033" y="22358"/>
                  <a:pt x="4087" y="22358"/>
                </a:cubicBezTo>
                <a:cubicBezTo>
                  <a:pt x="3783" y="22358"/>
                  <a:pt x="3493" y="22401"/>
                  <a:pt x="3228" y="22508"/>
                </a:cubicBezTo>
                <a:lnTo>
                  <a:pt x="3228" y="22404"/>
                </a:lnTo>
                <a:cubicBezTo>
                  <a:pt x="3654" y="22272"/>
                  <a:pt x="4061" y="22212"/>
                  <a:pt x="4463" y="22212"/>
                </a:cubicBezTo>
                <a:close/>
                <a:moveTo>
                  <a:pt x="4347" y="22409"/>
                </a:moveTo>
                <a:cubicBezTo>
                  <a:pt x="4626" y="22409"/>
                  <a:pt x="4907" y="22443"/>
                  <a:pt x="5175" y="22508"/>
                </a:cubicBezTo>
                <a:cubicBezTo>
                  <a:pt x="5617" y="22612"/>
                  <a:pt x="6162" y="22846"/>
                  <a:pt x="6681" y="23053"/>
                </a:cubicBezTo>
                <a:lnTo>
                  <a:pt x="6369" y="23053"/>
                </a:lnTo>
                <a:cubicBezTo>
                  <a:pt x="5928" y="22949"/>
                  <a:pt x="5513" y="22716"/>
                  <a:pt x="5071" y="22612"/>
                </a:cubicBezTo>
                <a:cubicBezTo>
                  <a:pt x="4851" y="22560"/>
                  <a:pt x="4637" y="22534"/>
                  <a:pt x="4409" y="22534"/>
                </a:cubicBezTo>
                <a:cubicBezTo>
                  <a:pt x="4182" y="22534"/>
                  <a:pt x="3942" y="22560"/>
                  <a:pt x="3669" y="22612"/>
                </a:cubicBezTo>
                <a:cubicBezTo>
                  <a:pt x="3020" y="22716"/>
                  <a:pt x="2371" y="23157"/>
                  <a:pt x="2034" y="23702"/>
                </a:cubicBezTo>
                <a:lnTo>
                  <a:pt x="2034" y="23599"/>
                </a:lnTo>
                <a:cubicBezTo>
                  <a:pt x="2268" y="23365"/>
                  <a:pt x="2475" y="23053"/>
                  <a:pt x="2683" y="22949"/>
                </a:cubicBezTo>
                <a:cubicBezTo>
                  <a:pt x="3129" y="22575"/>
                  <a:pt x="3734" y="22409"/>
                  <a:pt x="4347" y="22409"/>
                </a:cubicBezTo>
                <a:close/>
                <a:moveTo>
                  <a:pt x="4429" y="22599"/>
                </a:moveTo>
                <a:cubicBezTo>
                  <a:pt x="4528" y="22599"/>
                  <a:pt x="4629" y="22604"/>
                  <a:pt x="4734" y="22612"/>
                </a:cubicBezTo>
                <a:cubicBezTo>
                  <a:pt x="5175" y="22716"/>
                  <a:pt x="5617" y="22949"/>
                  <a:pt x="6032" y="23053"/>
                </a:cubicBezTo>
                <a:cubicBezTo>
                  <a:pt x="4968" y="23053"/>
                  <a:pt x="3877" y="23053"/>
                  <a:pt x="2917" y="23702"/>
                </a:cubicBezTo>
                <a:cubicBezTo>
                  <a:pt x="2371" y="24144"/>
                  <a:pt x="1826" y="24663"/>
                  <a:pt x="1489" y="25312"/>
                </a:cubicBezTo>
                <a:cubicBezTo>
                  <a:pt x="1489" y="24897"/>
                  <a:pt x="1722" y="24455"/>
                  <a:pt x="1826" y="24144"/>
                </a:cubicBezTo>
                <a:cubicBezTo>
                  <a:pt x="2518" y="23141"/>
                  <a:pt x="3299" y="22599"/>
                  <a:pt x="4429" y="22599"/>
                </a:cubicBezTo>
                <a:close/>
                <a:moveTo>
                  <a:pt x="8109" y="7788"/>
                </a:moveTo>
                <a:cubicBezTo>
                  <a:pt x="8420" y="8230"/>
                  <a:pt x="8862" y="8567"/>
                  <a:pt x="8628" y="9216"/>
                </a:cubicBezTo>
                <a:lnTo>
                  <a:pt x="8628" y="9736"/>
                </a:lnTo>
                <a:cubicBezTo>
                  <a:pt x="8862" y="10073"/>
                  <a:pt x="9069" y="10385"/>
                  <a:pt x="8758" y="10826"/>
                </a:cubicBezTo>
                <a:cubicBezTo>
                  <a:pt x="8628" y="11034"/>
                  <a:pt x="8524" y="11163"/>
                  <a:pt x="8524" y="11267"/>
                </a:cubicBezTo>
                <a:cubicBezTo>
                  <a:pt x="8316" y="11683"/>
                  <a:pt x="8213" y="12228"/>
                  <a:pt x="7979" y="12669"/>
                </a:cubicBezTo>
                <a:cubicBezTo>
                  <a:pt x="7771" y="13214"/>
                  <a:pt x="7018" y="13759"/>
                  <a:pt x="6577" y="14175"/>
                </a:cubicBezTo>
                <a:cubicBezTo>
                  <a:pt x="5720" y="14928"/>
                  <a:pt x="4526" y="15161"/>
                  <a:pt x="3566" y="15706"/>
                </a:cubicBezTo>
                <a:cubicBezTo>
                  <a:pt x="3020" y="16018"/>
                  <a:pt x="2683" y="16459"/>
                  <a:pt x="2371" y="16875"/>
                </a:cubicBezTo>
                <a:cubicBezTo>
                  <a:pt x="2475" y="16667"/>
                  <a:pt x="2579" y="16459"/>
                  <a:pt x="2579" y="16226"/>
                </a:cubicBezTo>
                <a:lnTo>
                  <a:pt x="2579" y="16226"/>
                </a:lnTo>
                <a:cubicBezTo>
                  <a:pt x="2268" y="17004"/>
                  <a:pt x="1826" y="17654"/>
                  <a:pt x="1489" y="18406"/>
                </a:cubicBezTo>
                <a:cubicBezTo>
                  <a:pt x="1073" y="19367"/>
                  <a:pt x="840" y="20353"/>
                  <a:pt x="632" y="21314"/>
                </a:cubicBezTo>
                <a:cubicBezTo>
                  <a:pt x="435" y="22869"/>
                  <a:pt x="425" y="24400"/>
                  <a:pt x="692" y="25953"/>
                </a:cubicBezTo>
                <a:lnTo>
                  <a:pt x="692" y="25953"/>
                </a:lnTo>
                <a:cubicBezTo>
                  <a:pt x="1" y="23694"/>
                  <a:pt x="439" y="20959"/>
                  <a:pt x="1177" y="18822"/>
                </a:cubicBezTo>
                <a:cubicBezTo>
                  <a:pt x="1489" y="17965"/>
                  <a:pt x="1826" y="17212"/>
                  <a:pt x="2268" y="16563"/>
                </a:cubicBezTo>
                <a:cubicBezTo>
                  <a:pt x="2371" y="16459"/>
                  <a:pt x="2371" y="16459"/>
                  <a:pt x="2371" y="16355"/>
                </a:cubicBezTo>
                <a:lnTo>
                  <a:pt x="2475" y="16355"/>
                </a:lnTo>
                <a:lnTo>
                  <a:pt x="2475" y="16226"/>
                </a:lnTo>
                <a:cubicBezTo>
                  <a:pt x="2579" y="16122"/>
                  <a:pt x="2579" y="16018"/>
                  <a:pt x="2683" y="16018"/>
                </a:cubicBezTo>
                <a:cubicBezTo>
                  <a:pt x="3124" y="15473"/>
                  <a:pt x="3773" y="15161"/>
                  <a:pt x="4215" y="14928"/>
                </a:cubicBezTo>
                <a:cubicBezTo>
                  <a:pt x="4864" y="14512"/>
                  <a:pt x="5617" y="14175"/>
                  <a:pt x="6266" y="13759"/>
                </a:cubicBezTo>
                <a:cubicBezTo>
                  <a:pt x="6915" y="13214"/>
                  <a:pt x="8109" y="12565"/>
                  <a:pt x="8213" y="11579"/>
                </a:cubicBezTo>
                <a:lnTo>
                  <a:pt x="8213" y="11579"/>
                </a:lnTo>
                <a:cubicBezTo>
                  <a:pt x="7667" y="13110"/>
                  <a:pt x="5720" y="13967"/>
                  <a:pt x="4526" y="14720"/>
                </a:cubicBezTo>
                <a:cubicBezTo>
                  <a:pt x="4085" y="14928"/>
                  <a:pt x="3436" y="15161"/>
                  <a:pt x="3020" y="15577"/>
                </a:cubicBezTo>
                <a:cubicBezTo>
                  <a:pt x="3020" y="15473"/>
                  <a:pt x="3124" y="15473"/>
                  <a:pt x="3124" y="15369"/>
                </a:cubicBezTo>
                <a:lnTo>
                  <a:pt x="3228" y="15369"/>
                </a:lnTo>
                <a:lnTo>
                  <a:pt x="3228" y="15265"/>
                </a:lnTo>
                <a:cubicBezTo>
                  <a:pt x="3352" y="15141"/>
                  <a:pt x="3501" y="15027"/>
                  <a:pt x="3661" y="14920"/>
                </a:cubicBezTo>
                <a:lnTo>
                  <a:pt x="3661" y="14920"/>
                </a:lnTo>
                <a:cubicBezTo>
                  <a:pt x="3540" y="14989"/>
                  <a:pt x="3429" y="15064"/>
                  <a:pt x="3332" y="15161"/>
                </a:cubicBezTo>
                <a:cubicBezTo>
                  <a:pt x="3332" y="15057"/>
                  <a:pt x="3436" y="15057"/>
                  <a:pt x="3436" y="14928"/>
                </a:cubicBezTo>
                <a:cubicBezTo>
                  <a:pt x="3877" y="14512"/>
                  <a:pt x="4630" y="14071"/>
                  <a:pt x="5071" y="13759"/>
                </a:cubicBezTo>
                <a:cubicBezTo>
                  <a:pt x="5617" y="13318"/>
                  <a:pt x="6162" y="12669"/>
                  <a:pt x="6577" y="12124"/>
                </a:cubicBezTo>
                <a:cubicBezTo>
                  <a:pt x="7330" y="11267"/>
                  <a:pt x="7875" y="10177"/>
                  <a:pt x="7875" y="8983"/>
                </a:cubicBezTo>
                <a:cubicBezTo>
                  <a:pt x="7875" y="8881"/>
                  <a:pt x="7875" y="8879"/>
                  <a:pt x="7972" y="8782"/>
                </a:cubicBezTo>
                <a:lnTo>
                  <a:pt x="7972" y="8782"/>
                </a:lnTo>
                <a:cubicBezTo>
                  <a:pt x="7977" y="8635"/>
                  <a:pt x="7979" y="8485"/>
                  <a:pt x="7979" y="8334"/>
                </a:cubicBezTo>
                <a:cubicBezTo>
                  <a:pt x="8109" y="8230"/>
                  <a:pt x="8109" y="8022"/>
                  <a:pt x="8109" y="7788"/>
                </a:cubicBezTo>
                <a:close/>
                <a:moveTo>
                  <a:pt x="13171" y="16122"/>
                </a:moveTo>
                <a:lnTo>
                  <a:pt x="13171" y="16122"/>
                </a:lnTo>
                <a:cubicBezTo>
                  <a:pt x="12522" y="16771"/>
                  <a:pt x="11665" y="17316"/>
                  <a:pt x="10913" y="17757"/>
                </a:cubicBezTo>
                <a:cubicBezTo>
                  <a:pt x="10056" y="18303"/>
                  <a:pt x="9173" y="18822"/>
                  <a:pt x="8213" y="19263"/>
                </a:cubicBezTo>
                <a:cubicBezTo>
                  <a:pt x="7226" y="19601"/>
                  <a:pt x="6266" y="19808"/>
                  <a:pt x="5383" y="20250"/>
                </a:cubicBezTo>
                <a:cubicBezTo>
                  <a:pt x="2579" y="21548"/>
                  <a:pt x="632" y="24559"/>
                  <a:pt x="1385" y="27596"/>
                </a:cubicBezTo>
                <a:cubicBezTo>
                  <a:pt x="1281" y="27493"/>
                  <a:pt x="1281" y="27493"/>
                  <a:pt x="1281" y="27389"/>
                </a:cubicBezTo>
                <a:cubicBezTo>
                  <a:pt x="1073" y="25649"/>
                  <a:pt x="1073" y="24144"/>
                  <a:pt x="2138" y="22612"/>
                </a:cubicBezTo>
                <a:cubicBezTo>
                  <a:pt x="3228" y="21106"/>
                  <a:pt x="5071" y="20016"/>
                  <a:pt x="6811" y="19471"/>
                </a:cubicBezTo>
                <a:cubicBezTo>
                  <a:pt x="7564" y="19263"/>
                  <a:pt x="8316" y="19055"/>
                  <a:pt x="9069" y="18718"/>
                </a:cubicBezTo>
                <a:cubicBezTo>
                  <a:pt x="10056" y="18303"/>
                  <a:pt x="10913" y="17654"/>
                  <a:pt x="11769" y="17108"/>
                </a:cubicBezTo>
                <a:cubicBezTo>
                  <a:pt x="12211" y="16771"/>
                  <a:pt x="12756" y="16459"/>
                  <a:pt x="13171" y="16122"/>
                </a:cubicBezTo>
                <a:close/>
                <a:moveTo>
                  <a:pt x="3436" y="0"/>
                </a:moveTo>
                <a:cubicBezTo>
                  <a:pt x="3332" y="0"/>
                  <a:pt x="3332" y="0"/>
                  <a:pt x="3332" y="130"/>
                </a:cubicBezTo>
                <a:cubicBezTo>
                  <a:pt x="3566" y="1091"/>
                  <a:pt x="3981" y="1843"/>
                  <a:pt x="4085" y="2934"/>
                </a:cubicBezTo>
                <a:cubicBezTo>
                  <a:pt x="4215" y="3583"/>
                  <a:pt x="4085" y="4128"/>
                  <a:pt x="3773" y="4673"/>
                </a:cubicBezTo>
                <a:cubicBezTo>
                  <a:pt x="3566" y="5192"/>
                  <a:pt x="3332" y="5634"/>
                  <a:pt x="3332" y="6179"/>
                </a:cubicBezTo>
                <a:cubicBezTo>
                  <a:pt x="3332" y="6387"/>
                  <a:pt x="3436" y="6828"/>
                  <a:pt x="3566" y="7036"/>
                </a:cubicBezTo>
                <a:cubicBezTo>
                  <a:pt x="3669" y="7477"/>
                  <a:pt x="3877" y="7788"/>
                  <a:pt x="3669" y="8334"/>
                </a:cubicBezTo>
                <a:cubicBezTo>
                  <a:pt x="3669" y="8671"/>
                  <a:pt x="3436" y="8879"/>
                  <a:pt x="3332" y="9216"/>
                </a:cubicBezTo>
                <a:cubicBezTo>
                  <a:pt x="3124" y="10514"/>
                  <a:pt x="3228" y="11812"/>
                  <a:pt x="3124" y="12981"/>
                </a:cubicBezTo>
                <a:cubicBezTo>
                  <a:pt x="3124" y="14512"/>
                  <a:pt x="2371" y="15810"/>
                  <a:pt x="1722" y="17108"/>
                </a:cubicBezTo>
                <a:cubicBezTo>
                  <a:pt x="1722" y="17316"/>
                  <a:pt x="1619" y="17420"/>
                  <a:pt x="1489" y="17654"/>
                </a:cubicBezTo>
                <a:cubicBezTo>
                  <a:pt x="1177" y="18303"/>
                  <a:pt x="840" y="19055"/>
                  <a:pt x="632" y="19912"/>
                </a:cubicBezTo>
                <a:cubicBezTo>
                  <a:pt x="191" y="21548"/>
                  <a:pt x="87" y="23702"/>
                  <a:pt x="528" y="25442"/>
                </a:cubicBezTo>
                <a:cubicBezTo>
                  <a:pt x="424" y="25312"/>
                  <a:pt x="424" y="25208"/>
                  <a:pt x="424" y="25208"/>
                </a:cubicBezTo>
                <a:cubicBezTo>
                  <a:pt x="424" y="25312"/>
                  <a:pt x="321" y="25442"/>
                  <a:pt x="321" y="25546"/>
                </a:cubicBezTo>
                <a:cubicBezTo>
                  <a:pt x="321" y="25649"/>
                  <a:pt x="321" y="25649"/>
                  <a:pt x="424" y="25649"/>
                </a:cubicBezTo>
                <a:cubicBezTo>
                  <a:pt x="632" y="26298"/>
                  <a:pt x="840" y="27051"/>
                  <a:pt x="1177" y="27700"/>
                </a:cubicBezTo>
                <a:cubicBezTo>
                  <a:pt x="1281" y="27908"/>
                  <a:pt x="1489" y="28038"/>
                  <a:pt x="1619" y="28245"/>
                </a:cubicBezTo>
                <a:lnTo>
                  <a:pt x="1722" y="28349"/>
                </a:lnTo>
                <a:cubicBezTo>
                  <a:pt x="1619" y="28142"/>
                  <a:pt x="1619" y="28038"/>
                  <a:pt x="1489" y="27908"/>
                </a:cubicBezTo>
                <a:cubicBezTo>
                  <a:pt x="1385" y="27493"/>
                  <a:pt x="1385" y="27051"/>
                  <a:pt x="1281" y="26610"/>
                </a:cubicBezTo>
                <a:lnTo>
                  <a:pt x="1385" y="26610"/>
                </a:lnTo>
                <a:cubicBezTo>
                  <a:pt x="1385" y="26506"/>
                  <a:pt x="1385" y="26506"/>
                  <a:pt x="1281" y="26402"/>
                </a:cubicBezTo>
                <a:cubicBezTo>
                  <a:pt x="1281" y="26298"/>
                  <a:pt x="1385" y="26195"/>
                  <a:pt x="1385" y="25961"/>
                </a:cubicBezTo>
                <a:cubicBezTo>
                  <a:pt x="1489" y="25312"/>
                  <a:pt x="2034" y="24793"/>
                  <a:pt x="2579" y="24248"/>
                </a:cubicBezTo>
                <a:cubicBezTo>
                  <a:pt x="3436" y="23495"/>
                  <a:pt x="4526" y="23261"/>
                  <a:pt x="5617" y="23261"/>
                </a:cubicBezTo>
                <a:cubicBezTo>
                  <a:pt x="6681" y="23157"/>
                  <a:pt x="9407" y="23365"/>
                  <a:pt x="9718" y="21963"/>
                </a:cubicBezTo>
                <a:cubicBezTo>
                  <a:pt x="9822" y="21651"/>
                  <a:pt x="9926" y="21314"/>
                  <a:pt x="10160" y="21106"/>
                </a:cubicBezTo>
                <a:lnTo>
                  <a:pt x="10160" y="21002"/>
                </a:lnTo>
                <a:cubicBezTo>
                  <a:pt x="10263" y="20899"/>
                  <a:pt x="10471" y="20899"/>
                  <a:pt x="10575" y="20899"/>
                </a:cubicBezTo>
                <a:cubicBezTo>
                  <a:pt x="10731" y="20899"/>
                  <a:pt x="10921" y="20945"/>
                  <a:pt x="11100" y="20945"/>
                </a:cubicBezTo>
                <a:cubicBezTo>
                  <a:pt x="11189" y="20945"/>
                  <a:pt x="11276" y="20933"/>
                  <a:pt x="11354" y="20899"/>
                </a:cubicBezTo>
                <a:cubicBezTo>
                  <a:pt x="12107" y="20353"/>
                  <a:pt x="12211" y="19601"/>
                  <a:pt x="12652" y="18822"/>
                </a:cubicBezTo>
                <a:cubicBezTo>
                  <a:pt x="12756" y="18406"/>
                  <a:pt x="13171" y="18069"/>
                  <a:pt x="13509" y="17757"/>
                </a:cubicBezTo>
                <a:cubicBezTo>
                  <a:pt x="13716" y="17316"/>
                  <a:pt x="13820" y="16771"/>
                  <a:pt x="13950" y="16355"/>
                </a:cubicBezTo>
                <a:cubicBezTo>
                  <a:pt x="14261" y="15577"/>
                  <a:pt x="14365" y="14928"/>
                  <a:pt x="14261" y="14175"/>
                </a:cubicBezTo>
                <a:lnTo>
                  <a:pt x="14261" y="13967"/>
                </a:lnTo>
                <a:cubicBezTo>
                  <a:pt x="14261" y="13915"/>
                  <a:pt x="14235" y="13889"/>
                  <a:pt x="14210" y="13889"/>
                </a:cubicBezTo>
                <a:cubicBezTo>
                  <a:pt x="14184" y="13889"/>
                  <a:pt x="14158" y="13915"/>
                  <a:pt x="14158" y="13967"/>
                </a:cubicBezTo>
                <a:cubicBezTo>
                  <a:pt x="14158" y="13915"/>
                  <a:pt x="14132" y="13889"/>
                  <a:pt x="14106" y="13889"/>
                </a:cubicBezTo>
                <a:cubicBezTo>
                  <a:pt x="14080" y="13889"/>
                  <a:pt x="14054" y="13915"/>
                  <a:pt x="14054" y="13967"/>
                </a:cubicBezTo>
                <a:lnTo>
                  <a:pt x="14054" y="14175"/>
                </a:lnTo>
                <a:cubicBezTo>
                  <a:pt x="13820" y="14824"/>
                  <a:pt x="13171" y="14824"/>
                  <a:pt x="12652" y="14928"/>
                </a:cubicBezTo>
                <a:cubicBezTo>
                  <a:pt x="12652" y="14876"/>
                  <a:pt x="12619" y="14850"/>
                  <a:pt x="12587" y="14850"/>
                </a:cubicBezTo>
                <a:cubicBezTo>
                  <a:pt x="12555" y="14850"/>
                  <a:pt x="12522" y="14876"/>
                  <a:pt x="12522" y="14928"/>
                </a:cubicBezTo>
                <a:lnTo>
                  <a:pt x="12314" y="14928"/>
                </a:lnTo>
                <a:cubicBezTo>
                  <a:pt x="11665" y="14928"/>
                  <a:pt x="11354" y="14616"/>
                  <a:pt x="10809" y="14408"/>
                </a:cubicBezTo>
                <a:cubicBezTo>
                  <a:pt x="10703" y="14352"/>
                  <a:pt x="10591" y="14329"/>
                  <a:pt x="10478" y="14329"/>
                </a:cubicBezTo>
                <a:cubicBezTo>
                  <a:pt x="10119" y="14329"/>
                  <a:pt x="9747" y="14562"/>
                  <a:pt x="9511" y="14720"/>
                </a:cubicBezTo>
                <a:cubicBezTo>
                  <a:pt x="9277" y="14928"/>
                  <a:pt x="9173" y="15161"/>
                  <a:pt x="9069" y="15369"/>
                </a:cubicBezTo>
                <a:cubicBezTo>
                  <a:pt x="8924" y="15727"/>
                  <a:pt x="8757" y="15850"/>
                  <a:pt x="8583" y="15850"/>
                </a:cubicBezTo>
                <a:cubicBezTo>
                  <a:pt x="8227" y="15850"/>
                  <a:pt x="7843" y="15335"/>
                  <a:pt x="7564" y="15265"/>
                </a:cubicBezTo>
                <a:cubicBezTo>
                  <a:pt x="7478" y="15245"/>
                  <a:pt x="7398" y="15236"/>
                  <a:pt x="7322" y="15236"/>
                </a:cubicBezTo>
                <a:cubicBezTo>
                  <a:pt x="6616" y="15236"/>
                  <a:pt x="6296" y="16028"/>
                  <a:pt x="5617" y="16122"/>
                </a:cubicBezTo>
                <a:cubicBezTo>
                  <a:pt x="4864" y="16355"/>
                  <a:pt x="4422" y="16667"/>
                  <a:pt x="3981" y="17316"/>
                </a:cubicBezTo>
                <a:cubicBezTo>
                  <a:pt x="3436" y="18173"/>
                  <a:pt x="2579" y="18406"/>
                  <a:pt x="2138" y="19263"/>
                </a:cubicBezTo>
                <a:cubicBezTo>
                  <a:pt x="1281" y="21002"/>
                  <a:pt x="736" y="22716"/>
                  <a:pt x="1073" y="24663"/>
                </a:cubicBezTo>
                <a:cubicBezTo>
                  <a:pt x="840" y="22846"/>
                  <a:pt x="1489" y="19601"/>
                  <a:pt x="3124" y="18406"/>
                </a:cubicBezTo>
                <a:lnTo>
                  <a:pt x="3124" y="18406"/>
                </a:lnTo>
                <a:cubicBezTo>
                  <a:pt x="3020" y="19601"/>
                  <a:pt x="2371" y="20561"/>
                  <a:pt x="1826" y="21651"/>
                </a:cubicBezTo>
                <a:cubicBezTo>
                  <a:pt x="1489" y="22404"/>
                  <a:pt x="1281" y="23261"/>
                  <a:pt x="1281" y="24144"/>
                </a:cubicBezTo>
                <a:cubicBezTo>
                  <a:pt x="973" y="25093"/>
                  <a:pt x="970" y="25941"/>
                  <a:pt x="1070" y="26912"/>
                </a:cubicBezTo>
                <a:lnTo>
                  <a:pt x="1070" y="26912"/>
                </a:lnTo>
                <a:cubicBezTo>
                  <a:pt x="1051" y="26820"/>
                  <a:pt x="970" y="26725"/>
                  <a:pt x="970" y="26610"/>
                </a:cubicBezTo>
                <a:cubicBezTo>
                  <a:pt x="528" y="24663"/>
                  <a:pt x="424" y="22949"/>
                  <a:pt x="840" y="21002"/>
                </a:cubicBezTo>
                <a:cubicBezTo>
                  <a:pt x="970" y="20120"/>
                  <a:pt x="1281" y="19263"/>
                  <a:pt x="1619" y="18510"/>
                </a:cubicBezTo>
                <a:cubicBezTo>
                  <a:pt x="1619" y="18303"/>
                  <a:pt x="1722" y="18069"/>
                  <a:pt x="1826" y="17861"/>
                </a:cubicBezTo>
                <a:lnTo>
                  <a:pt x="1930" y="17861"/>
                </a:lnTo>
                <a:cubicBezTo>
                  <a:pt x="2268" y="17316"/>
                  <a:pt x="2475" y="16875"/>
                  <a:pt x="2917" y="16459"/>
                </a:cubicBezTo>
                <a:cubicBezTo>
                  <a:pt x="3228" y="16018"/>
                  <a:pt x="3877" y="15706"/>
                  <a:pt x="4422" y="15473"/>
                </a:cubicBezTo>
                <a:cubicBezTo>
                  <a:pt x="5383" y="15057"/>
                  <a:pt x="6162" y="14824"/>
                  <a:pt x="7018" y="14175"/>
                </a:cubicBezTo>
                <a:cubicBezTo>
                  <a:pt x="7667" y="13526"/>
                  <a:pt x="8213" y="12877"/>
                  <a:pt x="8420" y="12020"/>
                </a:cubicBezTo>
                <a:cubicBezTo>
                  <a:pt x="8524" y="11371"/>
                  <a:pt x="9277" y="10722"/>
                  <a:pt x="8965" y="10073"/>
                </a:cubicBezTo>
                <a:cubicBezTo>
                  <a:pt x="8758" y="9632"/>
                  <a:pt x="8862" y="9216"/>
                  <a:pt x="8862" y="8775"/>
                </a:cubicBezTo>
                <a:cubicBezTo>
                  <a:pt x="8862" y="8437"/>
                  <a:pt x="8628" y="8126"/>
                  <a:pt x="8420" y="7918"/>
                </a:cubicBezTo>
                <a:cubicBezTo>
                  <a:pt x="7875" y="7373"/>
                  <a:pt x="8109" y="6724"/>
                  <a:pt x="7979" y="6075"/>
                </a:cubicBezTo>
                <a:cubicBezTo>
                  <a:pt x="7979" y="5634"/>
                  <a:pt x="7771" y="5322"/>
                  <a:pt x="7564" y="4985"/>
                </a:cubicBezTo>
                <a:cubicBezTo>
                  <a:pt x="7122" y="4024"/>
                  <a:pt x="6266" y="3479"/>
                  <a:pt x="5617" y="2596"/>
                </a:cubicBezTo>
                <a:cubicBezTo>
                  <a:pt x="4864" y="1740"/>
                  <a:pt x="4318" y="779"/>
                  <a:pt x="343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62" name="Google Shape;6862;p57"/>
          <p:cNvPicPr preferRelativeResize="0"/>
          <p:nvPr/>
        </p:nvPicPr>
        <p:blipFill>
          <a:blip r:embed="rId2">
            <a:alphaModFix/>
          </a:blip>
          <a:stretch>
            <a:fillRect/>
          </a:stretch>
        </p:blipFill>
        <p:spPr>
          <a:xfrm>
            <a:off x="202750" y="4167846"/>
            <a:ext cx="1269223" cy="1917023"/>
          </a:xfrm>
          <a:prstGeom prst="rect">
            <a:avLst/>
          </a:prstGeom>
          <a:noFill/>
          <a:ln>
            <a:noFill/>
          </a:ln>
        </p:spPr>
      </p:pic>
      <p:pic>
        <p:nvPicPr>
          <p:cNvPr id="6863" name="Google Shape;6863;p57"/>
          <p:cNvPicPr preferRelativeResize="0"/>
          <p:nvPr/>
        </p:nvPicPr>
        <p:blipFill>
          <a:blip r:embed="rId3">
            <a:alphaModFix/>
          </a:blip>
          <a:stretch>
            <a:fillRect/>
          </a:stretch>
        </p:blipFill>
        <p:spPr>
          <a:xfrm>
            <a:off x="2529582" y="4167856"/>
            <a:ext cx="1199996" cy="2036674"/>
          </a:xfrm>
          <a:prstGeom prst="rect">
            <a:avLst/>
          </a:prstGeom>
          <a:noFill/>
          <a:ln>
            <a:noFill/>
          </a:ln>
        </p:spPr>
      </p:pic>
      <p:pic>
        <p:nvPicPr>
          <p:cNvPr id="6864" name="Google Shape;6864;p57"/>
          <p:cNvPicPr preferRelativeResize="0"/>
          <p:nvPr/>
        </p:nvPicPr>
        <p:blipFill>
          <a:blip r:embed="rId4">
            <a:alphaModFix/>
          </a:blip>
          <a:stretch>
            <a:fillRect/>
          </a:stretch>
        </p:blipFill>
        <p:spPr>
          <a:xfrm>
            <a:off x="1374597" y="4167825"/>
            <a:ext cx="1199996" cy="2036701"/>
          </a:xfrm>
          <a:prstGeom prst="rect">
            <a:avLst/>
          </a:prstGeom>
          <a:noFill/>
          <a:ln>
            <a:noFill/>
          </a:ln>
        </p:spPr>
      </p:pic>
      <p:pic>
        <p:nvPicPr>
          <p:cNvPr id="6865" name="Google Shape;6865;p57"/>
          <p:cNvPicPr preferRelativeResize="0"/>
          <p:nvPr/>
        </p:nvPicPr>
        <p:blipFill>
          <a:blip r:embed="rId5">
            <a:alphaModFix/>
          </a:blip>
          <a:stretch>
            <a:fillRect/>
          </a:stretch>
        </p:blipFill>
        <p:spPr>
          <a:xfrm>
            <a:off x="3794500" y="4167825"/>
            <a:ext cx="1233032" cy="2092826"/>
          </a:xfrm>
          <a:prstGeom prst="rect">
            <a:avLst/>
          </a:prstGeom>
          <a:noFill/>
          <a:ln>
            <a:noFill/>
          </a:ln>
        </p:spPr>
      </p:pic>
      <p:pic>
        <p:nvPicPr>
          <p:cNvPr id="6866" name="Google Shape;6866;p57"/>
          <p:cNvPicPr preferRelativeResize="0"/>
          <p:nvPr/>
        </p:nvPicPr>
        <p:blipFill>
          <a:blip r:embed="rId6">
            <a:alphaModFix/>
          </a:blip>
          <a:stretch>
            <a:fillRect/>
          </a:stretch>
        </p:blipFill>
        <p:spPr>
          <a:xfrm>
            <a:off x="5092452" y="4196915"/>
            <a:ext cx="1095228" cy="1858899"/>
          </a:xfrm>
          <a:prstGeom prst="rect">
            <a:avLst/>
          </a:prstGeom>
          <a:noFill/>
          <a:ln>
            <a:noFill/>
          </a:ln>
        </p:spPr>
      </p:pic>
      <p:sp>
        <p:nvSpPr>
          <p:cNvPr id="6867" name="Google Shape;6867;p57"/>
          <p:cNvSpPr txBox="1">
            <a:spLocks noGrp="1"/>
          </p:cNvSpPr>
          <p:nvPr>
            <p:ph type="title"/>
          </p:nvPr>
        </p:nvSpPr>
        <p:spPr>
          <a:xfrm>
            <a:off x="720011" y="1582202"/>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68" name="Google Shape;6868;p57"/>
          <p:cNvSpPr txBox="1">
            <a:spLocks noGrp="1"/>
          </p:cNvSpPr>
          <p:nvPr>
            <p:ph type="subTitle" idx="1"/>
          </p:nvPr>
        </p:nvSpPr>
        <p:spPr>
          <a:xfrm>
            <a:off x="719999" y="1959634"/>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69" name="Google Shape;6869;p57"/>
          <p:cNvSpPr txBox="1">
            <a:spLocks noGrp="1"/>
          </p:cNvSpPr>
          <p:nvPr>
            <p:ph type="title" idx="2"/>
          </p:nvPr>
        </p:nvSpPr>
        <p:spPr>
          <a:xfrm>
            <a:off x="3259904" y="1582202"/>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70" name="Google Shape;6870;p57"/>
          <p:cNvSpPr txBox="1">
            <a:spLocks noGrp="1"/>
          </p:cNvSpPr>
          <p:nvPr>
            <p:ph type="subTitle" idx="3"/>
          </p:nvPr>
        </p:nvSpPr>
        <p:spPr>
          <a:xfrm>
            <a:off x="3259900" y="1959634"/>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71" name="Google Shape;6871;p57"/>
          <p:cNvSpPr txBox="1">
            <a:spLocks noGrp="1"/>
          </p:cNvSpPr>
          <p:nvPr>
            <p:ph type="title" idx="4"/>
          </p:nvPr>
        </p:nvSpPr>
        <p:spPr>
          <a:xfrm>
            <a:off x="720011" y="3054153"/>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72" name="Google Shape;6872;p57"/>
          <p:cNvSpPr txBox="1">
            <a:spLocks noGrp="1"/>
          </p:cNvSpPr>
          <p:nvPr>
            <p:ph type="subTitle" idx="5"/>
          </p:nvPr>
        </p:nvSpPr>
        <p:spPr>
          <a:xfrm>
            <a:off x="719999" y="3443516"/>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73" name="Google Shape;6873;p57"/>
          <p:cNvSpPr txBox="1">
            <a:spLocks noGrp="1"/>
          </p:cNvSpPr>
          <p:nvPr>
            <p:ph type="title" idx="6"/>
          </p:nvPr>
        </p:nvSpPr>
        <p:spPr>
          <a:xfrm>
            <a:off x="3259900" y="3054153"/>
            <a:ext cx="2147100" cy="399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74" name="Google Shape;6874;p57"/>
          <p:cNvSpPr txBox="1">
            <a:spLocks noGrp="1"/>
          </p:cNvSpPr>
          <p:nvPr>
            <p:ph type="subTitle" idx="7"/>
          </p:nvPr>
        </p:nvSpPr>
        <p:spPr>
          <a:xfrm>
            <a:off x="3259900" y="3443516"/>
            <a:ext cx="2147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75" name="Google Shape;6875;p57"/>
          <p:cNvSpPr txBox="1">
            <a:spLocks noGrp="1"/>
          </p:cNvSpPr>
          <p:nvPr>
            <p:ph type="title" idx="8"/>
          </p:nvPr>
        </p:nvSpPr>
        <p:spPr>
          <a:xfrm>
            <a:off x="720000" y="361250"/>
            <a:ext cx="7704000" cy="6879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79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_1_1_1_1">
    <p:spTree>
      <p:nvGrpSpPr>
        <p:cNvPr id="1" name="Shape 7927"/>
        <p:cNvGrpSpPr/>
        <p:nvPr/>
      </p:nvGrpSpPr>
      <p:grpSpPr>
        <a:xfrm>
          <a:off x="0" y="0"/>
          <a:ext cx="0" cy="0"/>
          <a:chOff x="0" y="0"/>
          <a:chExt cx="0" cy="0"/>
        </a:xfrm>
      </p:grpSpPr>
      <p:grpSp>
        <p:nvGrpSpPr>
          <p:cNvPr id="7928" name="Google Shape;7928;p67"/>
          <p:cNvGrpSpPr/>
          <p:nvPr/>
        </p:nvGrpSpPr>
        <p:grpSpPr>
          <a:xfrm>
            <a:off x="67748" y="-489553"/>
            <a:ext cx="7883759" cy="7813846"/>
            <a:chOff x="67748" y="-489553"/>
            <a:chExt cx="7883759" cy="7813846"/>
          </a:xfrm>
        </p:grpSpPr>
        <p:grpSp>
          <p:nvGrpSpPr>
            <p:cNvPr id="7929" name="Google Shape;7929;p67"/>
            <p:cNvGrpSpPr/>
            <p:nvPr/>
          </p:nvGrpSpPr>
          <p:grpSpPr>
            <a:xfrm>
              <a:off x="6899838" y="3866133"/>
              <a:ext cx="1051667" cy="3458160"/>
              <a:chOff x="6772950" y="1141500"/>
              <a:chExt cx="372575" cy="1225125"/>
            </a:xfrm>
          </p:grpSpPr>
          <p:sp>
            <p:nvSpPr>
              <p:cNvPr id="7930" name="Google Shape;7930;p67"/>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67"/>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67"/>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67"/>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67"/>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67"/>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67"/>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67"/>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67"/>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67"/>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67"/>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67"/>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67"/>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67"/>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67"/>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67"/>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67"/>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67"/>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67"/>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67"/>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67"/>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67"/>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67"/>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67"/>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67"/>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67"/>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67"/>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67"/>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67"/>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67"/>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67"/>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1" name="Google Shape;7961;p67"/>
            <p:cNvGrpSpPr/>
            <p:nvPr/>
          </p:nvGrpSpPr>
          <p:grpSpPr>
            <a:xfrm rot="10800000" flipH="1">
              <a:off x="67748" y="3072341"/>
              <a:ext cx="1805257" cy="2490022"/>
              <a:chOff x="2763875" y="3698500"/>
              <a:chExt cx="1288825" cy="1777825"/>
            </a:xfrm>
          </p:grpSpPr>
          <p:sp>
            <p:nvSpPr>
              <p:cNvPr id="7962" name="Google Shape;7962;p67"/>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67"/>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67"/>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67"/>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67"/>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67"/>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67"/>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67"/>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67"/>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67"/>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67"/>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67"/>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67"/>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67"/>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67"/>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67"/>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67"/>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67"/>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67"/>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67"/>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67"/>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67"/>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67"/>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67"/>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67"/>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67"/>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67"/>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67"/>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67"/>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67"/>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67"/>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67"/>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67"/>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67"/>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67"/>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67"/>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67"/>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67"/>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67"/>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67"/>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67"/>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67"/>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67"/>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67"/>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67"/>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7"/>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7"/>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7"/>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7"/>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7"/>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7"/>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7"/>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7"/>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7"/>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7"/>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7"/>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7"/>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7"/>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7"/>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7"/>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7"/>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7"/>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7"/>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7"/>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7"/>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7"/>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7"/>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7"/>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7"/>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7"/>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7"/>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7"/>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7"/>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7"/>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7"/>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7"/>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7"/>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7"/>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7"/>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7"/>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7"/>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7"/>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7"/>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7"/>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7"/>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7"/>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7"/>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7"/>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7"/>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7"/>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67"/>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67"/>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67"/>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67"/>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7"/>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67"/>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67"/>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7"/>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7"/>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7"/>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7"/>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7"/>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7"/>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7"/>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7"/>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7"/>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7"/>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7"/>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7"/>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7"/>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7"/>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7"/>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7"/>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7"/>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7"/>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7" name="Google Shape;8077;p67"/>
            <p:cNvGrpSpPr/>
            <p:nvPr/>
          </p:nvGrpSpPr>
          <p:grpSpPr>
            <a:xfrm>
              <a:off x="5663566" y="-489553"/>
              <a:ext cx="2287941" cy="1828261"/>
              <a:chOff x="1340325" y="4148525"/>
              <a:chExt cx="1340250" cy="1070975"/>
            </a:xfrm>
          </p:grpSpPr>
          <p:sp>
            <p:nvSpPr>
              <p:cNvPr id="8078" name="Google Shape;8078;p6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6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6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6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6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6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6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6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6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6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6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6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6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6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6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6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6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6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6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6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6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6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6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6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6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6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6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6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6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6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6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6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6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6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6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6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6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6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6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6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1_1_1_1_1_1">
    <p:spTree>
      <p:nvGrpSpPr>
        <p:cNvPr id="1" name="Shape 8179"/>
        <p:cNvGrpSpPr/>
        <p:nvPr/>
      </p:nvGrpSpPr>
      <p:grpSpPr>
        <a:xfrm>
          <a:off x="0" y="0"/>
          <a:ext cx="0" cy="0"/>
          <a:chOff x="0" y="0"/>
          <a:chExt cx="0" cy="0"/>
        </a:xfrm>
      </p:grpSpPr>
      <p:grpSp>
        <p:nvGrpSpPr>
          <p:cNvPr id="8180" name="Google Shape;8180;p68"/>
          <p:cNvGrpSpPr/>
          <p:nvPr/>
        </p:nvGrpSpPr>
        <p:grpSpPr>
          <a:xfrm>
            <a:off x="151771" y="-257177"/>
            <a:ext cx="811315" cy="1500951"/>
            <a:chOff x="641150" y="2458325"/>
            <a:chExt cx="445900" cy="824925"/>
          </a:xfrm>
        </p:grpSpPr>
        <p:sp>
          <p:nvSpPr>
            <p:cNvPr id="8181" name="Google Shape;8181;p68"/>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68"/>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68"/>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68"/>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68"/>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68"/>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68"/>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8" name="Google Shape;8188;p68"/>
          <p:cNvGrpSpPr/>
          <p:nvPr/>
        </p:nvGrpSpPr>
        <p:grpSpPr>
          <a:xfrm rot="-3675463">
            <a:off x="8326107" y="4033121"/>
            <a:ext cx="655308" cy="1293190"/>
            <a:chOff x="1130950" y="3191075"/>
            <a:chExt cx="359150" cy="708750"/>
          </a:xfrm>
        </p:grpSpPr>
        <p:sp>
          <p:nvSpPr>
            <p:cNvPr id="8189" name="Google Shape;8189;p68"/>
            <p:cNvSpPr/>
            <p:nvPr/>
          </p:nvSpPr>
          <p:spPr>
            <a:xfrm>
              <a:off x="1130950" y="3191075"/>
              <a:ext cx="359150" cy="708750"/>
            </a:xfrm>
            <a:custGeom>
              <a:avLst/>
              <a:gdLst/>
              <a:ahLst/>
              <a:cxnLst/>
              <a:rect l="l" t="t" r="r" b="b"/>
              <a:pathLst>
                <a:path w="14366" h="28350" extrusionOk="0">
                  <a:moveTo>
                    <a:pt x="4318" y="1091"/>
                  </a:moveTo>
                  <a:lnTo>
                    <a:pt x="4318" y="1091"/>
                  </a:lnTo>
                  <a:cubicBezTo>
                    <a:pt x="4630" y="1428"/>
                    <a:pt x="4864" y="1843"/>
                    <a:pt x="5071" y="2181"/>
                  </a:cubicBezTo>
                  <a:cubicBezTo>
                    <a:pt x="4968" y="2077"/>
                    <a:pt x="4864" y="1843"/>
                    <a:pt x="4734" y="1740"/>
                  </a:cubicBezTo>
                  <a:cubicBezTo>
                    <a:pt x="4630" y="1532"/>
                    <a:pt x="4422" y="1298"/>
                    <a:pt x="4318" y="1091"/>
                  </a:cubicBezTo>
                  <a:close/>
                  <a:moveTo>
                    <a:pt x="4864" y="3038"/>
                  </a:moveTo>
                  <a:cubicBezTo>
                    <a:pt x="4864" y="3105"/>
                    <a:pt x="4908" y="3129"/>
                    <a:pt x="4939" y="3166"/>
                  </a:cubicBezTo>
                  <a:lnTo>
                    <a:pt x="4939" y="3166"/>
                  </a:lnTo>
                  <a:cubicBezTo>
                    <a:pt x="4915" y="3124"/>
                    <a:pt x="4890" y="3081"/>
                    <a:pt x="4864" y="3038"/>
                  </a:cubicBezTo>
                  <a:close/>
                  <a:moveTo>
                    <a:pt x="4939" y="3166"/>
                  </a:moveTo>
                  <a:cubicBezTo>
                    <a:pt x="4947" y="3181"/>
                    <a:pt x="4955" y="3196"/>
                    <a:pt x="4963" y="3211"/>
                  </a:cubicBezTo>
                  <a:lnTo>
                    <a:pt x="4963" y="3211"/>
                  </a:lnTo>
                  <a:cubicBezTo>
                    <a:pt x="4958" y="3193"/>
                    <a:pt x="4949" y="3179"/>
                    <a:pt x="4939" y="3166"/>
                  </a:cubicBezTo>
                  <a:close/>
                  <a:moveTo>
                    <a:pt x="4963" y="3211"/>
                  </a:moveTo>
                  <a:cubicBezTo>
                    <a:pt x="4966" y="3221"/>
                    <a:pt x="4968" y="3232"/>
                    <a:pt x="4968" y="3245"/>
                  </a:cubicBezTo>
                  <a:cubicBezTo>
                    <a:pt x="4991" y="3274"/>
                    <a:pt x="5014" y="3312"/>
                    <a:pt x="5037" y="3356"/>
                  </a:cubicBezTo>
                  <a:lnTo>
                    <a:pt x="5037" y="3356"/>
                  </a:lnTo>
                  <a:cubicBezTo>
                    <a:pt x="5014" y="3309"/>
                    <a:pt x="4989" y="3260"/>
                    <a:pt x="4963" y="3211"/>
                  </a:cubicBezTo>
                  <a:close/>
                  <a:moveTo>
                    <a:pt x="5037" y="3356"/>
                  </a:moveTo>
                  <a:cubicBezTo>
                    <a:pt x="5138" y="3566"/>
                    <a:pt x="5208" y="3752"/>
                    <a:pt x="5278" y="3892"/>
                  </a:cubicBezTo>
                  <a:lnTo>
                    <a:pt x="5278" y="3892"/>
                  </a:lnTo>
                  <a:cubicBezTo>
                    <a:pt x="5198" y="3731"/>
                    <a:pt x="5117" y="3508"/>
                    <a:pt x="5037" y="3356"/>
                  </a:cubicBezTo>
                  <a:close/>
                  <a:moveTo>
                    <a:pt x="3739" y="536"/>
                  </a:moveTo>
                  <a:cubicBezTo>
                    <a:pt x="3749" y="536"/>
                    <a:pt x="3760" y="539"/>
                    <a:pt x="3773" y="545"/>
                  </a:cubicBezTo>
                  <a:cubicBezTo>
                    <a:pt x="4422" y="1532"/>
                    <a:pt x="4968" y="2726"/>
                    <a:pt x="5279" y="3894"/>
                  </a:cubicBezTo>
                  <a:cubicBezTo>
                    <a:pt x="5356" y="4067"/>
                    <a:pt x="5376" y="4282"/>
                    <a:pt x="5433" y="4476"/>
                  </a:cubicBezTo>
                  <a:lnTo>
                    <a:pt x="5433" y="4476"/>
                  </a:lnTo>
                  <a:cubicBezTo>
                    <a:pt x="5094" y="3677"/>
                    <a:pt x="4599" y="2981"/>
                    <a:pt x="4215" y="2285"/>
                  </a:cubicBezTo>
                  <a:cubicBezTo>
                    <a:pt x="4215" y="2181"/>
                    <a:pt x="4085" y="2077"/>
                    <a:pt x="4085" y="1947"/>
                  </a:cubicBezTo>
                  <a:lnTo>
                    <a:pt x="4085" y="1947"/>
                  </a:lnTo>
                  <a:cubicBezTo>
                    <a:pt x="4318" y="2389"/>
                    <a:pt x="4630" y="2726"/>
                    <a:pt x="4864" y="3038"/>
                  </a:cubicBezTo>
                  <a:cubicBezTo>
                    <a:pt x="4630" y="2726"/>
                    <a:pt x="4318" y="2285"/>
                    <a:pt x="4085" y="1843"/>
                  </a:cubicBezTo>
                  <a:lnTo>
                    <a:pt x="4085" y="1740"/>
                  </a:lnTo>
                  <a:cubicBezTo>
                    <a:pt x="4085" y="1636"/>
                    <a:pt x="3981" y="1298"/>
                    <a:pt x="3877" y="1194"/>
                  </a:cubicBezTo>
                  <a:cubicBezTo>
                    <a:pt x="3877" y="1194"/>
                    <a:pt x="3605" y="536"/>
                    <a:pt x="3739" y="536"/>
                  </a:cubicBezTo>
                  <a:close/>
                  <a:moveTo>
                    <a:pt x="4318" y="3479"/>
                  </a:moveTo>
                  <a:lnTo>
                    <a:pt x="4318" y="3479"/>
                  </a:lnTo>
                  <a:cubicBezTo>
                    <a:pt x="4630" y="4128"/>
                    <a:pt x="4968" y="4673"/>
                    <a:pt x="5279" y="5322"/>
                  </a:cubicBezTo>
                  <a:cubicBezTo>
                    <a:pt x="4968" y="4673"/>
                    <a:pt x="4630" y="4024"/>
                    <a:pt x="4318" y="3479"/>
                  </a:cubicBezTo>
                  <a:close/>
                  <a:moveTo>
                    <a:pt x="5199" y="2426"/>
                  </a:moveTo>
                  <a:lnTo>
                    <a:pt x="5199" y="2426"/>
                  </a:lnTo>
                  <a:cubicBezTo>
                    <a:pt x="5400" y="2742"/>
                    <a:pt x="5624" y="2946"/>
                    <a:pt x="5824" y="3245"/>
                  </a:cubicBezTo>
                  <a:lnTo>
                    <a:pt x="5928" y="3245"/>
                  </a:lnTo>
                  <a:cubicBezTo>
                    <a:pt x="6032" y="3791"/>
                    <a:pt x="6266" y="4336"/>
                    <a:pt x="6266" y="4881"/>
                  </a:cubicBezTo>
                  <a:cubicBezTo>
                    <a:pt x="6369" y="5322"/>
                    <a:pt x="6266" y="5841"/>
                    <a:pt x="6266" y="6387"/>
                  </a:cubicBezTo>
                  <a:cubicBezTo>
                    <a:pt x="6162" y="6075"/>
                    <a:pt x="6162" y="5738"/>
                    <a:pt x="6162" y="5426"/>
                  </a:cubicBezTo>
                  <a:cubicBezTo>
                    <a:pt x="5931" y="4454"/>
                    <a:pt x="5726" y="3280"/>
                    <a:pt x="5199" y="2426"/>
                  </a:cubicBezTo>
                  <a:close/>
                  <a:moveTo>
                    <a:pt x="6117" y="3686"/>
                  </a:moveTo>
                  <a:cubicBezTo>
                    <a:pt x="6314" y="4185"/>
                    <a:pt x="6473" y="4754"/>
                    <a:pt x="6473" y="5322"/>
                  </a:cubicBezTo>
                  <a:cubicBezTo>
                    <a:pt x="6473" y="5841"/>
                    <a:pt x="6369" y="6490"/>
                    <a:pt x="6266" y="7036"/>
                  </a:cubicBezTo>
                  <a:lnTo>
                    <a:pt x="6266" y="6724"/>
                  </a:lnTo>
                  <a:cubicBezTo>
                    <a:pt x="6455" y="5637"/>
                    <a:pt x="6386" y="4723"/>
                    <a:pt x="6117" y="3686"/>
                  </a:cubicBezTo>
                  <a:close/>
                  <a:moveTo>
                    <a:pt x="6162" y="3583"/>
                  </a:moveTo>
                  <a:cubicBezTo>
                    <a:pt x="6266" y="3687"/>
                    <a:pt x="6473" y="3894"/>
                    <a:pt x="6577" y="4128"/>
                  </a:cubicBezTo>
                  <a:cubicBezTo>
                    <a:pt x="7018" y="5322"/>
                    <a:pt x="6811" y="6620"/>
                    <a:pt x="6473" y="7788"/>
                  </a:cubicBezTo>
                  <a:cubicBezTo>
                    <a:pt x="6369" y="8230"/>
                    <a:pt x="6266" y="8671"/>
                    <a:pt x="6032" y="9087"/>
                  </a:cubicBezTo>
                  <a:cubicBezTo>
                    <a:pt x="6162" y="8437"/>
                    <a:pt x="6266" y="7788"/>
                    <a:pt x="6266" y="7269"/>
                  </a:cubicBezTo>
                  <a:cubicBezTo>
                    <a:pt x="6473" y="6490"/>
                    <a:pt x="6473" y="5738"/>
                    <a:pt x="6577" y="5089"/>
                  </a:cubicBezTo>
                  <a:cubicBezTo>
                    <a:pt x="6577" y="4543"/>
                    <a:pt x="6369" y="4024"/>
                    <a:pt x="6162" y="3583"/>
                  </a:cubicBezTo>
                  <a:close/>
                  <a:moveTo>
                    <a:pt x="7979" y="8775"/>
                  </a:moveTo>
                  <a:lnTo>
                    <a:pt x="7979" y="8775"/>
                  </a:lnTo>
                  <a:cubicBezTo>
                    <a:pt x="7977" y="8777"/>
                    <a:pt x="7974" y="8780"/>
                    <a:pt x="7972" y="8782"/>
                  </a:cubicBezTo>
                  <a:lnTo>
                    <a:pt x="7972" y="8782"/>
                  </a:lnTo>
                  <a:cubicBezTo>
                    <a:pt x="7964" y="9038"/>
                    <a:pt x="7948" y="9288"/>
                    <a:pt x="7920" y="9531"/>
                  </a:cubicBezTo>
                  <a:lnTo>
                    <a:pt x="7920" y="9531"/>
                  </a:lnTo>
                  <a:cubicBezTo>
                    <a:pt x="7959" y="9271"/>
                    <a:pt x="7979" y="9013"/>
                    <a:pt x="7979" y="8775"/>
                  </a:cubicBezTo>
                  <a:close/>
                  <a:moveTo>
                    <a:pt x="4215" y="2389"/>
                  </a:moveTo>
                  <a:cubicBezTo>
                    <a:pt x="4734" y="3375"/>
                    <a:pt x="5279" y="4336"/>
                    <a:pt x="5617" y="5426"/>
                  </a:cubicBezTo>
                  <a:cubicBezTo>
                    <a:pt x="5617" y="5971"/>
                    <a:pt x="5720" y="6490"/>
                    <a:pt x="5720" y="7036"/>
                  </a:cubicBezTo>
                  <a:cubicBezTo>
                    <a:pt x="5617" y="6620"/>
                    <a:pt x="5617" y="6283"/>
                    <a:pt x="5383" y="5841"/>
                  </a:cubicBezTo>
                  <a:lnTo>
                    <a:pt x="5383" y="5841"/>
                  </a:lnTo>
                  <a:cubicBezTo>
                    <a:pt x="5616" y="6386"/>
                    <a:pt x="5617" y="6931"/>
                    <a:pt x="5617" y="7476"/>
                  </a:cubicBezTo>
                  <a:lnTo>
                    <a:pt x="5617" y="7476"/>
                  </a:lnTo>
                  <a:cubicBezTo>
                    <a:pt x="5617" y="7139"/>
                    <a:pt x="5616" y="6827"/>
                    <a:pt x="5513" y="6387"/>
                  </a:cubicBezTo>
                  <a:cubicBezTo>
                    <a:pt x="5279" y="5426"/>
                    <a:pt x="4630" y="4673"/>
                    <a:pt x="4215" y="3791"/>
                  </a:cubicBezTo>
                  <a:lnTo>
                    <a:pt x="4215" y="3791"/>
                  </a:lnTo>
                  <a:cubicBezTo>
                    <a:pt x="4630" y="4673"/>
                    <a:pt x="5175" y="5530"/>
                    <a:pt x="5383" y="6387"/>
                  </a:cubicBezTo>
                  <a:cubicBezTo>
                    <a:pt x="5617" y="7036"/>
                    <a:pt x="5617" y="7581"/>
                    <a:pt x="5617" y="8230"/>
                  </a:cubicBezTo>
                  <a:cubicBezTo>
                    <a:pt x="5617" y="8567"/>
                    <a:pt x="5617" y="8879"/>
                    <a:pt x="5513" y="9216"/>
                  </a:cubicBezTo>
                  <a:lnTo>
                    <a:pt x="5513" y="7918"/>
                  </a:lnTo>
                  <a:cubicBezTo>
                    <a:pt x="5383" y="7036"/>
                    <a:pt x="4968" y="6387"/>
                    <a:pt x="4630" y="5634"/>
                  </a:cubicBezTo>
                  <a:lnTo>
                    <a:pt x="4630" y="5634"/>
                  </a:lnTo>
                  <a:cubicBezTo>
                    <a:pt x="4968" y="6490"/>
                    <a:pt x="5383" y="7269"/>
                    <a:pt x="5383" y="8230"/>
                  </a:cubicBezTo>
                  <a:cubicBezTo>
                    <a:pt x="5513" y="8671"/>
                    <a:pt x="5383" y="9087"/>
                    <a:pt x="5383" y="9632"/>
                  </a:cubicBezTo>
                  <a:cubicBezTo>
                    <a:pt x="5383" y="8879"/>
                    <a:pt x="5279" y="8230"/>
                    <a:pt x="4968" y="7477"/>
                  </a:cubicBezTo>
                  <a:cubicBezTo>
                    <a:pt x="4630" y="6620"/>
                    <a:pt x="3669" y="5530"/>
                    <a:pt x="3981" y="4440"/>
                  </a:cubicBezTo>
                  <a:cubicBezTo>
                    <a:pt x="4085" y="4336"/>
                    <a:pt x="4085" y="4232"/>
                    <a:pt x="4215" y="4024"/>
                  </a:cubicBezTo>
                  <a:lnTo>
                    <a:pt x="4215" y="3791"/>
                  </a:lnTo>
                  <a:cubicBezTo>
                    <a:pt x="4215" y="3687"/>
                    <a:pt x="4215" y="3583"/>
                    <a:pt x="4318" y="3479"/>
                  </a:cubicBezTo>
                  <a:cubicBezTo>
                    <a:pt x="4318" y="3375"/>
                    <a:pt x="4318" y="3245"/>
                    <a:pt x="4215" y="3038"/>
                  </a:cubicBezTo>
                  <a:lnTo>
                    <a:pt x="4215" y="2389"/>
                  </a:lnTo>
                  <a:close/>
                  <a:moveTo>
                    <a:pt x="3877" y="4777"/>
                  </a:moveTo>
                  <a:cubicBezTo>
                    <a:pt x="3773" y="5322"/>
                    <a:pt x="4085" y="5971"/>
                    <a:pt x="4422" y="6490"/>
                  </a:cubicBezTo>
                  <a:cubicBezTo>
                    <a:pt x="4630" y="6932"/>
                    <a:pt x="4864" y="7373"/>
                    <a:pt x="4968" y="7788"/>
                  </a:cubicBezTo>
                  <a:cubicBezTo>
                    <a:pt x="5279" y="8567"/>
                    <a:pt x="5279" y="9216"/>
                    <a:pt x="5279" y="10073"/>
                  </a:cubicBezTo>
                  <a:cubicBezTo>
                    <a:pt x="5279" y="9528"/>
                    <a:pt x="5175" y="9087"/>
                    <a:pt x="5071" y="8671"/>
                  </a:cubicBezTo>
                  <a:cubicBezTo>
                    <a:pt x="4968" y="8230"/>
                    <a:pt x="4734" y="7788"/>
                    <a:pt x="4526" y="7477"/>
                  </a:cubicBezTo>
                  <a:cubicBezTo>
                    <a:pt x="4085" y="6828"/>
                    <a:pt x="3332" y="6179"/>
                    <a:pt x="3669" y="5426"/>
                  </a:cubicBezTo>
                  <a:cubicBezTo>
                    <a:pt x="3669" y="5426"/>
                    <a:pt x="3669" y="5322"/>
                    <a:pt x="3566" y="5322"/>
                  </a:cubicBezTo>
                  <a:cubicBezTo>
                    <a:pt x="3669" y="5089"/>
                    <a:pt x="3773" y="4985"/>
                    <a:pt x="3877" y="4777"/>
                  </a:cubicBezTo>
                  <a:close/>
                  <a:moveTo>
                    <a:pt x="6811" y="4336"/>
                  </a:moveTo>
                  <a:lnTo>
                    <a:pt x="7122" y="4673"/>
                  </a:lnTo>
                  <a:cubicBezTo>
                    <a:pt x="7460" y="5841"/>
                    <a:pt x="7018" y="7036"/>
                    <a:pt x="6681" y="8126"/>
                  </a:cubicBezTo>
                  <a:cubicBezTo>
                    <a:pt x="6369" y="9216"/>
                    <a:pt x="5928" y="10073"/>
                    <a:pt x="5617" y="11034"/>
                  </a:cubicBezTo>
                  <a:cubicBezTo>
                    <a:pt x="5617" y="10930"/>
                    <a:pt x="5617" y="10826"/>
                    <a:pt x="5720" y="10722"/>
                  </a:cubicBezTo>
                  <a:lnTo>
                    <a:pt x="5720" y="10618"/>
                  </a:lnTo>
                  <a:cubicBezTo>
                    <a:pt x="5720" y="10385"/>
                    <a:pt x="5824" y="10177"/>
                    <a:pt x="5928" y="9969"/>
                  </a:cubicBezTo>
                  <a:cubicBezTo>
                    <a:pt x="5928" y="9632"/>
                    <a:pt x="6032" y="9424"/>
                    <a:pt x="6162" y="9216"/>
                  </a:cubicBezTo>
                  <a:cubicBezTo>
                    <a:pt x="6473" y="8437"/>
                    <a:pt x="6577" y="7685"/>
                    <a:pt x="6811" y="6932"/>
                  </a:cubicBezTo>
                  <a:cubicBezTo>
                    <a:pt x="6915" y="6179"/>
                    <a:pt x="7018" y="5089"/>
                    <a:pt x="6811" y="4336"/>
                  </a:cubicBezTo>
                  <a:close/>
                  <a:moveTo>
                    <a:pt x="3436" y="5738"/>
                  </a:moveTo>
                  <a:cubicBezTo>
                    <a:pt x="3436" y="6387"/>
                    <a:pt x="3981" y="6932"/>
                    <a:pt x="4318" y="7373"/>
                  </a:cubicBezTo>
                  <a:cubicBezTo>
                    <a:pt x="4968" y="8334"/>
                    <a:pt x="5279" y="9528"/>
                    <a:pt x="5175" y="10722"/>
                  </a:cubicBezTo>
                  <a:cubicBezTo>
                    <a:pt x="5071" y="11034"/>
                    <a:pt x="4968" y="11267"/>
                    <a:pt x="4864" y="11579"/>
                  </a:cubicBezTo>
                  <a:lnTo>
                    <a:pt x="4864" y="11034"/>
                  </a:lnTo>
                  <a:cubicBezTo>
                    <a:pt x="4734" y="10177"/>
                    <a:pt x="4085" y="9528"/>
                    <a:pt x="3773" y="8671"/>
                  </a:cubicBezTo>
                  <a:cubicBezTo>
                    <a:pt x="3877" y="8334"/>
                    <a:pt x="3981" y="8126"/>
                    <a:pt x="3981" y="7685"/>
                  </a:cubicBezTo>
                  <a:cubicBezTo>
                    <a:pt x="3773" y="7036"/>
                    <a:pt x="3436" y="6620"/>
                    <a:pt x="3436" y="5971"/>
                  </a:cubicBezTo>
                  <a:lnTo>
                    <a:pt x="3436" y="5738"/>
                  </a:lnTo>
                  <a:close/>
                  <a:moveTo>
                    <a:pt x="7226" y="4881"/>
                  </a:moveTo>
                  <a:cubicBezTo>
                    <a:pt x="7330" y="5089"/>
                    <a:pt x="7460" y="5322"/>
                    <a:pt x="7564" y="5530"/>
                  </a:cubicBezTo>
                  <a:cubicBezTo>
                    <a:pt x="7875" y="7036"/>
                    <a:pt x="7564" y="8567"/>
                    <a:pt x="6811" y="9865"/>
                  </a:cubicBezTo>
                  <a:cubicBezTo>
                    <a:pt x="6473" y="10618"/>
                    <a:pt x="5824" y="11163"/>
                    <a:pt x="5279" y="11812"/>
                  </a:cubicBezTo>
                  <a:cubicBezTo>
                    <a:pt x="5279" y="11683"/>
                    <a:pt x="5383" y="11683"/>
                    <a:pt x="5383" y="11579"/>
                  </a:cubicBezTo>
                  <a:cubicBezTo>
                    <a:pt x="6032" y="10281"/>
                    <a:pt x="6577" y="8983"/>
                    <a:pt x="6915" y="7581"/>
                  </a:cubicBezTo>
                  <a:cubicBezTo>
                    <a:pt x="7122" y="6724"/>
                    <a:pt x="7460" y="5738"/>
                    <a:pt x="7226" y="4881"/>
                  </a:cubicBezTo>
                  <a:close/>
                  <a:moveTo>
                    <a:pt x="3773" y="8775"/>
                  </a:moveTo>
                  <a:cubicBezTo>
                    <a:pt x="3877" y="9216"/>
                    <a:pt x="4215" y="9632"/>
                    <a:pt x="4422" y="9969"/>
                  </a:cubicBezTo>
                  <a:cubicBezTo>
                    <a:pt x="4734" y="10514"/>
                    <a:pt x="4864" y="11267"/>
                    <a:pt x="4734" y="11916"/>
                  </a:cubicBezTo>
                  <a:cubicBezTo>
                    <a:pt x="4734" y="11371"/>
                    <a:pt x="4630" y="10930"/>
                    <a:pt x="4422" y="10514"/>
                  </a:cubicBezTo>
                  <a:cubicBezTo>
                    <a:pt x="4215" y="10073"/>
                    <a:pt x="3669" y="9632"/>
                    <a:pt x="3669" y="9216"/>
                  </a:cubicBezTo>
                  <a:cubicBezTo>
                    <a:pt x="3669" y="9087"/>
                    <a:pt x="3669" y="8983"/>
                    <a:pt x="3773" y="8775"/>
                  </a:cubicBezTo>
                  <a:close/>
                  <a:moveTo>
                    <a:pt x="3566" y="9320"/>
                  </a:moveTo>
                  <a:cubicBezTo>
                    <a:pt x="3669" y="9528"/>
                    <a:pt x="3877" y="9736"/>
                    <a:pt x="3981" y="9969"/>
                  </a:cubicBezTo>
                  <a:cubicBezTo>
                    <a:pt x="4422" y="10618"/>
                    <a:pt x="4630" y="11267"/>
                    <a:pt x="4630" y="12020"/>
                  </a:cubicBezTo>
                  <a:lnTo>
                    <a:pt x="4630" y="12124"/>
                  </a:lnTo>
                  <a:cubicBezTo>
                    <a:pt x="4630" y="11267"/>
                    <a:pt x="3773" y="10514"/>
                    <a:pt x="3566" y="9528"/>
                  </a:cubicBezTo>
                  <a:lnTo>
                    <a:pt x="3566" y="9320"/>
                  </a:lnTo>
                  <a:close/>
                  <a:moveTo>
                    <a:pt x="7920" y="9531"/>
                  </a:moveTo>
                  <a:cubicBezTo>
                    <a:pt x="7868" y="9867"/>
                    <a:pt x="7784" y="10207"/>
                    <a:pt x="7667" y="10514"/>
                  </a:cubicBezTo>
                  <a:cubicBezTo>
                    <a:pt x="7524" y="11106"/>
                    <a:pt x="7170" y="11697"/>
                    <a:pt x="6752" y="12254"/>
                  </a:cubicBezTo>
                  <a:lnTo>
                    <a:pt x="6752" y="12254"/>
                  </a:lnTo>
                  <a:cubicBezTo>
                    <a:pt x="7495" y="11425"/>
                    <a:pt x="7805" y="10529"/>
                    <a:pt x="7920" y="9531"/>
                  </a:cubicBezTo>
                  <a:close/>
                  <a:moveTo>
                    <a:pt x="3436" y="9865"/>
                  </a:moveTo>
                  <a:cubicBezTo>
                    <a:pt x="3773" y="10618"/>
                    <a:pt x="4526" y="11371"/>
                    <a:pt x="4630" y="12228"/>
                  </a:cubicBezTo>
                  <a:lnTo>
                    <a:pt x="4526" y="12332"/>
                  </a:lnTo>
                  <a:cubicBezTo>
                    <a:pt x="4318" y="11475"/>
                    <a:pt x="3669" y="10930"/>
                    <a:pt x="3436" y="10073"/>
                  </a:cubicBezTo>
                  <a:lnTo>
                    <a:pt x="3436" y="9865"/>
                  </a:lnTo>
                  <a:close/>
                  <a:moveTo>
                    <a:pt x="7771" y="7139"/>
                  </a:moveTo>
                  <a:cubicBezTo>
                    <a:pt x="7771" y="7269"/>
                    <a:pt x="7771" y="7373"/>
                    <a:pt x="7875" y="7477"/>
                  </a:cubicBezTo>
                  <a:lnTo>
                    <a:pt x="7875" y="7581"/>
                  </a:lnTo>
                  <a:cubicBezTo>
                    <a:pt x="7875" y="7918"/>
                    <a:pt x="7875" y="8230"/>
                    <a:pt x="7771" y="8437"/>
                  </a:cubicBezTo>
                  <a:lnTo>
                    <a:pt x="7771" y="8567"/>
                  </a:lnTo>
                  <a:cubicBezTo>
                    <a:pt x="7564" y="9528"/>
                    <a:pt x="7122" y="10385"/>
                    <a:pt x="6473" y="11034"/>
                  </a:cubicBezTo>
                  <a:cubicBezTo>
                    <a:pt x="6032" y="11475"/>
                    <a:pt x="5617" y="11916"/>
                    <a:pt x="5175" y="12332"/>
                  </a:cubicBezTo>
                  <a:cubicBezTo>
                    <a:pt x="5160" y="12351"/>
                    <a:pt x="5145" y="12369"/>
                    <a:pt x="5130" y="12387"/>
                  </a:cubicBezTo>
                  <a:lnTo>
                    <a:pt x="5130" y="12387"/>
                  </a:lnTo>
                  <a:cubicBezTo>
                    <a:pt x="5768" y="11335"/>
                    <a:pt x="6621" y="10522"/>
                    <a:pt x="7122" y="9424"/>
                  </a:cubicBezTo>
                  <a:cubicBezTo>
                    <a:pt x="7460" y="8671"/>
                    <a:pt x="7771" y="7918"/>
                    <a:pt x="7771" y="7139"/>
                  </a:cubicBezTo>
                  <a:close/>
                  <a:moveTo>
                    <a:pt x="6752" y="12254"/>
                  </a:moveTo>
                  <a:cubicBezTo>
                    <a:pt x="6729" y="12280"/>
                    <a:pt x="6705" y="12306"/>
                    <a:pt x="6681" y="12332"/>
                  </a:cubicBezTo>
                  <a:cubicBezTo>
                    <a:pt x="6653" y="12374"/>
                    <a:pt x="6625" y="12415"/>
                    <a:pt x="6596" y="12456"/>
                  </a:cubicBezTo>
                  <a:lnTo>
                    <a:pt x="6596" y="12456"/>
                  </a:lnTo>
                  <a:cubicBezTo>
                    <a:pt x="6649" y="12389"/>
                    <a:pt x="6701" y="12322"/>
                    <a:pt x="6752" y="12254"/>
                  </a:cubicBezTo>
                  <a:close/>
                  <a:moveTo>
                    <a:pt x="3436" y="10281"/>
                  </a:moveTo>
                  <a:cubicBezTo>
                    <a:pt x="3669" y="11034"/>
                    <a:pt x="4318" y="11683"/>
                    <a:pt x="4526" y="12461"/>
                  </a:cubicBezTo>
                  <a:cubicBezTo>
                    <a:pt x="4422" y="12773"/>
                    <a:pt x="4215" y="13110"/>
                    <a:pt x="4085" y="13422"/>
                  </a:cubicBezTo>
                  <a:cubicBezTo>
                    <a:pt x="4085" y="13110"/>
                    <a:pt x="3981" y="12877"/>
                    <a:pt x="3773" y="12565"/>
                  </a:cubicBezTo>
                  <a:cubicBezTo>
                    <a:pt x="3669" y="12124"/>
                    <a:pt x="3436" y="11683"/>
                    <a:pt x="3436" y="11267"/>
                  </a:cubicBezTo>
                  <a:lnTo>
                    <a:pt x="3436" y="10281"/>
                  </a:lnTo>
                  <a:close/>
                  <a:moveTo>
                    <a:pt x="3332" y="11579"/>
                  </a:moveTo>
                  <a:cubicBezTo>
                    <a:pt x="3436" y="11812"/>
                    <a:pt x="3436" y="11916"/>
                    <a:pt x="3566" y="12020"/>
                  </a:cubicBezTo>
                  <a:cubicBezTo>
                    <a:pt x="3669" y="12565"/>
                    <a:pt x="3981" y="12981"/>
                    <a:pt x="3981" y="13422"/>
                  </a:cubicBezTo>
                  <a:cubicBezTo>
                    <a:pt x="3981" y="13526"/>
                    <a:pt x="3981" y="13526"/>
                    <a:pt x="3877" y="13630"/>
                  </a:cubicBezTo>
                  <a:cubicBezTo>
                    <a:pt x="3877" y="12981"/>
                    <a:pt x="3566" y="12332"/>
                    <a:pt x="3332" y="11812"/>
                  </a:cubicBezTo>
                  <a:lnTo>
                    <a:pt x="3332" y="11579"/>
                  </a:lnTo>
                  <a:close/>
                  <a:moveTo>
                    <a:pt x="3332" y="12124"/>
                  </a:moveTo>
                  <a:cubicBezTo>
                    <a:pt x="3566" y="12669"/>
                    <a:pt x="3877" y="13110"/>
                    <a:pt x="3877" y="13759"/>
                  </a:cubicBezTo>
                  <a:lnTo>
                    <a:pt x="3773" y="13863"/>
                  </a:lnTo>
                  <a:cubicBezTo>
                    <a:pt x="3773" y="13422"/>
                    <a:pt x="3566" y="12981"/>
                    <a:pt x="3332" y="12669"/>
                  </a:cubicBezTo>
                  <a:lnTo>
                    <a:pt x="3332" y="12124"/>
                  </a:lnTo>
                  <a:close/>
                  <a:moveTo>
                    <a:pt x="3332" y="12877"/>
                  </a:moveTo>
                  <a:cubicBezTo>
                    <a:pt x="3436" y="13214"/>
                    <a:pt x="3669" y="13630"/>
                    <a:pt x="3773" y="13967"/>
                  </a:cubicBezTo>
                  <a:cubicBezTo>
                    <a:pt x="3669" y="14071"/>
                    <a:pt x="3669" y="14175"/>
                    <a:pt x="3566" y="14279"/>
                  </a:cubicBezTo>
                  <a:lnTo>
                    <a:pt x="3436" y="14408"/>
                  </a:lnTo>
                  <a:cubicBezTo>
                    <a:pt x="3436" y="14175"/>
                    <a:pt x="3332" y="13863"/>
                    <a:pt x="3228" y="13630"/>
                  </a:cubicBezTo>
                  <a:lnTo>
                    <a:pt x="3228" y="13318"/>
                  </a:lnTo>
                  <a:cubicBezTo>
                    <a:pt x="3332" y="13630"/>
                    <a:pt x="3436" y="13967"/>
                    <a:pt x="3566" y="14279"/>
                  </a:cubicBezTo>
                  <a:cubicBezTo>
                    <a:pt x="3566" y="13863"/>
                    <a:pt x="3436" y="13526"/>
                    <a:pt x="3332" y="13214"/>
                  </a:cubicBezTo>
                  <a:lnTo>
                    <a:pt x="3332" y="12877"/>
                  </a:lnTo>
                  <a:close/>
                  <a:moveTo>
                    <a:pt x="6596" y="12456"/>
                  </a:moveTo>
                  <a:lnTo>
                    <a:pt x="6596" y="12456"/>
                  </a:lnTo>
                  <a:cubicBezTo>
                    <a:pt x="6455" y="12635"/>
                    <a:pt x="6308" y="12811"/>
                    <a:pt x="6162" y="12981"/>
                  </a:cubicBezTo>
                  <a:cubicBezTo>
                    <a:pt x="5555" y="13490"/>
                    <a:pt x="4949" y="14000"/>
                    <a:pt x="4342" y="14509"/>
                  </a:cubicBezTo>
                  <a:lnTo>
                    <a:pt x="4342" y="14509"/>
                  </a:lnTo>
                  <a:cubicBezTo>
                    <a:pt x="4535" y="14397"/>
                    <a:pt x="4717" y="14287"/>
                    <a:pt x="4864" y="14175"/>
                  </a:cubicBezTo>
                  <a:cubicBezTo>
                    <a:pt x="5576" y="13659"/>
                    <a:pt x="6102" y="13167"/>
                    <a:pt x="6596" y="12456"/>
                  </a:cubicBezTo>
                  <a:close/>
                  <a:moveTo>
                    <a:pt x="7771" y="9320"/>
                  </a:moveTo>
                  <a:lnTo>
                    <a:pt x="7771" y="9320"/>
                  </a:lnTo>
                  <a:cubicBezTo>
                    <a:pt x="7667" y="10722"/>
                    <a:pt x="6915" y="11812"/>
                    <a:pt x="5928" y="12773"/>
                  </a:cubicBezTo>
                  <a:cubicBezTo>
                    <a:pt x="5279" y="13422"/>
                    <a:pt x="4630" y="13863"/>
                    <a:pt x="3981" y="14408"/>
                  </a:cubicBezTo>
                  <a:cubicBezTo>
                    <a:pt x="3877" y="14512"/>
                    <a:pt x="3773" y="14512"/>
                    <a:pt x="3669" y="14616"/>
                  </a:cubicBezTo>
                  <a:cubicBezTo>
                    <a:pt x="3981" y="14279"/>
                    <a:pt x="4215" y="13967"/>
                    <a:pt x="4422" y="13630"/>
                  </a:cubicBezTo>
                  <a:lnTo>
                    <a:pt x="4422" y="13526"/>
                  </a:lnTo>
                  <a:lnTo>
                    <a:pt x="4526" y="13526"/>
                  </a:lnTo>
                  <a:cubicBezTo>
                    <a:pt x="4864" y="12877"/>
                    <a:pt x="5279" y="12228"/>
                    <a:pt x="5928" y="11812"/>
                  </a:cubicBezTo>
                  <a:cubicBezTo>
                    <a:pt x="6369" y="11371"/>
                    <a:pt x="6811" y="11034"/>
                    <a:pt x="7226" y="10514"/>
                  </a:cubicBezTo>
                  <a:cubicBezTo>
                    <a:pt x="7460" y="10073"/>
                    <a:pt x="7667" y="9736"/>
                    <a:pt x="7771" y="9320"/>
                  </a:cubicBezTo>
                  <a:close/>
                  <a:moveTo>
                    <a:pt x="4342" y="14509"/>
                  </a:moveTo>
                  <a:cubicBezTo>
                    <a:pt x="4118" y="14639"/>
                    <a:pt x="3879" y="14773"/>
                    <a:pt x="3661" y="14920"/>
                  </a:cubicBezTo>
                  <a:lnTo>
                    <a:pt x="3661" y="14920"/>
                  </a:lnTo>
                  <a:cubicBezTo>
                    <a:pt x="3830" y="14823"/>
                    <a:pt x="4018" y="14737"/>
                    <a:pt x="4215" y="14616"/>
                  </a:cubicBezTo>
                  <a:cubicBezTo>
                    <a:pt x="4257" y="14580"/>
                    <a:pt x="4300" y="14545"/>
                    <a:pt x="4342" y="14509"/>
                  </a:cubicBezTo>
                  <a:close/>
                  <a:moveTo>
                    <a:pt x="4968" y="2181"/>
                  </a:moveTo>
                  <a:cubicBezTo>
                    <a:pt x="6369" y="4543"/>
                    <a:pt x="6369" y="7788"/>
                    <a:pt x="5617" y="10385"/>
                  </a:cubicBezTo>
                  <a:cubicBezTo>
                    <a:pt x="5513" y="11034"/>
                    <a:pt x="5175" y="11683"/>
                    <a:pt x="4968" y="12228"/>
                  </a:cubicBezTo>
                  <a:cubicBezTo>
                    <a:pt x="4864" y="12461"/>
                    <a:pt x="4734" y="12669"/>
                    <a:pt x="4630" y="12877"/>
                  </a:cubicBezTo>
                  <a:cubicBezTo>
                    <a:pt x="4422" y="13422"/>
                    <a:pt x="4085" y="13967"/>
                    <a:pt x="3773" y="14408"/>
                  </a:cubicBezTo>
                  <a:cubicBezTo>
                    <a:pt x="3566" y="14720"/>
                    <a:pt x="3228" y="15161"/>
                    <a:pt x="2917" y="15473"/>
                  </a:cubicBezTo>
                  <a:cubicBezTo>
                    <a:pt x="3669" y="14408"/>
                    <a:pt x="4318" y="13318"/>
                    <a:pt x="4864" y="12124"/>
                  </a:cubicBezTo>
                  <a:cubicBezTo>
                    <a:pt x="5279" y="11163"/>
                    <a:pt x="5513" y="10177"/>
                    <a:pt x="5720" y="9087"/>
                  </a:cubicBezTo>
                  <a:lnTo>
                    <a:pt x="5824" y="9087"/>
                  </a:lnTo>
                  <a:lnTo>
                    <a:pt x="5720" y="8983"/>
                  </a:lnTo>
                  <a:cubicBezTo>
                    <a:pt x="6162" y="6620"/>
                    <a:pt x="5928" y="4232"/>
                    <a:pt x="4968" y="2181"/>
                  </a:cubicBezTo>
                  <a:close/>
                  <a:moveTo>
                    <a:pt x="3228" y="13759"/>
                  </a:moveTo>
                  <a:cubicBezTo>
                    <a:pt x="3228" y="13863"/>
                    <a:pt x="3228" y="13967"/>
                    <a:pt x="3332" y="14071"/>
                  </a:cubicBezTo>
                  <a:lnTo>
                    <a:pt x="3332" y="14512"/>
                  </a:lnTo>
                  <a:cubicBezTo>
                    <a:pt x="3020" y="15161"/>
                    <a:pt x="2683" y="15706"/>
                    <a:pt x="2371" y="16226"/>
                  </a:cubicBezTo>
                  <a:cubicBezTo>
                    <a:pt x="2268" y="16355"/>
                    <a:pt x="2268" y="16459"/>
                    <a:pt x="2138" y="16459"/>
                  </a:cubicBezTo>
                  <a:cubicBezTo>
                    <a:pt x="2579" y="15577"/>
                    <a:pt x="3020" y="14720"/>
                    <a:pt x="3228" y="13759"/>
                  </a:cubicBezTo>
                  <a:close/>
                  <a:moveTo>
                    <a:pt x="9598" y="19186"/>
                  </a:moveTo>
                  <a:cubicBezTo>
                    <a:pt x="9102" y="19231"/>
                    <a:pt x="8614" y="19331"/>
                    <a:pt x="8127" y="19453"/>
                  </a:cubicBezTo>
                  <a:lnTo>
                    <a:pt x="8127" y="19453"/>
                  </a:lnTo>
                  <a:lnTo>
                    <a:pt x="8109" y="19471"/>
                  </a:lnTo>
                  <a:cubicBezTo>
                    <a:pt x="8596" y="19370"/>
                    <a:pt x="9095" y="19280"/>
                    <a:pt x="9598" y="19186"/>
                  </a:cubicBezTo>
                  <a:close/>
                  <a:moveTo>
                    <a:pt x="14054" y="14512"/>
                  </a:moveTo>
                  <a:cubicBezTo>
                    <a:pt x="14054" y="14824"/>
                    <a:pt x="13950" y="15161"/>
                    <a:pt x="13716" y="15369"/>
                  </a:cubicBezTo>
                  <a:cubicBezTo>
                    <a:pt x="13405" y="15914"/>
                    <a:pt x="12756" y="16355"/>
                    <a:pt x="12211" y="16667"/>
                  </a:cubicBezTo>
                  <a:cubicBezTo>
                    <a:pt x="11354" y="17212"/>
                    <a:pt x="10575" y="17861"/>
                    <a:pt x="9614" y="18303"/>
                  </a:cubicBezTo>
                  <a:cubicBezTo>
                    <a:pt x="8420" y="18952"/>
                    <a:pt x="7122" y="19263"/>
                    <a:pt x="5928" y="19704"/>
                  </a:cubicBezTo>
                  <a:cubicBezTo>
                    <a:pt x="8316" y="18614"/>
                    <a:pt x="11016" y="17524"/>
                    <a:pt x="12107" y="15161"/>
                  </a:cubicBezTo>
                  <a:lnTo>
                    <a:pt x="12522" y="15161"/>
                  </a:lnTo>
                  <a:cubicBezTo>
                    <a:pt x="12107" y="16563"/>
                    <a:pt x="10471" y="17654"/>
                    <a:pt x="9173" y="18303"/>
                  </a:cubicBezTo>
                  <a:cubicBezTo>
                    <a:pt x="10471" y="17654"/>
                    <a:pt x="12314" y="16667"/>
                    <a:pt x="12652" y="15161"/>
                  </a:cubicBezTo>
                  <a:cubicBezTo>
                    <a:pt x="13171" y="15161"/>
                    <a:pt x="13820" y="14928"/>
                    <a:pt x="14054" y="14512"/>
                  </a:cubicBezTo>
                  <a:close/>
                  <a:moveTo>
                    <a:pt x="4562" y="18796"/>
                  </a:moveTo>
                  <a:cubicBezTo>
                    <a:pt x="4372" y="19029"/>
                    <a:pt x="4172" y="19253"/>
                    <a:pt x="3981" y="19471"/>
                  </a:cubicBezTo>
                  <a:cubicBezTo>
                    <a:pt x="3930" y="19554"/>
                    <a:pt x="3871" y="19635"/>
                    <a:pt x="3806" y="19716"/>
                  </a:cubicBezTo>
                  <a:lnTo>
                    <a:pt x="3806" y="19716"/>
                  </a:lnTo>
                  <a:cubicBezTo>
                    <a:pt x="4068" y="19422"/>
                    <a:pt x="4329" y="19116"/>
                    <a:pt x="4562" y="18796"/>
                  </a:cubicBezTo>
                  <a:close/>
                  <a:moveTo>
                    <a:pt x="6513" y="20003"/>
                  </a:moveTo>
                  <a:lnTo>
                    <a:pt x="6513" y="20003"/>
                  </a:lnTo>
                  <a:cubicBezTo>
                    <a:pt x="6497" y="20008"/>
                    <a:pt x="6481" y="20013"/>
                    <a:pt x="6464" y="20018"/>
                  </a:cubicBezTo>
                  <a:lnTo>
                    <a:pt x="6464" y="20018"/>
                  </a:lnTo>
                  <a:cubicBezTo>
                    <a:pt x="6467" y="20017"/>
                    <a:pt x="6470" y="20017"/>
                    <a:pt x="6473" y="20016"/>
                  </a:cubicBezTo>
                  <a:cubicBezTo>
                    <a:pt x="6487" y="20012"/>
                    <a:pt x="6500" y="20007"/>
                    <a:pt x="6513" y="20003"/>
                  </a:cubicBezTo>
                  <a:close/>
                  <a:moveTo>
                    <a:pt x="11120" y="14824"/>
                  </a:moveTo>
                  <a:cubicBezTo>
                    <a:pt x="11224" y="14928"/>
                    <a:pt x="11224" y="14928"/>
                    <a:pt x="11354" y="14928"/>
                  </a:cubicBezTo>
                  <a:cubicBezTo>
                    <a:pt x="11458" y="15057"/>
                    <a:pt x="11769" y="15057"/>
                    <a:pt x="12003" y="15057"/>
                  </a:cubicBezTo>
                  <a:cubicBezTo>
                    <a:pt x="10809" y="17861"/>
                    <a:pt x="7667" y="18718"/>
                    <a:pt x="5175" y="20016"/>
                  </a:cubicBezTo>
                  <a:cubicBezTo>
                    <a:pt x="5139" y="20028"/>
                    <a:pt x="5105" y="20041"/>
                    <a:pt x="5071" y="20057"/>
                  </a:cubicBezTo>
                  <a:lnTo>
                    <a:pt x="5071" y="20057"/>
                  </a:lnTo>
                  <a:cubicBezTo>
                    <a:pt x="5550" y="19791"/>
                    <a:pt x="6055" y="19584"/>
                    <a:pt x="6473" y="19367"/>
                  </a:cubicBezTo>
                  <a:cubicBezTo>
                    <a:pt x="7122" y="18952"/>
                    <a:pt x="7875" y="18614"/>
                    <a:pt x="8524" y="18069"/>
                  </a:cubicBezTo>
                  <a:cubicBezTo>
                    <a:pt x="9614" y="17316"/>
                    <a:pt x="10809" y="16226"/>
                    <a:pt x="11120" y="14824"/>
                  </a:cubicBezTo>
                  <a:close/>
                  <a:moveTo>
                    <a:pt x="3806" y="19716"/>
                  </a:moveTo>
                  <a:lnTo>
                    <a:pt x="3806" y="19716"/>
                  </a:lnTo>
                  <a:cubicBezTo>
                    <a:pt x="3654" y="19886"/>
                    <a:pt x="3502" y="20052"/>
                    <a:pt x="3355" y="20214"/>
                  </a:cubicBezTo>
                  <a:lnTo>
                    <a:pt x="3355" y="20214"/>
                  </a:lnTo>
                  <a:cubicBezTo>
                    <a:pt x="3515" y="20047"/>
                    <a:pt x="3673" y="19883"/>
                    <a:pt x="3806" y="19716"/>
                  </a:cubicBezTo>
                  <a:close/>
                  <a:moveTo>
                    <a:pt x="7771" y="15577"/>
                  </a:moveTo>
                  <a:cubicBezTo>
                    <a:pt x="7460" y="17316"/>
                    <a:pt x="6162" y="18614"/>
                    <a:pt x="4734" y="19601"/>
                  </a:cubicBezTo>
                  <a:cubicBezTo>
                    <a:pt x="4422" y="19912"/>
                    <a:pt x="3981" y="20250"/>
                    <a:pt x="3669" y="20561"/>
                  </a:cubicBezTo>
                  <a:cubicBezTo>
                    <a:pt x="4215" y="20016"/>
                    <a:pt x="4968" y="19601"/>
                    <a:pt x="5513" y="19159"/>
                  </a:cubicBezTo>
                  <a:cubicBezTo>
                    <a:pt x="6577" y="18303"/>
                    <a:pt x="7564" y="17004"/>
                    <a:pt x="7771" y="15577"/>
                  </a:cubicBezTo>
                  <a:close/>
                  <a:moveTo>
                    <a:pt x="10705" y="14720"/>
                  </a:moveTo>
                  <a:cubicBezTo>
                    <a:pt x="10809" y="14720"/>
                    <a:pt x="10913" y="14824"/>
                    <a:pt x="11016" y="14824"/>
                  </a:cubicBezTo>
                  <a:cubicBezTo>
                    <a:pt x="10705" y="16459"/>
                    <a:pt x="8965" y="17757"/>
                    <a:pt x="7667" y="18614"/>
                  </a:cubicBezTo>
                  <a:cubicBezTo>
                    <a:pt x="6915" y="19159"/>
                    <a:pt x="6032" y="19471"/>
                    <a:pt x="5279" y="19912"/>
                  </a:cubicBezTo>
                  <a:cubicBezTo>
                    <a:pt x="4864" y="20120"/>
                    <a:pt x="4526" y="20250"/>
                    <a:pt x="4215" y="20561"/>
                  </a:cubicBezTo>
                  <a:cubicBezTo>
                    <a:pt x="4734" y="20016"/>
                    <a:pt x="5513" y="19704"/>
                    <a:pt x="6032" y="19367"/>
                  </a:cubicBezTo>
                  <a:cubicBezTo>
                    <a:pt x="6811" y="18952"/>
                    <a:pt x="7564" y="18406"/>
                    <a:pt x="8316" y="17861"/>
                  </a:cubicBezTo>
                  <a:cubicBezTo>
                    <a:pt x="9277" y="17212"/>
                    <a:pt x="10575" y="16018"/>
                    <a:pt x="10705" y="14720"/>
                  </a:cubicBezTo>
                  <a:close/>
                  <a:moveTo>
                    <a:pt x="4757" y="20242"/>
                  </a:moveTo>
                  <a:cubicBezTo>
                    <a:pt x="4617" y="20341"/>
                    <a:pt x="4478" y="20455"/>
                    <a:pt x="4318" y="20561"/>
                  </a:cubicBezTo>
                  <a:cubicBezTo>
                    <a:pt x="4457" y="20445"/>
                    <a:pt x="4604" y="20340"/>
                    <a:pt x="4757" y="20242"/>
                  </a:cubicBezTo>
                  <a:close/>
                  <a:moveTo>
                    <a:pt x="14158" y="14928"/>
                  </a:moveTo>
                  <a:cubicBezTo>
                    <a:pt x="14158" y="15706"/>
                    <a:pt x="13950" y="16459"/>
                    <a:pt x="13612" y="17108"/>
                  </a:cubicBezTo>
                  <a:cubicBezTo>
                    <a:pt x="13405" y="17654"/>
                    <a:pt x="13067" y="17965"/>
                    <a:pt x="12756" y="18406"/>
                  </a:cubicBezTo>
                  <a:cubicBezTo>
                    <a:pt x="11720" y="18775"/>
                    <a:pt x="10649" y="18989"/>
                    <a:pt x="9598" y="19186"/>
                  </a:cubicBezTo>
                  <a:lnTo>
                    <a:pt x="9598" y="19186"/>
                  </a:lnTo>
                  <a:cubicBezTo>
                    <a:pt x="9784" y="19169"/>
                    <a:pt x="9971" y="19159"/>
                    <a:pt x="10160" y="19159"/>
                  </a:cubicBezTo>
                  <a:cubicBezTo>
                    <a:pt x="11016" y="19055"/>
                    <a:pt x="11873" y="18822"/>
                    <a:pt x="12652" y="18510"/>
                  </a:cubicBezTo>
                  <a:lnTo>
                    <a:pt x="12652" y="18510"/>
                  </a:lnTo>
                  <a:cubicBezTo>
                    <a:pt x="11458" y="19263"/>
                    <a:pt x="9718" y="19367"/>
                    <a:pt x="8316" y="19601"/>
                  </a:cubicBezTo>
                  <a:cubicBezTo>
                    <a:pt x="7681" y="19601"/>
                    <a:pt x="7145" y="19800"/>
                    <a:pt x="6513" y="20003"/>
                  </a:cubicBezTo>
                  <a:lnTo>
                    <a:pt x="6513" y="20003"/>
                  </a:lnTo>
                  <a:cubicBezTo>
                    <a:pt x="7253" y="19780"/>
                    <a:pt x="7996" y="19690"/>
                    <a:pt x="8758" y="19601"/>
                  </a:cubicBezTo>
                  <a:cubicBezTo>
                    <a:pt x="9822" y="19367"/>
                    <a:pt x="11354" y="19367"/>
                    <a:pt x="12314" y="18718"/>
                  </a:cubicBezTo>
                  <a:lnTo>
                    <a:pt x="12314" y="18822"/>
                  </a:lnTo>
                  <a:cubicBezTo>
                    <a:pt x="11769" y="19263"/>
                    <a:pt x="11016" y="19367"/>
                    <a:pt x="10367" y="19601"/>
                  </a:cubicBezTo>
                  <a:cubicBezTo>
                    <a:pt x="9614" y="19808"/>
                    <a:pt x="8758" y="19912"/>
                    <a:pt x="7875" y="20016"/>
                  </a:cubicBezTo>
                  <a:cubicBezTo>
                    <a:pt x="6991" y="20210"/>
                    <a:pt x="6088" y="20315"/>
                    <a:pt x="5243" y="20583"/>
                  </a:cubicBezTo>
                  <a:lnTo>
                    <a:pt x="5243" y="20583"/>
                  </a:lnTo>
                  <a:cubicBezTo>
                    <a:pt x="5571" y="20469"/>
                    <a:pt x="5898" y="20302"/>
                    <a:pt x="6162" y="20120"/>
                  </a:cubicBezTo>
                  <a:cubicBezTo>
                    <a:pt x="6263" y="20083"/>
                    <a:pt x="6363" y="20049"/>
                    <a:pt x="6464" y="20018"/>
                  </a:cubicBezTo>
                  <a:lnTo>
                    <a:pt x="6464" y="20018"/>
                  </a:lnTo>
                  <a:cubicBezTo>
                    <a:pt x="6026" y="20123"/>
                    <a:pt x="5614" y="20355"/>
                    <a:pt x="5175" y="20561"/>
                  </a:cubicBezTo>
                  <a:cubicBezTo>
                    <a:pt x="5928" y="20120"/>
                    <a:pt x="6681" y="19912"/>
                    <a:pt x="7564" y="19601"/>
                  </a:cubicBezTo>
                  <a:cubicBezTo>
                    <a:pt x="7751" y="19549"/>
                    <a:pt x="7939" y="19499"/>
                    <a:pt x="8127" y="19453"/>
                  </a:cubicBezTo>
                  <a:lnTo>
                    <a:pt x="8127" y="19453"/>
                  </a:lnTo>
                  <a:lnTo>
                    <a:pt x="8213" y="19367"/>
                  </a:lnTo>
                  <a:cubicBezTo>
                    <a:pt x="8628" y="19263"/>
                    <a:pt x="9069" y="19055"/>
                    <a:pt x="9511" y="18822"/>
                  </a:cubicBezTo>
                  <a:cubicBezTo>
                    <a:pt x="10575" y="18614"/>
                    <a:pt x="11562" y="18303"/>
                    <a:pt x="12418" y="17654"/>
                  </a:cubicBezTo>
                  <a:lnTo>
                    <a:pt x="12418" y="17654"/>
                  </a:lnTo>
                  <a:cubicBezTo>
                    <a:pt x="11562" y="18069"/>
                    <a:pt x="10705" y="18510"/>
                    <a:pt x="9718" y="18718"/>
                  </a:cubicBezTo>
                  <a:cubicBezTo>
                    <a:pt x="10575" y="18303"/>
                    <a:pt x="11458" y="17654"/>
                    <a:pt x="12314" y="17108"/>
                  </a:cubicBezTo>
                  <a:cubicBezTo>
                    <a:pt x="12963" y="16563"/>
                    <a:pt x="13950" y="15914"/>
                    <a:pt x="14158" y="14928"/>
                  </a:cubicBezTo>
                  <a:close/>
                  <a:moveTo>
                    <a:pt x="5128" y="20620"/>
                  </a:moveTo>
                  <a:lnTo>
                    <a:pt x="5128" y="20620"/>
                  </a:lnTo>
                  <a:cubicBezTo>
                    <a:pt x="5038" y="20651"/>
                    <a:pt x="4948" y="20683"/>
                    <a:pt x="4859" y="20718"/>
                  </a:cubicBezTo>
                  <a:lnTo>
                    <a:pt x="4859" y="20718"/>
                  </a:lnTo>
                  <a:cubicBezTo>
                    <a:pt x="4889" y="20692"/>
                    <a:pt x="4915" y="20665"/>
                    <a:pt x="4968" y="20665"/>
                  </a:cubicBezTo>
                  <a:cubicBezTo>
                    <a:pt x="5021" y="20652"/>
                    <a:pt x="5074" y="20637"/>
                    <a:pt x="5128" y="20620"/>
                  </a:cubicBezTo>
                  <a:close/>
                  <a:moveTo>
                    <a:pt x="3669" y="20899"/>
                  </a:moveTo>
                  <a:lnTo>
                    <a:pt x="3565" y="20997"/>
                  </a:lnTo>
                  <a:lnTo>
                    <a:pt x="3565" y="20997"/>
                  </a:lnTo>
                  <a:cubicBezTo>
                    <a:pt x="3601" y="20964"/>
                    <a:pt x="3637" y="20932"/>
                    <a:pt x="3669" y="20899"/>
                  </a:cubicBezTo>
                  <a:close/>
                  <a:moveTo>
                    <a:pt x="12211" y="19055"/>
                  </a:moveTo>
                  <a:cubicBezTo>
                    <a:pt x="11120" y="20665"/>
                    <a:pt x="8628" y="20665"/>
                    <a:pt x="6811" y="20769"/>
                  </a:cubicBezTo>
                  <a:cubicBezTo>
                    <a:pt x="5383" y="21002"/>
                    <a:pt x="4215" y="21210"/>
                    <a:pt x="3124" y="21963"/>
                  </a:cubicBezTo>
                  <a:cubicBezTo>
                    <a:pt x="3436" y="21651"/>
                    <a:pt x="3877" y="21314"/>
                    <a:pt x="4215" y="21106"/>
                  </a:cubicBezTo>
                  <a:cubicBezTo>
                    <a:pt x="5824" y="20353"/>
                    <a:pt x="7460" y="20250"/>
                    <a:pt x="9173" y="19912"/>
                  </a:cubicBezTo>
                  <a:cubicBezTo>
                    <a:pt x="10056" y="19808"/>
                    <a:pt x="11354" y="19601"/>
                    <a:pt x="12211" y="19055"/>
                  </a:cubicBezTo>
                  <a:close/>
                  <a:moveTo>
                    <a:pt x="10247" y="14590"/>
                  </a:moveTo>
                  <a:cubicBezTo>
                    <a:pt x="10367" y="14590"/>
                    <a:pt x="10471" y="14616"/>
                    <a:pt x="10575" y="14616"/>
                  </a:cubicBezTo>
                  <a:cubicBezTo>
                    <a:pt x="10471" y="16226"/>
                    <a:pt x="8758" y="17420"/>
                    <a:pt x="7564" y="18173"/>
                  </a:cubicBezTo>
                  <a:cubicBezTo>
                    <a:pt x="6681" y="18822"/>
                    <a:pt x="5824" y="19367"/>
                    <a:pt x="4968" y="19912"/>
                  </a:cubicBezTo>
                  <a:cubicBezTo>
                    <a:pt x="4526" y="20250"/>
                    <a:pt x="4085" y="20457"/>
                    <a:pt x="3773" y="20899"/>
                  </a:cubicBezTo>
                  <a:cubicBezTo>
                    <a:pt x="3671" y="21001"/>
                    <a:pt x="3569" y="21103"/>
                    <a:pt x="3344" y="21205"/>
                  </a:cubicBezTo>
                  <a:lnTo>
                    <a:pt x="3344" y="21205"/>
                  </a:lnTo>
                  <a:lnTo>
                    <a:pt x="3565" y="20997"/>
                  </a:lnTo>
                  <a:lnTo>
                    <a:pt x="3565" y="20997"/>
                  </a:lnTo>
                  <a:cubicBezTo>
                    <a:pt x="3486" y="21068"/>
                    <a:pt x="3403" y="21139"/>
                    <a:pt x="3332" y="21210"/>
                  </a:cubicBezTo>
                  <a:cubicBezTo>
                    <a:pt x="3336" y="21208"/>
                    <a:pt x="3340" y="21206"/>
                    <a:pt x="3344" y="21205"/>
                  </a:cubicBezTo>
                  <a:lnTo>
                    <a:pt x="3344" y="21205"/>
                  </a:lnTo>
                  <a:lnTo>
                    <a:pt x="3228" y="21314"/>
                  </a:lnTo>
                  <a:cubicBezTo>
                    <a:pt x="2899" y="21581"/>
                    <a:pt x="2569" y="21885"/>
                    <a:pt x="2291" y="22228"/>
                  </a:cubicBezTo>
                  <a:lnTo>
                    <a:pt x="2291" y="22228"/>
                  </a:lnTo>
                  <a:cubicBezTo>
                    <a:pt x="2616" y="21764"/>
                    <a:pt x="2968" y="21331"/>
                    <a:pt x="3332" y="20899"/>
                  </a:cubicBezTo>
                  <a:lnTo>
                    <a:pt x="3332" y="20899"/>
                  </a:lnTo>
                  <a:cubicBezTo>
                    <a:pt x="3106" y="21125"/>
                    <a:pt x="2872" y="21359"/>
                    <a:pt x="2651" y="21613"/>
                  </a:cubicBezTo>
                  <a:lnTo>
                    <a:pt x="2651" y="21613"/>
                  </a:lnTo>
                  <a:cubicBezTo>
                    <a:pt x="3211" y="20939"/>
                    <a:pt x="3854" y="20351"/>
                    <a:pt x="4422" y="19704"/>
                  </a:cubicBezTo>
                  <a:cubicBezTo>
                    <a:pt x="5279" y="18718"/>
                    <a:pt x="6473" y="17316"/>
                    <a:pt x="6473" y="16018"/>
                  </a:cubicBezTo>
                  <a:lnTo>
                    <a:pt x="6473" y="15914"/>
                  </a:lnTo>
                  <a:cubicBezTo>
                    <a:pt x="6710" y="15678"/>
                    <a:pt x="6832" y="15403"/>
                    <a:pt x="7143" y="15403"/>
                  </a:cubicBezTo>
                  <a:cubicBezTo>
                    <a:pt x="7275" y="15403"/>
                    <a:pt x="7442" y="15453"/>
                    <a:pt x="7667" y="15577"/>
                  </a:cubicBezTo>
                  <a:lnTo>
                    <a:pt x="7771" y="15577"/>
                  </a:lnTo>
                  <a:cubicBezTo>
                    <a:pt x="7875" y="15706"/>
                    <a:pt x="7875" y="15706"/>
                    <a:pt x="7979" y="15706"/>
                  </a:cubicBezTo>
                  <a:cubicBezTo>
                    <a:pt x="7979" y="16667"/>
                    <a:pt x="7226" y="17654"/>
                    <a:pt x="6681" y="18303"/>
                  </a:cubicBezTo>
                  <a:cubicBezTo>
                    <a:pt x="6266" y="18718"/>
                    <a:pt x="5720" y="19159"/>
                    <a:pt x="5175" y="19601"/>
                  </a:cubicBezTo>
                  <a:cubicBezTo>
                    <a:pt x="4968" y="19808"/>
                    <a:pt x="4734" y="19912"/>
                    <a:pt x="4526" y="20120"/>
                  </a:cubicBezTo>
                  <a:cubicBezTo>
                    <a:pt x="5071" y="19704"/>
                    <a:pt x="5617" y="19367"/>
                    <a:pt x="6162" y="18952"/>
                  </a:cubicBezTo>
                  <a:cubicBezTo>
                    <a:pt x="6915" y="18173"/>
                    <a:pt x="8109" y="16875"/>
                    <a:pt x="7979" y="15810"/>
                  </a:cubicBezTo>
                  <a:cubicBezTo>
                    <a:pt x="8109" y="15810"/>
                    <a:pt x="8109" y="15810"/>
                    <a:pt x="8109" y="15914"/>
                  </a:cubicBezTo>
                  <a:cubicBezTo>
                    <a:pt x="8265" y="16018"/>
                    <a:pt x="8453" y="16070"/>
                    <a:pt x="8628" y="16070"/>
                  </a:cubicBezTo>
                  <a:cubicBezTo>
                    <a:pt x="8803" y="16070"/>
                    <a:pt x="8965" y="16018"/>
                    <a:pt x="9069" y="15914"/>
                  </a:cubicBezTo>
                  <a:cubicBezTo>
                    <a:pt x="9407" y="15473"/>
                    <a:pt x="9173" y="15265"/>
                    <a:pt x="9822" y="14720"/>
                  </a:cubicBezTo>
                  <a:cubicBezTo>
                    <a:pt x="9991" y="14616"/>
                    <a:pt x="10127" y="14590"/>
                    <a:pt x="10247" y="14590"/>
                  </a:cubicBezTo>
                  <a:close/>
                  <a:moveTo>
                    <a:pt x="9718" y="21210"/>
                  </a:moveTo>
                  <a:cubicBezTo>
                    <a:pt x="9718" y="21314"/>
                    <a:pt x="9718" y="21418"/>
                    <a:pt x="9614" y="21418"/>
                  </a:cubicBezTo>
                  <a:cubicBezTo>
                    <a:pt x="9614" y="21755"/>
                    <a:pt x="9511" y="22067"/>
                    <a:pt x="9277" y="22197"/>
                  </a:cubicBezTo>
                  <a:cubicBezTo>
                    <a:pt x="9052" y="22306"/>
                    <a:pt x="8810" y="22349"/>
                    <a:pt x="8561" y="22349"/>
                  </a:cubicBezTo>
                  <a:cubicBezTo>
                    <a:pt x="7863" y="22349"/>
                    <a:pt x="7105" y="22012"/>
                    <a:pt x="6473" y="21859"/>
                  </a:cubicBezTo>
                  <a:cubicBezTo>
                    <a:pt x="6155" y="21771"/>
                    <a:pt x="5855" y="21739"/>
                    <a:pt x="5566" y="21739"/>
                  </a:cubicBezTo>
                  <a:cubicBezTo>
                    <a:pt x="5172" y="21739"/>
                    <a:pt x="4797" y="21799"/>
                    <a:pt x="4422" y="21859"/>
                  </a:cubicBezTo>
                  <a:cubicBezTo>
                    <a:pt x="4968" y="21651"/>
                    <a:pt x="5617" y="21548"/>
                    <a:pt x="6369" y="21548"/>
                  </a:cubicBezTo>
                  <a:cubicBezTo>
                    <a:pt x="6718" y="21548"/>
                    <a:pt x="7075" y="21558"/>
                    <a:pt x="7435" y="21558"/>
                  </a:cubicBezTo>
                  <a:cubicBezTo>
                    <a:pt x="8199" y="21558"/>
                    <a:pt x="8977" y="21510"/>
                    <a:pt x="9718" y="21210"/>
                  </a:cubicBezTo>
                  <a:close/>
                  <a:moveTo>
                    <a:pt x="5346" y="21816"/>
                  </a:moveTo>
                  <a:cubicBezTo>
                    <a:pt x="5505" y="21816"/>
                    <a:pt x="5665" y="21829"/>
                    <a:pt x="5824" y="21859"/>
                  </a:cubicBezTo>
                  <a:cubicBezTo>
                    <a:pt x="6369" y="21859"/>
                    <a:pt x="7018" y="22067"/>
                    <a:pt x="7564" y="22197"/>
                  </a:cubicBezTo>
                  <a:cubicBezTo>
                    <a:pt x="7868" y="22349"/>
                    <a:pt x="8186" y="22445"/>
                    <a:pt x="8507" y="22445"/>
                  </a:cubicBezTo>
                  <a:cubicBezTo>
                    <a:pt x="8625" y="22445"/>
                    <a:pt x="8743" y="22432"/>
                    <a:pt x="8862" y="22404"/>
                  </a:cubicBezTo>
                  <a:lnTo>
                    <a:pt x="8862" y="22404"/>
                  </a:lnTo>
                  <a:cubicBezTo>
                    <a:pt x="8624" y="22500"/>
                    <a:pt x="8393" y="22539"/>
                    <a:pt x="8165" y="22539"/>
                  </a:cubicBezTo>
                  <a:cubicBezTo>
                    <a:pt x="7347" y="22539"/>
                    <a:pt x="6573" y="22044"/>
                    <a:pt x="5720" y="21963"/>
                  </a:cubicBezTo>
                  <a:cubicBezTo>
                    <a:pt x="5448" y="21911"/>
                    <a:pt x="5175" y="21885"/>
                    <a:pt x="4903" y="21885"/>
                  </a:cubicBezTo>
                  <a:cubicBezTo>
                    <a:pt x="4782" y="21885"/>
                    <a:pt x="4661" y="21890"/>
                    <a:pt x="4540" y="21900"/>
                  </a:cubicBezTo>
                  <a:lnTo>
                    <a:pt x="4540" y="21900"/>
                  </a:lnTo>
                  <a:cubicBezTo>
                    <a:pt x="4804" y="21853"/>
                    <a:pt x="5074" y="21816"/>
                    <a:pt x="5346" y="21816"/>
                  </a:cubicBezTo>
                  <a:close/>
                  <a:moveTo>
                    <a:pt x="12257" y="19138"/>
                  </a:moveTo>
                  <a:lnTo>
                    <a:pt x="12257" y="19138"/>
                  </a:lnTo>
                  <a:cubicBezTo>
                    <a:pt x="12139" y="19405"/>
                    <a:pt x="12039" y="19691"/>
                    <a:pt x="11873" y="19912"/>
                  </a:cubicBezTo>
                  <a:cubicBezTo>
                    <a:pt x="11458" y="20665"/>
                    <a:pt x="10913" y="20665"/>
                    <a:pt x="10263" y="20665"/>
                  </a:cubicBezTo>
                  <a:cubicBezTo>
                    <a:pt x="10056" y="20665"/>
                    <a:pt x="9926" y="20769"/>
                    <a:pt x="9822" y="20899"/>
                  </a:cubicBezTo>
                  <a:cubicBezTo>
                    <a:pt x="9822" y="20899"/>
                    <a:pt x="9718" y="21002"/>
                    <a:pt x="9718" y="21106"/>
                  </a:cubicBezTo>
                  <a:cubicBezTo>
                    <a:pt x="8965" y="21379"/>
                    <a:pt x="8154" y="21405"/>
                    <a:pt x="7330" y="21405"/>
                  </a:cubicBezTo>
                  <a:cubicBezTo>
                    <a:pt x="7136" y="21405"/>
                    <a:pt x="6941" y="21403"/>
                    <a:pt x="6747" y="21403"/>
                  </a:cubicBezTo>
                  <a:cubicBezTo>
                    <a:pt x="6113" y="21403"/>
                    <a:pt x="5479" y="21419"/>
                    <a:pt x="4864" y="21548"/>
                  </a:cubicBezTo>
                  <a:cubicBezTo>
                    <a:pt x="3981" y="21651"/>
                    <a:pt x="3228" y="22067"/>
                    <a:pt x="2579" y="22716"/>
                  </a:cubicBezTo>
                  <a:cubicBezTo>
                    <a:pt x="2579" y="22612"/>
                    <a:pt x="2683" y="22612"/>
                    <a:pt x="2683" y="22508"/>
                  </a:cubicBezTo>
                  <a:cubicBezTo>
                    <a:pt x="4215" y="20899"/>
                    <a:pt x="6266" y="21106"/>
                    <a:pt x="8316" y="20899"/>
                  </a:cubicBezTo>
                  <a:cubicBezTo>
                    <a:pt x="9713" y="20778"/>
                    <a:pt x="11489" y="20412"/>
                    <a:pt x="12257" y="19138"/>
                  </a:cubicBezTo>
                  <a:close/>
                  <a:moveTo>
                    <a:pt x="4658" y="21938"/>
                  </a:moveTo>
                  <a:cubicBezTo>
                    <a:pt x="5410" y="21938"/>
                    <a:pt x="6215" y="22165"/>
                    <a:pt x="6915" y="22404"/>
                  </a:cubicBezTo>
                  <a:cubicBezTo>
                    <a:pt x="7390" y="22556"/>
                    <a:pt x="7809" y="22653"/>
                    <a:pt x="8254" y="22653"/>
                  </a:cubicBezTo>
                  <a:cubicBezTo>
                    <a:pt x="8417" y="22653"/>
                    <a:pt x="8584" y="22640"/>
                    <a:pt x="8758" y="22612"/>
                  </a:cubicBezTo>
                  <a:lnTo>
                    <a:pt x="8758" y="22612"/>
                  </a:lnTo>
                  <a:cubicBezTo>
                    <a:pt x="8524" y="22716"/>
                    <a:pt x="8316" y="22716"/>
                    <a:pt x="8109" y="22846"/>
                  </a:cubicBezTo>
                  <a:lnTo>
                    <a:pt x="7875" y="22846"/>
                  </a:lnTo>
                  <a:cubicBezTo>
                    <a:pt x="7018" y="22846"/>
                    <a:pt x="6266" y="22404"/>
                    <a:pt x="5383" y="22197"/>
                  </a:cubicBezTo>
                  <a:cubicBezTo>
                    <a:pt x="5061" y="22141"/>
                    <a:pt x="4778" y="22109"/>
                    <a:pt x="4508" y="22109"/>
                  </a:cubicBezTo>
                  <a:cubicBezTo>
                    <a:pt x="4145" y="22109"/>
                    <a:pt x="3808" y="22167"/>
                    <a:pt x="3436" y="22300"/>
                  </a:cubicBezTo>
                  <a:cubicBezTo>
                    <a:pt x="3566" y="22197"/>
                    <a:pt x="3669" y="22197"/>
                    <a:pt x="3773" y="22067"/>
                  </a:cubicBezTo>
                  <a:cubicBezTo>
                    <a:pt x="4052" y="21976"/>
                    <a:pt x="4351" y="21938"/>
                    <a:pt x="4658" y="21938"/>
                  </a:cubicBezTo>
                  <a:close/>
                  <a:moveTo>
                    <a:pt x="6369" y="16018"/>
                  </a:moveTo>
                  <a:cubicBezTo>
                    <a:pt x="5928" y="17965"/>
                    <a:pt x="4734" y="19159"/>
                    <a:pt x="3332" y="20561"/>
                  </a:cubicBezTo>
                  <a:cubicBezTo>
                    <a:pt x="3020" y="20899"/>
                    <a:pt x="2683" y="21210"/>
                    <a:pt x="2475" y="21548"/>
                  </a:cubicBezTo>
                  <a:cubicBezTo>
                    <a:pt x="2683" y="21210"/>
                    <a:pt x="2787" y="21002"/>
                    <a:pt x="3020" y="20665"/>
                  </a:cubicBezTo>
                  <a:cubicBezTo>
                    <a:pt x="3124" y="20561"/>
                    <a:pt x="3124" y="20561"/>
                    <a:pt x="3124" y="20457"/>
                  </a:cubicBezTo>
                  <a:cubicBezTo>
                    <a:pt x="3161" y="20417"/>
                    <a:pt x="3199" y="20377"/>
                    <a:pt x="3236" y="20338"/>
                  </a:cubicBezTo>
                  <a:lnTo>
                    <a:pt x="3236" y="20338"/>
                  </a:lnTo>
                  <a:cubicBezTo>
                    <a:pt x="3233" y="20343"/>
                    <a:pt x="3231" y="20348"/>
                    <a:pt x="3228" y="20353"/>
                  </a:cubicBezTo>
                  <a:cubicBezTo>
                    <a:pt x="3270" y="20307"/>
                    <a:pt x="3312" y="20261"/>
                    <a:pt x="3355" y="20214"/>
                  </a:cubicBezTo>
                  <a:lnTo>
                    <a:pt x="3355" y="20214"/>
                  </a:lnTo>
                  <a:cubicBezTo>
                    <a:pt x="3315" y="20255"/>
                    <a:pt x="3276" y="20296"/>
                    <a:pt x="3236" y="20338"/>
                  </a:cubicBezTo>
                  <a:lnTo>
                    <a:pt x="3236" y="20338"/>
                  </a:lnTo>
                  <a:cubicBezTo>
                    <a:pt x="3571" y="19696"/>
                    <a:pt x="3878" y="19154"/>
                    <a:pt x="3981" y="18510"/>
                  </a:cubicBezTo>
                  <a:lnTo>
                    <a:pt x="3981" y="18510"/>
                  </a:lnTo>
                  <a:cubicBezTo>
                    <a:pt x="3773" y="19159"/>
                    <a:pt x="3332" y="19808"/>
                    <a:pt x="3020" y="20353"/>
                  </a:cubicBezTo>
                  <a:cubicBezTo>
                    <a:pt x="3332" y="19704"/>
                    <a:pt x="3436" y="19055"/>
                    <a:pt x="3332" y="18303"/>
                  </a:cubicBezTo>
                  <a:lnTo>
                    <a:pt x="3332" y="18303"/>
                  </a:lnTo>
                  <a:cubicBezTo>
                    <a:pt x="3436" y="19367"/>
                    <a:pt x="2917" y="20353"/>
                    <a:pt x="2475" y="21210"/>
                  </a:cubicBezTo>
                  <a:cubicBezTo>
                    <a:pt x="2371" y="21314"/>
                    <a:pt x="2268" y="21548"/>
                    <a:pt x="2268" y="21651"/>
                  </a:cubicBezTo>
                  <a:cubicBezTo>
                    <a:pt x="1968" y="22093"/>
                    <a:pt x="1716" y="22486"/>
                    <a:pt x="1552" y="22928"/>
                  </a:cubicBezTo>
                  <a:lnTo>
                    <a:pt x="1552" y="22928"/>
                  </a:lnTo>
                  <a:cubicBezTo>
                    <a:pt x="1737" y="22247"/>
                    <a:pt x="1956" y="21655"/>
                    <a:pt x="2371" y="21002"/>
                  </a:cubicBezTo>
                  <a:cubicBezTo>
                    <a:pt x="2787" y="20120"/>
                    <a:pt x="3228" y="19263"/>
                    <a:pt x="3228" y="18406"/>
                  </a:cubicBezTo>
                  <a:cubicBezTo>
                    <a:pt x="3228" y="18303"/>
                    <a:pt x="3228" y="18303"/>
                    <a:pt x="3332" y="18303"/>
                  </a:cubicBezTo>
                  <a:cubicBezTo>
                    <a:pt x="4215" y="17757"/>
                    <a:pt x="4422" y="16771"/>
                    <a:pt x="5383" y="16459"/>
                  </a:cubicBezTo>
                  <a:lnTo>
                    <a:pt x="5383" y="16459"/>
                  </a:lnTo>
                  <a:cubicBezTo>
                    <a:pt x="5456" y="17303"/>
                    <a:pt x="5080" y="18082"/>
                    <a:pt x="4562" y="18796"/>
                  </a:cubicBezTo>
                  <a:lnTo>
                    <a:pt x="4562" y="18796"/>
                  </a:lnTo>
                  <a:cubicBezTo>
                    <a:pt x="5119" y="18111"/>
                    <a:pt x="5590" y="17350"/>
                    <a:pt x="5513" y="16459"/>
                  </a:cubicBezTo>
                  <a:lnTo>
                    <a:pt x="5617" y="16459"/>
                  </a:lnTo>
                  <a:cubicBezTo>
                    <a:pt x="5928" y="16355"/>
                    <a:pt x="6162" y="16226"/>
                    <a:pt x="6369" y="16018"/>
                  </a:cubicBezTo>
                  <a:close/>
                  <a:moveTo>
                    <a:pt x="4463" y="22212"/>
                  </a:moveTo>
                  <a:cubicBezTo>
                    <a:pt x="5089" y="22212"/>
                    <a:pt x="5705" y="22359"/>
                    <a:pt x="6369" y="22612"/>
                  </a:cubicBezTo>
                  <a:cubicBezTo>
                    <a:pt x="6811" y="22716"/>
                    <a:pt x="7122" y="22846"/>
                    <a:pt x="7564" y="22949"/>
                  </a:cubicBezTo>
                  <a:lnTo>
                    <a:pt x="7018" y="22949"/>
                  </a:lnTo>
                  <a:cubicBezTo>
                    <a:pt x="6115" y="22773"/>
                    <a:pt x="5033" y="22358"/>
                    <a:pt x="4087" y="22358"/>
                  </a:cubicBezTo>
                  <a:cubicBezTo>
                    <a:pt x="3783" y="22358"/>
                    <a:pt x="3493" y="22401"/>
                    <a:pt x="3228" y="22508"/>
                  </a:cubicBezTo>
                  <a:lnTo>
                    <a:pt x="3228" y="22404"/>
                  </a:lnTo>
                  <a:cubicBezTo>
                    <a:pt x="3654" y="22272"/>
                    <a:pt x="4061" y="22212"/>
                    <a:pt x="4463" y="22212"/>
                  </a:cubicBezTo>
                  <a:close/>
                  <a:moveTo>
                    <a:pt x="4347" y="22409"/>
                  </a:moveTo>
                  <a:cubicBezTo>
                    <a:pt x="4626" y="22409"/>
                    <a:pt x="4907" y="22443"/>
                    <a:pt x="5175" y="22508"/>
                  </a:cubicBezTo>
                  <a:cubicBezTo>
                    <a:pt x="5617" y="22612"/>
                    <a:pt x="6162" y="22846"/>
                    <a:pt x="6681" y="23053"/>
                  </a:cubicBezTo>
                  <a:lnTo>
                    <a:pt x="6369" y="23053"/>
                  </a:lnTo>
                  <a:cubicBezTo>
                    <a:pt x="5928" y="22949"/>
                    <a:pt x="5513" y="22716"/>
                    <a:pt x="5071" y="22612"/>
                  </a:cubicBezTo>
                  <a:cubicBezTo>
                    <a:pt x="4851" y="22560"/>
                    <a:pt x="4637" y="22534"/>
                    <a:pt x="4409" y="22534"/>
                  </a:cubicBezTo>
                  <a:cubicBezTo>
                    <a:pt x="4182" y="22534"/>
                    <a:pt x="3942" y="22560"/>
                    <a:pt x="3669" y="22612"/>
                  </a:cubicBezTo>
                  <a:cubicBezTo>
                    <a:pt x="3020" y="22716"/>
                    <a:pt x="2371" y="23157"/>
                    <a:pt x="2034" y="23702"/>
                  </a:cubicBezTo>
                  <a:lnTo>
                    <a:pt x="2034" y="23599"/>
                  </a:lnTo>
                  <a:cubicBezTo>
                    <a:pt x="2268" y="23365"/>
                    <a:pt x="2475" y="23053"/>
                    <a:pt x="2683" y="22949"/>
                  </a:cubicBezTo>
                  <a:cubicBezTo>
                    <a:pt x="3129" y="22575"/>
                    <a:pt x="3734" y="22409"/>
                    <a:pt x="4347" y="22409"/>
                  </a:cubicBezTo>
                  <a:close/>
                  <a:moveTo>
                    <a:pt x="4429" y="22599"/>
                  </a:moveTo>
                  <a:cubicBezTo>
                    <a:pt x="4528" y="22599"/>
                    <a:pt x="4629" y="22604"/>
                    <a:pt x="4734" y="22612"/>
                  </a:cubicBezTo>
                  <a:cubicBezTo>
                    <a:pt x="5175" y="22716"/>
                    <a:pt x="5617" y="22949"/>
                    <a:pt x="6032" y="23053"/>
                  </a:cubicBezTo>
                  <a:cubicBezTo>
                    <a:pt x="4968" y="23053"/>
                    <a:pt x="3877" y="23053"/>
                    <a:pt x="2917" y="23702"/>
                  </a:cubicBezTo>
                  <a:cubicBezTo>
                    <a:pt x="2371" y="24144"/>
                    <a:pt x="1826" y="24663"/>
                    <a:pt x="1489" y="25312"/>
                  </a:cubicBezTo>
                  <a:cubicBezTo>
                    <a:pt x="1489" y="24897"/>
                    <a:pt x="1722" y="24455"/>
                    <a:pt x="1826" y="24144"/>
                  </a:cubicBezTo>
                  <a:cubicBezTo>
                    <a:pt x="2518" y="23141"/>
                    <a:pt x="3299" y="22599"/>
                    <a:pt x="4429" y="22599"/>
                  </a:cubicBezTo>
                  <a:close/>
                  <a:moveTo>
                    <a:pt x="8109" y="7788"/>
                  </a:moveTo>
                  <a:cubicBezTo>
                    <a:pt x="8420" y="8230"/>
                    <a:pt x="8862" y="8567"/>
                    <a:pt x="8628" y="9216"/>
                  </a:cubicBezTo>
                  <a:lnTo>
                    <a:pt x="8628" y="9736"/>
                  </a:lnTo>
                  <a:cubicBezTo>
                    <a:pt x="8862" y="10073"/>
                    <a:pt x="9069" y="10385"/>
                    <a:pt x="8758" y="10826"/>
                  </a:cubicBezTo>
                  <a:cubicBezTo>
                    <a:pt x="8628" y="11034"/>
                    <a:pt x="8524" y="11163"/>
                    <a:pt x="8524" y="11267"/>
                  </a:cubicBezTo>
                  <a:cubicBezTo>
                    <a:pt x="8316" y="11683"/>
                    <a:pt x="8213" y="12228"/>
                    <a:pt x="7979" y="12669"/>
                  </a:cubicBezTo>
                  <a:cubicBezTo>
                    <a:pt x="7771" y="13214"/>
                    <a:pt x="7018" y="13759"/>
                    <a:pt x="6577" y="14175"/>
                  </a:cubicBezTo>
                  <a:cubicBezTo>
                    <a:pt x="5720" y="14928"/>
                    <a:pt x="4526" y="15161"/>
                    <a:pt x="3566" y="15706"/>
                  </a:cubicBezTo>
                  <a:cubicBezTo>
                    <a:pt x="3020" y="16018"/>
                    <a:pt x="2683" y="16459"/>
                    <a:pt x="2371" y="16875"/>
                  </a:cubicBezTo>
                  <a:cubicBezTo>
                    <a:pt x="2475" y="16667"/>
                    <a:pt x="2579" y="16459"/>
                    <a:pt x="2579" y="16226"/>
                  </a:cubicBezTo>
                  <a:lnTo>
                    <a:pt x="2579" y="16226"/>
                  </a:lnTo>
                  <a:cubicBezTo>
                    <a:pt x="2268" y="17004"/>
                    <a:pt x="1826" y="17654"/>
                    <a:pt x="1489" y="18406"/>
                  </a:cubicBezTo>
                  <a:cubicBezTo>
                    <a:pt x="1073" y="19367"/>
                    <a:pt x="840" y="20353"/>
                    <a:pt x="632" y="21314"/>
                  </a:cubicBezTo>
                  <a:cubicBezTo>
                    <a:pt x="435" y="22869"/>
                    <a:pt x="425" y="24400"/>
                    <a:pt x="692" y="25953"/>
                  </a:cubicBezTo>
                  <a:lnTo>
                    <a:pt x="692" y="25953"/>
                  </a:lnTo>
                  <a:cubicBezTo>
                    <a:pt x="1" y="23694"/>
                    <a:pt x="439" y="20959"/>
                    <a:pt x="1177" y="18822"/>
                  </a:cubicBezTo>
                  <a:cubicBezTo>
                    <a:pt x="1489" y="17965"/>
                    <a:pt x="1826" y="17212"/>
                    <a:pt x="2268" y="16563"/>
                  </a:cubicBezTo>
                  <a:cubicBezTo>
                    <a:pt x="2371" y="16459"/>
                    <a:pt x="2371" y="16459"/>
                    <a:pt x="2371" y="16355"/>
                  </a:cubicBezTo>
                  <a:lnTo>
                    <a:pt x="2475" y="16355"/>
                  </a:lnTo>
                  <a:lnTo>
                    <a:pt x="2475" y="16226"/>
                  </a:lnTo>
                  <a:cubicBezTo>
                    <a:pt x="2579" y="16122"/>
                    <a:pt x="2579" y="16018"/>
                    <a:pt x="2683" y="16018"/>
                  </a:cubicBezTo>
                  <a:cubicBezTo>
                    <a:pt x="3124" y="15473"/>
                    <a:pt x="3773" y="15161"/>
                    <a:pt x="4215" y="14928"/>
                  </a:cubicBezTo>
                  <a:cubicBezTo>
                    <a:pt x="4864" y="14512"/>
                    <a:pt x="5617" y="14175"/>
                    <a:pt x="6266" y="13759"/>
                  </a:cubicBezTo>
                  <a:cubicBezTo>
                    <a:pt x="6915" y="13214"/>
                    <a:pt x="8109" y="12565"/>
                    <a:pt x="8213" y="11579"/>
                  </a:cubicBezTo>
                  <a:lnTo>
                    <a:pt x="8213" y="11579"/>
                  </a:lnTo>
                  <a:cubicBezTo>
                    <a:pt x="7667" y="13110"/>
                    <a:pt x="5720" y="13967"/>
                    <a:pt x="4526" y="14720"/>
                  </a:cubicBezTo>
                  <a:cubicBezTo>
                    <a:pt x="4085" y="14928"/>
                    <a:pt x="3436" y="15161"/>
                    <a:pt x="3020" y="15577"/>
                  </a:cubicBezTo>
                  <a:cubicBezTo>
                    <a:pt x="3020" y="15473"/>
                    <a:pt x="3124" y="15473"/>
                    <a:pt x="3124" y="15369"/>
                  </a:cubicBezTo>
                  <a:lnTo>
                    <a:pt x="3228" y="15369"/>
                  </a:lnTo>
                  <a:lnTo>
                    <a:pt x="3228" y="15265"/>
                  </a:lnTo>
                  <a:cubicBezTo>
                    <a:pt x="3352" y="15141"/>
                    <a:pt x="3501" y="15027"/>
                    <a:pt x="3661" y="14920"/>
                  </a:cubicBezTo>
                  <a:lnTo>
                    <a:pt x="3661" y="14920"/>
                  </a:lnTo>
                  <a:cubicBezTo>
                    <a:pt x="3540" y="14989"/>
                    <a:pt x="3429" y="15064"/>
                    <a:pt x="3332" y="15161"/>
                  </a:cubicBezTo>
                  <a:cubicBezTo>
                    <a:pt x="3332" y="15057"/>
                    <a:pt x="3436" y="15057"/>
                    <a:pt x="3436" y="14928"/>
                  </a:cubicBezTo>
                  <a:cubicBezTo>
                    <a:pt x="3877" y="14512"/>
                    <a:pt x="4630" y="14071"/>
                    <a:pt x="5071" y="13759"/>
                  </a:cubicBezTo>
                  <a:cubicBezTo>
                    <a:pt x="5617" y="13318"/>
                    <a:pt x="6162" y="12669"/>
                    <a:pt x="6577" y="12124"/>
                  </a:cubicBezTo>
                  <a:cubicBezTo>
                    <a:pt x="7330" y="11267"/>
                    <a:pt x="7875" y="10177"/>
                    <a:pt x="7875" y="8983"/>
                  </a:cubicBezTo>
                  <a:cubicBezTo>
                    <a:pt x="7875" y="8881"/>
                    <a:pt x="7875" y="8879"/>
                    <a:pt x="7972" y="8782"/>
                  </a:cubicBezTo>
                  <a:lnTo>
                    <a:pt x="7972" y="8782"/>
                  </a:lnTo>
                  <a:cubicBezTo>
                    <a:pt x="7977" y="8635"/>
                    <a:pt x="7979" y="8485"/>
                    <a:pt x="7979" y="8334"/>
                  </a:cubicBezTo>
                  <a:cubicBezTo>
                    <a:pt x="8109" y="8230"/>
                    <a:pt x="8109" y="8022"/>
                    <a:pt x="8109" y="7788"/>
                  </a:cubicBezTo>
                  <a:close/>
                  <a:moveTo>
                    <a:pt x="13171" y="16122"/>
                  </a:moveTo>
                  <a:lnTo>
                    <a:pt x="13171" y="16122"/>
                  </a:lnTo>
                  <a:cubicBezTo>
                    <a:pt x="12522" y="16771"/>
                    <a:pt x="11665" y="17316"/>
                    <a:pt x="10913" y="17757"/>
                  </a:cubicBezTo>
                  <a:cubicBezTo>
                    <a:pt x="10056" y="18303"/>
                    <a:pt x="9173" y="18822"/>
                    <a:pt x="8213" y="19263"/>
                  </a:cubicBezTo>
                  <a:cubicBezTo>
                    <a:pt x="7226" y="19601"/>
                    <a:pt x="6266" y="19808"/>
                    <a:pt x="5383" y="20250"/>
                  </a:cubicBezTo>
                  <a:cubicBezTo>
                    <a:pt x="2579" y="21548"/>
                    <a:pt x="632" y="24559"/>
                    <a:pt x="1385" y="27596"/>
                  </a:cubicBezTo>
                  <a:cubicBezTo>
                    <a:pt x="1281" y="27493"/>
                    <a:pt x="1281" y="27493"/>
                    <a:pt x="1281" y="27389"/>
                  </a:cubicBezTo>
                  <a:cubicBezTo>
                    <a:pt x="1073" y="25649"/>
                    <a:pt x="1073" y="24144"/>
                    <a:pt x="2138" y="22612"/>
                  </a:cubicBezTo>
                  <a:cubicBezTo>
                    <a:pt x="3228" y="21106"/>
                    <a:pt x="5071" y="20016"/>
                    <a:pt x="6811" y="19471"/>
                  </a:cubicBezTo>
                  <a:cubicBezTo>
                    <a:pt x="7564" y="19263"/>
                    <a:pt x="8316" y="19055"/>
                    <a:pt x="9069" y="18718"/>
                  </a:cubicBezTo>
                  <a:cubicBezTo>
                    <a:pt x="10056" y="18303"/>
                    <a:pt x="10913" y="17654"/>
                    <a:pt x="11769" y="17108"/>
                  </a:cubicBezTo>
                  <a:cubicBezTo>
                    <a:pt x="12211" y="16771"/>
                    <a:pt x="12756" y="16459"/>
                    <a:pt x="13171" y="16122"/>
                  </a:cubicBezTo>
                  <a:close/>
                  <a:moveTo>
                    <a:pt x="3436" y="0"/>
                  </a:moveTo>
                  <a:cubicBezTo>
                    <a:pt x="3332" y="0"/>
                    <a:pt x="3332" y="0"/>
                    <a:pt x="3332" y="130"/>
                  </a:cubicBezTo>
                  <a:cubicBezTo>
                    <a:pt x="3566" y="1091"/>
                    <a:pt x="3981" y="1843"/>
                    <a:pt x="4085" y="2934"/>
                  </a:cubicBezTo>
                  <a:cubicBezTo>
                    <a:pt x="4215" y="3583"/>
                    <a:pt x="4085" y="4128"/>
                    <a:pt x="3773" y="4673"/>
                  </a:cubicBezTo>
                  <a:cubicBezTo>
                    <a:pt x="3566" y="5192"/>
                    <a:pt x="3332" y="5634"/>
                    <a:pt x="3332" y="6179"/>
                  </a:cubicBezTo>
                  <a:cubicBezTo>
                    <a:pt x="3332" y="6387"/>
                    <a:pt x="3436" y="6828"/>
                    <a:pt x="3566" y="7036"/>
                  </a:cubicBezTo>
                  <a:cubicBezTo>
                    <a:pt x="3669" y="7477"/>
                    <a:pt x="3877" y="7788"/>
                    <a:pt x="3669" y="8334"/>
                  </a:cubicBezTo>
                  <a:cubicBezTo>
                    <a:pt x="3669" y="8671"/>
                    <a:pt x="3436" y="8879"/>
                    <a:pt x="3332" y="9216"/>
                  </a:cubicBezTo>
                  <a:cubicBezTo>
                    <a:pt x="3124" y="10514"/>
                    <a:pt x="3228" y="11812"/>
                    <a:pt x="3124" y="12981"/>
                  </a:cubicBezTo>
                  <a:cubicBezTo>
                    <a:pt x="3124" y="14512"/>
                    <a:pt x="2371" y="15810"/>
                    <a:pt x="1722" y="17108"/>
                  </a:cubicBezTo>
                  <a:cubicBezTo>
                    <a:pt x="1722" y="17316"/>
                    <a:pt x="1619" y="17420"/>
                    <a:pt x="1489" y="17654"/>
                  </a:cubicBezTo>
                  <a:cubicBezTo>
                    <a:pt x="1177" y="18303"/>
                    <a:pt x="840" y="19055"/>
                    <a:pt x="632" y="19912"/>
                  </a:cubicBezTo>
                  <a:cubicBezTo>
                    <a:pt x="191" y="21548"/>
                    <a:pt x="87" y="23702"/>
                    <a:pt x="528" y="25442"/>
                  </a:cubicBezTo>
                  <a:cubicBezTo>
                    <a:pt x="424" y="25312"/>
                    <a:pt x="424" y="25208"/>
                    <a:pt x="424" y="25208"/>
                  </a:cubicBezTo>
                  <a:cubicBezTo>
                    <a:pt x="424" y="25312"/>
                    <a:pt x="321" y="25442"/>
                    <a:pt x="321" y="25546"/>
                  </a:cubicBezTo>
                  <a:cubicBezTo>
                    <a:pt x="321" y="25649"/>
                    <a:pt x="321" y="25649"/>
                    <a:pt x="424" y="25649"/>
                  </a:cubicBezTo>
                  <a:cubicBezTo>
                    <a:pt x="632" y="26298"/>
                    <a:pt x="840" y="27051"/>
                    <a:pt x="1177" y="27700"/>
                  </a:cubicBezTo>
                  <a:cubicBezTo>
                    <a:pt x="1281" y="27908"/>
                    <a:pt x="1489" y="28038"/>
                    <a:pt x="1619" y="28245"/>
                  </a:cubicBezTo>
                  <a:lnTo>
                    <a:pt x="1722" y="28349"/>
                  </a:lnTo>
                  <a:cubicBezTo>
                    <a:pt x="1619" y="28142"/>
                    <a:pt x="1619" y="28038"/>
                    <a:pt x="1489" y="27908"/>
                  </a:cubicBezTo>
                  <a:cubicBezTo>
                    <a:pt x="1385" y="27493"/>
                    <a:pt x="1385" y="27051"/>
                    <a:pt x="1281" y="26610"/>
                  </a:cubicBezTo>
                  <a:lnTo>
                    <a:pt x="1385" y="26610"/>
                  </a:lnTo>
                  <a:cubicBezTo>
                    <a:pt x="1385" y="26506"/>
                    <a:pt x="1385" y="26506"/>
                    <a:pt x="1281" y="26402"/>
                  </a:cubicBezTo>
                  <a:cubicBezTo>
                    <a:pt x="1281" y="26298"/>
                    <a:pt x="1385" y="26195"/>
                    <a:pt x="1385" y="25961"/>
                  </a:cubicBezTo>
                  <a:cubicBezTo>
                    <a:pt x="1489" y="25312"/>
                    <a:pt x="2034" y="24793"/>
                    <a:pt x="2579" y="24248"/>
                  </a:cubicBezTo>
                  <a:cubicBezTo>
                    <a:pt x="3436" y="23495"/>
                    <a:pt x="4526" y="23261"/>
                    <a:pt x="5617" y="23261"/>
                  </a:cubicBezTo>
                  <a:cubicBezTo>
                    <a:pt x="6681" y="23157"/>
                    <a:pt x="9407" y="23365"/>
                    <a:pt x="9718" y="21963"/>
                  </a:cubicBezTo>
                  <a:cubicBezTo>
                    <a:pt x="9822" y="21651"/>
                    <a:pt x="9926" y="21314"/>
                    <a:pt x="10160" y="21106"/>
                  </a:cubicBezTo>
                  <a:lnTo>
                    <a:pt x="10160" y="21002"/>
                  </a:lnTo>
                  <a:cubicBezTo>
                    <a:pt x="10263" y="20899"/>
                    <a:pt x="10471" y="20899"/>
                    <a:pt x="10575" y="20899"/>
                  </a:cubicBezTo>
                  <a:cubicBezTo>
                    <a:pt x="10731" y="20899"/>
                    <a:pt x="10921" y="20945"/>
                    <a:pt x="11100" y="20945"/>
                  </a:cubicBezTo>
                  <a:cubicBezTo>
                    <a:pt x="11189" y="20945"/>
                    <a:pt x="11276" y="20933"/>
                    <a:pt x="11354" y="20899"/>
                  </a:cubicBezTo>
                  <a:cubicBezTo>
                    <a:pt x="12107" y="20353"/>
                    <a:pt x="12211" y="19601"/>
                    <a:pt x="12652" y="18822"/>
                  </a:cubicBezTo>
                  <a:cubicBezTo>
                    <a:pt x="12756" y="18406"/>
                    <a:pt x="13171" y="18069"/>
                    <a:pt x="13509" y="17757"/>
                  </a:cubicBezTo>
                  <a:cubicBezTo>
                    <a:pt x="13716" y="17316"/>
                    <a:pt x="13820" y="16771"/>
                    <a:pt x="13950" y="16355"/>
                  </a:cubicBezTo>
                  <a:cubicBezTo>
                    <a:pt x="14261" y="15577"/>
                    <a:pt x="14365" y="14928"/>
                    <a:pt x="14261" y="14175"/>
                  </a:cubicBezTo>
                  <a:lnTo>
                    <a:pt x="14261" y="13967"/>
                  </a:lnTo>
                  <a:cubicBezTo>
                    <a:pt x="14261" y="13915"/>
                    <a:pt x="14235" y="13889"/>
                    <a:pt x="14210" y="13889"/>
                  </a:cubicBezTo>
                  <a:cubicBezTo>
                    <a:pt x="14184" y="13889"/>
                    <a:pt x="14158" y="13915"/>
                    <a:pt x="14158" y="13967"/>
                  </a:cubicBezTo>
                  <a:cubicBezTo>
                    <a:pt x="14158" y="13915"/>
                    <a:pt x="14132" y="13889"/>
                    <a:pt x="14106" y="13889"/>
                  </a:cubicBezTo>
                  <a:cubicBezTo>
                    <a:pt x="14080" y="13889"/>
                    <a:pt x="14054" y="13915"/>
                    <a:pt x="14054" y="13967"/>
                  </a:cubicBezTo>
                  <a:lnTo>
                    <a:pt x="14054" y="14175"/>
                  </a:lnTo>
                  <a:cubicBezTo>
                    <a:pt x="13820" y="14824"/>
                    <a:pt x="13171" y="14824"/>
                    <a:pt x="12652" y="14928"/>
                  </a:cubicBezTo>
                  <a:cubicBezTo>
                    <a:pt x="12652" y="14876"/>
                    <a:pt x="12619" y="14850"/>
                    <a:pt x="12587" y="14850"/>
                  </a:cubicBezTo>
                  <a:cubicBezTo>
                    <a:pt x="12555" y="14850"/>
                    <a:pt x="12522" y="14876"/>
                    <a:pt x="12522" y="14928"/>
                  </a:cubicBezTo>
                  <a:lnTo>
                    <a:pt x="12314" y="14928"/>
                  </a:lnTo>
                  <a:cubicBezTo>
                    <a:pt x="11665" y="14928"/>
                    <a:pt x="11354" y="14616"/>
                    <a:pt x="10809" y="14408"/>
                  </a:cubicBezTo>
                  <a:cubicBezTo>
                    <a:pt x="10703" y="14352"/>
                    <a:pt x="10591" y="14329"/>
                    <a:pt x="10478" y="14329"/>
                  </a:cubicBezTo>
                  <a:cubicBezTo>
                    <a:pt x="10119" y="14329"/>
                    <a:pt x="9747" y="14562"/>
                    <a:pt x="9511" y="14720"/>
                  </a:cubicBezTo>
                  <a:cubicBezTo>
                    <a:pt x="9277" y="14928"/>
                    <a:pt x="9173" y="15161"/>
                    <a:pt x="9069" y="15369"/>
                  </a:cubicBezTo>
                  <a:cubicBezTo>
                    <a:pt x="8924" y="15727"/>
                    <a:pt x="8757" y="15850"/>
                    <a:pt x="8583" y="15850"/>
                  </a:cubicBezTo>
                  <a:cubicBezTo>
                    <a:pt x="8227" y="15850"/>
                    <a:pt x="7843" y="15335"/>
                    <a:pt x="7564" y="15265"/>
                  </a:cubicBezTo>
                  <a:cubicBezTo>
                    <a:pt x="7478" y="15245"/>
                    <a:pt x="7398" y="15236"/>
                    <a:pt x="7322" y="15236"/>
                  </a:cubicBezTo>
                  <a:cubicBezTo>
                    <a:pt x="6616" y="15236"/>
                    <a:pt x="6296" y="16028"/>
                    <a:pt x="5617" y="16122"/>
                  </a:cubicBezTo>
                  <a:cubicBezTo>
                    <a:pt x="4864" y="16355"/>
                    <a:pt x="4422" y="16667"/>
                    <a:pt x="3981" y="17316"/>
                  </a:cubicBezTo>
                  <a:cubicBezTo>
                    <a:pt x="3436" y="18173"/>
                    <a:pt x="2579" y="18406"/>
                    <a:pt x="2138" y="19263"/>
                  </a:cubicBezTo>
                  <a:cubicBezTo>
                    <a:pt x="1281" y="21002"/>
                    <a:pt x="736" y="22716"/>
                    <a:pt x="1073" y="24663"/>
                  </a:cubicBezTo>
                  <a:cubicBezTo>
                    <a:pt x="840" y="22846"/>
                    <a:pt x="1489" y="19601"/>
                    <a:pt x="3124" y="18406"/>
                  </a:cubicBezTo>
                  <a:lnTo>
                    <a:pt x="3124" y="18406"/>
                  </a:lnTo>
                  <a:cubicBezTo>
                    <a:pt x="3020" y="19601"/>
                    <a:pt x="2371" y="20561"/>
                    <a:pt x="1826" y="21651"/>
                  </a:cubicBezTo>
                  <a:cubicBezTo>
                    <a:pt x="1489" y="22404"/>
                    <a:pt x="1281" y="23261"/>
                    <a:pt x="1281" y="24144"/>
                  </a:cubicBezTo>
                  <a:cubicBezTo>
                    <a:pt x="973" y="25093"/>
                    <a:pt x="970" y="25941"/>
                    <a:pt x="1070" y="26912"/>
                  </a:cubicBezTo>
                  <a:lnTo>
                    <a:pt x="1070" y="26912"/>
                  </a:lnTo>
                  <a:cubicBezTo>
                    <a:pt x="1051" y="26820"/>
                    <a:pt x="970" y="26725"/>
                    <a:pt x="970" y="26610"/>
                  </a:cubicBezTo>
                  <a:cubicBezTo>
                    <a:pt x="528" y="24663"/>
                    <a:pt x="424" y="22949"/>
                    <a:pt x="840" y="21002"/>
                  </a:cubicBezTo>
                  <a:cubicBezTo>
                    <a:pt x="970" y="20120"/>
                    <a:pt x="1281" y="19263"/>
                    <a:pt x="1619" y="18510"/>
                  </a:cubicBezTo>
                  <a:cubicBezTo>
                    <a:pt x="1619" y="18303"/>
                    <a:pt x="1722" y="18069"/>
                    <a:pt x="1826" y="17861"/>
                  </a:cubicBezTo>
                  <a:lnTo>
                    <a:pt x="1930" y="17861"/>
                  </a:lnTo>
                  <a:cubicBezTo>
                    <a:pt x="2268" y="17316"/>
                    <a:pt x="2475" y="16875"/>
                    <a:pt x="2917" y="16459"/>
                  </a:cubicBezTo>
                  <a:cubicBezTo>
                    <a:pt x="3228" y="16018"/>
                    <a:pt x="3877" y="15706"/>
                    <a:pt x="4422" y="15473"/>
                  </a:cubicBezTo>
                  <a:cubicBezTo>
                    <a:pt x="5383" y="15057"/>
                    <a:pt x="6162" y="14824"/>
                    <a:pt x="7018" y="14175"/>
                  </a:cubicBezTo>
                  <a:cubicBezTo>
                    <a:pt x="7667" y="13526"/>
                    <a:pt x="8213" y="12877"/>
                    <a:pt x="8420" y="12020"/>
                  </a:cubicBezTo>
                  <a:cubicBezTo>
                    <a:pt x="8524" y="11371"/>
                    <a:pt x="9277" y="10722"/>
                    <a:pt x="8965" y="10073"/>
                  </a:cubicBezTo>
                  <a:cubicBezTo>
                    <a:pt x="8758" y="9632"/>
                    <a:pt x="8862" y="9216"/>
                    <a:pt x="8862" y="8775"/>
                  </a:cubicBezTo>
                  <a:cubicBezTo>
                    <a:pt x="8862" y="8437"/>
                    <a:pt x="8628" y="8126"/>
                    <a:pt x="8420" y="7918"/>
                  </a:cubicBezTo>
                  <a:cubicBezTo>
                    <a:pt x="7875" y="7373"/>
                    <a:pt x="8109" y="6724"/>
                    <a:pt x="7979" y="6075"/>
                  </a:cubicBezTo>
                  <a:cubicBezTo>
                    <a:pt x="7979" y="5634"/>
                    <a:pt x="7771" y="5322"/>
                    <a:pt x="7564" y="4985"/>
                  </a:cubicBezTo>
                  <a:cubicBezTo>
                    <a:pt x="7122" y="4024"/>
                    <a:pt x="6266" y="3479"/>
                    <a:pt x="5617" y="2596"/>
                  </a:cubicBezTo>
                  <a:cubicBezTo>
                    <a:pt x="4864" y="1740"/>
                    <a:pt x="4318" y="779"/>
                    <a:pt x="343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68"/>
            <p:cNvSpPr/>
            <p:nvPr/>
          </p:nvSpPr>
          <p:spPr>
            <a:xfrm>
              <a:off x="1230450" y="3705100"/>
              <a:ext cx="2625" cy="2600"/>
            </a:xfrm>
            <a:custGeom>
              <a:avLst/>
              <a:gdLst/>
              <a:ahLst/>
              <a:cxnLst/>
              <a:rect l="l" t="t" r="r" b="b"/>
              <a:pathLst>
                <a:path w="105" h="104" extrusionOk="0">
                  <a:moveTo>
                    <a:pt x="105" y="0"/>
                  </a:moveTo>
                  <a:cubicBezTo>
                    <a:pt x="105" y="104"/>
                    <a:pt x="105" y="104"/>
                    <a:pt x="1" y="104"/>
                  </a:cubicBezTo>
                  <a:lnTo>
                    <a:pt x="105" y="104"/>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68"/>
            <p:cNvSpPr/>
            <p:nvPr/>
          </p:nvSpPr>
          <p:spPr>
            <a:xfrm>
              <a:off x="1135700" y="3837500"/>
              <a:ext cx="16250" cy="38300"/>
            </a:xfrm>
            <a:custGeom>
              <a:avLst/>
              <a:gdLst/>
              <a:ahLst/>
              <a:cxnLst/>
              <a:rect l="l" t="t" r="r" b="b"/>
              <a:pathLst>
                <a:path w="650" h="1532" extrusionOk="0">
                  <a:moveTo>
                    <a:pt x="1" y="0"/>
                  </a:moveTo>
                  <a:cubicBezTo>
                    <a:pt x="172" y="323"/>
                    <a:pt x="329" y="647"/>
                    <a:pt x="442" y="960"/>
                  </a:cubicBezTo>
                  <a:lnTo>
                    <a:pt x="442" y="960"/>
                  </a:lnTo>
                  <a:cubicBezTo>
                    <a:pt x="437" y="627"/>
                    <a:pt x="333" y="228"/>
                    <a:pt x="131" y="0"/>
                  </a:cubicBezTo>
                  <a:close/>
                  <a:moveTo>
                    <a:pt x="442" y="960"/>
                  </a:moveTo>
                  <a:lnTo>
                    <a:pt x="442" y="960"/>
                  </a:lnTo>
                  <a:cubicBezTo>
                    <a:pt x="442" y="969"/>
                    <a:pt x="442" y="978"/>
                    <a:pt x="442" y="987"/>
                  </a:cubicBezTo>
                  <a:cubicBezTo>
                    <a:pt x="442" y="1054"/>
                    <a:pt x="485" y="1121"/>
                    <a:pt x="516" y="1188"/>
                  </a:cubicBezTo>
                  <a:lnTo>
                    <a:pt x="516" y="1188"/>
                  </a:lnTo>
                  <a:cubicBezTo>
                    <a:pt x="494" y="1113"/>
                    <a:pt x="469" y="1037"/>
                    <a:pt x="442" y="960"/>
                  </a:cubicBezTo>
                  <a:close/>
                  <a:moveTo>
                    <a:pt x="516" y="1188"/>
                  </a:moveTo>
                  <a:cubicBezTo>
                    <a:pt x="527" y="1225"/>
                    <a:pt x="537" y="1262"/>
                    <a:pt x="546" y="1298"/>
                  </a:cubicBezTo>
                  <a:cubicBezTo>
                    <a:pt x="546" y="1261"/>
                    <a:pt x="533" y="1225"/>
                    <a:pt x="516" y="1188"/>
                  </a:cubicBezTo>
                  <a:close/>
                  <a:moveTo>
                    <a:pt x="546" y="1298"/>
                  </a:moveTo>
                  <a:cubicBezTo>
                    <a:pt x="546" y="1402"/>
                    <a:pt x="650" y="1402"/>
                    <a:pt x="650" y="1532"/>
                  </a:cubicBezTo>
                  <a:cubicBezTo>
                    <a:pt x="650" y="1402"/>
                    <a:pt x="650" y="1298"/>
                    <a:pt x="546" y="129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68"/>
            <p:cNvSpPr/>
            <p:nvPr/>
          </p:nvSpPr>
          <p:spPr>
            <a:xfrm>
              <a:off x="1262925" y="3324125"/>
              <a:ext cx="2600" cy="13000"/>
            </a:xfrm>
            <a:custGeom>
              <a:avLst/>
              <a:gdLst/>
              <a:ahLst/>
              <a:cxnLst/>
              <a:rect l="l" t="t" r="r" b="b"/>
              <a:pathLst>
                <a:path w="104" h="520" extrusionOk="0">
                  <a:moveTo>
                    <a:pt x="0" y="0"/>
                  </a:moveTo>
                  <a:lnTo>
                    <a:pt x="0" y="0"/>
                  </a:lnTo>
                  <a:cubicBezTo>
                    <a:pt x="0" y="208"/>
                    <a:pt x="104" y="312"/>
                    <a:pt x="104" y="519"/>
                  </a:cubicBezTo>
                  <a:cubicBezTo>
                    <a:pt x="104" y="312"/>
                    <a:pt x="0"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68"/>
            <p:cNvSpPr/>
            <p:nvPr/>
          </p:nvSpPr>
          <p:spPr>
            <a:xfrm>
              <a:off x="1220075" y="3705100"/>
              <a:ext cx="2625" cy="2600"/>
            </a:xfrm>
            <a:custGeom>
              <a:avLst/>
              <a:gdLst/>
              <a:ahLst/>
              <a:cxnLst/>
              <a:rect l="l" t="t" r="r" b="b"/>
              <a:pathLst>
                <a:path w="105" h="104" extrusionOk="0">
                  <a:moveTo>
                    <a:pt x="104" y="0"/>
                  </a:moveTo>
                  <a:lnTo>
                    <a:pt x="1"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68"/>
            <p:cNvSpPr/>
            <p:nvPr/>
          </p:nvSpPr>
          <p:spPr>
            <a:xfrm>
              <a:off x="1222675" y="3694050"/>
              <a:ext cx="21450" cy="19500"/>
            </a:xfrm>
            <a:custGeom>
              <a:avLst/>
              <a:gdLst/>
              <a:ahLst/>
              <a:cxnLst/>
              <a:rect l="l" t="t" r="r" b="b"/>
              <a:pathLst>
                <a:path w="858" h="780" extrusionOk="0">
                  <a:moveTo>
                    <a:pt x="857" y="1"/>
                  </a:moveTo>
                  <a:lnTo>
                    <a:pt x="857" y="1"/>
                  </a:lnTo>
                  <a:cubicBezTo>
                    <a:pt x="778" y="50"/>
                    <a:pt x="714" y="111"/>
                    <a:pt x="652" y="173"/>
                  </a:cubicBezTo>
                  <a:lnTo>
                    <a:pt x="652" y="173"/>
                  </a:lnTo>
                  <a:cubicBezTo>
                    <a:pt x="718" y="113"/>
                    <a:pt x="785" y="55"/>
                    <a:pt x="857" y="1"/>
                  </a:cubicBezTo>
                  <a:close/>
                  <a:moveTo>
                    <a:pt x="652" y="173"/>
                  </a:moveTo>
                  <a:cubicBezTo>
                    <a:pt x="598" y="222"/>
                    <a:pt x="546" y="273"/>
                    <a:pt x="494" y="325"/>
                  </a:cubicBezTo>
                  <a:lnTo>
                    <a:pt x="494" y="325"/>
                  </a:lnTo>
                  <a:cubicBezTo>
                    <a:pt x="550" y="277"/>
                    <a:pt x="600" y="225"/>
                    <a:pt x="652" y="173"/>
                  </a:cubicBezTo>
                  <a:close/>
                  <a:moveTo>
                    <a:pt x="494" y="325"/>
                  </a:moveTo>
                  <a:cubicBezTo>
                    <a:pt x="441" y="370"/>
                    <a:pt x="382" y="411"/>
                    <a:pt x="312" y="442"/>
                  </a:cubicBezTo>
                  <a:cubicBezTo>
                    <a:pt x="208" y="546"/>
                    <a:pt x="104" y="650"/>
                    <a:pt x="0" y="780"/>
                  </a:cubicBezTo>
                  <a:cubicBezTo>
                    <a:pt x="181" y="644"/>
                    <a:pt x="336" y="482"/>
                    <a:pt x="494" y="32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5" name="Google Shape;8195;p68"/>
          <p:cNvPicPr preferRelativeResize="0"/>
          <p:nvPr/>
        </p:nvPicPr>
        <p:blipFill>
          <a:blip r:embed="rId2">
            <a:alphaModFix/>
          </a:blip>
          <a:stretch>
            <a:fillRect/>
          </a:stretch>
        </p:blipFill>
        <p:spPr>
          <a:xfrm rot="10800000">
            <a:off x="963086" y="-148422"/>
            <a:ext cx="979395" cy="1662260"/>
          </a:xfrm>
          <a:prstGeom prst="rect">
            <a:avLst/>
          </a:prstGeom>
          <a:noFill/>
          <a:ln>
            <a:noFill/>
          </a:ln>
        </p:spPr>
      </p:pic>
      <p:pic>
        <p:nvPicPr>
          <p:cNvPr id="8196" name="Google Shape;8196;p68"/>
          <p:cNvPicPr preferRelativeResize="0"/>
          <p:nvPr/>
        </p:nvPicPr>
        <p:blipFill>
          <a:blip r:embed="rId3">
            <a:alphaModFix/>
          </a:blip>
          <a:stretch>
            <a:fillRect/>
          </a:stretch>
        </p:blipFill>
        <p:spPr>
          <a:xfrm>
            <a:off x="288689" y="3191702"/>
            <a:ext cx="1100558" cy="1662264"/>
          </a:xfrm>
          <a:prstGeom prst="rect">
            <a:avLst/>
          </a:prstGeom>
          <a:noFill/>
          <a:ln>
            <a:noFill/>
          </a:ln>
        </p:spPr>
      </p:pic>
      <p:pic>
        <p:nvPicPr>
          <p:cNvPr id="8197" name="Google Shape;8197;p68"/>
          <p:cNvPicPr preferRelativeResize="0"/>
          <p:nvPr/>
        </p:nvPicPr>
        <p:blipFill>
          <a:blip r:embed="rId4">
            <a:alphaModFix/>
          </a:blip>
          <a:stretch>
            <a:fillRect/>
          </a:stretch>
        </p:blipFill>
        <p:spPr>
          <a:xfrm>
            <a:off x="1033349" y="173224"/>
            <a:ext cx="838867" cy="338604"/>
          </a:xfrm>
          <a:prstGeom prst="rect">
            <a:avLst/>
          </a:prstGeom>
          <a:noFill/>
          <a:ln>
            <a:noFill/>
          </a:ln>
        </p:spPr>
      </p:pic>
      <p:pic>
        <p:nvPicPr>
          <p:cNvPr id="8198" name="Google Shape;8198;p68"/>
          <p:cNvPicPr preferRelativeResize="0"/>
          <p:nvPr/>
        </p:nvPicPr>
        <p:blipFill>
          <a:blip r:embed="rId5">
            <a:alphaModFix/>
          </a:blip>
          <a:stretch>
            <a:fillRect/>
          </a:stretch>
        </p:blipFill>
        <p:spPr>
          <a:xfrm rot="5400000">
            <a:off x="529754" y="4164867"/>
            <a:ext cx="349236" cy="888597"/>
          </a:xfrm>
          <a:prstGeom prst="rect">
            <a:avLst/>
          </a:prstGeom>
          <a:noFill/>
          <a:ln>
            <a:noFill/>
          </a:ln>
        </p:spPr>
      </p:pic>
      <p:grpSp>
        <p:nvGrpSpPr>
          <p:cNvPr id="8199" name="Google Shape;8199;p68"/>
          <p:cNvGrpSpPr/>
          <p:nvPr/>
        </p:nvGrpSpPr>
        <p:grpSpPr>
          <a:xfrm rot="-1247405">
            <a:off x="7289968" y="-302050"/>
            <a:ext cx="2989820" cy="3961438"/>
            <a:chOff x="1571200" y="2227500"/>
            <a:chExt cx="1814675" cy="2404400"/>
          </a:xfrm>
        </p:grpSpPr>
        <p:sp>
          <p:nvSpPr>
            <p:cNvPr id="8200" name="Google Shape;8200;p6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6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6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6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6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6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6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6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6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6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6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6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6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6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6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6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6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6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6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6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6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6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6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6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6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6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6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6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6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6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6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6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6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6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6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6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6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6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6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6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6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6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6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6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6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6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6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6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6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6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6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6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6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6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6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6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6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6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6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6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6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6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6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6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6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6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6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6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6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6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6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6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6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6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6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6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6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6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6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6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6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6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6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6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6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6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6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6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6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6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6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6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6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6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6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6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6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6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6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6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6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6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6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6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6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6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6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6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6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6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6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6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6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6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6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6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6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6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6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6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6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6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6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6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6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6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6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6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6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6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6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6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6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6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6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6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6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6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6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6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6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6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6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6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6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6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6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6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6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6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6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6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6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6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6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6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6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6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6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6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6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6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6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6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6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6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6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6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6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6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6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6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6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6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6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6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6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6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6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6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6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6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6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6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6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6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6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6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6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6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9500" y="445025"/>
            <a:ext cx="77049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1pPr>
            <a:lvl2pPr lvl="1">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2pPr>
            <a:lvl3pPr lvl="2">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3pPr>
            <a:lvl4pPr lvl="3">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4pPr>
            <a:lvl5pPr lvl="4">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5pPr>
            <a:lvl6pPr lvl="5">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6pPr>
            <a:lvl7pPr lvl="6">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7pPr>
            <a:lvl8pPr lvl="7">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8pPr>
            <a:lvl9pPr lvl="8">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9pPr>
          </a:lstStyle>
          <a:p>
            <a:endParaRPr/>
          </a:p>
        </p:txBody>
      </p:sp>
      <p:sp>
        <p:nvSpPr>
          <p:cNvPr id="7" name="Google Shape;7;p1"/>
          <p:cNvSpPr txBox="1">
            <a:spLocks noGrp="1"/>
          </p:cNvSpPr>
          <p:nvPr>
            <p:ph type="body" idx="1"/>
          </p:nvPr>
        </p:nvSpPr>
        <p:spPr>
          <a:xfrm>
            <a:off x="719500" y="1152475"/>
            <a:ext cx="77049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81" r:id="rId4"/>
    <p:sldLayoutId id="2147483701" r:id="rId5"/>
    <p:sldLayoutId id="2147483703" r:id="rId6"/>
    <p:sldLayoutId id="2147483712" r:id="rId7"/>
    <p:sldLayoutId id="2147483713" r:id="rId8"/>
    <p:sldLayoutId id="2147483714" r:id="rId9"/>
    <p:sldLayoutId id="2147483715"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7548972"/>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57"/>
        <p:cNvGrpSpPr/>
        <p:nvPr/>
      </p:nvGrpSpPr>
      <p:grpSpPr>
        <a:xfrm>
          <a:off x="0" y="0"/>
          <a:ext cx="0" cy="0"/>
          <a:chOff x="0" y="0"/>
          <a:chExt cx="0" cy="0"/>
        </a:xfrm>
      </p:grpSpPr>
      <p:grpSp>
        <p:nvGrpSpPr>
          <p:cNvPr id="8861" name="Google Shape;8861;p83"/>
          <p:cNvGrpSpPr/>
          <p:nvPr/>
        </p:nvGrpSpPr>
        <p:grpSpPr>
          <a:xfrm>
            <a:off x="7556696" y="-276466"/>
            <a:ext cx="1878616" cy="2848216"/>
            <a:chOff x="7077725" y="912622"/>
            <a:chExt cx="1878616" cy="2848216"/>
          </a:xfrm>
        </p:grpSpPr>
        <p:pic>
          <p:nvPicPr>
            <p:cNvPr id="8862" name="Google Shape;8862;p83"/>
            <p:cNvPicPr preferRelativeResize="0"/>
            <p:nvPr/>
          </p:nvPicPr>
          <p:blipFill>
            <a:blip r:embed="rId3">
              <a:alphaModFix/>
            </a:blip>
            <a:stretch>
              <a:fillRect/>
            </a:stretch>
          </p:blipFill>
          <p:spPr>
            <a:xfrm flipH="1">
              <a:off x="7077725" y="912622"/>
              <a:ext cx="1878616" cy="2848216"/>
            </a:xfrm>
            <a:prstGeom prst="rect">
              <a:avLst/>
            </a:prstGeom>
            <a:noFill/>
            <a:ln>
              <a:noFill/>
            </a:ln>
          </p:spPr>
        </p:pic>
        <p:pic>
          <p:nvPicPr>
            <p:cNvPr id="8863" name="Google Shape;8863;p83"/>
            <p:cNvPicPr preferRelativeResize="0"/>
            <p:nvPr/>
          </p:nvPicPr>
          <p:blipFill>
            <a:blip r:embed="rId4">
              <a:alphaModFix/>
            </a:blip>
            <a:stretch>
              <a:fillRect/>
            </a:stretch>
          </p:blipFill>
          <p:spPr>
            <a:xfrm rot="-5400000" flipH="1">
              <a:off x="7844024" y="2498234"/>
              <a:ext cx="346013" cy="875625"/>
            </a:xfrm>
            <a:prstGeom prst="rect">
              <a:avLst/>
            </a:prstGeom>
            <a:noFill/>
            <a:ln>
              <a:noFill/>
            </a:ln>
          </p:spPr>
        </p:pic>
      </p:grpSp>
      <p:grpSp>
        <p:nvGrpSpPr>
          <p:cNvPr id="8864" name="Google Shape;8864;p83"/>
          <p:cNvGrpSpPr/>
          <p:nvPr/>
        </p:nvGrpSpPr>
        <p:grpSpPr>
          <a:xfrm>
            <a:off x="-712948" y="2183826"/>
            <a:ext cx="2940553" cy="3538923"/>
            <a:chOff x="-292614" y="567292"/>
            <a:chExt cx="2940553" cy="3538923"/>
          </a:xfrm>
        </p:grpSpPr>
        <p:pic>
          <p:nvPicPr>
            <p:cNvPr id="8865" name="Google Shape;8865;p83"/>
            <p:cNvPicPr preferRelativeResize="0"/>
            <p:nvPr/>
          </p:nvPicPr>
          <p:blipFill>
            <a:blip r:embed="rId5">
              <a:alphaModFix/>
            </a:blip>
            <a:stretch>
              <a:fillRect/>
            </a:stretch>
          </p:blipFill>
          <p:spPr>
            <a:xfrm rot="-1245762">
              <a:off x="179186" y="822937"/>
              <a:ext cx="1996952" cy="3027631"/>
            </a:xfrm>
            <a:prstGeom prst="rect">
              <a:avLst/>
            </a:prstGeom>
            <a:noFill/>
            <a:ln>
              <a:noFill/>
            </a:ln>
          </p:spPr>
        </p:pic>
        <p:pic>
          <p:nvPicPr>
            <p:cNvPr id="8866" name="Google Shape;8866;p83"/>
            <p:cNvPicPr preferRelativeResize="0"/>
            <p:nvPr/>
          </p:nvPicPr>
          <p:blipFill>
            <a:blip r:embed="rId4">
              <a:alphaModFix/>
            </a:blip>
            <a:stretch>
              <a:fillRect/>
            </a:stretch>
          </p:blipFill>
          <p:spPr>
            <a:xfrm rot="-5400000" flipH="1">
              <a:off x="946704" y="2498234"/>
              <a:ext cx="346013" cy="875625"/>
            </a:xfrm>
            <a:prstGeom prst="rect">
              <a:avLst/>
            </a:prstGeom>
            <a:noFill/>
            <a:ln>
              <a:noFill/>
            </a:ln>
          </p:spPr>
        </p:pic>
      </p:grpSp>
      <p:sp>
        <p:nvSpPr>
          <p:cNvPr id="6" name="TextBox 5">
            <a:extLst>
              <a:ext uri="{FF2B5EF4-FFF2-40B4-BE49-F238E27FC236}">
                <a16:creationId xmlns:a16="http://schemas.microsoft.com/office/drawing/2014/main" id="{105F94F0-E816-670D-FCAC-09245D0B08BF}"/>
              </a:ext>
            </a:extLst>
          </p:cNvPr>
          <p:cNvSpPr txBox="1"/>
          <p:nvPr/>
        </p:nvSpPr>
        <p:spPr>
          <a:xfrm>
            <a:off x="605971" y="1659288"/>
            <a:ext cx="7932057" cy="1824923"/>
          </a:xfrm>
          <a:prstGeom prst="rect">
            <a:avLst/>
          </a:prstGeom>
          <a:noFill/>
        </p:spPr>
        <p:txBody>
          <a:bodyPr wrap="square" rtlCol="0">
            <a:spAutoFit/>
          </a:bodyPr>
          <a:lstStyle/>
          <a:p>
            <a:pPr algn="ctr">
              <a:lnSpc>
                <a:spcPct val="150000"/>
              </a:lnSpc>
            </a:pPr>
            <a:r>
              <a:rPr lang="en-US" sz="4000" b="1"/>
              <a:t>CHÀO MỪNG CÁC EM </a:t>
            </a:r>
          </a:p>
          <a:p>
            <a:pPr algn="ctr">
              <a:lnSpc>
                <a:spcPct val="150000"/>
              </a:lnSpc>
            </a:pPr>
            <a:r>
              <a:rPr lang="en-US" sz="4000" b="1"/>
              <a:t>QUAY LẠI VỚI BÀI HỌC MỚI!</a:t>
            </a:r>
          </a:p>
        </p:txBody>
      </p:sp>
    </p:spTree>
    <p:extLst>
      <p:ext uri="{BB962C8B-B14F-4D97-AF65-F5344CB8AC3E}">
        <p14:creationId xmlns:p14="http://schemas.microsoft.com/office/powerpoint/2010/main" val="155286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algn="ctr">
                <a:lnSpc>
                  <a:spcPct val="150000"/>
                </a:lnSpc>
              </a:pPr>
              <a:r>
                <a:rPr lang="en-US" sz="1900" b="1" i="1">
                  <a:solidFill>
                    <a:srgbClr val="C00000"/>
                  </a:solidFill>
                </a:rPr>
                <a:t>Trường hợp 3</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1060018" y="1583344"/>
            <a:ext cx="5958114" cy="400110"/>
          </a:xfrm>
          <a:prstGeom prst="rect">
            <a:avLst/>
          </a:prstGeom>
          <a:noFill/>
        </p:spPr>
        <p:txBody>
          <a:bodyPr wrap="square">
            <a:spAutoFit/>
          </a:bodyPr>
          <a:lstStyle/>
          <a:p>
            <a:pPr marL="342900" indent="-342900">
              <a:buFont typeface="Wingdings" panose="05000000000000000000" pitchFamily="2" charset="2"/>
              <a:buChar char="§"/>
            </a:pPr>
            <a:r>
              <a:rPr lang="en-US" sz="2000"/>
              <a:t>Bạn M quản lí thời gian hiệu quả.</a:t>
            </a:r>
          </a:p>
        </p:txBody>
      </p:sp>
      <p:sp>
        <p:nvSpPr>
          <p:cNvPr id="13" name="Rectangle: Rounded Corners 12">
            <a:extLst>
              <a:ext uri="{FF2B5EF4-FFF2-40B4-BE49-F238E27FC236}">
                <a16:creationId xmlns:a16="http://schemas.microsoft.com/office/drawing/2014/main" id="{6F2D30E0-CCD0-9F15-CC98-28B7F6D1FEEB}"/>
              </a:ext>
            </a:extLst>
          </p:cNvPr>
          <p:cNvSpPr/>
          <p:nvPr/>
        </p:nvSpPr>
        <p:spPr>
          <a:xfrm>
            <a:off x="2416627" y="2282607"/>
            <a:ext cx="1923143" cy="493484"/>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Giải thích </a:t>
            </a:r>
          </a:p>
        </p:txBody>
      </p:sp>
      <p:sp>
        <p:nvSpPr>
          <p:cNvPr id="14" name="Rectangle: Rounded Corners 13">
            <a:extLst>
              <a:ext uri="{FF2B5EF4-FFF2-40B4-BE49-F238E27FC236}">
                <a16:creationId xmlns:a16="http://schemas.microsoft.com/office/drawing/2014/main" id="{C545AC43-2A5A-BBB0-1D55-35DDF5052AD9}"/>
              </a:ext>
            </a:extLst>
          </p:cNvPr>
          <p:cNvSpPr/>
          <p:nvPr/>
        </p:nvSpPr>
        <p:spPr>
          <a:xfrm>
            <a:off x="406400" y="3056398"/>
            <a:ext cx="2834134" cy="1758002"/>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Bạn đã xây dựng kế hoạch công việc, quản lí, sắp xếp, phân bổ thời gian hợp lí.</a:t>
            </a:r>
            <a:endParaRPr lang="en-US" sz="1800">
              <a:solidFill>
                <a:srgbClr val="000000"/>
              </a:solidFill>
            </a:endParaRPr>
          </a:p>
        </p:txBody>
      </p:sp>
      <p:sp>
        <p:nvSpPr>
          <p:cNvPr id="27" name="Rectangle: Rounded Corners 26">
            <a:extLst>
              <a:ext uri="{FF2B5EF4-FFF2-40B4-BE49-F238E27FC236}">
                <a16:creationId xmlns:a16="http://schemas.microsoft.com/office/drawing/2014/main" id="{DAB05BE0-FA42-715F-B3E9-8DC88125E0ED}"/>
              </a:ext>
            </a:extLst>
          </p:cNvPr>
          <p:cNvSpPr/>
          <p:nvPr/>
        </p:nvSpPr>
        <p:spPr>
          <a:xfrm>
            <a:off x="3458026" y="3056398"/>
            <a:ext cx="2834134" cy="1758002"/>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Tuân thủ kế hoạch đã đề ra và hoàn thành được hết các công việc.</a:t>
            </a:r>
            <a:endParaRPr lang="en-US" sz="1800">
              <a:solidFill>
                <a:srgbClr val="000000"/>
              </a:solidFill>
            </a:endParaRPr>
          </a:p>
        </p:txBody>
      </p:sp>
      <p:cxnSp>
        <p:nvCxnSpPr>
          <p:cNvPr id="29" name="Straight Connector 28">
            <a:extLst>
              <a:ext uri="{FF2B5EF4-FFF2-40B4-BE49-F238E27FC236}">
                <a16:creationId xmlns:a16="http://schemas.microsoft.com/office/drawing/2014/main" id="{26478D9B-BC21-F4A2-A621-47C0CD866AD3}"/>
              </a:ext>
            </a:extLst>
          </p:cNvPr>
          <p:cNvCxnSpPr>
            <a:cxnSpLocks/>
            <a:stCxn id="13" idx="2"/>
            <a:endCxn id="14" idx="0"/>
          </p:cNvCxnSpPr>
          <p:nvPr/>
        </p:nvCxnSpPr>
        <p:spPr>
          <a:xfrm rot="5400000">
            <a:off x="2460680" y="2138878"/>
            <a:ext cx="280307" cy="155473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09E69D-89DE-452E-1364-7412E2F28D8F}"/>
              </a:ext>
            </a:extLst>
          </p:cNvPr>
          <p:cNvCxnSpPr>
            <a:cxnSpLocks/>
            <a:stCxn id="13" idx="2"/>
            <a:endCxn id="27" idx="0"/>
          </p:cNvCxnSpPr>
          <p:nvPr/>
        </p:nvCxnSpPr>
        <p:spPr>
          <a:xfrm rot="16200000" flipH="1">
            <a:off x="3986493" y="2167797"/>
            <a:ext cx="280307" cy="1496894"/>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96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7" name="TextBox 6">
            <a:extLst>
              <a:ext uri="{FF2B5EF4-FFF2-40B4-BE49-F238E27FC236}">
                <a16:creationId xmlns:a16="http://schemas.microsoft.com/office/drawing/2014/main" id="{7762B01F-4A46-C54F-3CAD-5A52CC2AA722}"/>
              </a:ext>
            </a:extLst>
          </p:cNvPr>
          <p:cNvSpPr txBox="1"/>
          <p:nvPr/>
        </p:nvSpPr>
        <p:spPr>
          <a:xfrm>
            <a:off x="166914" y="118255"/>
            <a:ext cx="8810171" cy="557653"/>
          </a:xfrm>
          <a:prstGeom prst="rect">
            <a:avLst/>
          </a:prstGeom>
          <a:noFill/>
        </p:spPr>
        <p:txBody>
          <a:bodyPr wrap="square">
            <a:spAutoFit/>
          </a:bodyPr>
          <a:lstStyle/>
          <a:p>
            <a:pPr>
              <a:lnSpc>
                <a:spcPct val="150000"/>
              </a:lnSpc>
            </a:pPr>
            <a:r>
              <a:rPr lang="en-US" sz="2300" b="1">
                <a:solidFill>
                  <a:srgbClr val="0070C0"/>
                </a:solidFill>
              </a:rPr>
              <a:t>b. Các biểu hiện và lợi ích của việc quản lí thời gian hiệu quả</a:t>
            </a:r>
          </a:p>
        </p:txBody>
      </p:sp>
      <p:grpSp>
        <p:nvGrpSpPr>
          <p:cNvPr id="12" name="Group 11">
            <a:extLst>
              <a:ext uri="{FF2B5EF4-FFF2-40B4-BE49-F238E27FC236}">
                <a16:creationId xmlns:a16="http://schemas.microsoft.com/office/drawing/2014/main" id="{A15E765B-3EC4-C5FD-85EC-B4BE958A2DF4}"/>
              </a:ext>
            </a:extLst>
          </p:cNvPr>
          <p:cNvGrpSpPr/>
          <p:nvPr/>
        </p:nvGrpSpPr>
        <p:grpSpPr>
          <a:xfrm>
            <a:off x="303652" y="759991"/>
            <a:ext cx="8433946" cy="958660"/>
            <a:chOff x="543138" y="1529248"/>
            <a:chExt cx="8433946" cy="958660"/>
          </a:xfrm>
        </p:grpSpPr>
        <p:sp>
          <p:nvSpPr>
            <p:cNvPr id="8" name="Freeform 2">
              <a:extLst>
                <a:ext uri="{FF2B5EF4-FFF2-40B4-BE49-F238E27FC236}">
                  <a16:creationId xmlns:a16="http://schemas.microsoft.com/office/drawing/2014/main" id="{28307A40-DD63-DBF3-4102-748DBEDAF737}"/>
                </a:ext>
              </a:extLst>
            </p:cNvPr>
            <p:cNvSpPr/>
            <p:nvPr/>
          </p:nvSpPr>
          <p:spPr>
            <a:xfrm>
              <a:off x="543138" y="1713357"/>
              <a:ext cx="690576" cy="59044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2E6B2228-A3A2-A422-CA6D-BF0D76A932FE}"/>
                </a:ext>
              </a:extLst>
            </p:cNvPr>
            <p:cNvSpPr txBox="1"/>
            <p:nvPr/>
          </p:nvSpPr>
          <p:spPr>
            <a:xfrm>
              <a:off x="1306285" y="1529248"/>
              <a:ext cx="7670799" cy="958660"/>
            </a:xfrm>
            <a:prstGeom prst="rect">
              <a:avLst/>
            </a:prstGeom>
            <a:noFill/>
          </p:spPr>
          <p:txBody>
            <a:bodyPr wrap="square">
              <a:spAutoFit/>
            </a:bodyPr>
            <a:lstStyle/>
            <a:p>
              <a:pPr algn="just">
                <a:lnSpc>
                  <a:spcPct val="150000"/>
                </a:lnSpc>
              </a:pPr>
              <a:r>
                <a:rPr lang="en-US" sz="2000"/>
                <a:t>Em hãy nêu ví dụ về việc quản lí thời gian hiệu quả và cho biết quản lí thời gian hiệu quả mang lại những lợi ích gì?</a:t>
              </a:r>
            </a:p>
          </p:txBody>
        </p:sp>
      </p:grpSp>
      <p:sp>
        <p:nvSpPr>
          <p:cNvPr id="15" name="Rectangle: Rounded Corners 14">
            <a:extLst>
              <a:ext uri="{FF2B5EF4-FFF2-40B4-BE49-F238E27FC236}">
                <a16:creationId xmlns:a16="http://schemas.microsoft.com/office/drawing/2014/main" id="{973528AC-FAFF-332E-98B1-F65D3D237ABF}"/>
              </a:ext>
            </a:extLst>
          </p:cNvPr>
          <p:cNvSpPr/>
          <p:nvPr/>
        </p:nvSpPr>
        <p:spPr>
          <a:xfrm>
            <a:off x="2046513" y="1923899"/>
            <a:ext cx="5050971" cy="507999"/>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Ví dụ về quản lí thời gian hiệu quả </a:t>
            </a:r>
          </a:p>
        </p:txBody>
      </p:sp>
      <p:sp>
        <p:nvSpPr>
          <p:cNvPr id="16" name="Rectangle: Rounded Corners 15">
            <a:extLst>
              <a:ext uri="{FF2B5EF4-FFF2-40B4-BE49-F238E27FC236}">
                <a16:creationId xmlns:a16="http://schemas.microsoft.com/office/drawing/2014/main" id="{920A58BE-4C9A-C303-3EC5-ADF9E069F7FC}"/>
              </a:ext>
            </a:extLst>
          </p:cNvPr>
          <p:cNvSpPr/>
          <p:nvPr/>
        </p:nvSpPr>
        <p:spPr>
          <a:xfrm>
            <a:off x="224973" y="2821254"/>
            <a:ext cx="423091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Biết sắp xếp và phân bổ thời gian một cách hợp lí để đạt được hiệu quả cao nhất trong công việc, học tập hay hoạt động hằng ngày</a:t>
            </a:r>
            <a:r>
              <a:rPr lang="en-US" sz="1800">
                <a:solidFill>
                  <a:srgbClr val="000000"/>
                </a:solidFill>
              </a:rPr>
              <a:t>.</a:t>
            </a:r>
          </a:p>
        </p:txBody>
      </p:sp>
      <p:sp>
        <p:nvSpPr>
          <p:cNvPr id="17" name="Rectangle: Rounded Corners 16">
            <a:extLst>
              <a:ext uri="{FF2B5EF4-FFF2-40B4-BE49-F238E27FC236}">
                <a16:creationId xmlns:a16="http://schemas.microsoft.com/office/drawing/2014/main" id="{E475A898-B420-0FD8-BB8D-05C7A311CC90}"/>
              </a:ext>
            </a:extLst>
          </p:cNvPr>
          <p:cNvSpPr/>
          <p:nvPr/>
        </p:nvSpPr>
        <p:spPr>
          <a:xfrm>
            <a:off x="4688113" y="2821254"/>
            <a:ext cx="423091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Phân bổ và sử dụng thời gian hợp lí, không lãng phí thời gian vào những việc vô ích, tập trung hoàn thành công việc đã đề ra, không bị sao nhãng, không trì hoãn.</a:t>
            </a:r>
            <a:endParaRPr lang="en-US" sz="1800">
              <a:solidFill>
                <a:srgbClr val="000000"/>
              </a:solidFill>
            </a:endParaRPr>
          </a:p>
        </p:txBody>
      </p:sp>
      <p:cxnSp>
        <p:nvCxnSpPr>
          <p:cNvPr id="19" name="Straight Connector 18">
            <a:extLst>
              <a:ext uri="{FF2B5EF4-FFF2-40B4-BE49-F238E27FC236}">
                <a16:creationId xmlns:a16="http://schemas.microsoft.com/office/drawing/2014/main" id="{A12F013C-2B02-5493-203C-EA35A33C317D}"/>
              </a:ext>
            </a:extLst>
          </p:cNvPr>
          <p:cNvCxnSpPr>
            <a:stCxn id="15" idx="2"/>
            <a:endCxn id="16" idx="0"/>
          </p:cNvCxnSpPr>
          <p:nvPr/>
        </p:nvCxnSpPr>
        <p:spPr>
          <a:xfrm flipH="1">
            <a:off x="2340430" y="2431898"/>
            <a:ext cx="2231569" cy="38935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96F3A2-6E5C-9269-EC35-B736221E70C1}"/>
              </a:ext>
            </a:extLst>
          </p:cNvPr>
          <p:cNvCxnSpPr>
            <a:cxnSpLocks/>
            <a:stCxn id="15" idx="2"/>
            <a:endCxn id="17" idx="0"/>
          </p:cNvCxnSpPr>
          <p:nvPr/>
        </p:nvCxnSpPr>
        <p:spPr>
          <a:xfrm>
            <a:off x="4571999" y="2431898"/>
            <a:ext cx="2231571" cy="38935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34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73528AC-FAFF-332E-98B1-F65D3D237ABF}"/>
              </a:ext>
            </a:extLst>
          </p:cNvPr>
          <p:cNvSpPr/>
          <p:nvPr/>
        </p:nvSpPr>
        <p:spPr>
          <a:xfrm>
            <a:off x="2046513" y="472470"/>
            <a:ext cx="5050971" cy="507999"/>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Lợi ích của quản lí thời gian hiệu quả </a:t>
            </a:r>
          </a:p>
        </p:txBody>
      </p:sp>
      <p:sp>
        <p:nvSpPr>
          <p:cNvPr id="16" name="Rectangle: Rounded Corners 15">
            <a:extLst>
              <a:ext uri="{FF2B5EF4-FFF2-40B4-BE49-F238E27FC236}">
                <a16:creationId xmlns:a16="http://schemas.microsoft.com/office/drawing/2014/main" id="{920A58BE-4C9A-C303-3EC5-ADF9E069F7FC}"/>
              </a:ext>
            </a:extLst>
          </p:cNvPr>
          <p:cNvSpPr/>
          <p:nvPr/>
        </p:nvSpPr>
        <p:spPr>
          <a:xfrm>
            <a:off x="355601" y="1759181"/>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Chủ động trong cuộc sống</a:t>
            </a:r>
            <a:r>
              <a:rPr lang="en-US" sz="1800">
                <a:solidFill>
                  <a:srgbClr val="000000"/>
                </a:solidFill>
              </a:rPr>
              <a:t>, giúp nâng cao hiệu suất công việc.</a:t>
            </a:r>
          </a:p>
        </p:txBody>
      </p:sp>
      <p:cxnSp>
        <p:nvCxnSpPr>
          <p:cNvPr id="19" name="Straight Connector 18">
            <a:extLst>
              <a:ext uri="{FF2B5EF4-FFF2-40B4-BE49-F238E27FC236}">
                <a16:creationId xmlns:a16="http://schemas.microsoft.com/office/drawing/2014/main" id="{A12F013C-2B02-5493-203C-EA35A33C317D}"/>
              </a:ext>
            </a:extLst>
          </p:cNvPr>
          <p:cNvCxnSpPr>
            <a:cxnSpLocks/>
            <a:stCxn id="15" idx="2"/>
            <a:endCxn id="16" idx="0"/>
          </p:cNvCxnSpPr>
          <p:nvPr/>
        </p:nvCxnSpPr>
        <p:spPr>
          <a:xfrm flipH="1">
            <a:off x="1360715" y="980469"/>
            <a:ext cx="3211284" cy="77871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96F3A2-6E5C-9269-EC35-B736221E70C1}"/>
              </a:ext>
            </a:extLst>
          </p:cNvPr>
          <p:cNvCxnSpPr>
            <a:cxnSpLocks/>
            <a:stCxn id="15" idx="2"/>
            <a:endCxn id="6" idx="0"/>
          </p:cNvCxnSpPr>
          <p:nvPr/>
        </p:nvCxnSpPr>
        <p:spPr>
          <a:xfrm flipH="1">
            <a:off x="3492500" y="980469"/>
            <a:ext cx="1079499" cy="77871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F8869DB9-41FB-17B7-F120-D0679F81B3A7}"/>
              </a:ext>
            </a:extLst>
          </p:cNvPr>
          <p:cNvSpPr/>
          <p:nvPr/>
        </p:nvSpPr>
        <p:spPr>
          <a:xfrm>
            <a:off x="2487386" y="1759180"/>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Giảm áp lực và căng thẳng, đạt được mục tiêu đã đề ra. </a:t>
            </a:r>
          </a:p>
        </p:txBody>
      </p:sp>
      <p:sp>
        <p:nvSpPr>
          <p:cNvPr id="9" name="Rectangle: Rounded Corners 8">
            <a:extLst>
              <a:ext uri="{FF2B5EF4-FFF2-40B4-BE49-F238E27FC236}">
                <a16:creationId xmlns:a16="http://schemas.microsoft.com/office/drawing/2014/main" id="{9BECDE15-F3A8-5758-9DD0-FC3B3A39849D}"/>
              </a:ext>
            </a:extLst>
          </p:cNvPr>
          <p:cNvSpPr/>
          <p:nvPr/>
        </p:nvSpPr>
        <p:spPr>
          <a:xfrm>
            <a:off x="4648198" y="1759179"/>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Cân bằng cuộc sống, hạn chế được thói quen xấu, đạt được mục tiêu đã đề ra. </a:t>
            </a:r>
          </a:p>
        </p:txBody>
      </p:sp>
      <p:sp>
        <p:nvSpPr>
          <p:cNvPr id="10" name="Rectangle: Rounded Corners 9">
            <a:extLst>
              <a:ext uri="{FF2B5EF4-FFF2-40B4-BE49-F238E27FC236}">
                <a16:creationId xmlns:a16="http://schemas.microsoft.com/office/drawing/2014/main" id="{1219FB80-5C9D-7B24-3038-B953F58C98E9}"/>
              </a:ext>
            </a:extLst>
          </p:cNvPr>
          <p:cNvSpPr/>
          <p:nvPr/>
        </p:nvSpPr>
        <p:spPr>
          <a:xfrm>
            <a:off x="6809010" y="1759179"/>
            <a:ext cx="2010227" cy="297720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Từng bước hoàn thiện bản thân. </a:t>
            </a:r>
          </a:p>
        </p:txBody>
      </p:sp>
      <p:cxnSp>
        <p:nvCxnSpPr>
          <p:cNvPr id="22" name="Straight Connector 21">
            <a:extLst>
              <a:ext uri="{FF2B5EF4-FFF2-40B4-BE49-F238E27FC236}">
                <a16:creationId xmlns:a16="http://schemas.microsoft.com/office/drawing/2014/main" id="{8D2AEDB7-6DA6-AA72-3FCB-F6FC2D2BB76D}"/>
              </a:ext>
            </a:extLst>
          </p:cNvPr>
          <p:cNvCxnSpPr>
            <a:cxnSpLocks/>
            <a:stCxn id="15" idx="2"/>
            <a:endCxn id="9" idx="0"/>
          </p:cNvCxnSpPr>
          <p:nvPr/>
        </p:nvCxnSpPr>
        <p:spPr>
          <a:xfrm>
            <a:off x="4571999" y="980469"/>
            <a:ext cx="1081313" cy="7787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285CD0-11A4-C1A9-4563-6104797CF24E}"/>
              </a:ext>
            </a:extLst>
          </p:cNvPr>
          <p:cNvCxnSpPr>
            <a:cxnSpLocks/>
            <a:stCxn id="15" idx="2"/>
            <a:endCxn id="10" idx="0"/>
          </p:cNvCxnSpPr>
          <p:nvPr/>
        </p:nvCxnSpPr>
        <p:spPr>
          <a:xfrm>
            <a:off x="4571999" y="980469"/>
            <a:ext cx="3242125" cy="77871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3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22" presetClass="entr" presetSubtype="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6"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Title 1">
            <a:extLst>
              <a:ext uri="{FF2B5EF4-FFF2-40B4-BE49-F238E27FC236}">
                <a16:creationId xmlns:a16="http://schemas.microsoft.com/office/drawing/2014/main" id="{99F3C853-8929-AF22-D760-777B18C97616}"/>
              </a:ext>
            </a:extLst>
          </p:cNvPr>
          <p:cNvSpPr>
            <a:spLocks noGrp="1"/>
          </p:cNvSpPr>
          <p:nvPr>
            <p:ph type="title"/>
          </p:nvPr>
        </p:nvSpPr>
        <p:spPr>
          <a:xfrm>
            <a:off x="719999" y="419307"/>
            <a:ext cx="7704000" cy="702300"/>
          </a:xfrm>
        </p:spPr>
        <p:txBody>
          <a:bodyPr/>
          <a:lstStyle/>
          <a:p>
            <a:r>
              <a:rPr lang="en-US" sz="2800" b="1">
                <a:solidFill>
                  <a:schemeClr val="accent5">
                    <a:lumMod val="50000"/>
                  </a:schemeClr>
                </a:solidFill>
                <a:latin typeface="+mj-lt"/>
              </a:rPr>
              <a:t>THAM GIA TRÒ CHƠI “TIẾP SỨC” </a:t>
            </a:r>
          </a:p>
        </p:txBody>
      </p:sp>
      <p:sp>
        <p:nvSpPr>
          <p:cNvPr id="4" name="TextBox 3">
            <a:extLst>
              <a:ext uri="{FF2B5EF4-FFF2-40B4-BE49-F238E27FC236}">
                <a16:creationId xmlns:a16="http://schemas.microsoft.com/office/drawing/2014/main" id="{A67A74B2-D8D8-F09F-7D32-03C8F847E691}"/>
              </a:ext>
            </a:extLst>
          </p:cNvPr>
          <p:cNvSpPr txBox="1"/>
          <p:nvPr/>
        </p:nvSpPr>
        <p:spPr>
          <a:xfrm>
            <a:off x="605836" y="1248788"/>
            <a:ext cx="7932327" cy="2940933"/>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100"/>
              <a:t>Học sinh</a:t>
            </a:r>
            <a:r>
              <a:rPr lang="vi-VN" sz="2100"/>
              <a:t> chia thành 4 nhóm.</a:t>
            </a:r>
          </a:p>
          <a:p>
            <a:pPr marL="342900" indent="-342900" algn="just">
              <a:lnSpc>
                <a:spcPct val="150000"/>
              </a:lnSpc>
              <a:buFont typeface="Wingdings" panose="05000000000000000000" pitchFamily="2" charset="2"/>
              <a:buChar char="§"/>
            </a:pPr>
            <a:r>
              <a:rPr lang="vi-VN" sz="2100"/>
              <a:t>Thành viên các nhóm lần lượt viết lên bảng phụ những từ khoá thể hiện lợi ích của việc quản lí thời gian hiệu quả trong vòng 3 phút.</a:t>
            </a:r>
          </a:p>
          <a:p>
            <a:pPr marL="342900" indent="-342900" algn="just">
              <a:lnSpc>
                <a:spcPct val="150000"/>
              </a:lnSpc>
              <a:buFont typeface="Wingdings" panose="05000000000000000000" pitchFamily="2" charset="2"/>
              <a:buChar char="§"/>
            </a:pPr>
            <a:r>
              <a:rPr lang="vi-VN" sz="2100"/>
              <a:t>Nhóm nào viết được nhiều từ khoá chính xác nhất sẽ giành chiến thắng. </a:t>
            </a:r>
          </a:p>
        </p:txBody>
      </p:sp>
    </p:spTree>
    <p:extLst>
      <p:ext uri="{BB962C8B-B14F-4D97-AF65-F5344CB8AC3E}">
        <p14:creationId xmlns:p14="http://schemas.microsoft.com/office/powerpoint/2010/main" val="104833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43"/>
        <p:cNvGrpSpPr/>
        <p:nvPr/>
      </p:nvGrpSpPr>
      <p:grpSpPr>
        <a:xfrm>
          <a:off x="0" y="0"/>
          <a:ext cx="0" cy="0"/>
          <a:chOff x="0" y="0"/>
          <a:chExt cx="0" cy="0"/>
        </a:xfrm>
      </p:grpSpPr>
      <p:grpSp>
        <p:nvGrpSpPr>
          <p:cNvPr id="4" name="Group 3">
            <a:extLst>
              <a:ext uri="{FF2B5EF4-FFF2-40B4-BE49-F238E27FC236}">
                <a16:creationId xmlns:a16="http://schemas.microsoft.com/office/drawing/2014/main" id="{C2679E43-B4AB-9726-3F79-7DB38B775152}"/>
              </a:ext>
            </a:extLst>
          </p:cNvPr>
          <p:cNvGrpSpPr/>
          <p:nvPr/>
        </p:nvGrpSpPr>
        <p:grpSpPr>
          <a:xfrm>
            <a:off x="3130672" y="329848"/>
            <a:ext cx="2882655" cy="1879600"/>
            <a:chOff x="3130670" y="692150"/>
            <a:chExt cx="2882655" cy="1879600"/>
          </a:xfrm>
        </p:grpSpPr>
        <p:sp>
          <p:nvSpPr>
            <p:cNvPr id="5" name="Freeform 11">
              <a:extLst>
                <a:ext uri="{FF2B5EF4-FFF2-40B4-BE49-F238E27FC236}">
                  <a16:creationId xmlns:a16="http://schemas.microsoft.com/office/drawing/2014/main" id="{B1C96C69-A6A3-B4AB-E3B4-25F54539231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sp>
        <p:sp>
          <p:nvSpPr>
            <p:cNvPr id="6" name="TextBox 5">
              <a:extLst>
                <a:ext uri="{FF2B5EF4-FFF2-40B4-BE49-F238E27FC236}">
                  <a16:creationId xmlns:a16="http://schemas.microsoft.com/office/drawing/2014/main" id="{CD9AB359-9ADD-6EFA-70FB-4508DCF7AF1A}"/>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2</a:t>
              </a:r>
            </a:p>
          </p:txBody>
        </p:sp>
      </p:grpSp>
      <p:sp>
        <p:nvSpPr>
          <p:cNvPr id="7" name="TextBox 6">
            <a:extLst>
              <a:ext uri="{FF2B5EF4-FFF2-40B4-BE49-F238E27FC236}">
                <a16:creationId xmlns:a16="http://schemas.microsoft.com/office/drawing/2014/main" id="{C990A3E1-ABB4-4866-4CF4-DCB020D77DC3}"/>
              </a:ext>
            </a:extLst>
          </p:cNvPr>
          <p:cNvSpPr txBox="1"/>
          <p:nvPr/>
        </p:nvSpPr>
        <p:spPr>
          <a:xfrm>
            <a:off x="-65315" y="2209448"/>
            <a:ext cx="9274627" cy="861133"/>
          </a:xfrm>
          <a:prstGeom prst="rect">
            <a:avLst/>
          </a:prstGeom>
          <a:noFill/>
        </p:spPr>
        <p:txBody>
          <a:bodyPr wrap="square">
            <a:spAutoFit/>
          </a:bodyPr>
          <a:lstStyle/>
          <a:p>
            <a:pPr algn="ctr">
              <a:lnSpc>
                <a:spcPct val="150000"/>
              </a:lnSpc>
            </a:pPr>
            <a:r>
              <a:rPr lang="en-US" sz="3800" b="1"/>
              <a:t>Cách quản lí thời gian hiệu quả </a:t>
            </a:r>
          </a:p>
        </p:txBody>
      </p:sp>
      <p:pic>
        <p:nvPicPr>
          <p:cNvPr id="8" name="Google Shape;8853;p82">
            <a:extLst>
              <a:ext uri="{FF2B5EF4-FFF2-40B4-BE49-F238E27FC236}">
                <a16:creationId xmlns:a16="http://schemas.microsoft.com/office/drawing/2014/main" id="{5F35E8A0-2BD1-FDBD-EC16-F0E37A368B7F}"/>
              </a:ext>
            </a:extLst>
          </p:cNvPr>
          <p:cNvPicPr preferRelativeResize="0"/>
          <p:nvPr/>
        </p:nvPicPr>
        <p:blipFill>
          <a:blip r:embed="rId5">
            <a:alphaModFix/>
          </a:blip>
          <a:stretch>
            <a:fillRect/>
          </a:stretch>
        </p:blipFill>
        <p:spPr>
          <a:xfrm rot="8640575">
            <a:off x="329228" y="-351893"/>
            <a:ext cx="957379" cy="1653765"/>
          </a:xfrm>
          <a:prstGeom prst="rect">
            <a:avLst/>
          </a:prstGeom>
          <a:noFill/>
          <a:ln>
            <a:noFill/>
          </a:ln>
        </p:spPr>
      </p:pic>
      <p:pic>
        <p:nvPicPr>
          <p:cNvPr id="9" name="Google Shape;8853;p82">
            <a:extLst>
              <a:ext uri="{FF2B5EF4-FFF2-40B4-BE49-F238E27FC236}">
                <a16:creationId xmlns:a16="http://schemas.microsoft.com/office/drawing/2014/main" id="{9F28177B-ED33-B18E-8AE4-1C9499DC1B92}"/>
              </a:ext>
            </a:extLst>
          </p:cNvPr>
          <p:cNvPicPr preferRelativeResize="0"/>
          <p:nvPr/>
        </p:nvPicPr>
        <p:blipFill>
          <a:blip r:embed="rId5">
            <a:alphaModFix/>
          </a:blip>
          <a:stretch>
            <a:fillRect/>
          </a:stretch>
        </p:blipFill>
        <p:spPr>
          <a:xfrm rot="12700858" flipH="1">
            <a:off x="7761157" y="-346675"/>
            <a:ext cx="919525" cy="1653765"/>
          </a:xfrm>
          <a:prstGeom prst="rect">
            <a:avLst/>
          </a:prstGeom>
          <a:noFill/>
          <a:ln>
            <a:noFill/>
          </a:ln>
        </p:spPr>
      </p:pic>
    </p:spTree>
    <p:extLst>
      <p:ext uri="{BB962C8B-B14F-4D97-AF65-F5344CB8AC3E}">
        <p14:creationId xmlns:p14="http://schemas.microsoft.com/office/powerpoint/2010/main" val="227947480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3" name="TextBox 2">
            <a:extLst>
              <a:ext uri="{FF2B5EF4-FFF2-40B4-BE49-F238E27FC236}">
                <a16:creationId xmlns:a16="http://schemas.microsoft.com/office/drawing/2014/main" id="{E1C86CF2-C1E1-898D-0C9A-DB977732BB4F}"/>
              </a:ext>
            </a:extLst>
          </p:cNvPr>
          <p:cNvSpPr txBox="1"/>
          <p:nvPr/>
        </p:nvSpPr>
        <p:spPr>
          <a:xfrm>
            <a:off x="333829" y="227111"/>
            <a:ext cx="7235371" cy="461665"/>
          </a:xfrm>
          <a:prstGeom prst="rect">
            <a:avLst/>
          </a:prstGeom>
          <a:noFill/>
        </p:spPr>
        <p:txBody>
          <a:bodyPr wrap="square">
            <a:spAutoFit/>
          </a:bodyPr>
          <a:lstStyle/>
          <a:p>
            <a:r>
              <a:rPr lang="en-US" sz="2400" b="1">
                <a:solidFill>
                  <a:srgbClr val="C00000"/>
                </a:solidFill>
              </a:rPr>
              <a:t>a. Tìm hiểu cách quản lí thời gian hiệu quả</a:t>
            </a:r>
          </a:p>
        </p:txBody>
      </p:sp>
      <p:grpSp>
        <p:nvGrpSpPr>
          <p:cNvPr id="4" name="Group 3">
            <a:extLst>
              <a:ext uri="{FF2B5EF4-FFF2-40B4-BE49-F238E27FC236}">
                <a16:creationId xmlns:a16="http://schemas.microsoft.com/office/drawing/2014/main" id="{35FBB54E-3820-67CF-C81B-A2F1D9B08BC9}"/>
              </a:ext>
            </a:extLst>
          </p:cNvPr>
          <p:cNvGrpSpPr/>
          <p:nvPr/>
        </p:nvGrpSpPr>
        <p:grpSpPr>
          <a:xfrm>
            <a:off x="217714" y="804986"/>
            <a:ext cx="8483600" cy="1420325"/>
            <a:chOff x="208898" y="1281667"/>
            <a:chExt cx="8412587" cy="1420325"/>
          </a:xfrm>
        </p:grpSpPr>
        <p:sp>
          <p:nvSpPr>
            <p:cNvPr id="5" name="TextBox 4">
              <a:extLst>
                <a:ext uri="{FF2B5EF4-FFF2-40B4-BE49-F238E27FC236}">
                  <a16:creationId xmlns:a16="http://schemas.microsoft.com/office/drawing/2014/main" id="{E140B9D0-7163-5864-88F4-1027D73B1C73}"/>
                </a:ext>
              </a:extLst>
            </p:cNvPr>
            <p:cNvSpPr txBox="1"/>
            <p:nvPr/>
          </p:nvSpPr>
          <p:spPr>
            <a:xfrm>
              <a:off x="950686" y="1281667"/>
              <a:ext cx="7670799" cy="1420325"/>
            </a:xfrm>
            <a:prstGeom prst="rect">
              <a:avLst/>
            </a:prstGeom>
            <a:noFill/>
          </p:spPr>
          <p:txBody>
            <a:bodyPr wrap="square">
              <a:spAutoFit/>
            </a:bodyPr>
            <a:lstStyle/>
            <a:p>
              <a:pPr algn="just">
                <a:lnSpc>
                  <a:spcPct val="150000"/>
                </a:lnSpc>
              </a:pPr>
              <a:r>
                <a:rPr lang="vi-VN" sz="2000"/>
                <a:t>Đọc thông tin trong SGK tr.31-32 và trả lời câu hỏi: </a:t>
              </a:r>
              <a:r>
                <a:rPr lang="vi-VN" sz="2000" i="1">
                  <a:solidFill>
                    <a:srgbClr val="0070C0"/>
                  </a:solidFill>
                </a:rPr>
                <a:t>Dựa vào thông tin trên, em hãy giúp bạn K và H ở mục 1 có cách quản lí thời gian hiệu quả hơn.</a:t>
              </a:r>
              <a:endParaRPr lang="en-US" sz="2000" i="1">
                <a:solidFill>
                  <a:srgbClr val="0070C0"/>
                </a:solidFill>
              </a:endParaRPr>
            </a:p>
          </p:txBody>
        </p:sp>
        <p:sp>
          <p:nvSpPr>
            <p:cNvPr id="7" name="Freeform 12">
              <a:extLst>
                <a:ext uri="{FF2B5EF4-FFF2-40B4-BE49-F238E27FC236}">
                  <a16:creationId xmlns:a16="http://schemas.microsoft.com/office/drawing/2014/main" id="{2718F1F2-E292-0410-37CF-E7F2AA7B7BC3}"/>
                </a:ext>
              </a:extLst>
            </p:cNvPr>
            <p:cNvSpPr/>
            <p:nvPr/>
          </p:nvSpPr>
          <p:spPr>
            <a:xfrm>
              <a:off x="208898" y="1767631"/>
              <a:ext cx="627233" cy="634370"/>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1B0F14E9-D049-7BDA-15F7-F08AA3E535A5}"/>
              </a:ext>
            </a:extLst>
          </p:cNvPr>
          <p:cNvGrpSpPr/>
          <p:nvPr/>
        </p:nvGrpSpPr>
        <p:grpSpPr>
          <a:xfrm>
            <a:off x="391886" y="2498723"/>
            <a:ext cx="4003030" cy="2323326"/>
            <a:chOff x="667656" y="2099916"/>
            <a:chExt cx="3127829" cy="1925997"/>
          </a:xfrm>
        </p:grpSpPr>
        <p:sp>
          <p:nvSpPr>
            <p:cNvPr id="11" name="Rectangle: Rounded Corners 10">
              <a:extLst>
                <a:ext uri="{FF2B5EF4-FFF2-40B4-BE49-F238E27FC236}">
                  <a16:creationId xmlns:a16="http://schemas.microsoft.com/office/drawing/2014/main" id="{D154A594-01E4-A6F3-D5C1-B0F7C594023F}"/>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78189C-717E-542A-4C49-E1F9F516727E}"/>
                </a:ext>
              </a:extLst>
            </p:cNvPr>
            <p:cNvSpPr/>
            <p:nvPr/>
          </p:nvSpPr>
          <p:spPr>
            <a:xfrm>
              <a:off x="831315" y="2256340"/>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a:t>
              </a:r>
            </a:p>
          </p:txBody>
        </p:sp>
        <p:sp>
          <p:nvSpPr>
            <p:cNvPr id="13" name="TextBox 12">
              <a:extLst>
                <a:ext uri="{FF2B5EF4-FFF2-40B4-BE49-F238E27FC236}">
                  <a16:creationId xmlns:a16="http://schemas.microsoft.com/office/drawing/2014/main" id="{BA9F90EA-EA3F-FF53-110E-F8FBFD2ACB26}"/>
                </a:ext>
              </a:extLst>
            </p:cNvPr>
            <p:cNvSpPr txBox="1"/>
            <p:nvPr/>
          </p:nvSpPr>
          <p:spPr>
            <a:xfrm>
              <a:off x="907142" y="2758494"/>
              <a:ext cx="2663372" cy="1177425"/>
            </a:xfrm>
            <a:prstGeom prst="rect">
              <a:avLst/>
            </a:prstGeom>
            <a:noFill/>
          </p:spPr>
          <p:txBody>
            <a:bodyPr wrap="square">
              <a:spAutoFit/>
            </a:bodyPr>
            <a:lstStyle/>
            <a:p>
              <a:pPr algn="just">
                <a:lnSpc>
                  <a:spcPct val="150000"/>
                </a:lnSpc>
              </a:pPr>
              <a:r>
                <a:rPr lang="vi-VN" sz="2000"/>
                <a:t>Gợi ý cách quản lí thời gian hiệu quả cho bạn K ở trường hợp 1.</a:t>
              </a:r>
              <a:endParaRPr lang="en-US" sz="2000"/>
            </a:p>
          </p:txBody>
        </p:sp>
      </p:grpSp>
      <p:grpSp>
        <p:nvGrpSpPr>
          <p:cNvPr id="14" name="Group 13">
            <a:extLst>
              <a:ext uri="{FF2B5EF4-FFF2-40B4-BE49-F238E27FC236}">
                <a16:creationId xmlns:a16="http://schemas.microsoft.com/office/drawing/2014/main" id="{05ABC14F-7C05-72CC-30D2-D3BB81A5B251}"/>
              </a:ext>
            </a:extLst>
          </p:cNvPr>
          <p:cNvGrpSpPr/>
          <p:nvPr/>
        </p:nvGrpSpPr>
        <p:grpSpPr>
          <a:xfrm>
            <a:off x="4790931" y="2498722"/>
            <a:ext cx="4003030" cy="2323326"/>
            <a:chOff x="667656" y="2099916"/>
            <a:chExt cx="3127829" cy="1925997"/>
          </a:xfrm>
        </p:grpSpPr>
        <p:sp>
          <p:nvSpPr>
            <p:cNvPr id="17" name="Rectangle: Rounded Corners 16">
              <a:extLst>
                <a:ext uri="{FF2B5EF4-FFF2-40B4-BE49-F238E27FC236}">
                  <a16:creationId xmlns:a16="http://schemas.microsoft.com/office/drawing/2014/main" id="{123C6761-13D5-F831-8E33-1BD56DA07DC5}"/>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F1FB56-1DC4-8670-982D-5B08876A183B}"/>
                </a:ext>
              </a:extLst>
            </p:cNvPr>
            <p:cNvSpPr/>
            <p:nvPr/>
          </p:nvSpPr>
          <p:spPr>
            <a:xfrm>
              <a:off x="831315" y="2256341"/>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a:t>
              </a:r>
            </a:p>
          </p:txBody>
        </p:sp>
        <p:sp>
          <p:nvSpPr>
            <p:cNvPr id="21" name="TextBox 20">
              <a:extLst>
                <a:ext uri="{FF2B5EF4-FFF2-40B4-BE49-F238E27FC236}">
                  <a16:creationId xmlns:a16="http://schemas.microsoft.com/office/drawing/2014/main" id="{027BD948-A73C-085E-2AE6-0B3D1EBEED66}"/>
                </a:ext>
              </a:extLst>
            </p:cNvPr>
            <p:cNvSpPr txBox="1"/>
            <p:nvPr/>
          </p:nvSpPr>
          <p:spPr>
            <a:xfrm>
              <a:off x="907142" y="2758495"/>
              <a:ext cx="2663372" cy="1177425"/>
            </a:xfrm>
            <a:prstGeom prst="rect">
              <a:avLst/>
            </a:prstGeom>
            <a:noFill/>
          </p:spPr>
          <p:txBody>
            <a:bodyPr wrap="square">
              <a:spAutoFit/>
            </a:bodyPr>
            <a:lstStyle/>
            <a:p>
              <a:pPr algn="just">
                <a:lnSpc>
                  <a:spcPct val="150000"/>
                </a:lnSpc>
              </a:pPr>
              <a:r>
                <a:rPr lang="vi-VN" sz="2000"/>
                <a:t>Gợi ý cách quản lí thời gian hiệu quả cho bạn H ở trường hợp 2. </a:t>
              </a:r>
              <a:endParaRPr lang="en-US" sz="2000"/>
            </a:p>
          </p:txBody>
        </p:sp>
      </p:grpSp>
    </p:spTree>
    <p:extLst>
      <p:ext uri="{BB962C8B-B14F-4D97-AF65-F5344CB8AC3E}">
        <p14:creationId xmlns:p14="http://schemas.microsoft.com/office/powerpoint/2010/main" val="75584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2" name="Group 1">
            <a:extLst>
              <a:ext uri="{FF2B5EF4-FFF2-40B4-BE49-F238E27FC236}">
                <a16:creationId xmlns:a16="http://schemas.microsoft.com/office/drawing/2014/main" id="{C6779EC6-9AA9-E280-A95E-8B189AC31FF6}"/>
              </a:ext>
            </a:extLst>
          </p:cNvPr>
          <p:cNvGrpSpPr/>
          <p:nvPr/>
        </p:nvGrpSpPr>
        <p:grpSpPr>
          <a:xfrm>
            <a:off x="3582845" y="162186"/>
            <a:ext cx="2139906" cy="1194899"/>
            <a:chOff x="153351" y="212986"/>
            <a:chExt cx="1813335" cy="1194899"/>
          </a:xfrm>
        </p:grpSpPr>
        <p:sp>
          <p:nvSpPr>
            <p:cNvPr id="6" name="Freeform 11">
              <a:extLst>
                <a:ext uri="{FF2B5EF4-FFF2-40B4-BE49-F238E27FC236}">
                  <a16:creationId xmlns:a16="http://schemas.microsoft.com/office/drawing/2014/main" id="{C7DA48C9-96AE-A3D6-D718-57B0687FCC92}"/>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8100000" algn="tr" rotWithShape="0">
                <a:prstClr val="black">
                  <a:alpha val="40000"/>
                </a:prstClr>
              </a:outerShdw>
            </a:effectLst>
          </p:spPr>
        </p:sp>
        <p:sp>
          <p:nvSpPr>
            <p:cNvPr id="9" name="TextBox 8">
              <a:extLst>
                <a:ext uri="{FF2B5EF4-FFF2-40B4-BE49-F238E27FC236}">
                  <a16:creationId xmlns:a16="http://schemas.microsoft.com/office/drawing/2014/main" id="{674A4E8A-BB7D-C859-0B9F-58CDA02AC447}"/>
                </a:ext>
              </a:extLst>
            </p:cNvPr>
            <p:cNvSpPr txBox="1"/>
            <p:nvPr/>
          </p:nvSpPr>
          <p:spPr>
            <a:xfrm>
              <a:off x="290286" y="521268"/>
              <a:ext cx="1676400" cy="496996"/>
            </a:xfrm>
            <a:prstGeom prst="rect">
              <a:avLst/>
            </a:prstGeom>
            <a:noFill/>
          </p:spPr>
          <p:txBody>
            <a:bodyPr wrap="square" rtlCol="0">
              <a:spAutoFit/>
            </a:bodyPr>
            <a:lstStyle/>
            <a:p>
              <a:pPr algn="ctr">
                <a:lnSpc>
                  <a:spcPct val="150000"/>
                </a:lnSpc>
              </a:pPr>
              <a:r>
                <a:rPr lang="en-US" sz="2000" b="1" i="1">
                  <a:solidFill>
                    <a:srgbClr val="C00000"/>
                  </a:solidFill>
                </a:rPr>
                <a:t>Trường hợp 1</a:t>
              </a:r>
            </a:p>
          </p:txBody>
        </p:sp>
      </p:grpSp>
      <p:sp>
        <p:nvSpPr>
          <p:cNvPr id="10" name="Rectangle: Rounded Corners 9">
            <a:extLst>
              <a:ext uri="{FF2B5EF4-FFF2-40B4-BE49-F238E27FC236}">
                <a16:creationId xmlns:a16="http://schemas.microsoft.com/office/drawing/2014/main" id="{2C3C8F6E-5676-AF61-8E57-3FFB0A61ACC0}"/>
              </a:ext>
            </a:extLst>
          </p:cNvPr>
          <p:cNvSpPr/>
          <p:nvPr/>
        </p:nvSpPr>
        <p:spPr>
          <a:xfrm>
            <a:off x="1640114" y="1665367"/>
            <a:ext cx="5863772" cy="573314"/>
          </a:xfrm>
          <a:prstGeom prst="roundRect">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K cần lập danh sách công việc cần thực hiện</a:t>
            </a:r>
          </a:p>
        </p:txBody>
      </p:sp>
      <p:sp>
        <p:nvSpPr>
          <p:cNvPr id="15" name="Rectangle: Rounded Corners 14">
            <a:extLst>
              <a:ext uri="{FF2B5EF4-FFF2-40B4-BE49-F238E27FC236}">
                <a16:creationId xmlns:a16="http://schemas.microsoft.com/office/drawing/2014/main" id="{9E51D045-852E-730D-A614-636AC1997559}"/>
              </a:ext>
            </a:extLst>
          </p:cNvPr>
          <p:cNvSpPr/>
          <p:nvPr/>
        </p:nvSpPr>
        <p:spPr>
          <a:xfrm>
            <a:off x="661368" y="2795218"/>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Ưu tiên việc học tập, rồi các hoạt động ngoại khóa, câu lạc bộ. </a:t>
            </a:r>
            <a:endParaRPr lang="en-US" sz="1800">
              <a:solidFill>
                <a:srgbClr val="000000"/>
              </a:solidFill>
            </a:endParaRPr>
          </a:p>
        </p:txBody>
      </p:sp>
      <p:sp>
        <p:nvSpPr>
          <p:cNvPr id="16" name="Rectangle: Rounded Corners 15">
            <a:extLst>
              <a:ext uri="{FF2B5EF4-FFF2-40B4-BE49-F238E27FC236}">
                <a16:creationId xmlns:a16="http://schemas.microsoft.com/office/drawing/2014/main" id="{E36D669E-C81F-1D10-4A16-7EC3BADC1A08}"/>
              </a:ext>
            </a:extLst>
          </p:cNvPr>
          <p:cNvSpPr/>
          <p:nvPr/>
        </p:nvSpPr>
        <p:spPr>
          <a:xfrm>
            <a:off x="5064519" y="2795218"/>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Nếu có bạn rủ đi chơi cần phân bổ thời gian hợp lí để đảm bảo vẫn thực hiện được các nhiệm vụ cần hoàn thành. </a:t>
            </a:r>
            <a:endParaRPr lang="en-US" sz="1800">
              <a:solidFill>
                <a:srgbClr val="000000"/>
              </a:solidFill>
            </a:endParaRPr>
          </a:p>
        </p:txBody>
      </p:sp>
      <p:cxnSp>
        <p:nvCxnSpPr>
          <p:cNvPr id="20" name="Straight Connector 19">
            <a:extLst>
              <a:ext uri="{FF2B5EF4-FFF2-40B4-BE49-F238E27FC236}">
                <a16:creationId xmlns:a16="http://schemas.microsoft.com/office/drawing/2014/main" id="{710ECA54-E260-5108-96FB-6CF2AF1117DF}"/>
              </a:ext>
            </a:extLst>
          </p:cNvPr>
          <p:cNvCxnSpPr>
            <a:stCxn id="10" idx="2"/>
            <a:endCxn id="15" idx="0"/>
          </p:cNvCxnSpPr>
          <p:nvPr/>
        </p:nvCxnSpPr>
        <p:spPr>
          <a:xfrm rot="5400000">
            <a:off x="3192945" y="1416162"/>
            <a:ext cx="556537" cy="2201575"/>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ECD19E-42FA-E91B-FD39-45714405034E}"/>
              </a:ext>
            </a:extLst>
          </p:cNvPr>
          <p:cNvCxnSpPr>
            <a:cxnSpLocks/>
            <a:stCxn id="10" idx="2"/>
            <a:endCxn id="16" idx="0"/>
          </p:cNvCxnSpPr>
          <p:nvPr/>
        </p:nvCxnSpPr>
        <p:spPr>
          <a:xfrm rot="16200000" flipH="1">
            <a:off x="5394520" y="1416161"/>
            <a:ext cx="556537" cy="2201576"/>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0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5" name="Group 4">
            <a:extLst>
              <a:ext uri="{FF2B5EF4-FFF2-40B4-BE49-F238E27FC236}">
                <a16:creationId xmlns:a16="http://schemas.microsoft.com/office/drawing/2014/main" id="{F7557323-9979-89A9-91F7-D3B7C9BC4B0B}"/>
              </a:ext>
            </a:extLst>
          </p:cNvPr>
          <p:cNvGrpSpPr/>
          <p:nvPr/>
        </p:nvGrpSpPr>
        <p:grpSpPr>
          <a:xfrm>
            <a:off x="420914" y="549178"/>
            <a:ext cx="3985139" cy="1811755"/>
            <a:chOff x="1792514" y="520149"/>
            <a:chExt cx="3985139" cy="1811755"/>
          </a:xfrm>
        </p:grpSpPr>
        <p:sp>
          <p:nvSpPr>
            <p:cNvPr id="3" name="Rectangle: Rounded Corners 2">
              <a:extLst>
                <a:ext uri="{FF2B5EF4-FFF2-40B4-BE49-F238E27FC236}">
                  <a16:creationId xmlns:a16="http://schemas.microsoft.com/office/drawing/2014/main" id="{FE7B2E14-F717-6932-A170-566E633E72AD}"/>
                </a:ext>
              </a:extLst>
            </p:cNvPr>
            <p:cNvSpPr/>
            <p:nvPr/>
          </p:nvSpPr>
          <p:spPr>
            <a:xfrm>
              <a:off x="2359539" y="520149"/>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Bạn K thường mải xem ti vi mà quên thời gian </a:t>
              </a:r>
              <a:endParaRPr lang="en-US" sz="2000">
                <a:solidFill>
                  <a:srgbClr val="000000"/>
                </a:solidFill>
              </a:endParaRPr>
            </a:p>
          </p:txBody>
        </p:sp>
        <p:sp>
          <p:nvSpPr>
            <p:cNvPr id="4" name="Oval 3">
              <a:extLst>
                <a:ext uri="{FF2B5EF4-FFF2-40B4-BE49-F238E27FC236}">
                  <a16:creationId xmlns:a16="http://schemas.microsoft.com/office/drawing/2014/main" id="{EBD6B19C-A2AE-8919-0CA9-2DCD99F6CC52}"/>
                </a:ext>
              </a:extLst>
            </p:cNvPr>
            <p:cNvSpPr/>
            <p:nvPr/>
          </p:nvSpPr>
          <p:spPr>
            <a:xfrm>
              <a:off x="1792514" y="1313542"/>
              <a:ext cx="224971" cy="2249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7" name="Group 6">
            <a:extLst>
              <a:ext uri="{FF2B5EF4-FFF2-40B4-BE49-F238E27FC236}">
                <a16:creationId xmlns:a16="http://schemas.microsoft.com/office/drawing/2014/main" id="{D7E3F23A-A7EC-ECE9-7461-37AEB0E636FB}"/>
              </a:ext>
            </a:extLst>
          </p:cNvPr>
          <p:cNvGrpSpPr/>
          <p:nvPr/>
        </p:nvGrpSpPr>
        <p:grpSpPr>
          <a:xfrm>
            <a:off x="420914" y="2840625"/>
            <a:ext cx="3985139" cy="1811755"/>
            <a:chOff x="1792514" y="520149"/>
            <a:chExt cx="3985139" cy="1811755"/>
          </a:xfrm>
        </p:grpSpPr>
        <p:sp>
          <p:nvSpPr>
            <p:cNvPr id="8" name="Rectangle: Rounded Corners 7">
              <a:extLst>
                <a:ext uri="{FF2B5EF4-FFF2-40B4-BE49-F238E27FC236}">
                  <a16:creationId xmlns:a16="http://schemas.microsoft.com/office/drawing/2014/main" id="{F58C59E0-C2E7-8A9D-6E66-3FF37998C2A0}"/>
                </a:ext>
              </a:extLst>
            </p:cNvPr>
            <p:cNvSpPr/>
            <p:nvPr/>
          </p:nvSpPr>
          <p:spPr>
            <a:xfrm>
              <a:off x="2359539" y="520149"/>
              <a:ext cx="3418114" cy="1811755"/>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Bạn cần tập thói quen kỉ luật, loại bỏ yếu tố sao nhãng</a:t>
              </a:r>
              <a:endParaRPr lang="en-US" sz="2000">
                <a:solidFill>
                  <a:srgbClr val="000000"/>
                </a:solidFill>
              </a:endParaRPr>
            </a:p>
          </p:txBody>
        </p:sp>
        <p:sp>
          <p:nvSpPr>
            <p:cNvPr id="11" name="Oval 10">
              <a:extLst>
                <a:ext uri="{FF2B5EF4-FFF2-40B4-BE49-F238E27FC236}">
                  <a16:creationId xmlns:a16="http://schemas.microsoft.com/office/drawing/2014/main" id="{6EF3AA0D-B64B-BBF2-C868-BB29627C722C}"/>
                </a:ext>
              </a:extLst>
            </p:cNvPr>
            <p:cNvSpPr/>
            <p:nvPr/>
          </p:nvSpPr>
          <p:spPr>
            <a:xfrm>
              <a:off x="1792514" y="1313542"/>
              <a:ext cx="224971" cy="2249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7" name="Group 16">
            <a:extLst>
              <a:ext uri="{FF2B5EF4-FFF2-40B4-BE49-F238E27FC236}">
                <a16:creationId xmlns:a16="http://schemas.microsoft.com/office/drawing/2014/main" id="{B616EA49-FEA8-1451-65AA-4AE63145FC86}"/>
              </a:ext>
            </a:extLst>
          </p:cNvPr>
          <p:cNvGrpSpPr/>
          <p:nvPr/>
        </p:nvGrpSpPr>
        <p:grpSpPr>
          <a:xfrm>
            <a:off x="4550229" y="857379"/>
            <a:ext cx="4267199" cy="1420325"/>
            <a:chOff x="4572000" y="879150"/>
            <a:chExt cx="4267199" cy="1420325"/>
          </a:xfrm>
        </p:grpSpPr>
        <p:sp>
          <p:nvSpPr>
            <p:cNvPr id="12" name="Arrow: Right 11">
              <a:extLst>
                <a:ext uri="{FF2B5EF4-FFF2-40B4-BE49-F238E27FC236}">
                  <a16:creationId xmlns:a16="http://schemas.microsoft.com/office/drawing/2014/main" id="{2E381E7A-C53F-69D3-883E-60582F6B0DD9}"/>
                </a:ext>
              </a:extLst>
            </p:cNvPr>
            <p:cNvSpPr/>
            <p:nvPr/>
          </p:nvSpPr>
          <p:spPr>
            <a:xfrm>
              <a:off x="4572000" y="1291768"/>
              <a:ext cx="399143" cy="37011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9932CD0-5ABA-0C54-787B-49219F2EFDDC}"/>
                </a:ext>
              </a:extLst>
            </p:cNvPr>
            <p:cNvSpPr txBox="1"/>
            <p:nvPr/>
          </p:nvSpPr>
          <p:spPr>
            <a:xfrm>
              <a:off x="5036456" y="879150"/>
              <a:ext cx="3802743" cy="1420325"/>
            </a:xfrm>
            <a:prstGeom prst="rect">
              <a:avLst/>
            </a:prstGeom>
            <a:noFill/>
          </p:spPr>
          <p:txBody>
            <a:bodyPr wrap="square">
              <a:spAutoFit/>
            </a:bodyPr>
            <a:lstStyle/>
            <a:p>
              <a:pPr algn="just">
                <a:lnSpc>
                  <a:spcPct val="150000"/>
                </a:lnSpc>
              </a:pPr>
              <a:r>
                <a:rPr lang="en-US" sz="2000"/>
                <a:t>Nhờ bố mẹ nhắc nhở, đặt chuông đồng hồ báo giờ, lập nhóm học tập,... </a:t>
              </a:r>
            </a:p>
          </p:txBody>
        </p:sp>
      </p:grpSp>
      <p:grpSp>
        <p:nvGrpSpPr>
          <p:cNvPr id="18" name="Group 17">
            <a:extLst>
              <a:ext uri="{FF2B5EF4-FFF2-40B4-BE49-F238E27FC236}">
                <a16:creationId xmlns:a16="http://schemas.microsoft.com/office/drawing/2014/main" id="{423FD2DE-1A15-6163-E3AB-3DEEED410FA7}"/>
              </a:ext>
            </a:extLst>
          </p:cNvPr>
          <p:cNvGrpSpPr/>
          <p:nvPr/>
        </p:nvGrpSpPr>
        <p:grpSpPr>
          <a:xfrm>
            <a:off x="4550229" y="3293966"/>
            <a:ext cx="4267199" cy="958660"/>
            <a:chOff x="4572000" y="1024290"/>
            <a:chExt cx="4267199" cy="958660"/>
          </a:xfrm>
        </p:grpSpPr>
        <p:sp>
          <p:nvSpPr>
            <p:cNvPr id="19" name="Arrow: Right 18">
              <a:extLst>
                <a:ext uri="{FF2B5EF4-FFF2-40B4-BE49-F238E27FC236}">
                  <a16:creationId xmlns:a16="http://schemas.microsoft.com/office/drawing/2014/main" id="{F24BEDD2-CB1A-39A9-5C80-71B055B34244}"/>
                </a:ext>
              </a:extLst>
            </p:cNvPr>
            <p:cNvSpPr/>
            <p:nvPr/>
          </p:nvSpPr>
          <p:spPr>
            <a:xfrm>
              <a:off x="4572000" y="1291768"/>
              <a:ext cx="399143" cy="37011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2ECF72-9295-6F84-5646-836684423148}"/>
                </a:ext>
              </a:extLst>
            </p:cNvPr>
            <p:cNvSpPr txBox="1"/>
            <p:nvPr/>
          </p:nvSpPr>
          <p:spPr>
            <a:xfrm>
              <a:off x="5036456" y="1024290"/>
              <a:ext cx="3802743" cy="958660"/>
            </a:xfrm>
            <a:prstGeom prst="rect">
              <a:avLst/>
            </a:prstGeom>
            <a:noFill/>
          </p:spPr>
          <p:txBody>
            <a:bodyPr wrap="square">
              <a:spAutoFit/>
            </a:bodyPr>
            <a:lstStyle/>
            <a:p>
              <a:pPr algn="just">
                <a:lnSpc>
                  <a:spcPct val="150000"/>
                </a:lnSpc>
              </a:pPr>
              <a:r>
                <a:rPr lang="vi-VN" sz="2000"/>
                <a:t>Đặt ra những hình thức “thưởng”, “phạt” cho bản thân.</a:t>
              </a:r>
              <a:endParaRPr lang="en-US" sz="2000"/>
            </a:p>
          </p:txBody>
        </p:sp>
      </p:grpSp>
    </p:spTree>
    <p:extLst>
      <p:ext uri="{BB962C8B-B14F-4D97-AF65-F5344CB8AC3E}">
        <p14:creationId xmlns:p14="http://schemas.microsoft.com/office/powerpoint/2010/main" val="30728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2" name="Group 1">
            <a:extLst>
              <a:ext uri="{FF2B5EF4-FFF2-40B4-BE49-F238E27FC236}">
                <a16:creationId xmlns:a16="http://schemas.microsoft.com/office/drawing/2014/main" id="{C6779EC6-9AA9-E280-A95E-8B189AC31FF6}"/>
              </a:ext>
            </a:extLst>
          </p:cNvPr>
          <p:cNvGrpSpPr/>
          <p:nvPr/>
        </p:nvGrpSpPr>
        <p:grpSpPr>
          <a:xfrm>
            <a:off x="3582845" y="162186"/>
            <a:ext cx="2139906" cy="1194899"/>
            <a:chOff x="153351" y="212986"/>
            <a:chExt cx="1813335" cy="1194899"/>
          </a:xfrm>
        </p:grpSpPr>
        <p:sp>
          <p:nvSpPr>
            <p:cNvPr id="6" name="Freeform 11">
              <a:extLst>
                <a:ext uri="{FF2B5EF4-FFF2-40B4-BE49-F238E27FC236}">
                  <a16:creationId xmlns:a16="http://schemas.microsoft.com/office/drawing/2014/main" id="{C7DA48C9-96AE-A3D6-D718-57B0687FCC92}"/>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8100000" algn="tr" rotWithShape="0">
                <a:prstClr val="black">
                  <a:alpha val="40000"/>
                </a:prstClr>
              </a:outerShdw>
            </a:effectLst>
          </p:spPr>
        </p:sp>
        <p:sp>
          <p:nvSpPr>
            <p:cNvPr id="9" name="TextBox 8">
              <a:extLst>
                <a:ext uri="{FF2B5EF4-FFF2-40B4-BE49-F238E27FC236}">
                  <a16:creationId xmlns:a16="http://schemas.microsoft.com/office/drawing/2014/main" id="{674A4E8A-BB7D-C859-0B9F-58CDA02AC447}"/>
                </a:ext>
              </a:extLst>
            </p:cNvPr>
            <p:cNvSpPr txBox="1"/>
            <p:nvPr/>
          </p:nvSpPr>
          <p:spPr>
            <a:xfrm>
              <a:off x="290286" y="521268"/>
              <a:ext cx="1676400" cy="496996"/>
            </a:xfrm>
            <a:prstGeom prst="rect">
              <a:avLst/>
            </a:prstGeom>
            <a:noFill/>
          </p:spPr>
          <p:txBody>
            <a:bodyPr wrap="square" rtlCol="0">
              <a:spAutoFit/>
            </a:bodyPr>
            <a:lstStyle/>
            <a:p>
              <a:pPr algn="ctr">
                <a:lnSpc>
                  <a:spcPct val="150000"/>
                </a:lnSpc>
              </a:pPr>
              <a:r>
                <a:rPr lang="en-US" sz="2000" b="1" i="1">
                  <a:solidFill>
                    <a:srgbClr val="C00000"/>
                  </a:solidFill>
                </a:rPr>
                <a:t>Trường hợp 2</a:t>
              </a:r>
            </a:p>
          </p:txBody>
        </p:sp>
      </p:grpSp>
      <p:sp>
        <p:nvSpPr>
          <p:cNvPr id="10" name="Rectangle: Rounded Corners 9">
            <a:extLst>
              <a:ext uri="{FF2B5EF4-FFF2-40B4-BE49-F238E27FC236}">
                <a16:creationId xmlns:a16="http://schemas.microsoft.com/office/drawing/2014/main" id="{2C3C8F6E-5676-AF61-8E57-3FFB0A61ACC0}"/>
              </a:ext>
            </a:extLst>
          </p:cNvPr>
          <p:cNvSpPr/>
          <p:nvPr/>
        </p:nvSpPr>
        <p:spPr>
          <a:xfrm>
            <a:off x="1640114" y="1441899"/>
            <a:ext cx="5863772" cy="573314"/>
          </a:xfrm>
          <a:prstGeom prst="roundRect">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Một số gợi ý cho H</a:t>
            </a:r>
          </a:p>
        </p:txBody>
      </p:sp>
      <p:sp>
        <p:nvSpPr>
          <p:cNvPr id="15" name="Rectangle: Rounded Corners 14">
            <a:extLst>
              <a:ext uri="{FF2B5EF4-FFF2-40B4-BE49-F238E27FC236}">
                <a16:creationId xmlns:a16="http://schemas.microsoft.com/office/drawing/2014/main" id="{9E51D045-852E-730D-A614-636AC1997559}"/>
              </a:ext>
            </a:extLst>
          </p:cNvPr>
          <p:cNvSpPr/>
          <p:nvPr/>
        </p:nvSpPr>
        <p:spPr>
          <a:xfrm>
            <a:off x="308912" y="2489648"/>
            <a:ext cx="2662403" cy="2363107"/>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Cần xác định cụ thể thời hạn cho từng công việc của mình và đặt mức độ ưu tiên cho các công việc. </a:t>
            </a:r>
            <a:endParaRPr lang="en-US" sz="1800">
              <a:solidFill>
                <a:srgbClr val="000000"/>
              </a:solidFill>
            </a:endParaRPr>
          </a:p>
        </p:txBody>
      </p:sp>
      <p:sp>
        <p:nvSpPr>
          <p:cNvPr id="16" name="Rectangle: Rounded Corners 15">
            <a:extLst>
              <a:ext uri="{FF2B5EF4-FFF2-40B4-BE49-F238E27FC236}">
                <a16:creationId xmlns:a16="http://schemas.microsoft.com/office/drawing/2014/main" id="{E36D669E-C81F-1D10-4A16-7EC3BADC1A08}"/>
              </a:ext>
            </a:extLst>
          </p:cNvPr>
          <p:cNvSpPr/>
          <p:nvPr/>
        </p:nvSpPr>
        <p:spPr>
          <a:xfrm>
            <a:off x="3282284" y="2489648"/>
            <a:ext cx="2579431" cy="2363107"/>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Cần lưu ý để không ôm đồm quá nhiều việc một lúc, dẫn đến quá tải</a:t>
            </a:r>
            <a:r>
              <a:rPr lang="en-US" sz="1800">
                <a:solidFill>
                  <a:srgbClr val="000000"/>
                </a:solidFill>
              </a:rPr>
              <a:t>.</a:t>
            </a:r>
          </a:p>
        </p:txBody>
      </p:sp>
      <p:cxnSp>
        <p:nvCxnSpPr>
          <p:cNvPr id="20" name="Straight Connector 19">
            <a:extLst>
              <a:ext uri="{FF2B5EF4-FFF2-40B4-BE49-F238E27FC236}">
                <a16:creationId xmlns:a16="http://schemas.microsoft.com/office/drawing/2014/main" id="{710ECA54-E260-5108-96FB-6CF2AF1117DF}"/>
              </a:ext>
            </a:extLst>
          </p:cNvPr>
          <p:cNvCxnSpPr>
            <a:cxnSpLocks/>
            <a:stCxn id="10" idx="2"/>
            <a:endCxn id="15" idx="0"/>
          </p:cNvCxnSpPr>
          <p:nvPr/>
        </p:nvCxnSpPr>
        <p:spPr>
          <a:xfrm rot="5400000">
            <a:off x="2868840" y="786487"/>
            <a:ext cx="474435" cy="2931886"/>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ECD19E-42FA-E91B-FD39-45714405034E}"/>
              </a:ext>
            </a:extLst>
          </p:cNvPr>
          <p:cNvCxnSpPr>
            <a:cxnSpLocks/>
            <a:stCxn id="10" idx="2"/>
            <a:endCxn id="16" idx="0"/>
          </p:cNvCxnSpPr>
          <p:nvPr/>
        </p:nvCxnSpPr>
        <p:spPr>
          <a:xfrm rot="5400000">
            <a:off x="4334783" y="2252430"/>
            <a:ext cx="474435" cy="12700"/>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A2F3A19-9B92-63D4-0681-106BED11EE57}"/>
              </a:ext>
            </a:extLst>
          </p:cNvPr>
          <p:cNvSpPr/>
          <p:nvPr/>
        </p:nvSpPr>
        <p:spPr>
          <a:xfrm>
            <a:off x="6172686" y="2489647"/>
            <a:ext cx="2579431" cy="2363107"/>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Nhờ bố mẹ, đặt đồng hồ nhắc nhở để nhớ lịch thực hiện nhiệm vụ. </a:t>
            </a:r>
          </a:p>
        </p:txBody>
      </p:sp>
      <p:cxnSp>
        <p:nvCxnSpPr>
          <p:cNvPr id="19" name="Straight Connector 19">
            <a:extLst>
              <a:ext uri="{FF2B5EF4-FFF2-40B4-BE49-F238E27FC236}">
                <a16:creationId xmlns:a16="http://schemas.microsoft.com/office/drawing/2014/main" id="{670E451B-0142-ED51-35F2-0705C1A03CE3}"/>
              </a:ext>
            </a:extLst>
          </p:cNvPr>
          <p:cNvCxnSpPr>
            <a:cxnSpLocks/>
            <a:stCxn id="10" idx="2"/>
            <a:endCxn id="13" idx="0"/>
          </p:cNvCxnSpPr>
          <p:nvPr/>
        </p:nvCxnSpPr>
        <p:spPr>
          <a:xfrm rot="16200000" flipH="1">
            <a:off x="5779984" y="807229"/>
            <a:ext cx="474434" cy="2890402"/>
          </a:xfrm>
          <a:prstGeom prst="bentConnector3">
            <a:avLst>
              <a:gd name="adj1"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07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10" name="Group 9">
            <a:extLst>
              <a:ext uri="{FF2B5EF4-FFF2-40B4-BE49-F238E27FC236}">
                <a16:creationId xmlns:a16="http://schemas.microsoft.com/office/drawing/2014/main" id="{947AECDF-596C-F26F-5322-940773DC062B}"/>
              </a:ext>
            </a:extLst>
          </p:cNvPr>
          <p:cNvGrpSpPr/>
          <p:nvPr/>
        </p:nvGrpSpPr>
        <p:grpSpPr>
          <a:xfrm>
            <a:off x="217714" y="128919"/>
            <a:ext cx="8708572" cy="1420325"/>
            <a:chOff x="217714" y="600633"/>
            <a:chExt cx="8708572" cy="1420325"/>
          </a:xfrm>
        </p:grpSpPr>
        <p:sp>
          <p:nvSpPr>
            <p:cNvPr id="6" name="TextBox 5">
              <a:extLst>
                <a:ext uri="{FF2B5EF4-FFF2-40B4-BE49-F238E27FC236}">
                  <a16:creationId xmlns:a16="http://schemas.microsoft.com/office/drawing/2014/main" id="{854E85E4-FD54-B178-2224-D6C8254400D1}"/>
                </a:ext>
              </a:extLst>
            </p:cNvPr>
            <p:cNvSpPr txBox="1"/>
            <p:nvPr/>
          </p:nvSpPr>
          <p:spPr>
            <a:xfrm>
              <a:off x="965200" y="600633"/>
              <a:ext cx="7961086" cy="1420325"/>
            </a:xfrm>
            <a:prstGeom prst="rect">
              <a:avLst/>
            </a:prstGeom>
            <a:noFill/>
          </p:spPr>
          <p:txBody>
            <a:bodyPr wrap="square">
              <a:spAutoFit/>
            </a:bodyPr>
            <a:lstStyle/>
            <a:p>
              <a:pPr algn="just">
                <a:lnSpc>
                  <a:spcPct val="150000"/>
                </a:lnSpc>
              </a:pPr>
              <a:r>
                <a:rPr lang="en-US" sz="2000"/>
                <a:t>Em hãy kể một số tình huống trong cuộc sống mà em đã chứng kiến hoặc trải qua về tác dụng / hậu quả của việc quản lí thời gian hiệu quả / quản lí thời gian không hiệu quả. </a:t>
              </a:r>
            </a:p>
          </p:txBody>
        </p:sp>
        <p:sp>
          <p:nvSpPr>
            <p:cNvPr id="9" name="Freeform 12">
              <a:extLst>
                <a:ext uri="{FF2B5EF4-FFF2-40B4-BE49-F238E27FC236}">
                  <a16:creationId xmlns:a16="http://schemas.microsoft.com/office/drawing/2014/main" id="{2BB6706B-6407-63DA-D5EA-F5265A9C6728}"/>
                </a:ext>
              </a:extLst>
            </p:cNvPr>
            <p:cNvSpPr/>
            <p:nvPr/>
          </p:nvSpPr>
          <p:spPr>
            <a:xfrm>
              <a:off x="217714" y="1053821"/>
              <a:ext cx="681675" cy="689431"/>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3" name="Rectangle: Rounded Corners 12">
            <a:extLst>
              <a:ext uri="{FF2B5EF4-FFF2-40B4-BE49-F238E27FC236}">
                <a16:creationId xmlns:a16="http://schemas.microsoft.com/office/drawing/2014/main" id="{4FFAF551-2C40-1428-7C2C-34CDDE7F18C1}"/>
              </a:ext>
            </a:extLst>
          </p:cNvPr>
          <p:cNvSpPr/>
          <p:nvPr/>
        </p:nvSpPr>
        <p:spPr>
          <a:xfrm>
            <a:off x="3439885" y="1646404"/>
            <a:ext cx="2264229" cy="53703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mj-lt"/>
              </a:rPr>
              <a:t>Tác dụng </a:t>
            </a:r>
          </a:p>
        </p:txBody>
      </p:sp>
      <p:sp>
        <p:nvSpPr>
          <p:cNvPr id="15" name="Rectangle: Rounded Corners 14">
            <a:extLst>
              <a:ext uri="{FF2B5EF4-FFF2-40B4-BE49-F238E27FC236}">
                <a16:creationId xmlns:a16="http://schemas.microsoft.com/office/drawing/2014/main" id="{00D61CFE-22DF-DC02-8817-B9A98B9B05EA}"/>
              </a:ext>
            </a:extLst>
          </p:cNvPr>
          <p:cNvSpPr/>
          <p:nvPr/>
        </p:nvSpPr>
        <p:spPr>
          <a:xfrm>
            <a:off x="490342" y="2558300"/>
            <a:ext cx="3682517"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rgbClr val="000000"/>
                </a:solidFill>
              </a:rPr>
              <a:t>Em đã tự sắp xếp một thời khoá biểu những việc cần làm hàng ngày. </a:t>
            </a:r>
            <a:endParaRPr lang="en-US" sz="1800">
              <a:solidFill>
                <a:srgbClr val="000000"/>
              </a:solidFill>
            </a:endParaRPr>
          </a:p>
          <a:p>
            <a:pPr algn="just">
              <a:lnSpc>
                <a:spcPct val="150000"/>
              </a:lnSpc>
            </a:pPr>
            <a:r>
              <a:rPr lang="en-US" sz="1800">
                <a:solidFill>
                  <a:srgbClr val="000000"/>
                </a:solidFill>
                <a:sym typeface="Wingdings" panose="05000000000000000000" pitchFamily="2" charset="2"/>
              </a:rPr>
              <a:t> </a:t>
            </a:r>
            <a:r>
              <a:rPr lang="vi-VN" sz="1800">
                <a:solidFill>
                  <a:srgbClr val="000000"/>
                </a:solidFill>
              </a:rPr>
              <a:t>Có thể hoàn thành đầy đủ các công việc cá nhân.</a:t>
            </a:r>
            <a:endParaRPr lang="en-US" sz="1800">
              <a:solidFill>
                <a:srgbClr val="000000"/>
              </a:solidFill>
            </a:endParaRPr>
          </a:p>
        </p:txBody>
      </p:sp>
      <p:sp>
        <p:nvSpPr>
          <p:cNvPr id="16" name="Rectangle: Rounded Corners 15">
            <a:extLst>
              <a:ext uri="{FF2B5EF4-FFF2-40B4-BE49-F238E27FC236}">
                <a16:creationId xmlns:a16="http://schemas.microsoft.com/office/drawing/2014/main" id="{E48C172A-C423-BA37-5BB3-33780146E8DC}"/>
              </a:ext>
            </a:extLst>
          </p:cNvPr>
          <p:cNvSpPr/>
          <p:nvPr/>
        </p:nvSpPr>
        <p:spPr>
          <a:xfrm>
            <a:off x="4866398" y="2558300"/>
            <a:ext cx="3682517"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rgbClr val="000000"/>
                </a:solidFill>
              </a:rPr>
              <a:t>Bạn Minh luôn tập trung hoàn thành các bài tập trong thời gian ở trên lớp học, </a:t>
            </a:r>
            <a:endParaRPr lang="en-US" sz="1800">
              <a:solidFill>
                <a:srgbClr val="000000"/>
              </a:solidFill>
            </a:endParaRPr>
          </a:p>
          <a:p>
            <a:pPr algn="just">
              <a:lnSpc>
                <a:spcPct val="150000"/>
              </a:lnSpc>
            </a:pPr>
            <a:r>
              <a:rPr lang="en-US" sz="1800">
                <a:solidFill>
                  <a:srgbClr val="000000"/>
                </a:solidFill>
                <a:sym typeface="Wingdings" panose="05000000000000000000" pitchFamily="2" charset="2"/>
              </a:rPr>
              <a:t> </a:t>
            </a:r>
            <a:r>
              <a:rPr lang="vi-VN" sz="1800">
                <a:solidFill>
                  <a:srgbClr val="000000"/>
                </a:solidFill>
              </a:rPr>
              <a:t>Có thời gian rảnh để chơi môn cầu lông mà bạn yêu thích.</a:t>
            </a:r>
            <a:endParaRPr lang="en-US" sz="1800">
              <a:solidFill>
                <a:srgbClr val="000000"/>
              </a:solidFill>
            </a:endParaRPr>
          </a:p>
        </p:txBody>
      </p:sp>
      <p:cxnSp>
        <p:nvCxnSpPr>
          <p:cNvPr id="22" name="Straight Connector 21">
            <a:extLst>
              <a:ext uri="{FF2B5EF4-FFF2-40B4-BE49-F238E27FC236}">
                <a16:creationId xmlns:a16="http://schemas.microsoft.com/office/drawing/2014/main" id="{38241FB7-7D8F-998D-3A2D-909ECAFB16B4}"/>
              </a:ext>
            </a:extLst>
          </p:cNvPr>
          <p:cNvCxnSpPr>
            <a:stCxn id="13" idx="2"/>
            <a:endCxn id="15" idx="0"/>
          </p:cNvCxnSpPr>
          <p:nvPr/>
        </p:nvCxnSpPr>
        <p:spPr>
          <a:xfrm flipH="1">
            <a:off x="2331601" y="2183434"/>
            <a:ext cx="2240399"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DBBFA-7A11-3846-8D6E-A1AACFB2E1C7}"/>
              </a:ext>
            </a:extLst>
          </p:cNvPr>
          <p:cNvCxnSpPr>
            <a:cxnSpLocks/>
            <a:stCxn id="13" idx="2"/>
            <a:endCxn id="16" idx="0"/>
          </p:cNvCxnSpPr>
          <p:nvPr/>
        </p:nvCxnSpPr>
        <p:spPr>
          <a:xfrm>
            <a:off x="4572000" y="2183434"/>
            <a:ext cx="2135657"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18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799AA2-6FA0-82C1-A31A-78C531105C40}"/>
              </a:ext>
            </a:extLst>
          </p:cNvPr>
          <p:cNvSpPr/>
          <p:nvPr/>
        </p:nvSpPr>
        <p:spPr>
          <a:xfrm>
            <a:off x="547914" y="362858"/>
            <a:ext cx="8048172" cy="493485"/>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mn-ea"/>
                <a:cs typeface="+mn-cs"/>
                <a:sym typeface="Arial"/>
              </a:rPr>
              <a:t>Quản lý thời gian / Time Management</a:t>
            </a:r>
          </a:p>
        </p:txBody>
      </p:sp>
      <p:sp>
        <p:nvSpPr>
          <p:cNvPr id="9" name="Freeform 2">
            <a:extLst>
              <a:ext uri="{FF2B5EF4-FFF2-40B4-BE49-F238E27FC236}">
                <a16:creationId xmlns:a16="http://schemas.microsoft.com/office/drawing/2014/main" id="{08B29510-2470-4ADF-34B4-669AB224C74F}"/>
              </a:ext>
            </a:extLst>
          </p:cNvPr>
          <p:cNvSpPr/>
          <p:nvPr/>
        </p:nvSpPr>
        <p:spPr>
          <a:xfrm>
            <a:off x="4000529" y="2200645"/>
            <a:ext cx="1142942" cy="114294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quản-lý-thời-gian--time-management">
            <a:hlinkClick r:id="" action="ppaction://media"/>
            <a:extLst>
              <a:ext uri="{FF2B5EF4-FFF2-40B4-BE49-F238E27FC236}">
                <a16:creationId xmlns:a16="http://schemas.microsoft.com/office/drawing/2014/main" id="{0FA8A826-A263-8BF8-C36E-DD0DBF390EB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90056" y="0"/>
            <a:ext cx="5304971" cy="5304971"/>
          </a:xfrm>
          <a:prstGeom prst="rect">
            <a:avLst/>
          </a:prstGeom>
        </p:spPr>
      </p:pic>
    </p:spTree>
    <p:extLst>
      <p:ext uri="{BB962C8B-B14F-4D97-AF65-F5344CB8AC3E}">
        <p14:creationId xmlns:p14="http://schemas.microsoft.com/office/powerpoint/2010/main" val="96795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FFAF551-2C40-1428-7C2C-34CDDE7F18C1}"/>
              </a:ext>
            </a:extLst>
          </p:cNvPr>
          <p:cNvSpPr/>
          <p:nvPr/>
        </p:nvSpPr>
        <p:spPr>
          <a:xfrm>
            <a:off x="3454399" y="478300"/>
            <a:ext cx="2264229" cy="537030"/>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mj-lt"/>
              </a:rPr>
              <a:t>Hậu quả</a:t>
            </a:r>
          </a:p>
        </p:txBody>
      </p:sp>
      <p:sp>
        <p:nvSpPr>
          <p:cNvPr id="15" name="Rectangle: Rounded Corners 14">
            <a:extLst>
              <a:ext uri="{FF2B5EF4-FFF2-40B4-BE49-F238E27FC236}">
                <a16:creationId xmlns:a16="http://schemas.microsoft.com/office/drawing/2014/main" id="{00D61CFE-22DF-DC02-8817-B9A98B9B05EA}"/>
              </a:ext>
            </a:extLst>
          </p:cNvPr>
          <p:cNvSpPr/>
          <p:nvPr/>
        </p:nvSpPr>
        <p:spPr>
          <a:xfrm>
            <a:off x="783771" y="1390196"/>
            <a:ext cx="3403602"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Bình luôn trì hoãn mọi việc nên khi đến hạn nộp bài bạn ấy không thể hoàn thành hết bài tập.</a:t>
            </a:r>
            <a:endParaRPr lang="en-US" sz="1800">
              <a:solidFill>
                <a:srgbClr val="000000"/>
              </a:solidFill>
            </a:endParaRPr>
          </a:p>
        </p:txBody>
      </p:sp>
      <p:sp>
        <p:nvSpPr>
          <p:cNvPr id="16" name="Rectangle: Rounded Corners 15">
            <a:extLst>
              <a:ext uri="{FF2B5EF4-FFF2-40B4-BE49-F238E27FC236}">
                <a16:creationId xmlns:a16="http://schemas.microsoft.com/office/drawing/2014/main" id="{E48C172A-C423-BA37-5BB3-33780146E8DC}"/>
              </a:ext>
            </a:extLst>
          </p:cNvPr>
          <p:cNvSpPr/>
          <p:nvPr/>
        </p:nvSpPr>
        <p:spPr>
          <a:xfrm>
            <a:off x="4880912" y="1390196"/>
            <a:ext cx="3682517" cy="2363107"/>
          </a:xfrm>
          <a:prstGeom prst="roundRect">
            <a:avLst>
              <a:gd name="adj" fmla="val 69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Lan luôn dành nhiều thời gian vào việc sử dụng mạng xã hội mà không chú ý đến việc học. Vì vậy bạn ấy không làm được bài kiểm tra cuối kì I.</a:t>
            </a:r>
            <a:endParaRPr lang="en-US" sz="1800">
              <a:solidFill>
                <a:srgbClr val="000000"/>
              </a:solidFill>
            </a:endParaRPr>
          </a:p>
        </p:txBody>
      </p:sp>
      <p:cxnSp>
        <p:nvCxnSpPr>
          <p:cNvPr id="22" name="Straight Connector 21">
            <a:extLst>
              <a:ext uri="{FF2B5EF4-FFF2-40B4-BE49-F238E27FC236}">
                <a16:creationId xmlns:a16="http://schemas.microsoft.com/office/drawing/2014/main" id="{38241FB7-7D8F-998D-3A2D-909ECAFB16B4}"/>
              </a:ext>
            </a:extLst>
          </p:cNvPr>
          <p:cNvCxnSpPr>
            <a:cxnSpLocks/>
            <a:stCxn id="13" idx="2"/>
            <a:endCxn id="15" idx="0"/>
          </p:cNvCxnSpPr>
          <p:nvPr/>
        </p:nvCxnSpPr>
        <p:spPr>
          <a:xfrm flipH="1">
            <a:off x="2485572" y="1015330"/>
            <a:ext cx="2100942"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DBBFA-7A11-3846-8D6E-A1AACFB2E1C7}"/>
              </a:ext>
            </a:extLst>
          </p:cNvPr>
          <p:cNvCxnSpPr>
            <a:cxnSpLocks/>
            <a:stCxn id="13" idx="2"/>
            <a:endCxn id="16" idx="0"/>
          </p:cNvCxnSpPr>
          <p:nvPr/>
        </p:nvCxnSpPr>
        <p:spPr>
          <a:xfrm>
            <a:off x="4586514" y="1015330"/>
            <a:ext cx="2135657" cy="374866"/>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4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par>
                                <p:cTn id="12" presetID="22" presetClass="entr" presetSubtype="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7" name="TextBox 6">
            <a:extLst>
              <a:ext uri="{FF2B5EF4-FFF2-40B4-BE49-F238E27FC236}">
                <a16:creationId xmlns:a16="http://schemas.microsoft.com/office/drawing/2014/main" id="{74043A8B-D972-30D7-71C4-3DA64DF737C0}"/>
              </a:ext>
            </a:extLst>
          </p:cNvPr>
          <p:cNvSpPr txBox="1"/>
          <p:nvPr/>
        </p:nvSpPr>
        <p:spPr>
          <a:xfrm>
            <a:off x="333829" y="227111"/>
            <a:ext cx="8323942" cy="1131848"/>
          </a:xfrm>
          <a:prstGeom prst="rect">
            <a:avLst/>
          </a:prstGeom>
          <a:noFill/>
        </p:spPr>
        <p:txBody>
          <a:bodyPr wrap="square">
            <a:spAutoFit/>
          </a:bodyPr>
          <a:lstStyle/>
          <a:p>
            <a:pPr algn="just">
              <a:lnSpc>
                <a:spcPct val="150000"/>
              </a:lnSpc>
            </a:pPr>
            <a:r>
              <a:rPr lang="en-US" sz="2400" b="1">
                <a:solidFill>
                  <a:srgbClr val="C00000"/>
                </a:solidFill>
              </a:rPr>
              <a:t>b. Những kĩ năng cần thực hành để quản lí thời gian hiệu quả</a:t>
            </a:r>
          </a:p>
        </p:txBody>
      </p:sp>
      <p:grpSp>
        <p:nvGrpSpPr>
          <p:cNvPr id="17" name="Group 16">
            <a:extLst>
              <a:ext uri="{FF2B5EF4-FFF2-40B4-BE49-F238E27FC236}">
                <a16:creationId xmlns:a16="http://schemas.microsoft.com/office/drawing/2014/main" id="{707843F4-CE8C-9E50-69D6-8C50DD8BA123}"/>
              </a:ext>
            </a:extLst>
          </p:cNvPr>
          <p:cNvGrpSpPr/>
          <p:nvPr/>
        </p:nvGrpSpPr>
        <p:grpSpPr>
          <a:xfrm>
            <a:off x="4671761" y="1490813"/>
            <a:ext cx="3826353" cy="2993698"/>
            <a:chOff x="4831418" y="1708528"/>
            <a:chExt cx="3826353" cy="2993698"/>
          </a:xfrm>
        </p:grpSpPr>
        <p:sp>
          <p:nvSpPr>
            <p:cNvPr id="16" name="Rectangle: Rounded Corners 15">
              <a:extLst>
                <a:ext uri="{FF2B5EF4-FFF2-40B4-BE49-F238E27FC236}">
                  <a16:creationId xmlns:a16="http://schemas.microsoft.com/office/drawing/2014/main" id="{9ECC2AEF-0EAB-65C5-8C7C-18CAEA4F499B}"/>
                </a:ext>
              </a:extLst>
            </p:cNvPr>
            <p:cNvSpPr/>
            <p:nvPr/>
          </p:nvSpPr>
          <p:spPr>
            <a:xfrm>
              <a:off x="4831418" y="2358571"/>
              <a:ext cx="3826353" cy="2343655"/>
            </a:xfrm>
            <a:prstGeom prst="roundRect">
              <a:avLst>
                <a:gd name="adj" fmla="val 737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4F14F1-80BD-0D90-11EE-D9ACBCDFB481}"/>
                </a:ext>
              </a:extLst>
            </p:cNvPr>
            <p:cNvGrpSpPr/>
            <p:nvPr/>
          </p:nvGrpSpPr>
          <p:grpSpPr>
            <a:xfrm>
              <a:off x="4831418" y="1708528"/>
              <a:ext cx="3751944" cy="2934097"/>
              <a:chOff x="1304447" y="1251328"/>
              <a:chExt cx="3751944" cy="2934097"/>
            </a:xfrm>
          </p:grpSpPr>
          <p:sp>
            <p:nvSpPr>
              <p:cNvPr id="11" name="Freeform 2">
                <a:extLst>
                  <a:ext uri="{FF2B5EF4-FFF2-40B4-BE49-F238E27FC236}">
                    <a16:creationId xmlns:a16="http://schemas.microsoft.com/office/drawing/2014/main" id="{1D189AE0-99BB-9384-D338-A39FBFDFE28E}"/>
                  </a:ext>
                </a:extLst>
              </p:cNvPr>
              <p:cNvSpPr/>
              <p:nvPr/>
            </p:nvSpPr>
            <p:spPr>
              <a:xfrm>
                <a:off x="2872335" y="1251328"/>
                <a:ext cx="690576" cy="59044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40B230A7-C637-7D58-4D62-1D0D15069898}"/>
                  </a:ext>
                </a:extLst>
              </p:cNvPr>
              <p:cNvSpPr txBox="1"/>
              <p:nvPr/>
            </p:nvSpPr>
            <p:spPr>
              <a:xfrm>
                <a:off x="1304447" y="1841770"/>
                <a:ext cx="3751944" cy="2343655"/>
              </a:xfrm>
              <a:prstGeom prst="rect">
                <a:avLst/>
              </a:prstGeom>
              <a:noFill/>
            </p:spPr>
            <p:txBody>
              <a:bodyPr wrap="square">
                <a:spAutoFit/>
              </a:bodyPr>
              <a:lstStyle/>
              <a:p>
                <a:pPr algn="just">
                  <a:lnSpc>
                    <a:spcPct val="150000"/>
                  </a:lnSpc>
                </a:pPr>
                <a:r>
                  <a:rPr lang="en-US" sz="2000" b="1" i="1">
                    <a:solidFill>
                      <a:srgbClr val="0070C0"/>
                    </a:solidFill>
                  </a:rPr>
                  <a:t>Đọc thông tin trong SGK tr.31-32 và trả lời câu hỏi: </a:t>
                </a:r>
                <a:r>
                  <a:rPr lang="en-US" sz="2000"/>
                  <a:t>Theo em, để quản lí thời gian hiệu quả cần thực hành những kĩ năng nào?</a:t>
                </a:r>
              </a:p>
            </p:txBody>
          </p:sp>
        </p:grpSp>
      </p:grpSp>
      <p:sp>
        <p:nvSpPr>
          <p:cNvPr id="14" name="Freeform 6">
            <a:extLst>
              <a:ext uri="{FF2B5EF4-FFF2-40B4-BE49-F238E27FC236}">
                <a16:creationId xmlns:a16="http://schemas.microsoft.com/office/drawing/2014/main" id="{1D9E4D1B-CC3F-E35F-2B8B-579B23440B12}"/>
              </a:ext>
            </a:extLst>
          </p:cNvPr>
          <p:cNvSpPr/>
          <p:nvPr/>
        </p:nvSpPr>
        <p:spPr>
          <a:xfrm>
            <a:off x="406402" y="1603523"/>
            <a:ext cx="3906182" cy="3539977"/>
          </a:xfrm>
          <a:custGeom>
            <a:avLst/>
            <a:gdLst/>
            <a:ahLst/>
            <a:cxnLst/>
            <a:rect l="l" t="t" r="r" b="b"/>
            <a:pathLst>
              <a:path w="9080938" h="8229600">
                <a:moveTo>
                  <a:pt x="0" y="0"/>
                </a:moveTo>
                <a:lnTo>
                  <a:pt x="9080938" y="0"/>
                </a:lnTo>
                <a:lnTo>
                  <a:pt x="908093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894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15" name="Group 14">
            <a:extLst>
              <a:ext uri="{FF2B5EF4-FFF2-40B4-BE49-F238E27FC236}">
                <a16:creationId xmlns:a16="http://schemas.microsoft.com/office/drawing/2014/main" id="{07234A67-30FB-80DB-E9C8-58DCBFFB2CF4}"/>
              </a:ext>
            </a:extLst>
          </p:cNvPr>
          <p:cNvGrpSpPr/>
          <p:nvPr/>
        </p:nvGrpSpPr>
        <p:grpSpPr>
          <a:xfrm>
            <a:off x="290286" y="283029"/>
            <a:ext cx="8701314" cy="4760685"/>
            <a:chOff x="290286" y="283029"/>
            <a:chExt cx="8701314" cy="4760685"/>
          </a:xfrm>
        </p:grpSpPr>
        <p:sp>
          <p:nvSpPr>
            <p:cNvPr id="3" name="Rectangle: Rounded Corners 2">
              <a:extLst>
                <a:ext uri="{FF2B5EF4-FFF2-40B4-BE49-F238E27FC236}">
                  <a16:creationId xmlns:a16="http://schemas.microsoft.com/office/drawing/2014/main" id="{F1299C68-957D-E346-BA23-5F477A25EEDB}"/>
                </a:ext>
              </a:extLst>
            </p:cNvPr>
            <p:cNvSpPr/>
            <p:nvPr/>
          </p:nvSpPr>
          <p:spPr>
            <a:xfrm>
              <a:off x="362858" y="355600"/>
              <a:ext cx="8577943" cy="4688114"/>
            </a:xfrm>
            <a:prstGeom prst="roundRect">
              <a:avLst>
                <a:gd name="adj" fmla="val 2735"/>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0DA19D0-0483-5E95-A0C4-34798BEB15D6}"/>
                </a:ext>
              </a:extLst>
            </p:cNvPr>
            <p:cNvSpPr/>
            <p:nvPr/>
          </p:nvSpPr>
          <p:spPr>
            <a:xfrm>
              <a:off x="290286" y="283029"/>
              <a:ext cx="8577943" cy="4688114"/>
            </a:xfrm>
            <a:prstGeom prst="roundRect">
              <a:avLst>
                <a:gd name="adj" fmla="val 2735"/>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F434A0E-9BC1-E18F-0B32-32DC461F54DB}"/>
                </a:ext>
              </a:extLst>
            </p:cNvPr>
            <p:cNvSpPr/>
            <p:nvPr/>
          </p:nvSpPr>
          <p:spPr>
            <a:xfrm>
              <a:off x="464457" y="486228"/>
              <a:ext cx="246743" cy="246743"/>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98475E6-7FF0-6990-355D-D863C0548AAD}"/>
                </a:ext>
              </a:extLst>
            </p:cNvPr>
            <p:cNvSpPr/>
            <p:nvPr/>
          </p:nvSpPr>
          <p:spPr>
            <a:xfrm>
              <a:off x="863599" y="486228"/>
              <a:ext cx="246743" cy="246743"/>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990E4B-B74A-4579-31FA-A04870915D15}"/>
                </a:ext>
              </a:extLst>
            </p:cNvPr>
            <p:cNvSpPr/>
            <p:nvPr/>
          </p:nvSpPr>
          <p:spPr>
            <a:xfrm>
              <a:off x="1262741" y="486227"/>
              <a:ext cx="246743" cy="246743"/>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975A1C-BBEF-DEFA-FC88-80549EB46ED9}"/>
                </a:ext>
              </a:extLst>
            </p:cNvPr>
            <p:cNvSpPr txBox="1"/>
            <p:nvPr/>
          </p:nvSpPr>
          <p:spPr>
            <a:xfrm>
              <a:off x="1618342" y="396833"/>
              <a:ext cx="5907315" cy="461665"/>
            </a:xfrm>
            <a:prstGeom prst="rect">
              <a:avLst/>
            </a:prstGeom>
            <a:noFill/>
          </p:spPr>
          <p:txBody>
            <a:bodyPr wrap="square" rtlCol="0">
              <a:spAutoFit/>
            </a:bodyPr>
            <a:lstStyle/>
            <a:p>
              <a:pPr algn="ctr"/>
              <a:r>
                <a:rPr lang="en-US" sz="2400" b="1">
                  <a:solidFill>
                    <a:srgbClr val="0070C0"/>
                  </a:solidFill>
                </a:rPr>
                <a:t>MỘT SỐ KĨ NĂNG CẦN THIẾT </a:t>
              </a:r>
            </a:p>
          </p:txBody>
        </p:sp>
        <p:sp>
          <p:nvSpPr>
            <p:cNvPr id="12" name="TextBox 11">
              <a:extLst>
                <a:ext uri="{FF2B5EF4-FFF2-40B4-BE49-F238E27FC236}">
                  <a16:creationId xmlns:a16="http://schemas.microsoft.com/office/drawing/2014/main" id="{FAF8DFC0-0E17-BC65-3040-E4A7C000DCA6}"/>
                </a:ext>
              </a:extLst>
            </p:cNvPr>
            <p:cNvSpPr txBox="1"/>
            <p:nvPr/>
          </p:nvSpPr>
          <p:spPr>
            <a:xfrm>
              <a:off x="464457" y="802444"/>
              <a:ext cx="8527143"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Xác định mục tiêu các công việc;</a:t>
              </a:r>
            </a:p>
            <a:p>
              <a:pPr marL="342900" indent="-342900" algn="just">
                <a:lnSpc>
                  <a:spcPct val="150000"/>
                </a:lnSpc>
                <a:buFont typeface="Arial" panose="020B0604020202020204" pitchFamily="34" charset="0"/>
                <a:buChar char="•"/>
              </a:pPr>
              <a:r>
                <a:rPr lang="vi-VN" sz="2000"/>
                <a:t>Lập danh sách các công việc cần hoàn thành;</a:t>
              </a:r>
            </a:p>
            <a:p>
              <a:pPr marL="342900" indent="-342900" algn="just">
                <a:lnSpc>
                  <a:spcPct val="150000"/>
                </a:lnSpc>
                <a:buFont typeface="Arial" panose="020B0604020202020204" pitchFamily="34" charset="0"/>
                <a:buChar char="•"/>
              </a:pPr>
              <a:r>
                <a:rPr lang="vi-VN" sz="2000"/>
                <a:t>Xác định thời hạn hoàn thành công việc;</a:t>
              </a:r>
            </a:p>
            <a:p>
              <a:pPr marL="342900" indent="-342900" algn="just">
                <a:lnSpc>
                  <a:spcPct val="150000"/>
                </a:lnSpc>
                <a:buFont typeface="Arial" panose="020B0604020202020204" pitchFamily="34" charset="0"/>
                <a:buChar char="•"/>
              </a:pPr>
              <a:r>
                <a:rPr lang="vi-VN" sz="2000"/>
                <a:t>Lập kế hoạch và điều chỉnh kế hoạch nếu cần thiết;</a:t>
              </a:r>
            </a:p>
            <a:p>
              <a:pPr marL="342900" indent="-342900" algn="just">
                <a:lnSpc>
                  <a:spcPct val="150000"/>
                </a:lnSpc>
                <a:buFont typeface="Arial" panose="020B0604020202020204" pitchFamily="34" charset="0"/>
                <a:buChar char="•"/>
              </a:pPr>
              <a:r>
                <a:rPr lang="vi-VN" sz="2000"/>
                <a:t>Sắp xếp công việc theo thứ tự ưu tiên;</a:t>
              </a:r>
            </a:p>
            <a:p>
              <a:pPr marL="342900" indent="-342900" algn="just">
                <a:lnSpc>
                  <a:spcPct val="150000"/>
                </a:lnSpc>
                <a:buFont typeface="Arial" panose="020B0604020202020204" pitchFamily="34" charset="0"/>
                <a:buChar char="•"/>
              </a:pPr>
              <a:r>
                <a:rPr lang="vi-VN" sz="2000"/>
                <a:t>Sử dụng các công cụ quản lí thời gian;</a:t>
              </a:r>
            </a:p>
            <a:p>
              <a:pPr marL="342900" indent="-342900" algn="just">
                <a:lnSpc>
                  <a:spcPct val="150000"/>
                </a:lnSpc>
                <a:buFont typeface="Arial" panose="020B0604020202020204" pitchFamily="34" charset="0"/>
                <a:buChar char="•"/>
              </a:pPr>
              <a:r>
                <a:rPr lang="vi-VN" sz="2000"/>
                <a:t>Tìm kiếm sự hỗ trợ khi cần thiết;</a:t>
              </a:r>
            </a:p>
            <a:p>
              <a:pPr marL="342900" indent="-342900" algn="just">
                <a:lnSpc>
                  <a:spcPct val="150000"/>
                </a:lnSpc>
                <a:buFont typeface="Arial" panose="020B0604020202020204" pitchFamily="34" charset="0"/>
                <a:buChar char="•"/>
              </a:pPr>
              <a:r>
                <a:rPr lang="vi-VN" sz="2000"/>
                <a:t>Tính kỉ luật và thói quen tự giác, chủ động cộng việc;</a:t>
              </a:r>
            </a:p>
            <a:p>
              <a:pPr marL="342900" indent="-342900" algn="just">
                <a:lnSpc>
                  <a:spcPct val="150000"/>
                </a:lnSpc>
                <a:buFont typeface="Arial" panose="020B0604020202020204" pitchFamily="34" charset="0"/>
                <a:buChar char="•"/>
              </a:pPr>
              <a:r>
                <a:rPr lang="vi-VN" sz="2000"/>
                <a:t>Tập trung công việc.</a:t>
              </a:r>
            </a:p>
          </p:txBody>
        </p:sp>
      </p:grpSp>
      <p:sp>
        <p:nvSpPr>
          <p:cNvPr id="18" name="Freeform 9">
            <a:extLst>
              <a:ext uri="{FF2B5EF4-FFF2-40B4-BE49-F238E27FC236}">
                <a16:creationId xmlns:a16="http://schemas.microsoft.com/office/drawing/2014/main" id="{1B63D574-69B5-5486-2695-02C36E741418}"/>
              </a:ext>
            </a:extLst>
          </p:cNvPr>
          <p:cNvSpPr/>
          <p:nvPr/>
        </p:nvSpPr>
        <p:spPr>
          <a:xfrm>
            <a:off x="6786985" y="3481991"/>
            <a:ext cx="2306214" cy="1718129"/>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35083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7" name="TextBox 6">
            <a:extLst>
              <a:ext uri="{FF2B5EF4-FFF2-40B4-BE49-F238E27FC236}">
                <a16:creationId xmlns:a16="http://schemas.microsoft.com/office/drawing/2014/main" id="{8B1F29B2-7A0C-497A-0014-A8FD9C70DFFD}"/>
              </a:ext>
            </a:extLst>
          </p:cNvPr>
          <p:cNvSpPr txBox="1"/>
          <p:nvPr/>
        </p:nvSpPr>
        <p:spPr>
          <a:xfrm>
            <a:off x="275772" y="140026"/>
            <a:ext cx="8323942" cy="577850"/>
          </a:xfrm>
          <a:prstGeom prst="rect">
            <a:avLst/>
          </a:prstGeom>
          <a:noFill/>
        </p:spPr>
        <p:txBody>
          <a:bodyPr wrap="square">
            <a:spAutoFit/>
          </a:bodyPr>
          <a:lstStyle/>
          <a:p>
            <a:pPr algn="just">
              <a:lnSpc>
                <a:spcPct val="150000"/>
              </a:lnSpc>
            </a:pPr>
            <a:r>
              <a:rPr lang="en-US" sz="2400" b="1">
                <a:solidFill>
                  <a:srgbClr val="C00000"/>
                </a:solidFill>
              </a:rPr>
              <a:t>c. Cách xây dựng kế hoạch thời gian trong một tuần</a:t>
            </a:r>
          </a:p>
        </p:txBody>
      </p:sp>
      <p:grpSp>
        <p:nvGrpSpPr>
          <p:cNvPr id="16" name="Group 15">
            <a:extLst>
              <a:ext uri="{FF2B5EF4-FFF2-40B4-BE49-F238E27FC236}">
                <a16:creationId xmlns:a16="http://schemas.microsoft.com/office/drawing/2014/main" id="{6D536D89-5837-A338-A7C8-4D76EF83519A}"/>
              </a:ext>
            </a:extLst>
          </p:cNvPr>
          <p:cNvGrpSpPr/>
          <p:nvPr/>
        </p:nvGrpSpPr>
        <p:grpSpPr>
          <a:xfrm>
            <a:off x="275772" y="868290"/>
            <a:ext cx="8554680" cy="1420325"/>
            <a:chOff x="371606" y="911833"/>
            <a:chExt cx="8554680" cy="1420325"/>
          </a:xfrm>
        </p:grpSpPr>
        <p:sp>
          <p:nvSpPr>
            <p:cNvPr id="14" name="Rectangle: Rounded Corners 13">
              <a:extLst>
                <a:ext uri="{FF2B5EF4-FFF2-40B4-BE49-F238E27FC236}">
                  <a16:creationId xmlns:a16="http://schemas.microsoft.com/office/drawing/2014/main" id="{0811E564-898B-E54B-9D6A-B59B0D2DF395}"/>
                </a:ext>
              </a:extLst>
            </p:cNvPr>
            <p:cNvSpPr/>
            <p:nvPr/>
          </p:nvSpPr>
          <p:spPr>
            <a:xfrm>
              <a:off x="729343" y="1015145"/>
              <a:ext cx="8196943" cy="1273471"/>
            </a:xfrm>
            <a:prstGeom prst="roundRect">
              <a:avLst>
                <a:gd name="adj" fmla="val 6409"/>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455F1E-A171-84DE-EA26-7F7ECE91E397}"/>
                </a:ext>
              </a:extLst>
            </p:cNvPr>
            <p:cNvGrpSpPr/>
            <p:nvPr/>
          </p:nvGrpSpPr>
          <p:grpSpPr>
            <a:xfrm>
              <a:off x="371606" y="911833"/>
              <a:ext cx="8389579" cy="1420325"/>
              <a:chOff x="371606" y="1049718"/>
              <a:chExt cx="8389579" cy="1420325"/>
            </a:xfrm>
          </p:grpSpPr>
          <p:sp>
            <p:nvSpPr>
              <p:cNvPr id="10" name="TextBox 9">
                <a:extLst>
                  <a:ext uri="{FF2B5EF4-FFF2-40B4-BE49-F238E27FC236}">
                    <a16:creationId xmlns:a16="http://schemas.microsoft.com/office/drawing/2014/main" id="{8CC30233-AFFB-B155-DC55-C2CE8A850234}"/>
                  </a:ext>
                </a:extLst>
              </p:cNvPr>
              <p:cNvSpPr txBox="1"/>
              <p:nvPr/>
            </p:nvSpPr>
            <p:spPr>
              <a:xfrm>
                <a:off x="894443" y="1049718"/>
                <a:ext cx="7866742" cy="1420325"/>
              </a:xfrm>
              <a:prstGeom prst="rect">
                <a:avLst/>
              </a:prstGeom>
              <a:noFill/>
            </p:spPr>
            <p:txBody>
              <a:bodyPr wrap="square">
                <a:spAutoFit/>
              </a:bodyPr>
              <a:lstStyle/>
              <a:p>
                <a:pPr algn="just">
                  <a:lnSpc>
                    <a:spcPct val="150000"/>
                  </a:lnSpc>
                </a:pPr>
                <a:r>
                  <a:rPr lang="vi-VN" sz="2000"/>
                  <a:t>Vận dụng cách quản lí thời gian đã học, em hãy xây dựng kế hoạch thời gian và sắp xếp xếp mức độ ưu tiên cho những công việc cần hoàn thành của bản thân trong 1 tuần. </a:t>
                </a:r>
                <a:endParaRPr lang="en-US" sz="2000"/>
              </a:p>
            </p:txBody>
          </p:sp>
          <p:sp>
            <p:nvSpPr>
              <p:cNvPr id="11" name="Freeform 12">
                <a:extLst>
                  <a:ext uri="{FF2B5EF4-FFF2-40B4-BE49-F238E27FC236}">
                    <a16:creationId xmlns:a16="http://schemas.microsoft.com/office/drawing/2014/main" id="{7E63E5F8-E11B-C1A7-9465-413C374FDCB1}"/>
                  </a:ext>
                </a:extLst>
              </p:cNvPr>
              <p:cNvSpPr/>
              <p:nvPr/>
            </p:nvSpPr>
            <p:spPr>
              <a:xfrm rot="19747470">
                <a:off x="371606" y="1533264"/>
                <a:ext cx="507999" cy="513779"/>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graphicFrame>
        <p:nvGraphicFramePr>
          <p:cNvPr id="17" name="Table 16">
            <a:extLst>
              <a:ext uri="{FF2B5EF4-FFF2-40B4-BE49-F238E27FC236}">
                <a16:creationId xmlns:a16="http://schemas.microsoft.com/office/drawing/2014/main" id="{C948A772-45EE-321C-FE2C-5CA10772EDFA}"/>
              </a:ext>
            </a:extLst>
          </p:cNvPr>
          <p:cNvGraphicFramePr>
            <a:graphicFrameLocks noGrp="1"/>
          </p:cNvGraphicFramePr>
          <p:nvPr>
            <p:extLst>
              <p:ext uri="{D42A27DB-BD31-4B8C-83A1-F6EECF244321}">
                <p14:modId xmlns:p14="http://schemas.microsoft.com/office/powerpoint/2010/main" val="2150858242"/>
              </p:ext>
            </p:extLst>
          </p:nvPr>
        </p:nvGraphicFramePr>
        <p:xfrm>
          <a:off x="246744" y="2454838"/>
          <a:ext cx="8650512" cy="2490580"/>
        </p:xfrm>
        <a:graphic>
          <a:graphicData uri="http://schemas.openxmlformats.org/drawingml/2006/table">
            <a:tbl>
              <a:tblPr firstRow="1" firstCol="1" bandRow="1"/>
              <a:tblGrid>
                <a:gridCol w="1730102">
                  <a:extLst>
                    <a:ext uri="{9D8B030D-6E8A-4147-A177-3AD203B41FA5}">
                      <a16:colId xmlns:a16="http://schemas.microsoft.com/office/drawing/2014/main" val="964271205"/>
                    </a:ext>
                  </a:extLst>
                </a:gridCol>
                <a:gridCol w="1877784">
                  <a:extLst>
                    <a:ext uri="{9D8B030D-6E8A-4147-A177-3AD203B41FA5}">
                      <a16:colId xmlns:a16="http://schemas.microsoft.com/office/drawing/2014/main" val="1253799791"/>
                    </a:ext>
                  </a:extLst>
                </a:gridCol>
                <a:gridCol w="1582422">
                  <a:extLst>
                    <a:ext uri="{9D8B030D-6E8A-4147-A177-3AD203B41FA5}">
                      <a16:colId xmlns:a16="http://schemas.microsoft.com/office/drawing/2014/main" val="199813922"/>
                    </a:ext>
                  </a:extLst>
                </a:gridCol>
                <a:gridCol w="1730102">
                  <a:extLst>
                    <a:ext uri="{9D8B030D-6E8A-4147-A177-3AD203B41FA5}">
                      <a16:colId xmlns:a16="http://schemas.microsoft.com/office/drawing/2014/main" val="3532700187"/>
                    </a:ext>
                  </a:extLst>
                </a:gridCol>
                <a:gridCol w="1730102">
                  <a:extLst>
                    <a:ext uri="{9D8B030D-6E8A-4147-A177-3AD203B41FA5}">
                      <a16:colId xmlns:a16="http://schemas.microsoft.com/office/drawing/2014/main" val="2113151076"/>
                    </a:ext>
                  </a:extLst>
                </a:gridCol>
              </a:tblGrid>
              <a:tr h="886780">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Công việc</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Thời hạn </a:t>
                      </a:r>
                      <a:endParaRPr lang="en-US" sz="180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hoàn thành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Mức độ ưu tiên</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Thời gian dự kiến thực hiện</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Ghi chú / </a:t>
                      </a:r>
                      <a:endParaRPr lang="en-US" sz="180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800" b="1" kern="0">
                          <a:solidFill>
                            <a:srgbClr val="000000"/>
                          </a:solidFill>
                          <a:effectLst/>
                          <a:latin typeface="+mj-lt"/>
                          <a:ea typeface="Times New Roman" panose="02020603050405020304" pitchFamily="18" charset="0"/>
                          <a:cs typeface="Calibri" panose="020F0502020204030204" pitchFamily="34" charset="0"/>
                        </a:rPr>
                        <a:t>Điều chỉnh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314721191"/>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8216579"/>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4588145"/>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20484784"/>
                  </a:ext>
                </a:extLst>
              </a:tr>
              <a:tr h="400950">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5976852"/>
                  </a:ext>
                </a:extLst>
              </a:tr>
            </a:tbl>
          </a:graphicData>
        </a:graphic>
      </p:graphicFrame>
    </p:spTree>
    <p:extLst>
      <p:ext uri="{BB962C8B-B14F-4D97-AF65-F5344CB8AC3E}">
        <p14:creationId xmlns:p14="http://schemas.microsoft.com/office/powerpoint/2010/main" val="38633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TextBox 1">
            <a:extLst>
              <a:ext uri="{FF2B5EF4-FFF2-40B4-BE49-F238E27FC236}">
                <a16:creationId xmlns:a16="http://schemas.microsoft.com/office/drawing/2014/main" id="{5772C11D-8B12-4CB3-0765-F3B409EB2C23}"/>
              </a:ext>
            </a:extLst>
          </p:cNvPr>
          <p:cNvSpPr txBox="1"/>
          <p:nvPr/>
        </p:nvSpPr>
        <p:spPr>
          <a:xfrm>
            <a:off x="2354943" y="188686"/>
            <a:ext cx="4434114" cy="630942"/>
          </a:xfrm>
          <a:prstGeom prst="rect">
            <a:avLst/>
          </a:prstGeom>
          <a:noFill/>
        </p:spPr>
        <p:txBody>
          <a:bodyPr wrap="square" rtlCol="0">
            <a:spAutoFit/>
          </a:bodyPr>
          <a:lstStyle/>
          <a:p>
            <a:pPr algn="ctr"/>
            <a:r>
              <a:rPr lang="en-US" sz="3500" b="1">
                <a:solidFill>
                  <a:srgbClr val="0070C0"/>
                </a:solidFill>
              </a:rPr>
              <a:t>LUYỆN TẬP </a:t>
            </a:r>
          </a:p>
        </p:txBody>
      </p:sp>
      <p:sp>
        <p:nvSpPr>
          <p:cNvPr id="3" name="TextBox 2">
            <a:extLst>
              <a:ext uri="{FF2B5EF4-FFF2-40B4-BE49-F238E27FC236}">
                <a16:creationId xmlns:a16="http://schemas.microsoft.com/office/drawing/2014/main" id="{F0806366-C4C6-0F6C-3198-4376A0423DB0}"/>
              </a:ext>
            </a:extLst>
          </p:cNvPr>
          <p:cNvSpPr txBox="1"/>
          <p:nvPr/>
        </p:nvSpPr>
        <p:spPr>
          <a:xfrm>
            <a:off x="919842" y="932482"/>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1</a:t>
            </a:r>
            <a:r>
              <a:rPr lang="vi-VN" sz="2000" b="1" i="1">
                <a:solidFill>
                  <a:srgbClr val="C00000"/>
                </a:solidFill>
              </a:rPr>
              <a:t>: </a:t>
            </a:r>
            <a:r>
              <a:rPr lang="vi-VN" sz="2000"/>
              <a:t> Quản lí thời gian hiệu quả là gì?</a:t>
            </a:r>
            <a:endParaRPr lang="en-US" sz="2000"/>
          </a:p>
        </p:txBody>
      </p:sp>
      <p:sp>
        <p:nvSpPr>
          <p:cNvPr id="4" name="Rectangle: Rounded Corners 3">
            <a:extLst>
              <a:ext uri="{FF2B5EF4-FFF2-40B4-BE49-F238E27FC236}">
                <a16:creationId xmlns:a16="http://schemas.microsoft.com/office/drawing/2014/main" id="{C727F8B0-9BFB-ED69-5556-C2D7F956175A}"/>
              </a:ext>
            </a:extLst>
          </p:cNvPr>
          <p:cNvSpPr/>
          <p:nvPr/>
        </p:nvSpPr>
        <p:spPr>
          <a:xfrm>
            <a:off x="326571" y="2014245"/>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Là biết cách sắp xếp, sử dụng thời gian hợp lí.</a:t>
            </a:r>
            <a:endParaRPr lang="en-US" sz="2000">
              <a:solidFill>
                <a:srgbClr val="000000"/>
              </a:solidFill>
            </a:endParaRPr>
          </a:p>
        </p:txBody>
      </p:sp>
      <p:sp>
        <p:nvSpPr>
          <p:cNvPr id="5" name="Rectangle: Rounded Corners 4">
            <a:extLst>
              <a:ext uri="{FF2B5EF4-FFF2-40B4-BE49-F238E27FC236}">
                <a16:creationId xmlns:a16="http://schemas.microsoft.com/office/drawing/2014/main" id="{C0F69705-0866-8AEE-F767-6B282883A713}"/>
              </a:ext>
            </a:extLst>
          </p:cNvPr>
          <p:cNvSpPr/>
          <p:nvPr/>
        </p:nvSpPr>
        <p:spPr>
          <a:xfrm>
            <a:off x="4796971" y="2014245"/>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Là việc lãng phí thời gian.</a:t>
            </a:r>
            <a:endParaRPr lang="en-US" sz="2000">
              <a:solidFill>
                <a:srgbClr val="000000"/>
              </a:solidFill>
            </a:endParaRPr>
          </a:p>
        </p:txBody>
      </p:sp>
      <p:sp>
        <p:nvSpPr>
          <p:cNvPr id="6" name="Rectangle: Rounded Corners 5">
            <a:extLst>
              <a:ext uri="{FF2B5EF4-FFF2-40B4-BE49-F238E27FC236}">
                <a16:creationId xmlns:a16="http://schemas.microsoft.com/office/drawing/2014/main" id="{9EA1B6CE-4780-203F-D9DC-064A4DD9B036}"/>
              </a:ext>
            </a:extLst>
          </p:cNvPr>
          <p:cNvSpPr/>
          <p:nvPr/>
        </p:nvSpPr>
        <p:spPr>
          <a:xfrm>
            <a:off x="326571" y="3568280"/>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Là việc sắp xếp thời gian lộn xộn.</a:t>
            </a:r>
            <a:endParaRPr lang="en-US" sz="2000">
              <a:solidFill>
                <a:srgbClr val="000000"/>
              </a:solidFill>
            </a:endParaRPr>
          </a:p>
        </p:txBody>
      </p:sp>
      <p:sp>
        <p:nvSpPr>
          <p:cNvPr id="8" name="Rectangle: Rounded Corners 7">
            <a:extLst>
              <a:ext uri="{FF2B5EF4-FFF2-40B4-BE49-F238E27FC236}">
                <a16:creationId xmlns:a16="http://schemas.microsoft.com/office/drawing/2014/main" id="{FB355361-4C29-E1D9-2B4B-1323675E7B6F}"/>
              </a:ext>
            </a:extLst>
          </p:cNvPr>
          <p:cNvSpPr/>
          <p:nvPr/>
        </p:nvSpPr>
        <p:spPr>
          <a:xfrm>
            <a:off x="4796971" y="3568280"/>
            <a:ext cx="4020458" cy="1318078"/>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Là việc không lên kế hoạch cụ thể những việc cần ưu tiên làm trước. </a:t>
            </a:r>
            <a:endParaRPr lang="en-US" sz="2000">
              <a:solidFill>
                <a:srgbClr val="000000"/>
              </a:solidFill>
            </a:endParaRPr>
          </a:p>
        </p:txBody>
      </p:sp>
      <p:sp>
        <p:nvSpPr>
          <p:cNvPr id="9" name="Rectangle: Rounded Corners 8">
            <a:extLst>
              <a:ext uri="{FF2B5EF4-FFF2-40B4-BE49-F238E27FC236}">
                <a16:creationId xmlns:a16="http://schemas.microsoft.com/office/drawing/2014/main" id="{32D43839-DE91-792B-9C90-14CC2DDD3A07}"/>
              </a:ext>
            </a:extLst>
          </p:cNvPr>
          <p:cNvSpPr/>
          <p:nvPr/>
        </p:nvSpPr>
        <p:spPr>
          <a:xfrm>
            <a:off x="344714" y="2014245"/>
            <a:ext cx="4020458" cy="1318078"/>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Là biết cách sắp xếp, sử dụng thời gian hợp lí.</a:t>
            </a:r>
            <a:endParaRPr lang="en-US" sz="2000">
              <a:solidFill>
                <a:srgbClr val="000000"/>
              </a:solidFill>
            </a:endParaRPr>
          </a:p>
        </p:txBody>
      </p:sp>
    </p:spTree>
    <p:extLst>
      <p:ext uri="{BB962C8B-B14F-4D97-AF65-F5344CB8AC3E}">
        <p14:creationId xmlns:p14="http://schemas.microsoft.com/office/powerpoint/2010/main" val="40094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 Bước đầu tiên trong thực hiện kế hoạch quản lí thời gian hiệu quả là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Điều chỉnh mục tiêu công việc.</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Xác định mục tiêu công việc.</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Xây dựng kế hoạch thực hiện công việc.</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Thực hiện kế hoạch.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1563814"/>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Xác định mục tiêu công việc.</a:t>
            </a:r>
            <a:endParaRPr lang="en-US" sz="2000">
              <a:solidFill>
                <a:srgbClr val="000000"/>
              </a:solidFill>
            </a:endParaRPr>
          </a:p>
        </p:txBody>
      </p:sp>
    </p:spTree>
    <p:extLst>
      <p:ext uri="{BB962C8B-B14F-4D97-AF65-F5344CB8AC3E}">
        <p14:creationId xmlns:p14="http://schemas.microsoft.com/office/powerpoint/2010/main" val="240258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 Quản lí thời gian hiệu quả mang lại lợi ích gì cho bản thân mỗi người?</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Không thể linh hoạt trong công việc.</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Tăng áp lực, khó khăn cho con người nếu không thực hiện được.</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Hoàn thiện bản thân hơn.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Giảm năng suất, hiệu quả công việc.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3358738"/>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Hoàn thiện bản thân hơn.</a:t>
            </a:r>
            <a:endParaRPr lang="en-US" sz="2000">
              <a:solidFill>
                <a:srgbClr val="000000"/>
              </a:solidFill>
            </a:endParaRPr>
          </a:p>
        </p:txBody>
      </p:sp>
    </p:spTree>
    <p:extLst>
      <p:ext uri="{BB962C8B-B14F-4D97-AF65-F5344CB8AC3E}">
        <p14:creationId xmlns:p14="http://schemas.microsoft.com/office/powerpoint/2010/main" val="20499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 Trường hợp nào dưới đây biết cách quản lí thời gian hợp lí?</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Bạn A thường xuyên dành thời gian chơi điện thoại thay vì làm bài tập về nhà.</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Bạn G luôn tự giác làm bài tập ở nhà rồi mới xem phim.</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Bạn T không biết cách phân chia thời gian để ôn thi hiệu quả.</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Bạn C vừa làm bài vừa sử dụng mạng xã hội để giải trí.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1563814"/>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Bạn G luôn tự giác làm bài tập ở nhà rồi mới xem phim.</a:t>
            </a:r>
            <a:endParaRPr lang="en-US" sz="2000">
              <a:solidFill>
                <a:srgbClr val="000000"/>
              </a:solidFill>
            </a:endParaRPr>
          </a:p>
        </p:txBody>
      </p:sp>
    </p:spTree>
    <p:extLst>
      <p:ext uri="{BB962C8B-B14F-4D97-AF65-F5344CB8AC3E}">
        <p14:creationId xmlns:p14="http://schemas.microsoft.com/office/powerpoint/2010/main" val="25980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5</a:t>
            </a:r>
            <a:r>
              <a:rPr lang="vi-VN" sz="2000" b="1" i="1">
                <a:solidFill>
                  <a:srgbClr val="C00000"/>
                </a:solidFill>
              </a:rPr>
              <a:t>: </a:t>
            </a:r>
            <a:r>
              <a:rPr lang="vi-VN" sz="2000"/>
              <a:t> Đâu không phải việc cần làm trong bước xác định mục tiêu công việc?</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Xác định các công việc cần hoàn thành.</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Xác định thời hạn của mỗi công việc.</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Phân bổ thời gian cụ thể để hoàn thành công việc.</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Xác định công việc theo thứ tự ưu tiên.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32013" y="3358738"/>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Phân bổ thời gian cụ thể để hoàn thành công việc.</a:t>
            </a:r>
            <a:endParaRPr lang="en-US" sz="2000">
              <a:solidFill>
                <a:srgbClr val="000000"/>
              </a:solidFill>
            </a:endParaRPr>
          </a:p>
        </p:txBody>
      </p:sp>
    </p:spTree>
    <p:extLst>
      <p:ext uri="{BB962C8B-B14F-4D97-AF65-F5344CB8AC3E}">
        <p14:creationId xmlns:p14="http://schemas.microsoft.com/office/powerpoint/2010/main" val="179999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55536"/>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6</a:t>
            </a:r>
            <a:r>
              <a:rPr lang="vi-VN" sz="2000" b="1" i="1">
                <a:solidFill>
                  <a:srgbClr val="C00000"/>
                </a:solidFill>
              </a:rPr>
              <a:t>: </a:t>
            </a:r>
            <a:r>
              <a:rPr lang="vi-VN" sz="2000"/>
              <a:t> Tại sao thực hiện kế hoạch cần quyết tâm?</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Để đảm bảo tính kỉ luật và linh hoạt.</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563814"/>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Giảm áp lực, tạo động lực cho người thực hiện.</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Rèn luyện kĩ năng quản lí thời gian thuần thục.</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358738"/>
            <a:ext cx="4020458" cy="142922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Vì làm việc gì cũng cần quyết tâm.</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1554860"/>
            <a:ext cx="4020458" cy="142922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Để đảm bảo tính kỉ luật và linh hoạt.</a:t>
            </a:r>
            <a:endParaRPr lang="en-US" sz="2000">
              <a:solidFill>
                <a:srgbClr val="000000"/>
              </a:solidFill>
            </a:endParaRPr>
          </a:p>
        </p:txBody>
      </p:sp>
    </p:spTree>
    <p:extLst>
      <p:ext uri="{BB962C8B-B14F-4D97-AF65-F5344CB8AC3E}">
        <p14:creationId xmlns:p14="http://schemas.microsoft.com/office/powerpoint/2010/main" val="39290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TextBox 1">
            <a:extLst>
              <a:ext uri="{FF2B5EF4-FFF2-40B4-BE49-F238E27FC236}">
                <a16:creationId xmlns:a16="http://schemas.microsoft.com/office/drawing/2014/main" id="{E29B41A6-9C95-790A-5338-6F6684A4FA34}"/>
              </a:ext>
            </a:extLst>
          </p:cNvPr>
          <p:cNvSpPr txBox="1"/>
          <p:nvPr/>
        </p:nvSpPr>
        <p:spPr>
          <a:xfrm>
            <a:off x="2209800" y="225400"/>
            <a:ext cx="4724400" cy="630942"/>
          </a:xfrm>
          <a:prstGeom prst="rect">
            <a:avLst/>
          </a:prstGeom>
          <a:noFill/>
        </p:spPr>
        <p:txBody>
          <a:bodyPr wrap="square" rtlCol="0">
            <a:spAutoFit/>
          </a:bodyPr>
          <a:lstStyle/>
          <a:p>
            <a:pPr algn="ctr"/>
            <a:r>
              <a:rPr lang="en-US" sz="3500" b="1">
                <a:solidFill>
                  <a:schemeClr val="accent1">
                    <a:lumMod val="75000"/>
                  </a:schemeClr>
                </a:solidFill>
              </a:rPr>
              <a:t>KHỞI ĐỘNG </a:t>
            </a:r>
          </a:p>
        </p:txBody>
      </p:sp>
      <p:grpSp>
        <p:nvGrpSpPr>
          <p:cNvPr id="6" name="Group 5">
            <a:extLst>
              <a:ext uri="{FF2B5EF4-FFF2-40B4-BE49-F238E27FC236}">
                <a16:creationId xmlns:a16="http://schemas.microsoft.com/office/drawing/2014/main" id="{B93C91D8-4975-BF21-2636-83164FBC29AD}"/>
              </a:ext>
            </a:extLst>
          </p:cNvPr>
          <p:cNvGrpSpPr/>
          <p:nvPr/>
        </p:nvGrpSpPr>
        <p:grpSpPr>
          <a:xfrm>
            <a:off x="348840" y="856342"/>
            <a:ext cx="8446320" cy="958660"/>
            <a:chOff x="153393" y="1317954"/>
            <a:chExt cx="8446320" cy="958660"/>
          </a:xfrm>
        </p:grpSpPr>
        <p:sp>
          <p:nvSpPr>
            <p:cNvPr id="4" name="TextBox 3">
              <a:extLst>
                <a:ext uri="{FF2B5EF4-FFF2-40B4-BE49-F238E27FC236}">
                  <a16:creationId xmlns:a16="http://schemas.microsoft.com/office/drawing/2014/main" id="{81E7020C-38B1-B080-0E62-18F452DF0B50}"/>
                </a:ext>
              </a:extLst>
            </p:cNvPr>
            <p:cNvSpPr txBox="1"/>
            <p:nvPr/>
          </p:nvSpPr>
          <p:spPr>
            <a:xfrm>
              <a:off x="849084" y="1317954"/>
              <a:ext cx="7750629" cy="958660"/>
            </a:xfrm>
            <a:prstGeom prst="rect">
              <a:avLst/>
            </a:prstGeom>
            <a:noFill/>
          </p:spPr>
          <p:txBody>
            <a:bodyPr wrap="square">
              <a:spAutoFit/>
            </a:bodyPr>
            <a:lstStyle/>
            <a:p>
              <a:pPr algn="just">
                <a:lnSpc>
                  <a:spcPct val="150000"/>
                </a:lnSpc>
              </a:pPr>
              <a:r>
                <a:rPr lang="vi-VN" sz="2000"/>
                <a:t>Em hãy chia sẻ những điều mình thấy hài lòng và chưa hài lòng trong phân bổ và quản lí thời gian hằng ngày của bản thân.</a:t>
              </a:r>
              <a:endParaRPr lang="en-US" sz="2000"/>
            </a:p>
          </p:txBody>
        </p:sp>
        <p:sp>
          <p:nvSpPr>
            <p:cNvPr id="5" name="Freeform 12">
              <a:extLst>
                <a:ext uri="{FF2B5EF4-FFF2-40B4-BE49-F238E27FC236}">
                  <a16:creationId xmlns:a16="http://schemas.microsoft.com/office/drawing/2014/main" id="{9A728E7A-6EB1-E391-CCD0-B5772BF1AD6B}"/>
                </a:ext>
              </a:extLst>
            </p:cNvPr>
            <p:cNvSpPr/>
            <p:nvPr/>
          </p:nvSpPr>
          <p:spPr>
            <a:xfrm>
              <a:off x="153393" y="1596572"/>
              <a:ext cx="589496" cy="596203"/>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0">
            <a:extLst>
              <a:ext uri="{FF2B5EF4-FFF2-40B4-BE49-F238E27FC236}">
                <a16:creationId xmlns:a16="http://schemas.microsoft.com/office/drawing/2014/main" id="{0DFF4699-FC70-7CBD-7DCC-3878B79F54A3}"/>
              </a:ext>
            </a:extLst>
          </p:cNvPr>
          <p:cNvGrpSpPr/>
          <p:nvPr/>
        </p:nvGrpSpPr>
        <p:grpSpPr>
          <a:xfrm>
            <a:off x="348840" y="2138003"/>
            <a:ext cx="4005446" cy="2884418"/>
            <a:chOff x="348840" y="2099916"/>
            <a:chExt cx="4005446" cy="2884418"/>
          </a:xfrm>
        </p:grpSpPr>
        <p:sp>
          <p:nvSpPr>
            <p:cNvPr id="7" name="Rectangle: Rounded Corners 6">
              <a:extLst>
                <a:ext uri="{FF2B5EF4-FFF2-40B4-BE49-F238E27FC236}">
                  <a16:creationId xmlns:a16="http://schemas.microsoft.com/office/drawing/2014/main" id="{CE98116D-A9A8-1C36-21DC-2B18CF83D1C1}"/>
                </a:ext>
              </a:extLst>
            </p:cNvPr>
            <p:cNvSpPr/>
            <p:nvPr/>
          </p:nvSpPr>
          <p:spPr>
            <a:xfrm>
              <a:off x="348840" y="2099916"/>
              <a:ext cx="4005446" cy="2818183"/>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90E5C7-1F3F-7A6B-8AA8-C59541915E7C}"/>
                </a:ext>
              </a:extLst>
            </p:cNvPr>
            <p:cNvSpPr/>
            <p:nvPr/>
          </p:nvSpPr>
          <p:spPr>
            <a:xfrm>
              <a:off x="544534" y="2256972"/>
              <a:ext cx="3614057"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Điều hài lòng </a:t>
              </a:r>
            </a:p>
          </p:txBody>
        </p:sp>
        <p:sp>
          <p:nvSpPr>
            <p:cNvPr id="10" name="TextBox 9">
              <a:extLst>
                <a:ext uri="{FF2B5EF4-FFF2-40B4-BE49-F238E27FC236}">
                  <a16:creationId xmlns:a16="http://schemas.microsoft.com/office/drawing/2014/main" id="{5DDFF0DF-637F-C075-1342-FCB5601BC783}"/>
                </a:ext>
              </a:extLst>
            </p:cNvPr>
            <p:cNvSpPr txBox="1"/>
            <p:nvPr/>
          </p:nvSpPr>
          <p:spPr>
            <a:xfrm>
              <a:off x="435926" y="2640679"/>
              <a:ext cx="3918360" cy="234365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a:t>Lên kế hoạch rõ ràng.</a:t>
              </a:r>
            </a:p>
            <a:p>
              <a:pPr marL="342900" indent="-342900">
                <a:lnSpc>
                  <a:spcPct val="150000"/>
                </a:lnSpc>
                <a:buFont typeface="Arial" panose="020B0604020202020204" pitchFamily="34" charset="0"/>
                <a:buChar char="•"/>
              </a:pPr>
              <a:r>
                <a:rPr lang="en-US" sz="2000"/>
                <a:t>Thói quen dậy sớm.</a:t>
              </a:r>
            </a:p>
            <a:p>
              <a:pPr marL="342900" indent="-342900">
                <a:lnSpc>
                  <a:spcPct val="150000"/>
                </a:lnSpc>
                <a:buFont typeface="Arial" panose="020B0604020202020204" pitchFamily="34" charset="0"/>
                <a:buChar char="•"/>
              </a:pPr>
              <a:r>
                <a:rPr lang="en-US" sz="2000"/>
                <a:t>Tập trung vào từng nhiệm vụ.</a:t>
              </a:r>
            </a:p>
            <a:p>
              <a:pPr marL="342900" indent="-342900">
                <a:lnSpc>
                  <a:spcPct val="150000"/>
                </a:lnSpc>
                <a:buFont typeface="Arial" panose="020B0604020202020204" pitchFamily="34" charset="0"/>
                <a:buChar char="•"/>
              </a:pPr>
              <a:r>
                <a:rPr lang="vi-VN" sz="2000"/>
                <a:t>Dành thời gian nghỉ ngơi.</a:t>
              </a:r>
              <a:endParaRPr lang="en-US" sz="2000"/>
            </a:p>
            <a:p>
              <a:pPr marL="342900" indent="-342900">
                <a:lnSpc>
                  <a:spcPct val="150000"/>
                </a:lnSpc>
                <a:buFont typeface="Arial" panose="020B0604020202020204" pitchFamily="34" charset="0"/>
                <a:buChar char="•"/>
              </a:pPr>
              <a:r>
                <a:rPr lang="en-US" sz="2000"/>
                <a:t>...</a:t>
              </a:r>
            </a:p>
          </p:txBody>
        </p:sp>
      </p:grpSp>
      <p:grpSp>
        <p:nvGrpSpPr>
          <p:cNvPr id="12" name="Group 11">
            <a:extLst>
              <a:ext uri="{FF2B5EF4-FFF2-40B4-BE49-F238E27FC236}">
                <a16:creationId xmlns:a16="http://schemas.microsoft.com/office/drawing/2014/main" id="{8FAA4ACA-0A5F-02A3-251A-2C2E209E34DA}"/>
              </a:ext>
            </a:extLst>
          </p:cNvPr>
          <p:cNvGrpSpPr/>
          <p:nvPr/>
        </p:nvGrpSpPr>
        <p:grpSpPr>
          <a:xfrm>
            <a:off x="4702628" y="2138003"/>
            <a:ext cx="4005446" cy="2884418"/>
            <a:chOff x="348840" y="2099916"/>
            <a:chExt cx="4005446" cy="2884418"/>
          </a:xfrm>
        </p:grpSpPr>
        <p:sp>
          <p:nvSpPr>
            <p:cNvPr id="13" name="Rectangle: Rounded Corners 12">
              <a:extLst>
                <a:ext uri="{FF2B5EF4-FFF2-40B4-BE49-F238E27FC236}">
                  <a16:creationId xmlns:a16="http://schemas.microsoft.com/office/drawing/2014/main" id="{461049D7-A2FE-129A-01CC-8E87AF628ADA}"/>
                </a:ext>
              </a:extLst>
            </p:cNvPr>
            <p:cNvSpPr/>
            <p:nvPr/>
          </p:nvSpPr>
          <p:spPr>
            <a:xfrm>
              <a:off x="348840" y="2099916"/>
              <a:ext cx="4005446" cy="2818183"/>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DEC2D2-F8E7-BA82-6BEA-26D13F7E3CBC}"/>
                </a:ext>
              </a:extLst>
            </p:cNvPr>
            <p:cNvSpPr/>
            <p:nvPr/>
          </p:nvSpPr>
          <p:spPr>
            <a:xfrm>
              <a:off x="544534" y="2256972"/>
              <a:ext cx="3614057" cy="41365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Điều chưa hài lòng </a:t>
              </a:r>
            </a:p>
          </p:txBody>
        </p:sp>
        <p:sp>
          <p:nvSpPr>
            <p:cNvPr id="15" name="TextBox 14">
              <a:extLst>
                <a:ext uri="{FF2B5EF4-FFF2-40B4-BE49-F238E27FC236}">
                  <a16:creationId xmlns:a16="http://schemas.microsoft.com/office/drawing/2014/main" id="{40B865B4-8A40-B79C-056A-E16D42C9049E}"/>
                </a:ext>
              </a:extLst>
            </p:cNvPr>
            <p:cNvSpPr txBox="1"/>
            <p:nvPr/>
          </p:nvSpPr>
          <p:spPr>
            <a:xfrm>
              <a:off x="435926" y="2640679"/>
              <a:ext cx="3918360" cy="234365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a:t>Quá nhiều thời gian cho mạng xã hội.</a:t>
              </a:r>
            </a:p>
            <a:p>
              <a:pPr marL="342900" indent="-342900">
                <a:lnSpc>
                  <a:spcPct val="150000"/>
                </a:lnSpc>
                <a:buFont typeface="Arial" panose="020B0604020202020204" pitchFamily="34" charset="0"/>
                <a:buChar char="•"/>
              </a:pPr>
              <a:r>
                <a:rPr lang="vi-VN" sz="2000"/>
                <a:t>Chưa đủ thời gian cho gia đình và bạn bè.</a:t>
              </a:r>
            </a:p>
            <a:p>
              <a:pPr marL="342900" indent="-342900">
                <a:lnSpc>
                  <a:spcPct val="150000"/>
                </a:lnSpc>
                <a:buFont typeface="Arial" panose="020B0604020202020204" pitchFamily="34" charset="0"/>
                <a:buChar char="•"/>
              </a:pPr>
              <a:r>
                <a:rPr lang="vi-VN" sz="2000"/>
                <a:t>Trì hoãn công việc…</a:t>
              </a:r>
              <a:r>
                <a:rPr lang="en-US" sz="2000"/>
                <a:t>.</a:t>
              </a:r>
              <a:endParaRPr lang="vi-VN" sz="2000"/>
            </a:p>
          </p:txBody>
        </p:sp>
      </p:grpSp>
    </p:spTree>
    <p:extLst>
      <p:ext uri="{BB962C8B-B14F-4D97-AF65-F5344CB8AC3E}">
        <p14:creationId xmlns:p14="http://schemas.microsoft.com/office/powerpoint/2010/main" val="15494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210458" y="267248"/>
            <a:ext cx="8461828" cy="1881990"/>
          </a:xfrm>
          <a:prstGeom prst="rect">
            <a:avLst/>
          </a:prstGeom>
          <a:noFill/>
        </p:spPr>
        <p:txBody>
          <a:bodyPr wrap="square">
            <a:spAutoFit/>
          </a:bodyPr>
          <a:lstStyle/>
          <a:p>
            <a:pPr algn="just">
              <a:lnSpc>
                <a:spcPct val="150000"/>
              </a:lnSpc>
            </a:pPr>
            <a:r>
              <a:rPr lang="vi-VN" sz="2000" b="1" i="1">
                <a:solidFill>
                  <a:srgbClr val="C00000"/>
                </a:solidFill>
              </a:rPr>
              <a:t>Câu </a:t>
            </a:r>
            <a:r>
              <a:rPr lang="en-US" sz="2000" b="1" i="1">
                <a:solidFill>
                  <a:srgbClr val="C00000"/>
                </a:solidFill>
              </a:rPr>
              <a:t>7</a:t>
            </a:r>
            <a:r>
              <a:rPr lang="vi-VN" sz="2000" b="1" i="1">
                <a:solidFill>
                  <a:srgbClr val="C00000"/>
                </a:solidFill>
              </a:rPr>
              <a:t>: </a:t>
            </a:r>
            <a:r>
              <a:rPr lang="vi-VN" sz="2000"/>
              <a:t> Bạn D sắp tới có bài thi cuối kì nhưng D không học bài và chơi điện tử đến tận khuya vì D cho rằng gần đến hôm thi học cũng được. </a:t>
            </a:r>
          </a:p>
          <a:p>
            <a:pPr algn="just">
              <a:lnSpc>
                <a:spcPct val="150000"/>
              </a:lnSpc>
            </a:pPr>
            <a:r>
              <a:rPr lang="vi-VN" sz="2000" i="1"/>
              <a:t>Nếu là bạn của D, em sẽ khuyên D như thế nào?</a:t>
            </a:r>
          </a:p>
          <a:p>
            <a:pPr algn="ctr">
              <a:lnSpc>
                <a:spcPct val="150000"/>
              </a:lnSpc>
            </a:pP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936834"/>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Học một chút rồi dành thời gian chơi điện tử.</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936834"/>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Coi như không biết.</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427782"/>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Đồng ý với quan điểm của D vì gần ngày thi mới học sẽ nhớ kiến thức hơn.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427782"/>
            <a:ext cx="4020458" cy="1280354"/>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D nên phân chia thời gian hợp lí để có thể xem lại và ôn tập kiến thức đã học.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3427782"/>
            <a:ext cx="4020458" cy="1280354"/>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D nên phân chia thời gian hợp lí để có thể xem lại và ôn tập kiến thức đã học. </a:t>
            </a:r>
            <a:endParaRPr lang="en-US" sz="2000">
              <a:solidFill>
                <a:srgbClr val="000000"/>
              </a:solidFill>
            </a:endParaRPr>
          </a:p>
        </p:txBody>
      </p:sp>
    </p:spTree>
    <p:extLst>
      <p:ext uri="{BB962C8B-B14F-4D97-AF65-F5344CB8AC3E}">
        <p14:creationId xmlns:p14="http://schemas.microsoft.com/office/powerpoint/2010/main" val="92086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EAA9F84-D6F5-7AB8-8D68-A52F8B36EDA1}"/>
              </a:ext>
            </a:extLst>
          </p:cNvPr>
          <p:cNvSpPr txBox="1"/>
          <p:nvPr/>
        </p:nvSpPr>
        <p:spPr>
          <a:xfrm>
            <a:off x="268514" y="148417"/>
            <a:ext cx="7794171" cy="496996"/>
          </a:xfrm>
          <a:prstGeom prst="rect">
            <a:avLst/>
          </a:prstGeom>
          <a:noFill/>
        </p:spPr>
        <p:txBody>
          <a:bodyPr wrap="square">
            <a:spAutoFit/>
          </a:bodyPr>
          <a:lstStyle/>
          <a:p>
            <a:pPr>
              <a:lnSpc>
                <a:spcPct val="150000"/>
              </a:lnSpc>
            </a:pPr>
            <a:r>
              <a:rPr lang="en-US" sz="2000" b="1" i="1">
                <a:solidFill>
                  <a:srgbClr val="C00000"/>
                </a:solidFill>
              </a:rPr>
              <a:t>Nhiệm vụ 2: </a:t>
            </a:r>
            <a:r>
              <a:rPr lang="en-US" sz="2000" i="1">
                <a:solidFill>
                  <a:srgbClr val="C00000"/>
                </a:solidFill>
              </a:rPr>
              <a:t>Trả lời câu hỏi phần Luyện tập (SGK tr.32-33)</a:t>
            </a:r>
          </a:p>
        </p:txBody>
      </p:sp>
      <p:graphicFrame>
        <p:nvGraphicFramePr>
          <p:cNvPr id="6" name="Table 5">
            <a:extLst>
              <a:ext uri="{FF2B5EF4-FFF2-40B4-BE49-F238E27FC236}">
                <a16:creationId xmlns:a16="http://schemas.microsoft.com/office/drawing/2014/main" id="{062E8CB1-C664-0BB2-CEF1-45DB4E158194}"/>
              </a:ext>
            </a:extLst>
          </p:cNvPr>
          <p:cNvGraphicFramePr>
            <a:graphicFrameLocks noGrp="1"/>
          </p:cNvGraphicFramePr>
          <p:nvPr>
            <p:extLst>
              <p:ext uri="{D42A27DB-BD31-4B8C-83A1-F6EECF244321}">
                <p14:modId xmlns:p14="http://schemas.microsoft.com/office/powerpoint/2010/main" val="4268168715"/>
              </p:ext>
            </p:extLst>
          </p:nvPr>
        </p:nvGraphicFramePr>
        <p:xfrm>
          <a:off x="268514" y="3299243"/>
          <a:ext cx="8694057" cy="1695840"/>
        </p:xfrm>
        <a:graphic>
          <a:graphicData uri="http://schemas.openxmlformats.org/drawingml/2006/table">
            <a:tbl>
              <a:tblPr firstRow="1" firstCol="1" bandRow="1"/>
              <a:tblGrid>
                <a:gridCol w="2264710">
                  <a:extLst>
                    <a:ext uri="{9D8B030D-6E8A-4147-A177-3AD203B41FA5}">
                      <a16:colId xmlns:a16="http://schemas.microsoft.com/office/drawing/2014/main" val="1625023555"/>
                    </a:ext>
                  </a:extLst>
                </a:gridCol>
                <a:gridCol w="1944433">
                  <a:extLst>
                    <a:ext uri="{9D8B030D-6E8A-4147-A177-3AD203B41FA5}">
                      <a16:colId xmlns:a16="http://schemas.microsoft.com/office/drawing/2014/main" val="3781692563"/>
                    </a:ext>
                  </a:extLst>
                </a:gridCol>
                <a:gridCol w="2162629">
                  <a:extLst>
                    <a:ext uri="{9D8B030D-6E8A-4147-A177-3AD203B41FA5}">
                      <a16:colId xmlns:a16="http://schemas.microsoft.com/office/drawing/2014/main" val="852477677"/>
                    </a:ext>
                  </a:extLst>
                </a:gridCol>
                <a:gridCol w="2322285">
                  <a:extLst>
                    <a:ext uri="{9D8B030D-6E8A-4147-A177-3AD203B41FA5}">
                      <a16:colId xmlns:a16="http://schemas.microsoft.com/office/drawing/2014/main" val="413985579"/>
                    </a:ext>
                  </a:extLst>
                </a:gridCol>
              </a:tblGrid>
              <a:tr h="423960">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Quan điểm</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Tán thành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Không tán thành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Giải thích</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034553371"/>
                  </a:ext>
                </a:extLst>
              </a:tr>
              <a:tr h="423960">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50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6070703"/>
                  </a:ext>
                </a:extLst>
              </a:tr>
              <a:tr h="423960">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800"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2055889"/>
                  </a:ext>
                </a:extLst>
              </a:tr>
              <a:tr h="423960">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2695680"/>
                  </a:ext>
                </a:extLst>
              </a:tr>
            </a:tbl>
          </a:graphicData>
        </a:graphic>
      </p:graphicFrame>
      <p:sp>
        <p:nvSpPr>
          <p:cNvPr id="10" name="TextBox 9">
            <a:extLst>
              <a:ext uri="{FF2B5EF4-FFF2-40B4-BE49-F238E27FC236}">
                <a16:creationId xmlns:a16="http://schemas.microsoft.com/office/drawing/2014/main" id="{04B4EFD1-3152-8968-70CE-628BD4933963}"/>
              </a:ext>
            </a:extLst>
          </p:cNvPr>
          <p:cNvSpPr txBox="1"/>
          <p:nvPr/>
        </p:nvSpPr>
        <p:spPr>
          <a:xfrm>
            <a:off x="359228" y="645413"/>
            <a:ext cx="8425543" cy="2534027"/>
          </a:xfrm>
          <a:prstGeom prst="rect">
            <a:avLst/>
          </a:prstGeom>
          <a:noFill/>
        </p:spPr>
        <p:txBody>
          <a:bodyPr wrap="square">
            <a:spAutoFit/>
          </a:bodyPr>
          <a:lstStyle/>
          <a:p>
            <a:pPr algn="just">
              <a:lnSpc>
                <a:spcPct val="150000"/>
              </a:lnSpc>
            </a:pPr>
            <a:r>
              <a:rPr lang="vi-VN" sz="1800" b="1" i="1"/>
              <a:t>1. Em tán thành/ không tán thành với những quan điểm về quản lí thời gian dưới</a:t>
            </a:r>
            <a:r>
              <a:rPr lang="en-US" sz="1800" b="1" i="1"/>
              <a:t>  </a:t>
            </a:r>
            <a:r>
              <a:rPr lang="vi-VN" sz="1800" b="1" i="1"/>
              <a:t>đây? Giải thích vì sao.</a:t>
            </a:r>
            <a:endParaRPr lang="en-US" sz="1800" b="1" i="1"/>
          </a:p>
          <a:p>
            <a:pPr marL="342900" indent="-342900" algn="just">
              <a:lnSpc>
                <a:spcPct val="150000"/>
              </a:lnSpc>
              <a:buFont typeface="+mj-lt"/>
              <a:buAutoNum type="alphaLcPeriod"/>
            </a:pPr>
            <a:r>
              <a:rPr lang="vi-VN" sz="1800"/>
              <a:t>Làm được càng nhiều việc càng tốt trong một khoảng thời gian ngắn nhất.</a:t>
            </a:r>
            <a:endParaRPr lang="en-US" sz="1800"/>
          </a:p>
          <a:p>
            <a:pPr marL="342900" indent="-342900" algn="just">
              <a:lnSpc>
                <a:spcPct val="150000"/>
              </a:lnSpc>
              <a:buFont typeface="+mj-lt"/>
              <a:buAutoNum type="alphaLcPeriod"/>
            </a:pPr>
            <a:r>
              <a:rPr lang="vi-VN" sz="1800"/>
              <a:t>Luôn dành thời gian cho những việc mình muốn làm.</a:t>
            </a:r>
            <a:endParaRPr lang="en-US" sz="1800"/>
          </a:p>
          <a:p>
            <a:pPr marL="342900" indent="-342900" algn="just">
              <a:lnSpc>
                <a:spcPct val="150000"/>
              </a:lnSpc>
              <a:buFont typeface="+mj-lt"/>
              <a:buAutoNum type="alphaLcPeriod"/>
            </a:pPr>
            <a:r>
              <a:rPr lang="vi-VN" sz="1800"/>
              <a:t>Chủ động sắp xếp công việc hợp lí và biết mình cần hoàn thành những công</a:t>
            </a:r>
            <a:r>
              <a:rPr lang="en-US" sz="1800"/>
              <a:t> </a:t>
            </a:r>
            <a:r>
              <a:rPr lang="vi-VN" sz="1800"/>
              <a:t>việc gì, có bao nhiêu thời gian.</a:t>
            </a:r>
            <a:endParaRPr lang="en-US" sz="1800"/>
          </a:p>
        </p:txBody>
      </p:sp>
    </p:spTree>
    <p:extLst>
      <p:ext uri="{BB962C8B-B14F-4D97-AF65-F5344CB8AC3E}">
        <p14:creationId xmlns:p14="http://schemas.microsoft.com/office/powerpoint/2010/main" val="11600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A00CD6-4F8A-14E7-EBB8-318F63412EAE}"/>
              </a:ext>
            </a:extLst>
          </p:cNvPr>
          <p:cNvGraphicFramePr>
            <a:graphicFrameLocks noGrp="1"/>
          </p:cNvGraphicFramePr>
          <p:nvPr>
            <p:extLst>
              <p:ext uri="{D42A27DB-BD31-4B8C-83A1-F6EECF244321}">
                <p14:modId xmlns:p14="http://schemas.microsoft.com/office/powerpoint/2010/main" val="191167035"/>
              </p:ext>
            </p:extLst>
          </p:nvPr>
        </p:nvGraphicFramePr>
        <p:xfrm>
          <a:off x="174171" y="155067"/>
          <a:ext cx="8795657" cy="9694672"/>
        </p:xfrm>
        <a:graphic>
          <a:graphicData uri="http://schemas.openxmlformats.org/drawingml/2006/table">
            <a:tbl>
              <a:tblPr firstRow="1" firstCol="1" bandRow="1"/>
              <a:tblGrid>
                <a:gridCol w="2503715">
                  <a:extLst>
                    <a:ext uri="{9D8B030D-6E8A-4147-A177-3AD203B41FA5}">
                      <a16:colId xmlns:a16="http://schemas.microsoft.com/office/drawing/2014/main" val="1239525307"/>
                    </a:ext>
                  </a:extLst>
                </a:gridCol>
                <a:gridCol w="1023257">
                  <a:extLst>
                    <a:ext uri="{9D8B030D-6E8A-4147-A177-3AD203B41FA5}">
                      <a16:colId xmlns:a16="http://schemas.microsoft.com/office/drawing/2014/main" val="3714659310"/>
                    </a:ext>
                  </a:extLst>
                </a:gridCol>
                <a:gridCol w="1197428">
                  <a:extLst>
                    <a:ext uri="{9D8B030D-6E8A-4147-A177-3AD203B41FA5}">
                      <a16:colId xmlns:a16="http://schemas.microsoft.com/office/drawing/2014/main" val="1373908257"/>
                    </a:ext>
                  </a:extLst>
                </a:gridCol>
                <a:gridCol w="4071257">
                  <a:extLst>
                    <a:ext uri="{9D8B030D-6E8A-4147-A177-3AD203B41FA5}">
                      <a16:colId xmlns:a16="http://schemas.microsoft.com/office/drawing/2014/main" val="4294883965"/>
                    </a:ext>
                  </a:extLst>
                </a:gridCol>
              </a:tblGrid>
              <a:tr h="80449">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Quan điểm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Không 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Giải thích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72378694"/>
                  </a:ext>
                </a:extLst>
              </a:tr>
              <a:tr h="359940">
                <a:tc>
                  <a:txBody>
                    <a:bodyPr/>
                    <a:lstStyle/>
                    <a:p>
                      <a:pPr marL="342900" marR="0" lvl="0" indent="-342900" algn="just">
                        <a:lnSpc>
                          <a:spcPct val="150000"/>
                        </a:lnSpc>
                        <a:spcBef>
                          <a:spcPts val="100"/>
                        </a:spcBef>
                        <a:spcAft>
                          <a:spcPts val="100"/>
                        </a:spcAft>
                        <a:buFont typeface="+mj-lt"/>
                        <a:buAutoNum type="alphaLcParenR"/>
                      </a:pPr>
                      <a:r>
                        <a:rPr lang="en-US" sz="1600" i="0" kern="0">
                          <a:solidFill>
                            <a:srgbClr val="000000"/>
                          </a:solidFill>
                          <a:effectLst/>
                          <a:latin typeface="+mj-lt"/>
                          <a:ea typeface="Times New Roman" panose="02020603050405020304" pitchFamily="18" charset="0"/>
                          <a:cs typeface="Times New Roman" panose="02020603050405020304" pitchFamily="18" charset="0"/>
                        </a:rPr>
                        <a:t>L</a:t>
                      </a:r>
                      <a:r>
                        <a:rPr lang="en-US" sz="1600" i="0" kern="0">
                          <a:solidFill>
                            <a:srgbClr val="000000"/>
                          </a:solidFill>
                          <a:effectLst/>
                          <a:latin typeface="+mj-lt"/>
                          <a:ea typeface="Times New Roman" panose="02020603050405020304" pitchFamily="18" charset="0"/>
                          <a:cs typeface="Calibri" panose="020F0502020204030204" pitchFamily="34" charset="0"/>
                        </a:rPr>
                        <a:t>àm được càng nhiều việc càng tốt trong một khoảng thời gian ngắn nhất.</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i="0" kern="0">
                          <a:solidFill>
                            <a:srgbClr val="000000"/>
                          </a:solidFill>
                          <a:effectLst/>
                          <a:latin typeface="+mj-lt"/>
                          <a:ea typeface="Times New Roman" panose="02020603050405020304" pitchFamily="18" charset="0"/>
                          <a:cs typeface="Calibri" panose="020F0502020204030204" pitchFamily="34" charset="0"/>
                        </a:rPr>
                        <a:t>Quản lí thời gian hiệu quả là biết cách sắp xếp, sử dụng thời gian hợp lí, không lãng phí để hoàn thành công việc theo kế hoạch đã đề ra.</a:t>
                      </a:r>
                      <a:endParaRPr lang="en-US" sz="16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500"/>
                        </a:spcAft>
                        <a:buFont typeface="Arial" panose="020B0604020202020204" pitchFamily="34" charset="0"/>
                        <a:buChar char="•"/>
                      </a:pPr>
                      <a:r>
                        <a:rPr lang="en-US" sz="1600" i="0" kern="0">
                          <a:solidFill>
                            <a:srgbClr val="000000"/>
                          </a:solidFill>
                          <a:effectLst/>
                          <a:latin typeface="+mj-lt"/>
                          <a:ea typeface="Times New Roman" panose="02020603050405020304" pitchFamily="18" charset="0"/>
                          <a:cs typeface="Calibri" panose="020F0502020204030204" pitchFamily="34" charset="0"/>
                        </a:rPr>
                        <a:t>Nếu chỉ tập trung làm được càng nhiều việc càng tốt trong một khoảng thời gian ngắn nhất thì có thể gây ra những áp lực, căng thẳng không cần thiết, và cũng chưa nói lên những việc mình làm có hiệu quả, có hướng đến những mục tiêu cần đạt được hay không.</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0432995"/>
                  </a:ext>
                </a:extLst>
              </a:tr>
              <a:tr h="261296">
                <a:tc>
                  <a:txBody>
                    <a:bodyPr/>
                    <a:lstStyle/>
                    <a:p>
                      <a:pPr marL="342900" marR="0" lvl="0" indent="-342900" algn="just">
                        <a:lnSpc>
                          <a:spcPct val="150000"/>
                        </a:lnSpc>
                        <a:spcBef>
                          <a:spcPts val="100"/>
                        </a:spcBef>
                        <a:spcAft>
                          <a:spcPts val="100"/>
                        </a:spcAft>
                        <a:buFont typeface="+mj-lt"/>
                        <a:buAutoNum type="alphaLcParenR"/>
                      </a:pPr>
                      <a:r>
                        <a:rPr lang="en-US" sz="1600" i="0" kern="0">
                          <a:solidFill>
                            <a:srgbClr val="000000"/>
                          </a:solidFill>
                          <a:effectLst/>
                          <a:latin typeface="+mj-lt"/>
                          <a:ea typeface="Times New Roman" panose="02020603050405020304" pitchFamily="18" charset="0"/>
                          <a:cs typeface="Times New Roman" panose="02020603050405020304" pitchFamily="18" charset="0"/>
                        </a:rPr>
                        <a:t>Lu</a:t>
                      </a:r>
                      <a:r>
                        <a:rPr lang="en-US" sz="1600" i="0" kern="0">
                          <a:solidFill>
                            <a:srgbClr val="000000"/>
                          </a:solidFill>
                          <a:effectLst/>
                          <a:latin typeface="+mj-lt"/>
                          <a:ea typeface="Times New Roman" panose="02020603050405020304" pitchFamily="18" charset="0"/>
                          <a:cs typeface="Calibri" panose="020F0502020204030204" pitchFamily="34" charset="0"/>
                        </a:rPr>
                        <a:t>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600" i="0" kern="0">
                          <a:solidFill>
                            <a:srgbClr val="000000"/>
                          </a:solidFill>
                          <a:effectLst/>
                          <a:latin typeface="+mj-lt"/>
                          <a:ea typeface="Times New Roman" panose="02020603050405020304" pitchFamily="18" charset="0"/>
                          <a:cs typeface="Calibri" panose="020F0502020204030204" pitchFamily="34" charset="0"/>
                        </a:rPr>
                        <a:t>Quản lí thời gian hiệu quả là biết cách sắp xếp, sử dụng thời gian hợp lí, không lãng phí để hoàn thành công việc theo kế hoạch đã đề ra, tức là làm được những việc mình cần làm, biết ưu tiên việc gì làm trước, làm sau hay từ bỏ những việc làm lãng phí thời gian của mình chứ không phải chỉ là luôn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8212620"/>
                  </a:ext>
                </a:extLst>
              </a:tr>
              <a:tr h="195533">
                <a:tc>
                  <a:txBody>
                    <a:bodyPr/>
                    <a:lstStyle/>
                    <a:p>
                      <a:pPr marL="342900" marR="0" lvl="0" indent="-342900" algn="just">
                        <a:lnSpc>
                          <a:spcPct val="150000"/>
                        </a:lnSpc>
                        <a:spcBef>
                          <a:spcPts val="100"/>
                        </a:spcBef>
                        <a:spcAft>
                          <a:spcPts val="100"/>
                        </a:spcAft>
                        <a:buFont typeface="+mj-lt"/>
                        <a:buAutoNum type="alphaLcParenR"/>
                      </a:pPr>
                      <a:r>
                        <a:rPr lang="en-US" sz="1600" i="0" kern="0">
                          <a:solidFill>
                            <a:srgbClr val="000000"/>
                          </a:solidFill>
                          <a:effectLst/>
                          <a:latin typeface="+mj-lt"/>
                          <a:ea typeface="Times New Roman" panose="02020603050405020304" pitchFamily="18" charset="0"/>
                          <a:cs typeface="Times New Roman" panose="02020603050405020304" pitchFamily="18" charset="0"/>
                        </a:rPr>
                        <a:t>Ch</a:t>
                      </a:r>
                      <a:r>
                        <a:rPr lang="en-US" sz="1600" i="0" kern="0">
                          <a:solidFill>
                            <a:srgbClr val="000000"/>
                          </a:solidFill>
                          <a:effectLst/>
                          <a:latin typeface="+mj-lt"/>
                          <a:ea typeface="Times New Roman" panose="02020603050405020304" pitchFamily="18" charset="0"/>
                          <a:cs typeface="Calibri" panose="020F0502020204030204" pitchFamily="34" charset="0"/>
                        </a:rPr>
                        <a:t>ủ động sắp xếp công việc hợp lí và biết mình cần hoàn thành những công việc gì, có bao nhiêu thời gian.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Qu</a:t>
                      </a:r>
                      <a:r>
                        <a:rPr lang="en-US" sz="1600" i="0" kern="0">
                          <a:solidFill>
                            <a:srgbClr val="000000"/>
                          </a:solidFill>
                          <a:effectLst/>
                          <a:latin typeface="+mj-lt"/>
                          <a:ea typeface="Times New Roman" panose="02020603050405020304" pitchFamily="18" charset="0"/>
                          <a:cs typeface="Calibri" panose="020F0502020204030204" pitchFamily="34" charset="0"/>
                        </a:rPr>
                        <a:t>ản lí thời gian hiệu quả là chủ động sắp xếp công việc hợp lí và biết mình cần hoàn thành những công việc hợp lí và biết mình cần hoàn thành những công việc gì, có bao nhiêu thời gian.</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5972235"/>
                  </a:ext>
                </a:extLst>
              </a:tr>
            </a:tbl>
          </a:graphicData>
        </a:graphic>
      </p:graphicFrame>
    </p:spTree>
    <p:extLst>
      <p:ext uri="{BB962C8B-B14F-4D97-AF65-F5344CB8AC3E}">
        <p14:creationId xmlns:p14="http://schemas.microsoft.com/office/powerpoint/2010/main" val="32906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A00CD6-4F8A-14E7-EBB8-318F63412EAE}"/>
              </a:ext>
            </a:extLst>
          </p:cNvPr>
          <p:cNvGraphicFramePr>
            <a:graphicFrameLocks noGrp="1"/>
          </p:cNvGraphicFramePr>
          <p:nvPr>
            <p:extLst>
              <p:ext uri="{D42A27DB-BD31-4B8C-83A1-F6EECF244321}">
                <p14:modId xmlns:p14="http://schemas.microsoft.com/office/powerpoint/2010/main" val="184442254"/>
              </p:ext>
            </p:extLst>
          </p:nvPr>
        </p:nvGraphicFramePr>
        <p:xfrm>
          <a:off x="174171" y="79248"/>
          <a:ext cx="8795657" cy="4985004"/>
        </p:xfrm>
        <a:graphic>
          <a:graphicData uri="http://schemas.openxmlformats.org/drawingml/2006/table">
            <a:tbl>
              <a:tblPr firstRow="1" firstCol="1" bandRow="1"/>
              <a:tblGrid>
                <a:gridCol w="2409372">
                  <a:extLst>
                    <a:ext uri="{9D8B030D-6E8A-4147-A177-3AD203B41FA5}">
                      <a16:colId xmlns:a16="http://schemas.microsoft.com/office/drawing/2014/main" val="1239525307"/>
                    </a:ext>
                  </a:extLst>
                </a:gridCol>
                <a:gridCol w="878114">
                  <a:extLst>
                    <a:ext uri="{9D8B030D-6E8A-4147-A177-3AD203B41FA5}">
                      <a16:colId xmlns:a16="http://schemas.microsoft.com/office/drawing/2014/main" val="3714659310"/>
                    </a:ext>
                  </a:extLst>
                </a:gridCol>
                <a:gridCol w="1016000">
                  <a:extLst>
                    <a:ext uri="{9D8B030D-6E8A-4147-A177-3AD203B41FA5}">
                      <a16:colId xmlns:a16="http://schemas.microsoft.com/office/drawing/2014/main" val="1373908257"/>
                    </a:ext>
                  </a:extLst>
                </a:gridCol>
                <a:gridCol w="4492171">
                  <a:extLst>
                    <a:ext uri="{9D8B030D-6E8A-4147-A177-3AD203B41FA5}">
                      <a16:colId xmlns:a16="http://schemas.microsoft.com/office/drawing/2014/main" val="4294883965"/>
                    </a:ext>
                  </a:extLst>
                </a:gridCol>
              </a:tblGrid>
              <a:tr h="80449">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Quan điểm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Không tán thành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Giải thích</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72378694"/>
                  </a:ext>
                </a:extLst>
              </a:tr>
              <a:tr h="261296">
                <a:tc>
                  <a:txBody>
                    <a:bodyPr/>
                    <a:lstStyle/>
                    <a:p>
                      <a:pPr marL="0" marR="0" lvl="0" indent="0" algn="just">
                        <a:lnSpc>
                          <a:spcPct val="150000"/>
                        </a:lnSpc>
                        <a:spcBef>
                          <a:spcPts val="100"/>
                        </a:spcBef>
                        <a:spcAft>
                          <a:spcPts val="100"/>
                        </a:spcAft>
                        <a:buFont typeface="+mj-lt"/>
                        <a:buNone/>
                      </a:pPr>
                      <a:r>
                        <a:rPr lang="en-US" sz="1600" i="0" kern="0">
                          <a:solidFill>
                            <a:srgbClr val="000000"/>
                          </a:solidFill>
                          <a:effectLst/>
                          <a:latin typeface="+mj-lt"/>
                          <a:ea typeface="Times New Roman" panose="02020603050405020304" pitchFamily="18" charset="0"/>
                          <a:cs typeface="Times New Roman" panose="02020603050405020304" pitchFamily="18" charset="0"/>
                        </a:rPr>
                        <a:t>b) Lu</a:t>
                      </a:r>
                      <a:r>
                        <a:rPr lang="en-US" sz="1600" i="0" kern="0">
                          <a:solidFill>
                            <a:srgbClr val="000000"/>
                          </a:solidFill>
                          <a:effectLst/>
                          <a:latin typeface="+mj-lt"/>
                          <a:ea typeface="Times New Roman" panose="02020603050405020304" pitchFamily="18" charset="0"/>
                          <a:cs typeface="Calibri" panose="020F0502020204030204" pitchFamily="34" charset="0"/>
                        </a:rPr>
                        <a:t>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600" i="0" kern="0">
                          <a:solidFill>
                            <a:srgbClr val="000000"/>
                          </a:solidFill>
                          <a:effectLst/>
                          <a:latin typeface="+mj-lt"/>
                          <a:ea typeface="Times New Roman" panose="02020603050405020304" pitchFamily="18" charset="0"/>
                          <a:cs typeface="Calibri" panose="020F0502020204030204" pitchFamily="34" charset="0"/>
                        </a:rPr>
                        <a:t>Quản lí thời gian hiệu quả là biết cách sắp xếp, sử dụng thời gian hợp lí, không lãng phí để hoàn thành công việc theo kế hoạch đã đề ra, biết việc mình cần làm, biết ưu tiên việc gì làm trước, làm sau hay từ bỏ những việc làm lãng phí thời gian của mình chứ không phải chỉ là luôn dành thời gian cho những việc mình muốn làm.</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8212620"/>
                  </a:ext>
                </a:extLst>
              </a:tr>
              <a:tr h="195533">
                <a:tc>
                  <a:txBody>
                    <a:bodyPr/>
                    <a:lstStyle/>
                    <a:p>
                      <a:pPr marL="0" marR="0" lvl="0" indent="0" algn="just">
                        <a:lnSpc>
                          <a:spcPct val="150000"/>
                        </a:lnSpc>
                        <a:spcBef>
                          <a:spcPts val="100"/>
                        </a:spcBef>
                        <a:spcAft>
                          <a:spcPts val="100"/>
                        </a:spcAft>
                        <a:buFont typeface="+mj-lt"/>
                        <a:buNone/>
                      </a:pPr>
                      <a:r>
                        <a:rPr lang="en-US" sz="1600" i="0" kern="0">
                          <a:solidFill>
                            <a:srgbClr val="000000"/>
                          </a:solidFill>
                          <a:effectLst/>
                          <a:latin typeface="+mj-lt"/>
                          <a:ea typeface="Times New Roman" panose="02020603050405020304" pitchFamily="18" charset="0"/>
                          <a:cs typeface="Times New Roman" panose="02020603050405020304" pitchFamily="18" charset="0"/>
                        </a:rPr>
                        <a:t>c) Ch</a:t>
                      </a:r>
                      <a:r>
                        <a:rPr lang="en-US" sz="1600" i="0" kern="0">
                          <a:solidFill>
                            <a:srgbClr val="000000"/>
                          </a:solidFill>
                          <a:effectLst/>
                          <a:latin typeface="+mj-lt"/>
                          <a:ea typeface="Times New Roman" panose="02020603050405020304" pitchFamily="18" charset="0"/>
                          <a:cs typeface="Calibri" panose="020F0502020204030204" pitchFamily="34" charset="0"/>
                        </a:rPr>
                        <a:t>ủ động sắp xếp công việc hợp lí và biết mình cần hoàn thành những công việc gì, có bao nhiêu thời gian.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x</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 </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solidFill>
                            <a:srgbClr val="000000"/>
                          </a:solidFill>
                          <a:effectLst/>
                          <a:latin typeface="+mj-lt"/>
                          <a:ea typeface="Times New Roman" panose="02020603050405020304" pitchFamily="18" charset="0"/>
                          <a:cs typeface="Times New Roman" panose="02020603050405020304" pitchFamily="18" charset="0"/>
                        </a:rPr>
                        <a:t>Qu</a:t>
                      </a:r>
                      <a:r>
                        <a:rPr lang="en-US" sz="1600" i="0" kern="0">
                          <a:solidFill>
                            <a:srgbClr val="000000"/>
                          </a:solidFill>
                          <a:effectLst/>
                          <a:latin typeface="+mj-lt"/>
                          <a:ea typeface="Times New Roman" panose="02020603050405020304" pitchFamily="18" charset="0"/>
                          <a:cs typeface="Calibri" panose="020F0502020204030204" pitchFamily="34" charset="0"/>
                        </a:rPr>
                        <a:t>ản lí thời gian hiệu quả là chủ động sắp xếp công việc hợp lí và biết mình cần hoàn thành những công việc hợp lí và biết mình cần hoàn thành những công việc gì, có bao nhiêu thời gian.</a:t>
                      </a:r>
                      <a:endParaRPr lang="en-US" sz="1600" i="0" kern="100">
                        <a:effectLst/>
                        <a:latin typeface="+mj-lt"/>
                        <a:ea typeface="Calibri" panose="020F0502020204030204" pitchFamily="34" charset="0"/>
                        <a:cs typeface="Times New Roman" panose="02020603050405020304" pitchFamily="18" charset="0"/>
                      </a:endParaRPr>
                    </a:p>
                  </a:txBody>
                  <a:tcPr marL="13911" marR="13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5972235"/>
                  </a:ext>
                </a:extLst>
              </a:tr>
            </a:tbl>
          </a:graphicData>
        </a:graphic>
      </p:graphicFrame>
    </p:spTree>
    <p:extLst>
      <p:ext uri="{BB962C8B-B14F-4D97-AF65-F5344CB8AC3E}">
        <p14:creationId xmlns:p14="http://schemas.microsoft.com/office/powerpoint/2010/main" val="277011445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9EF1576-6F5B-539D-4EAA-32CA6D06B086}"/>
              </a:ext>
            </a:extLst>
          </p:cNvPr>
          <p:cNvSpPr txBox="1"/>
          <p:nvPr/>
        </p:nvSpPr>
        <p:spPr>
          <a:xfrm>
            <a:off x="359225" y="277101"/>
            <a:ext cx="8425543" cy="456535"/>
          </a:xfrm>
          <a:prstGeom prst="rect">
            <a:avLst/>
          </a:prstGeom>
          <a:noFill/>
        </p:spPr>
        <p:txBody>
          <a:bodyPr wrap="square">
            <a:spAutoFit/>
          </a:bodyPr>
          <a:lstStyle/>
          <a:p>
            <a:pPr algn="just">
              <a:lnSpc>
                <a:spcPct val="150000"/>
              </a:lnSpc>
            </a:pPr>
            <a:r>
              <a:rPr lang="en-US" sz="1800" b="1" i="1"/>
              <a:t>2</a:t>
            </a:r>
            <a:r>
              <a:rPr lang="vi-VN" sz="1800" b="1" i="1"/>
              <a:t>. Viết đoạn văn và thuyết trình</a:t>
            </a:r>
            <a:endParaRPr lang="en-US" sz="1800" b="1" i="1"/>
          </a:p>
        </p:txBody>
      </p:sp>
      <p:grpSp>
        <p:nvGrpSpPr>
          <p:cNvPr id="7" name="Group 6">
            <a:extLst>
              <a:ext uri="{FF2B5EF4-FFF2-40B4-BE49-F238E27FC236}">
                <a16:creationId xmlns:a16="http://schemas.microsoft.com/office/drawing/2014/main" id="{1F3DB267-3125-EA34-4285-51061B2478D1}"/>
              </a:ext>
            </a:extLst>
          </p:cNvPr>
          <p:cNvGrpSpPr/>
          <p:nvPr/>
        </p:nvGrpSpPr>
        <p:grpSpPr>
          <a:xfrm>
            <a:off x="359227" y="943428"/>
            <a:ext cx="8425543" cy="2133600"/>
            <a:chOff x="359228" y="849086"/>
            <a:chExt cx="8425543" cy="2133600"/>
          </a:xfrm>
        </p:grpSpPr>
        <p:sp>
          <p:nvSpPr>
            <p:cNvPr id="6" name="Rectangle: Rounded Corners 5">
              <a:extLst>
                <a:ext uri="{FF2B5EF4-FFF2-40B4-BE49-F238E27FC236}">
                  <a16:creationId xmlns:a16="http://schemas.microsoft.com/office/drawing/2014/main" id="{8354F14C-E824-AC8F-E367-731F034DC041}"/>
                </a:ext>
              </a:extLst>
            </p:cNvPr>
            <p:cNvSpPr/>
            <p:nvPr/>
          </p:nvSpPr>
          <p:spPr>
            <a:xfrm>
              <a:off x="359228" y="849086"/>
              <a:ext cx="8425543" cy="2133600"/>
            </a:xfrm>
            <a:prstGeom prst="roundRect">
              <a:avLst>
                <a:gd name="adj" fmla="val 8844"/>
              </a:avLst>
            </a:prstGeom>
            <a:solidFill>
              <a:schemeClr val="bg1"/>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594E37-71F7-7B97-FBF4-9C1DC3875945}"/>
                </a:ext>
              </a:extLst>
            </p:cNvPr>
            <p:cNvSpPr txBox="1"/>
            <p:nvPr/>
          </p:nvSpPr>
          <p:spPr>
            <a:xfrm>
              <a:off x="451756" y="864157"/>
              <a:ext cx="8240485" cy="2118529"/>
            </a:xfrm>
            <a:prstGeom prst="rect">
              <a:avLst/>
            </a:prstGeom>
            <a:noFill/>
          </p:spPr>
          <p:txBody>
            <a:bodyPr wrap="square">
              <a:spAutoFit/>
            </a:bodyPr>
            <a:lstStyle/>
            <a:p>
              <a:pPr algn="just">
                <a:lnSpc>
                  <a:spcPct val="150000"/>
                </a:lnSpc>
              </a:pPr>
              <a:r>
                <a:rPr lang="vi-VN" sz="1800"/>
                <a:t>Em hãy đọc câu danh ngôn dưới đây và viết bài thuyết trình về sự cần thiết của việc quản lí thời gian hiệu quả.</a:t>
              </a:r>
            </a:p>
            <a:p>
              <a:pPr algn="just">
                <a:lnSpc>
                  <a:spcPct val="150000"/>
                </a:lnSpc>
              </a:pPr>
              <a:r>
                <a:rPr lang="vi-VN" sz="1800"/>
                <a:t>“Thời gian chính là cuộc sống, vì thế ai lãng phí thời gian là lãng phí chính cuộc đời của họ; ai làm chủ được thời gian thì làm chủ được cuộc sống.” </a:t>
              </a:r>
              <a:endParaRPr lang="en-US" sz="1800"/>
            </a:p>
            <a:p>
              <a:pPr algn="r">
                <a:lnSpc>
                  <a:spcPct val="150000"/>
                </a:lnSpc>
              </a:pPr>
              <a:r>
                <a:rPr lang="vi-VN" sz="1800" i="1"/>
                <a:t>(Alan Lakein)</a:t>
              </a:r>
            </a:p>
          </p:txBody>
        </p:sp>
      </p:grpSp>
      <p:sp>
        <p:nvSpPr>
          <p:cNvPr id="8" name="Freeform 7">
            <a:extLst>
              <a:ext uri="{FF2B5EF4-FFF2-40B4-BE49-F238E27FC236}">
                <a16:creationId xmlns:a16="http://schemas.microsoft.com/office/drawing/2014/main" id="{CDC36C5F-D851-299E-6B5D-D89ED4FF1DBE}"/>
              </a:ext>
            </a:extLst>
          </p:cNvPr>
          <p:cNvSpPr/>
          <p:nvPr/>
        </p:nvSpPr>
        <p:spPr>
          <a:xfrm>
            <a:off x="2662442" y="3554748"/>
            <a:ext cx="3819116" cy="1588752"/>
          </a:xfrm>
          <a:custGeom>
            <a:avLst/>
            <a:gdLst/>
            <a:ahLst/>
            <a:cxnLst/>
            <a:rect l="l" t="t" r="r" b="b"/>
            <a:pathLst>
              <a:path w="7315200" h="3043123">
                <a:moveTo>
                  <a:pt x="0" y="0"/>
                </a:moveTo>
                <a:lnTo>
                  <a:pt x="7315200" y="0"/>
                </a:lnTo>
                <a:lnTo>
                  <a:pt x="7315200" y="3043123"/>
                </a:lnTo>
                <a:lnTo>
                  <a:pt x="0" y="3043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00469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9EF1576-6F5B-539D-4EAA-32CA6D06B086}"/>
              </a:ext>
            </a:extLst>
          </p:cNvPr>
          <p:cNvSpPr txBox="1"/>
          <p:nvPr/>
        </p:nvSpPr>
        <p:spPr>
          <a:xfrm>
            <a:off x="359225" y="226301"/>
            <a:ext cx="8425543" cy="456535"/>
          </a:xfrm>
          <a:prstGeom prst="rect">
            <a:avLst/>
          </a:prstGeom>
          <a:noFill/>
        </p:spPr>
        <p:txBody>
          <a:bodyPr wrap="square">
            <a:spAutoFit/>
          </a:bodyPr>
          <a:lstStyle/>
          <a:p>
            <a:pPr algn="just">
              <a:lnSpc>
                <a:spcPct val="150000"/>
              </a:lnSpc>
            </a:pPr>
            <a:r>
              <a:rPr lang="en-US" sz="1800" b="1" i="1"/>
              <a:t>3. Nhận xét hành vi </a:t>
            </a:r>
          </a:p>
        </p:txBody>
      </p:sp>
      <p:sp>
        <p:nvSpPr>
          <p:cNvPr id="4" name="TextBox 3">
            <a:extLst>
              <a:ext uri="{FF2B5EF4-FFF2-40B4-BE49-F238E27FC236}">
                <a16:creationId xmlns:a16="http://schemas.microsoft.com/office/drawing/2014/main" id="{0E7D26D4-289A-0CF3-92EF-36D1A01636D8}"/>
              </a:ext>
            </a:extLst>
          </p:cNvPr>
          <p:cNvSpPr txBox="1"/>
          <p:nvPr/>
        </p:nvSpPr>
        <p:spPr>
          <a:xfrm>
            <a:off x="244922" y="682836"/>
            <a:ext cx="8654148" cy="3365024"/>
          </a:xfrm>
          <a:prstGeom prst="rect">
            <a:avLst/>
          </a:prstGeom>
          <a:noFill/>
        </p:spPr>
        <p:txBody>
          <a:bodyPr wrap="square">
            <a:spAutoFit/>
          </a:bodyPr>
          <a:lstStyle/>
          <a:p>
            <a:pPr algn="just">
              <a:lnSpc>
                <a:spcPct val="150000"/>
              </a:lnSpc>
            </a:pPr>
            <a:r>
              <a:rPr lang="vi-VN" sz="1800" i="1">
                <a:solidFill>
                  <a:srgbClr val="C00000"/>
                </a:solidFill>
              </a:rPr>
              <a:t>Em hãy nhận xét cách quản lí thời gian của các bạn dưới đây và tư vấn giúp các bạn cách làm hiệu quả hơn. </a:t>
            </a:r>
          </a:p>
          <a:p>
            <a:pPr marL="342900" indent="-342900" algn="just">
              <a:lnSpc>
                <a:spcPct val="150000"/>
              </a:lnSpc>
              <a:buFont typeface="+mj-lt"/>
              <a:buAutoNum type="alphaLcPeriod"/>
            </a:pPr>
            <a:r>
              <a:rPr lang="vi-VN" sz="1800"/>
              <a:t>Ngoài việc học tập chăm chỉ để đạt danh hiệu Học sinh Giỏi, N còn đăng kí tham gia câu lạc bộ cầu lông, nấu ăn, hoạt động cộng đồng và cũng muốn tìm hiểu về chương trình hướng nghiệp. Tham gia nhiều hoạt động nên N thường bị quá tải và không biết phải làm thế nào để hoàn thành được hết các công việc.</a:t>
            </a:r>
          </a:p>
          <a:p>
            <a:pPr marL="342900" indent="-342900" algn="just">
              <a:lnSpc>
                <a:spcPct val="150000"/>
              </a:lnSpc>
              <a:buFont typeface="+mj-lt"/>
              <a:buAutoNum type="alphaLcPeriod"/>
            </a:pPr>
            <a:r>
              <a:rPr lang="vi-VN" sz="1800"/>
              <a:t>M có thói quen làm việc ngẫu hứng, gặp việc gì làm việc đó nên thuường không hoàn thành bài tập trên lớp đúng hạn.</a:t>
            </a:r>
          </a:p>
        </p:txBody>
      </p:sp>
      <p:sp>
        <p:nvSpPr>
          <p:cNvPr id="9" name="Freeform 8">
            <a:extLst>
              <a:ext uri="{FF2B5EF4-FFF2-40B4-BE49-F238E27FC236}">
                <a16:creationId xmlns:a16="http://schemas.microsoft.com/office/drawing/2014/main" id="{B2F0297D-8CEF-7563-07FB-1C88E5027474}"/>
              </a:ext>
            </a:extLst>
          </p:cNvPr>
          <p:cNvSpPr/>
          <p:nvPr/>
        </p:nvSpPr>
        <p:spPr>
          <a:xfrm>
            <a:off x="2804883" y="3857923"/>
            <a:ext cx="3534233" cy="128557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09609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1" i="1" u="none" strike="noStrike" kern="0" cap="none" spc="0" normalizeH="0" baseline="0" noProof="0">
                  <a:ln>
                    <a:noFill/>
                  </a:ln>
                  <a:solidFill>
                    <a:srgbClr val="C00000"/>
                  </a:solidFill>
                  <a:effectLst/>
                  <a:uLnTx/>
                  <a:uFillTx/>
                  <a:latin typeface="Arial"/>
                  <a:cs typeface="Arial"/>
                  <a:sym typeface="Arial"/>
                </a:rPr>
                <a:t>Trường hợp a</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464458" y="1599098"/>
            <a:ext cx="5845410" cy="128753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Bạn N đang quản lí thời gian không hiệu quả do ôm đồm nhiều việc cùng một lúc, lại chưa có kế hoạch công việc, không phân bổ thời gian cụ thể</a:t>
            </a:r>
            <a:r>
              <a:rPr kumimoji="0" lang="en-US" sz="1800" b="0" i="0" u="none" strike="noStrike" kern="0" cap="none" spc="0" normalizeH="0" baseline="0" noProof="0">
                <a:ln>
                  <a:noFill/>
                </a:ln>
                <a:solidFill>
                  <a:srgbClr val="000000"/>
                </a:solidFill>
                <a:effectLst/>
                <a:uLnTx/>
                <a:uFillTx/>
                <a:latin typeface="Arial"/>
                <a:cs typeface="Arial"/>
                <a:sym typeface="Arial"/>
              </a:rPr>
              <a:t>.</a:t>
            </a:r>
          </a:p>
        </p:txBody>
      </p:sp>
      <p:grpSp>
        <p:nvGrpSpPr>
          <p:cNvPr id="15" name="Group 14">
            <a:extLst>
              <a:ext uri="{FF2B5EF4-FFF2-40B4-BE49-F238E27FC236}">
                <a16:creationId xmlns:a16="http://schemas.microsoft.com/office/drawing/2014/main" id="{C344004D-22F6-FF68-4F26-05571163EDB9}"/>
              </a:ext>
            </a:extLst>
          </p:cNvPr>
          <p:cNvGrpSpPr/>
          <p:nvPr/>
        </p:nvGrpSpPr>
        <p:grpSpPr>
          <a:xfrm>
            <a:off x="6524171" y="2075934"/>
            <a:ext cx="1919514" cy="369332"/>
            <a:chOff x="6524171" y="2075934"/>
            <a:chExt cx="1919514" cy="369332"/>
          </a:xfrm>
        </p:grpSpPr>
        <p:sp>
          <p:nvSpPr>
            <p:cNvPr id="7" name="Arrow: Right 6">
              <a:extLst>
                <a:ext uri="{FF2B5EF4-FFF2-40B4-BE49-F238E27FC236}">
                  <a16:creationId xmlns:a16="http://schemas.microsoft.com/office/drawing/2014/main" id="{9BEC5DCF-49F1-EAF3-D8B5-736714AA5822}"/>
                </a:ext>
              </a:extLst>
            </p:cNvPr>
            <p:cNvSpPr/>
            <p:nvPr/>
          </p:nvSpPr>
          <p:spPr>
            <a:xfrm>
              <a:off x="6524171" y="2155371"/>
              <a:ext cx="304800" cy="210458"/>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E430908-44E1-F11D-A436-B2A54231418F}"/>
                </a:ext>
              </a:extLst>
            </p:cNvPr>
            <p:cNvSpPr txBox="1"/>
            <p:nvPr/>
          </p:nvSpPr>
          <p:spPr>
            <a:xfrm>
              <a:off x="7010181" y="2075934"/>
              <a:ext cx="1433504" cy="369332"/>
            </a:xfrm>
            <a:prstGeom prst="rect">
              <a:avLst/>
            </a:prstGeom>
            <a:noFill/>
          </p:spPr>
          <p:txBody>
            <a:bodyPr wrap="square">
              <a:spAutoFit/>
            </a:bodyPr>
            <a:lstStyle/>
            <a:p>
              <a:r>
                <a:rPr kumimoji="0" lang="vi-VN" sz="1800" b="1" i="1" u="none" strike="noStrike" kern="0" cap="none" spc="0" normalizeH="0" baseline="0" noProof="0">
                  <a:ln>
                    <a:noFill/>
                  </a:ln>
                  <a:solidFill>
                    <a:srgbClr val="C00000"/>
                  </a:solidFill>
                  <a:effectLst/>
                  <a:uLnTx/>
                  <a:uFillTx/>
                  <a:latin typeface="Arial"/>
                  <a:cs typeface="Arial"/>
                  <a:sym typeface="Arial"/>
                </a:rPr>
                <a:t>Bị quá tải</a:t>
              </a:r>
              <a:r>
                <a:rPr kumimoji="0" lang="en-US" sz="1800" b="1" i="1" u="none" strike="noStrike" kern="0" cap="none" spc="0" normalizeH="0" baseline="0" noProof="0">
                  <a:ln>
                    <a:noFill/>
                  </a:ln>
                  <a:solidFill>
                    <a:srgbClr val="C00000"/>
                  </a:solidFill>
                  <a:effectLst/>
                  <a:uLnTx/>
                  <a:uFillTx/>
                  <a:latin typeface="Arial"/>
                  <a:cs typeface="Arial"/>
                  <a:sym typeface="Arial"/>
                </a:rPr>
                <a:t>.</a:t>
              </a:r>
              <a:endParaRPr lang="en-US" sz="1800" b="1" i="1">
                <a:solidFill>
                  <a:srgbClr val="C00000"/>
                </a:solidFill>
              </a:endParaRPr>
            </a:p>
          </p:txBody>
        </p:sp>
      </p:grpSp>
      <p:sp>
        <p:nvSpPr>
          <p:cNvPr id="17" name="TextBox 16">
            <a:extLst>
              <a:ext uri="{FF2B5EF4-FFF2-40B4-BE49-F238E27FC236}">
                <a16:creationId xmlns:a16="http://schemas.microsoft.com/office/drawing/2014/main" id="{04428E93-B6E0-74A8-3D3A-97A72955073D}"/>
              </a:ext>
            </a:extLst>
          </p:cNvPr>
          <p:cNvSpPr txBox="1"/>
          <p:nvPr/>
        </p:nvSpPr>
        <p:spPr>
          <a:xfrm>
            <a:off x="406400" y="2821398"/>
            <a:ext cx="6117771" cy="2118529"/>
          </a:xfrm>
          <a:prstGeom prst="rect">
            <a:avLst/>
          </a:prstGeom>
          <a:noFill/>
        </p:spPr>
        <p:txBody>
          <a:bodyPr wrap="square">
            <a:spAutoFit/>
          </a:bodyPr>
          <a:lstStyle/>
          <a:p>
            <a:pPr algn="just">
              <a:lnSpc>
                <a:spcPct val="150000"/>
              </a:lnSpc>
            </a:pPr>
            <a:r>
              <a:rPr lang="en-US" sz="1800" b="1" i="1">
                <a:solidFill>
                  <a:srgbClr val="C00000"/>
                </a:solidFill>
              </a:rPr>
              <a:t>Hướng giải quyết: </a:t>
            </a:r>
          </a:p>
          <a:p>
            <a:pPr marL="285750" indent="-285750" algn="just">
              <a:lnSpc>
                <a:spcPct val="150000"/>
              </a:lnSpc>
              <a:buFont typeface="Arial" panose="020B0604020202020204" pitchFamily="34" charset="0"/>
              <a:buChar char="•"/>
            </a:pPr>
            <a:r>
              <a:rPr lang="vi-VN" sz="1800"/>
              <a:t>Cần xác định rõ mục tiêu công việc của mình, lập danh sách công việc cần hoàn thành, </a:t>
            </a:r>
            <a:r>
              <a:rPr lang="en-US" sz="1800"/>
              <a:t>thời hạn. </a:t>
            </a:r>
          </a:p>
          <a:p>
            <a:pPr marL="285750" indent="-285750" algn="just">
              <a:lnSpc>
                <a:spcPct val="150000"/>
              </a:lnSpc>
              <a:buFont typeface="Arial" panose="020B0604020202020204" pitchFamily="34" charset="0"/>
              <a:buChar char="•"/>
            </a:pPr>
            <a:r>
              <a:rPr lang="vi-VN" sz="1800"/>
              <a:t>Cần xem xét số lượng công việc phù hợp với khả năng để tránh ôm đồm nhiều việc cùng một lúc. </a:t>
            </a:r>
            <a:endParaRPr lang="en-US" sz="1800"/>
          </a:p>
        </p:txBody>
      </p:sp>
    </p:spTree>
    <p:extLst>
      <p:ext uri="{BB962C8B-B14F-4D97-AF65-F5344CB8AC3E}">
        <p14:creationId xmlns:p14="http://schemas.microsoft.com/office/powerpoint/2010/main" val="277085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1" i="1" u="none" strike="noStrike" kern="0" cap="none" spc="0" normalizeH="0" baseline="0" noProof="0">
                  <a:ln>
                    <a:noFill/>
                  </a:ln>
                  <a:solidFill>
                    <a:srgbClr val="C00000"/>
                  </a:solidFill>
                  <a:effectLst/>
                  <a:uLnTx/>
                  <a:uFillTx/>
                  <a:latin typeface="Arial"/>
                  <a:cs typeface="Arial"/>
                  <a:sym typeface="Arial"/>
                </a:rPr>
                <a:t>Trường hợp b</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464458" y="1599098"/>
            <a:ext cx="5845410" cy="128753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Bạn M do </a:t>
            </a:r>
            <a:r>
              <a:rPr kumimoji="0" lang="en-US" sz="1800" b="0" i="0" u="none" strike="noStrike" kern="0" cap="none" spc="0" normalizeH="0" baseline="0" noProof="0">
                <a:ln>
                  <a:noFill/>
                </a:ln>
                <a:solidFill>
                  <a:srgbClr val="000000"/>
                </a:solidFill>
                <a:effectLst/>
                <a:uLnTx/>
                <a:uFillTx/>
                <a:latin typeface="Arial"/>
                <a:cs typeface="Arial"/>
                <a:sym typeface="Arial"/>
              </a:rPr>
              <a:t>có </a:t>
            </a:r>
            <a:r>
              <a:rPr kumimoji="0" lang="vi-VN" sz="1800" b="0" i="0" u="none" strike="noStrike" kern="0" cap="none" spc="0" normalizeH="0" baseline="0" noProof="0">
                <a:ln>
                  <a:noFill/>
                </a:ln>
                <a:solidFill>
                  <a:srgbClr val="000000"/>
                </a:solidFill>
                <a:effectLst/>
                <a:uLnTx/>
                <a:uFillTx/>
                <a:latin typeface="Arial"/>
                <a:cs typeface="Arial"/>
                <a:sym typeface="Arial"/>
              </a:rPr>
              <a:t>thói quen làm việc ngẫu hứng, chưa có mục tiêu các công việc cụ thể, rõ ràng cũng như kế hoạch thời gian cho các công việc. </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a:extLst>
              <a:ext uri="{FF2B5EF4-FFF2-40B4-BE49-F238E27FC236}">
                <a16:creationId xmlns:a16="http://schemas.microsoft.com/office/drawing/2014/main" id="{C344004D-22F6-FF68-4F26-05571163EDB9}"/>
              </a:ext>
            </a:extLst>
          </p:cNvPr>
          <p:cNvGrpSpPr/>
          <p:nvPr/>
        </p:nvGrpSpPr>
        <p:grpSpPr>
          <a:xfrm>
            <a:off x="6524171" y="1599098"/>
            <a:ext cx="2072351" cy="1287532"/>
            <a:chOff x="6524171" y="1599098"/>
            <a:chExt cx="2072351" cy="1287532"/>
          </a:xfrm>
        </p:grpSpPr>
        <p:sp>
          <p:nvSpPr>
            <p:cNvPr id="7" name="Arrow: Right 6">
              <a:extLst>
                <a:ext uri="{FF2B5EF4-FFF2-40B4-BE49-F238E27FC236}">
                  <a16:creationId xmlns:a16="http://schemas.microsoft.com/office/drawing/2014/main" id="{9BEC5DCF-49F1-EAF3-D8B5-736714AA5822}"/>
                </a:ext>
              </a:extLst>
            </p:cNvPr>
            <p:cNvSpPr/>
            <p:nvPr/>
          </p:nvSpPr>
          <p:spPr>
            <a:xfrm>
              <a:off x="6524171" y="2155371"/>
              <a:ext cx="304800" cy="210458"/>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E430908-44E1-F11D-A436-B2A54231418F}"/>
                </a:ext>
              </a:extLst>
            </p:cNvPr>
            <p:cNvSpPr txBox="1"/>
            <p:nvPr/>
          </p:nvSpPr>
          <p:spPr>
            <a:xfrm>
              <a:off x="7043274" y="1599098"/>
              <a:ext cx="1553248" cy="1287532"/>
            </a:xfrm>
            <a:prstGeom prst="rect">
              <a:avLst/>
            </a:prstGeom>
            <a:noFill/>
          </p:spPr>
          <p:txBody>
            <a:bodyPr wrap="square">
              <a:spAutoFit/>
            </a:bodyPr>
            <a:lstStyle/>
            <a:p>
              <a:pPr>
                <a:lnSpc>
                  <a:spcPct val="150000"/>
                </a:lnSpc>
              </a:pPr>
              <a:r>
                <a:rPr kumimoji="0" lang="vi-VN" sz="1800" b="1" i="1" u="none" strike="noStrike" kern="0" cap="none" spc="0" normalizeH="0" baseline="0" noProof="0">
                  <a:ln>
                    <a:noFill/>
                  </a:ln>
                  <a:solidFill>
                    <a:srgbClr val="C00000"/>
                  </a:solidFill>
                  <a:effectLst/>
                  <a:uLnTx/>
                  <a:uFillTx/>
                  <a:latin typeface="Arial"/>
                  <a:cs typeface="Arial"/>
                  <a:sym typeface="Arial"/>
                </a:rPr>
                <a:t>Quản lí thời gian không hiệu quả </a:t>
              </a:r>
              <a:endParaRPr lang="en-US" sz="1800" b="1" i="1">
                <a:solidFill>
                  <a:srgbClr val="C00000"/>
                </a:solidFill>
              </a:endParaRPr>
            </a:p>
          </p:txBody>
        </p:sp>
      </p:grpSp>
      <p:sp>
        <p:nvSpPr>
          <p:cNvPr id="17" name="TextBox 16">
            <a:extLst>
              <a:ext uri="{FF2B5EF4-FFF2-40B4-BE49-F238E27FC236}">
                <a16:creationId xmlns:a16="http://schemas.microsoft.com/office/drawing/2014/main" id="{04428E93-B6E0-74A8-3D3A-97A72955073D}"/>
              </a:ext>
            </a:extLst>
          </p:cNvPr>
          <p:cNvSpPr txBox="1"/>
          <p:nvPr/>
        </p:nvSpPr>
        <p:spPr>
          <a:xfrm>
            <a:off x="406400" y="2828655"/>
            <a:ext cx="6117771" cy="2118529"/>
          </a:xfrm>
          <a:prstGeom prst="rect">
            <a:avLst/>
          </a:prstGeom>
          <a:noFill/>
        </p:spPr>
        <p:txBody>
          <a:bodyPr wrap="square">
            <a:spAutoFit/>
          </a:bodyPr>
          <a:lstStyle/>
          <a:p>
            <a:pPr algn="just">
              <a:lnSpc>
                <a:spcPct val="150000"/>
              </a:lnSpc>
            </a:pPr>
            <a:r>
              <a:rPr lang="en-US" sz="1800" b="1" i="1">
                <a:solidFill>
                  <a:srgbClr val="C00000"/>
                </a:solidFill>
              </a:rPr>
              <a:t>Hướng giải quyết: </a:t>
            </a:r>
          </a:p>
          <a:p>
            <a:pPr marL="285750" indent="-285750" algn="just">
              <a:lnSpc>
                <a:spcPct val="150000"/>
              </a:lnSpc>
              <a:buFont typeface="Arial" panose="020B0604020202020204" pitchFamily="34" charset="0"/>
              <a:buChar char="•"/>
            </a:pPr>
            <a:r>
              <a:rPr lang="vi-VN" sz="1800"/>
              <a:t>Cần xác định rõ mục tiêu công việc, từ đó lập danh sách những việc mình cần hoàn thành. </a:t>
            </a:r>
            <a:endParaRPr lang="en-US" sz="1800"/>
          </a:p>
          <a:p>
            <a:pPr marL="285750" indent="-285750" algn="just">
              <a:lnSpc>
                <a:spcPct val="150000"/>
              </a:lnSpc>
              <a:buFont typeface="Arial" panose="020B0604020202020204" pitchFamily="34" charset="0"/>
              <a:buChar char="•"/>
            </a:pPr>
            <a:r>
              <a:rPr lang="vi-VN" sz="1800"/>
              <a:t>Điều chỉnh </a:t>
            </a:r>
            <a:r>
              <a:rPr lang="en-US" sz="1800"/>
              <a:t>dần </a:t>
            </a:r>
            <a:r>
              <a:rPr lang="vi-VN" sz="1800"/>
              <a:t>thói quen ngẫu hứng, </a:t>
            </a:r>
            <a:r>
              <a:rPr lang="en-US" sz="1800"/>
              <a:t>nên sắp xếp thứ tự ưu tiên </a:t>
            </a:r>
            <a:r>
              <a:rPr lang="vi-VN" sz="1800"/>
              <a:t>trong khi phân bổ thời gian</a:t>
            </a:r>
            <a:r>
              <a:rPr lang="en-US" sz="1800"/>
              <a:t>.</a:t>
            </a:r>
          </a:p>
        </p:txBody>
      </p:sp>
    </p:spTree>
    <p:extLst>
      <p:ext uri="{BB962C8B-B14F-4D97-AF65-F5344CB8AC3E}">
        <p14:creationId xmlns:p14="http://schemas.microsoft.com/office/powerpoint/2010/main" val="100061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C9EF1576-6F5B-539D-4EAA-32CA6D06B086}"/>
              </a:ext>
            </a:extLst>
          </p:cNvPr>
          <p:cNvSpPr txBox="1"/>
          <p:nvPr/>
        </p:nvSpPr>
        <p:spPr>
          <a:xfrm>
            <a:off x="359225" y="226301"/>
            <a:ext cx="8425543" cy="456535"/>
          </a:xfrm>
          <a:prstGeom prst="rect">
            <a:avLst/>
          </a:prstGeom>
          <a:noFill/>
        </p:spPr>
        <p:txBody>
          <a:bodyPr wrap="square">
            <a:spAutoFit/>
          </a:bodyPr>
          <a:lstStyle/>
          <a:p>
            <a:pPr algn="just">
              <a:lnSpc>
                <a:spcPct val="150000"/>
              </a:lnSpc>
            </a:pPr>
            <a:r>
              <a:rPr lang="en-US" sz="1800" b="1" i="1"/>
              <a:t>4. Liệt kê kĩ năng quản lí thời gian và tự đánh giá</a:t>
            </a:r>
          </a:p>
        </p:txBody>
      </p:sp>
      <p:sp>
        <p:nvSpPr>
          <p:cNvPr id="4" name="TextBox 3">
            <a:extLst>
              <a:ext uri="{FF2B5EF4-FFF2-40B4-BE49-F238E27FC236}">
                <a16:creationId xmlns:a16="http://schemas.microsoft.com/office/drawing/2014/main" id="{0E7D26D4-289A-0CF3-92EF-36D1A01636D8}"/>
              </a:ext>
            </a:extLst>
          </p:cNvPr>
          <p:cNvSpPr txBox="1"/>
          <p:nvPr/>
        </p:nvSpPr>
        <p:spPr>
          <a:xfrm>
            <a:off x="244922" y="682836"/>
            <a:ext cx="8654148" cy="872034"/>
          </a:xfrm>
          <a:prstGeom prst="rect">
            <a:avLst/>
          </a:prstGeom>
          <a:noFill/>
        </p:spPr>
        <p:txBody>
          <a:bodyPr wrap="square">
            <a:spAutoFit/>
          </a:bodyPr>
          <a:lstStyle/>
          <a:p>
            <a:pPr algn="just">
              <a:lnSpc>
                <a:spcPct val="150000"/>
              </a:lnSpc>
            </a:pPr>
            <a:r>
              <a:rPr lang="vi-VN" sz="1800" i="1">
                <a:solidFill>
                  <a:srgbClr val="C00000"/>
                </a:solidFill>
              </a:rPr>
              <a:t>Em hãy liệt kê những kĩ năng quản lí thời gian và tự đánh giá xem mình đã thực hiện được những kĩ năng nào, cần thay đổi điều gì theo bảng gợi ý dưới đây:</a:t>
            </a:r>
            <a:endParaRPr lang="en-US" sz="1800" i="1">
              <a:solidFill>
                <a:srgbClr val="C00000"/>
              </a:solidFill>
            </a:endParaRPr>
          </a:p>
        </p:txBody>
      </p:sp>
      <p:sp>
        <p:nvSpPr>
          <p:cNvPr id="9" name="Freeform 8">
            <a:extLst>
              <a:ext uri="{FF2B5EF4-FFF2-40B4-BE49-F238E27FC236}">
                <a16:creationId xmlns:a16="http://schemas.microsoft.com/office/drawing/2014/main" id="{B2F0297D-8CEF-7563-07FB-1C88E5027474}"/>
              </a:ext>
            </a:extLst>
          </p:cNvPr>
          <p:cNvSpPr/>
          <p:nvPr/>
        </p:nvSpPr>
        <p:spPr>
          <a:xfrm>
            <a:off x="2804883" y="3857923"/>
            <a:ext cx="3534233" cy="128557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2" name="Table 1">
            <a:extLst>
              <a:ext uri="{FF2B5EF4-FFF2-40B4-BE49-F238E27FC236}">
                <a16:creationId xmlns:a16="http://schemas.microsoft.com/office/drawing/2014/main" id="{C9D5334E-C124-9369-C9E2-6BD670C1D306}"/>
              </a:ext>
            </a:extLst>
          </p:cNvPr>
          <p:cNvGraphicFramePr>
            <a:graphicFrameLocks noGrp="1"/>
          </p:cNvGraphicFramePr>
          <p:nvPr>
            <p:extLst>
              <p:ext uri="{D42A27DB-BD31-4B8C-83A1-F6EECF244321}">
                <p14:modId xmlns:p14="http://schemas.microsoft.com/office/powerpoint/2010/main" val="2125088035"/>
              </p:ext>
            </p:extLst>
          </p:nvPr>
        </p:nvGraphicFramePr>
        <p:xfrm>
          <a:off x="359224" y="1805208"/>
          <a:ext cx="8425544" cy="2193477"/>
        </p:xfrm>
        <a:graphic>
          <a:graphicData uri="http://schemas.openxmlformats.org/drawingml/2006/table">
            <a:tbl>
              <a:tblPr firstRow="1" firstCol="1" bandRow="1"/>
              <a:tblGrid>
                <a:gridCol w="2105892">
                  <a:extLst>
                    <a:ext uri="{9D8B030D-6E8A-4147-A177-3AD203B41FA5}">
                      <a16:colId xmlns:a16="http://schemas.microsoft.com/office/drawing/2014/main" val="2391522657"/>
                    </a:ext>
                  </a:extLst>
                </a:gridCol>
                <a:gridCol w="2105892">
                  <a:extLst>
                    <a:ext uri="{9D8B030D-6E8A-4147-A177-3AD203B41FA5}">
                      <a16:colId xmlns:a16="http://schemas.microsoft.com/office/drawing/2014/main" val="533998259"/>
                    </a:ext>
                  </a:extLst>
                </a:gridCol>
                <a:gridCol w="2106880">
                  <a:extLst>
                    <a:ext uri="{9D8B030D-6E8A-4147-A177-3AD203B41FA5}">
                      <a16:colId xmlns:a16="http://schemas.microsoft.com/office/drawing/2014/main" val="1054739194"/>
                    </a:ext>
                  </a:extLst>
                </a:gridCol>
                <a:gridCol w="2106880">
                  <a:extLst>
                    <a:ext uri="{9D8B030D-6E8A-4147-A177-3AD203B41FA5}">
                      <a16:colId xmlns:a16="http://schemas.microsoft.com/office/drawing/2014/main" val="1772311081"/>
                    </a:ext>
                  </a:extLst>
                </a:gridCol>
              </a:tblGrid>
              <a:tr h="947247">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Kĩ năng quản lí thời gian</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tc>
                  <a:txBody>
                    <a:bodyPr/>
                    <a:lstStyle/>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Kế hoạch </a:t>
                      </a:r>
                      <a:endParaRPr lang="en-US" sz="180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800" b="1" kern="0">
                          <a:solidFill>
                            <a:srgbClr val="000000"/>
                          </a:solidFill>
                          <a:effectLst/>
                          <a:latin typeface="+mj-lt"/>
                          <a:ea typeface="Times New Roman" panose="02020603050405020304" pitchFamily="18" charset="0"/>
                          <a:cs typeface="Times New Roman" panose="02020603050405020304" pitchFamily="18" charset="0"/>
                        </a:rPr>
                        <a:t>thay đổi</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D"/>
                    </a:solidFill>
                  </a:tcPr>
                </a:tc>
                <a:extLst>
                  <a:ext uri="{0D108BD9-81ED-4DB2-BD59-A6C34878D82A}">
                    <a16:rowId xmlns:a16="http://schemas.microsoft.com/office/drawing/2014/main" val="2126794538"/>
                  </a:ext>
                </a:extLst>
              </a:tr>
              <a:tr h="849448">
                <a:tc>
                  <a:txBody>
                    <a:bodyPr/>
                    <a:lstStyle/>
                    <a:p>
                      <a:pPr marL="0" marR="0" algn="just">
                        <a:lnSpc>
                          <a:spcPct val="150000"/>
                        </a:lnSpc>
                        <a:spcBef>
                          <a:spcPts val="100"/>
                        </a:spcBef>
                        <a:spcAft>
                          <a:spcPts val="100"/>
                        </a:spcAft>
                      </a:pPr>
                      <a:r>
                        <a:rPr lang="en-US" sz="1800" kern="0">
                          <a:solidFill>
                            <a:srgbClr val="000000"/>
                          </a:solidFill>
                          <a:effectLst/>
                          <a:latin typeface="+mj-lt"/>
                          <a:ea typeface="Times New Roman" panose="02020603050405020304" pitchFamily="18" charset="0"/>
                          <a:cs typeface="Calibri" panose="020F0502020204030204" pitchFamily="34" charset="0"/>
                        </a:rPr>
                        <a:t>Xác định mục tiêu công việc cần làm</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40404234"/>
                  </a:ext>
                </a:extLst>
              </a:tr>
              <a:tr h="396782">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kern="0">
                          <a:solidFill>
                            <a:srgbClr val="000000"/>
                          </a:solidFill>
                          <a:effectLst/>
                          <a:latin typeface="+mj-lt"/>
                          <a:ea typeface="Times New Roman" panose="02020603050405020304" pitchFamily="18" charset="0"/>
                          <a:cs typeface="Calibri" panose="020F0502020204030204" pitchFamily="34" charset="0"/>
                        </a:rPr>
                        <a:t> </a:t>
                      </a: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2082967"/>
                  </a:ext>
                </a:extLst>
              </a:tr>
            </a:tbl>
          </a:graphicData>
        </a:graphic>
      </p:graphicFrame>
    </p:spTree>
    <p:extLst>
      <p:ext uri="{BB962C8B-B14F-4D97-AF65-F5344CB8AC3E}">
        <p14:creationId xmlns:p14="http://schemas.microsoft.com/office/powerpoint/2010/main" val="401289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70"/>
        <p:cNvGrpSpPr/>
        <p:nvPr/>
      </p:nvGrpSpPr>
      <p:grpSpPr>
        <a:xfrm>
          <a:off x="0" y="0"/>
          <a:ext cx="0" cy="0"/>
          <a:chOff x="0" y="0"/>
          <a:chExt cx="0" cy="0"/>
        </a:xfrm>
      </p:grpSpPr>
      <p:grpSp>
        <p:nvGrpSpPr>
          <p:cNvPr id="8783" name="Google Shape;8783;p77"/>
          <p:cNvGrpSpPr/>
          <p:nvPr/>
        </p:nvGrpSpPr>
        <p:grpSpPr>
          <a:xfrm rot="2186551">
            <a:off x="7828217" y="3330319"/>
            <a:ext cx="1394213" cy="2048594"/>
            <a:chOff x="7511164" y="2758175"/>
            <a:chExt cx="1460024" cy="2205187"/>
          </a:xfrm>
        </p:grpSpPr>
        <p:pic>
          <p:nvPicPr>
            <p:cNvPr id="8784" name="Google Shape;8784;p77"/>
            <p:cNvPicPr preferRelativeResize="0"/>
            <p:nvPr/>
          </p:nvPicPr>
          <p:blipFill>
            <a:blip r:embed="rId3">
              <a:alphaModFix/>
            </a:blip>
            <a:stretch>
              <a:fillRect/>
            </a:stretch>
          </p:blipFill>
          <p:spPr>
            <a:xfrm>
              <a:off x="7511164" y="2758175"/>
              <a:ext cx="1460024" cy="2205187"/>
            </a:xfrm>
            <a:prstGeom prst="rect">
              <a:avLst/>
            </a:prstGeom>
            <a:noFill/>
            <a:ln>
              <a:noFill/>
            </a:ln>
          </p:spPr>
        </p:pic>
        <p:pic>
          <p:nvPicPr>
            <p:cNvPr id="8785" name="Google Shape;8785;p77"/>
            <p:cNvPicPr preferRelativeResize="0"/>
            <p:nvPr/>
          </p:nvPicPr>
          <p:blipFill>
            <a:blip r:embed="rId4">
              <a:alphaModFix/>
            </a:blip>
            <a:stretch>
              <a:fillRect/>
            </a:stretch>
          </p:blipFill>
          <p:spPr>
            <a:xfrm>
              <a:off x="7631675" y="4463038"/>
              <a:ext cx="768350" cy="263525"/>
            </a:xfrm>
            <a:prstGeom prst="rect">
              <a:avLst/>
            </a:prstGeom>
            <a:noFill/>
            <a:ln>
              <a:noFill/>
            </a:ln>
          </p:spPr>
        </p:pic>
      </p:grpSp>
      <p:grpSp>
        <p:nvGrpSpPr>
          <p:cNvPr id="8786" name="Google Shape;8786;p77"/>
          <p:cNvGrpSpPr/>
          <p:nvPr/>
        </p:nvGrpSpPr>
        <p:grpSpPr>
          <a:xfrm rot="19260700">
            <a:off x="255259" y="3279681"/>
            <a:ext cx="1299288" cy="2205185"/>
            <a:chOff x="172813" y="2824541"/>
            <a:chExt cx="1299288" cy="2205185"/>
          </a:xfrm>
        </p:grpSpPr>
        <p:pic>
          <p:nvPicPr>
            <p:cNvPr id="8787" name="Google Shape;8787;p77"/>
            <p:cNvPicPr preferRelativeResize="0"/>
            <p:nvPr/>
          </p:nvPicPr>
          <p:blipFill>
            <a:blip r:embed="rId5">
              <a:alphaModFix/>
            </a:blip>
            <a:stretch>
              <a:fillRect/>
            </a:stretch>
          </p:blipFill>
          <p:spPr>
            <a:xfrm flipH="1">
              <a:off x="172813" y="2824541"/>
              <a:ext cx="1299288" cy="2205185"/>
            </a:xfrm>
            <a:prstGeom prst="rect">
              <a:avLst/>
            </a:prstGeom>
            <a:noFill/>
            <a:ln>
              <a:noFill/>
            </a:ln>
          </p:spPr>
        </p:pic>
        <p:pic>
          <p:nvPicPr>
            <p:cNvPr id="8788" name="Google Shape;8788;p77"/>
            <p:cNvPicPr preferRelativeResize="0"/>
            <p:nvPr/>
          </p:nvPicPr>
          <p:blipFill>
            <a:blip r:embed="rId6">
              <a:alphaModFix/>
            </a:blip>
            <a:stretch>
              <a:fillRect/>
            </a:stretch>
          </p:blipFill>
          <p:spPr>
            <a:xfrm rot="5400000">
              <a:off x="734625" y="4114775"/>
              <a:ext cx="263525" cy="781375"/>
            </a:xfrm>
            <a:prstGeom prst="rect">
              <a:avLst/>
            </a:prstGeom>
            <a:noFill/>
            <a:ln>
              <a:noFill/>
            </a:ln>
          </p:spPr>
        </p:pic>
      </p:grpSp>
      <p:grpSp>
        <p:nvGrpSpPr>
          <p:cNvPr id="54" name="Group 53">
            <a:extLst>
              <a:ext uri="{FF2B5EF4-FFF2-40B4-BE49-F238E27FC236}">
                <a16:creationId xmlns:a16="http://schemas.microsoft.com/office/drawing/2014/main" id="{3FEB2454-DEF2-6C43-E997-C7764A26850D}"/>
              </a:ext>
            </a:extLst>
          </p:cNvPr>
          <p:cNvGrpSpPr/>
          <p:nvPr/>
        </p:nvGrpSpPr>
        <p:grpSpPr>
          <a:xfrm>
            <a:off x="90694" y="1635059"/>
            <a:ext cx="8962609" cy="1873381"/>
            <a:chOff x="90694" y="760205"/>
            <a:chExt cx="8962609" cy="1873381"/>
          </a:xfrm>
        </p:grpSpPr>
        <p:sp>
          <p:nvSpPr>
            <p:cNvPr id="55" name="TextBox 54">
              <a:extLst>
                <a:ext uri="{FF2B5EF4-FFF2-40B4-BE49-F238E27FC236}">
                  <a16:creationId xmlns:a16="http://schemas.microsoft.com/office/drawing/2014/main" id="{361A0BBA-C009-228B-85B0-FC2D6D0E9F9A}"/>
                </a:ext>
              </a:extLst>
            </p:cNvPr>
            <p:cNvSpPr txBox="1"/>
            <p:nvPr/>
          </p:nvSpPr>
          <p:spPr>
            <a:xfrm>
              <a:off x="90694" y="1731993"/>
              <a:ext cx="8962609" cy="901593"/>
            </a:xfrm>
            <a:prstGeom prst="rect">
              <a:avLst/>
            </a:prstGeom>
            <a:noFill/>
          </p:spPr>
          <p:txBody>
            <a:bodyPr wrap="square">
              <a:spAutoFit/>
            </a:bodyPr>
            <a:lstStyle/>
            <a:p>
              <a:pPr algn="ctr">
                <a:lnSpc>
                  <a:spcPct val="150000"/>
                </a:lnSpc>
              </a:pPr>
              <a:r>
                <a:rPr lang="en-US" sz="4000" b="1"/>
                <a:t>QUẢN LÍ THỜI GIAN HIỆU QUẢ</a:t>
              </a:r>
            </a:p>
          </p:txBody>
        </p:sp>
        <p:sp>
          <p:nvSpPr>
            <p:cNvPr id="56" name="Rectangle: Rounded Corners 55">
              <a:extLst>
                <a:ext uri="{FF2B5EF4-FFF2-40B4-BE49-F238E27FC236}">
                  <a16:creationId xmlns:a16="http://schemas.microsoft.com/office/drawing/2014/main" id="{9A40CCFD-2A76-AC9F-AF1D-511ABA2DF339}"/>
                </a:ext>
              </a:extLst>
            </p:cNvPr>
            <p:cNvSpPr/>
            <p:nvPr/>
          </p:nvSpPr>
          <p:spPr>
            <a:xfrm>
              <a:off x="2688771" y="760205"/>
              <a:ext cx="3766457" cy="873775"/>
            </a:xfrm>
            <a:prstGeom prst="roundRect">
              <a:avLst>
                <a:gd name="adj" fmla="val 11314"/>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FF"/>
                  </a:solidFill>
                </a:rPr>
                <a:t>BÀI 6.</a:t>
              </a:r>
            </a:p>
          </p:txBody>
        </p:sp>
      </p:grpSp>
    </p:spTree>
    <p:extLst>
      <p:ext uri="{BB962C8B-B14F-4D97-AF65-F5344CB8AC3E}">
        <p14:creationId xmlns:p14="http://schemas.microsoft.com/office/powerpoint/2010/main" val="276407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86"/>
                                        </p:tgtEl>
                                        <p:attrNameLst>
                                          <p:attrName>style.visibility</p:attrName>
                                        </p:attrNameLst>
                                      </p:cBhvr>
                                      <p:to>
                                        <p:strVal val="visible"/>
                                      </p:to>
                                    </p:set>
                                    <p:animEffect transition="in" filter="fade">
                                      <p:cBhvr>
                                        <p:cTn id="7" dur="1000"/>
                                        <p:tgtEl>
                                          <p:spTgt spid="8786"/>
                                        </p:tgtEl>
                                      </p:cBhvr>
                                    </p:animEffect>
                                  </p:childTnLst>
                                </p:cTn>
                              </p:par>
                              <p:par>
                                <p:cTn id="8" presetID="10" presetClass="entr" presetSubtype="0" fill="hold" nodeType="withEffect">
                                  <p:stCondLst>
                                    <p:cond delay="0"/>
                                  </p:stCondLst>
                                  <p:childTnLst>
                                    <p:set>
                                      <p:cBhvr>
                                        <p:cTn id="9" dur="1" fill="hold">
                                          <p:stCondLst>
                                            <p:cond delay="0"/>
                                          </p:stCondLst>
                                        </p:cTn>
                                        <p:tgtEl>
                                          <p:spTgt spid="8783"/>
                                        </p:tgtEl>
                                        <p:attrNameLst>
                                          <p:attrName>style.visibility</p:attrName>
                                        </p:attrNameLst>
                                      </p:cBhvr>
                                      <p:to>
                                        <p:strVal val="visible"/>
                                      </p:to>
                                    </p:set>
                                    <p:animEffect transition="in" filter="fade">
                                      <p:cBhvr>
                                        <p:cTn id="10" dur="1000"/>
                                        <p:tgtEl>
                                          <p:spTgt spid="878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fltVal val="0"/>
                                          </p:val>
                                        </p:tav>
                                        <p:tav tm="100000">
                                          <p:val>
                                            <p:strVal val="#ppt_w"/>
                                          </p:val>
                                        </p:tav>
                                      </p:tavLst>
                                    </p:anim>
                                    <p:anim calcmode="lin" valueType="num">
                                      <p:cBhvr>
                                        <p:cTn id="16" dur="500" fill="hold"/>
                                        <p:tgtEl>
                                          <p:spTgt spid="54"/>
                                        </p:tgtEl>
                                        <p:attrNameLst>
                                          <p:attrName>ppt_h</p:attrName>
                                        </p:attrNameLst>
                                      </p:cBhvr>
                                      <p:tavLst>
                                        <p:tav tm="0">
                                          <p:val>
                                            <p:fltVal val="0"/>
                                          </p:val>
                                        </p:tav>
                                        <p:tav tm="100000">
                                          <p:val>
                                            <p:strVal val="#ppt_h"/>
                                          </p:val>
                                        </p:tav>
                                      </p:tavLst>
                                    </p:anim>
                                    <p:animEffect transition="in" filter="fade">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93DC66-5F63-285B-A72E-201AF2C5A6C7}"/>
              </a:ext>
            </a:extLst>
          </p:cNvPr>
          <p:cNvGraphicFramePr>
            <a:graphicFrameLocks noGrp="1"/>
          </p:cNvGraphicFramePr>
          <p:nvPr>
            <p:extLst>
              <p:ext uri="{D42A27DB-BD31-4B8C-83A1-F6EECF244321}">
                <p14:modId xmlns:p14="http://schemas.microsoft.com/office/powerpoint/2010/main" val="749862207"/>
              </p:ext>
            </p:extLst>
          </p:nvPr>
        </p:nvGraphicFramePr>
        <p:xfrm>
          <a:off x="203199" y="145144"/>
          <a:ext cx="8737601" cy="11280140"/>
        </p:xfrm>
        <a:graphic>
          <a:graphicData uri="http://schemas.openxmlformats.org/drawingml/2006/table">
            <a:tbl>
              <a:tblPr firstRow="1" firstCol="1" bandRow="1"/>
              <a:tblGrid>
                <a:gridCol w="2666802">
                  <a:extLst>
                    <a:ext uri="{9D8B030D-6E8A-4147-A177-3AD203B41FA5}">
                      <a16:colId xmlns:a16="http://schemas.microsoft.com/office/drawing/2014/main" val="3799709770"/>
                    </a:ext>
                  </a:extLst>
                </a:gridCol>
                <a:gridCol w="1575886">
                  <a:extLst>
                    <a:ext uri="{9D8B030D-6E8A-4147-A177-3AD203B41FA5}">
                      <a16:colId xmlns:a16="http://schemas.microsoft.com/office/drawing/2014/main" val="1741388531"/>
                    </a:ext>
                  </a:extLst>
                </a:gridCol>
                <a:gridCol w="1500015">
                  <a:extLst>
                    <a:ext uri="{9D8B030D-6E8A-4147-A177-3AD203B41FA5}">
                      <a16:colId xmlns:a16="http://schemas.microsoft.com/office/drawing/2014/main" val="771779527"/>
                    </a:ext>
                  </a:extLst>
                </a:gridCol>
                <a:gridCol w="2994898">
                  <a:extLst>
                    <a:ext uri="{9D8B030D-6E8A-4147-A177-3AD203B41FA5}">
                      <a16:colId xmlns:a16="http://schemas.microsoft.com/office/drawing/2014/main" val="3915465303"/>
                    </a:ext>
                  </a:extLst>
                </a:gridCol>
              </a:tblGrid>
              <a:tr h="774087">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Kĩ năng quản lí </a:t>
                      </a:r>
                      <a:endParaRPr lang="en-US" sz="1800" i="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Kế hoạch thay đổi</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79426002"/>
                  </a:ext>
                </a:extLst>
              </a:tr>
              <a:tr h="6941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Xác định mục tiêu công việc cần làm</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1639936"/>
                  </a:ext>
                </a:extLst>
              </a:tr>
              <a:tr h="2566590">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Lập danh sách các công việc cần hoàn thành</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800" i="0" kern="0">
                          <a:effectLst/>
                          <a:latin typeface="+mj-lt"/>
                          <a:ea typeface="Times New Roman" panose="02020603050405020304" pitchFamily="18" charset="0"/>
                          <a:cs typeface="Calibri" panose="020F0502020204030204" pitchFamily="34" charset="0"/>
                        </a:rPr>
                        <a:t>Có một cuốn sổ ghi chép danh sách các công việc cần hoàn thành.</a:t>
                      </a:r>
                      <a:endParaRPr lang="en-US" sz="18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kern="0">
                          <a:effectLst/>
                          <a:latin typeface="+mj-lt"/>
                          <a:ea typeface="Times New Roman" panose="02020603050405020304" pitchFamily="18" charset="0"/>
                          <a:cs typeface="Calibri" panose="020F0502020204030204" pitchFamily="34" charset="0"/>
                        </a:rPr>
                        <a:t>Lập danh sách các công việc cần hoàn thành dựa vào mục tiêu công việc cần làm.</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2979474"/>
                  </a:ext>
                </a:extLst>
              </a:tr>
              <a:tr h="6941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Xác định thời hạn hoàn thành công việc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8289098"/>
                  </a:ext>
                </a:extLst>
              </a:tr>
              <a:tr h="145683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Lập kế hoạch và điều chỉnh kế hoạch khi cần thiết</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Phân bổ thời gian cho các công việc.</a:t>
                      </a:r>
                      <a:endParaRPr lang="en-US" sz="1800" i="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Lập thời gian biểu mỗi ngày.</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2543112"/>
                  </a:ext>
                </a:extLst>
              </a:tr>
              <a:tr h="2936508">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Sắp xếp công việc theo thứ tự ưu tiên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Học hỏi thêm các cách sắp xếp thứ tự ưu tiên.</a:t>
                      </a:r>
                      <a:endParaRPr lang="en-US" sz="1800" i="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Xác định rõ việc nào hướng đến thực hiện mục tiêu việc nào không, việc nào sắp đến hạn hoàn thành,…để sắp xếp thứ tự ưu tiên.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7851513"/>
                  </a:ext>
                </a:extLst>
              </a:tr>
              <a:tr h="6941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Sử dụng các công cụ quản lí 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2016095"/>
                  </a:ext>
                </a:extLst>
              </a:tr>
              <a:tr h="324249">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Tập trung công việc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8792729"/>
                  </a:ext>
                </a:extLst>
              </a:tr>
            </a:tbl>
          </a:graphicData>
        </a:graphic>
      </p:graphicFrame>
    </p:spTree>
    <p:extLst>
      <p:ext uri="{BB962C8B-B14F-4D97-AF65-F5344CB8AC3E}">
        <p14:creationId xmlns:p14="http://schemas.microsoft.com/office/powerpoint/2010/main" val="57236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93DC66-5F63-285B-A72E-201AF2C5A6C7}"/>
              </a:ext>
            </a:extLst>
          </p:cNvPr>
          <p:cNvGraphicFramePr>
            <a:graphicFrameLocks noGrp="1"/>
          </p:cNvGraphicFramePr>
          <p:nvPr>
            <p:extLst>
              <p:ext uri="{D42A27DB-BD31-4B8C-83A1-F6EECF244321}">
                <p14:modId xmlns:p14="http://schemas.microsoft.com/office/powerpoint/2010/main" val="2021868009"/>
              </p:ext>
            </p:extLst>
          </p:nvPr>
        </p:nvGraphicFramePr>
        <p:xfrm>
          <a:off x="145143" y="116115"/>
          <a:ext cx="8853714" cy="5911999"/>
        </p:xfrm>
        <a:graphic>
          <a:graphicData uri="http://schemas.openxmlformats.org/drawingml/2006/table">
            <a:tbl>
              <a:tblPr firstRow="1" firstCol="1" bandRow="1"/>
              <a:tblGrid>
                <a:gridCol w="2213429">
                  <a:extLst>
                    <a:ext uri="{9D8B030D-6E8A-4147-A177-3AD203B41FA5}">
                      <a16:colId xmlns:a16="http://schemas.microsoft.com/office/drawing/2014/main" val="3799709770"/>
                    </a:ext>
                  </a:extLst>
                </a:gridCol>
                <a:gridCol w="1330999">
                  <a:extLst>
                    <a:ext uri="{9D8B030D-6E8A-4147-A177-3AD203B41FA5}">
                      <a16:colId xmlns:a16="http://schemas.microsoft.com/office/drawing/2014/main" val="1741388531"/>
                    </a:ext>
                  </a:extLst>
                </a:gridCol>
                <a:gridCol w="1194486">
                  <a:extLst>
                    <a:ext uri="{9D8B030D-6E8A-4147-A177-3AD203B41FA5}">
                      <a16:colId xmlns:a16="http://schemas.microsoft.com/office/drawing/2014/main" val="771779527"/>
                    </a:ext>
                  </a:extLst>
                </a:gridCol>
                <a:gridCol w="4114800">
                  <a:extLst>
                    <a:ext uri="{9D8B030D-6E8A-4147-A177-3AD203B41FA5}">
                      <a16:colId xmlns:a16="http://schemas.microsoft.com/office/drawing/2014/main" val="3915465303"/>
                    </a:ext>
                  </a:extLst>
                </a:gridCol>
              </a:tblGrid>
              <a:tr h="778073">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Kĩ năng quản lí </a:t>
                      </a:r>
                      <a:endParaRPr lang="en-US" sz="1600" i="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thời gian</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600" b="1" i="0" kern="0">
                          <a:solidFill>
                            <a:srgbClr val="000000"/>
                          </a:solidFill>
                          <a:effectLst/>
                          <a:latin typeface="+mj-lt"/>
                          <a:ea typeface="Times New Roman" panose="02020603050405020304" pitchFamily="18" charset="0"/>
                          <a:cs typeface="Times New Roman" panose="02020603050405020304" pitchFamily="18" charset="0"/>
                        </a:rPr>
                        <a:t>Kế hoạch thay đổi</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79426002"/>
                  </a:ext>
                </a:extLst>
              </a:tr>
              <a:tr h="688845">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Xác định thời hạn hoàn thành công việc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8289098"/>
                  </a:ext>
                </a:extLst>
              </a:tr>
              <a:tr h="1138884">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Lập kế hoạch và điều chỉnh kế hoạch khi cần thiết</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Phân bổ thời gian cho các công việc.</a:t>
                      </a:r>
                      <a:endParaRPr lang="en-US" sz="16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Lập thời gian biểu mỗi ngày.</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2543112"/>
                  </a:ext>
                </a:extLst>
              </a:tr>
              <a:tr h="2295619">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Sắp xếp công việc theo thứ tự ưu tiên</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Học hỏi thêm các cách sắp xếp thứ tự ưu tiên.</a:t>
                      </a:r>
                      <a:endParaRPr lang="en-US" sz="1600" i="0" kern="1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600" i="0" kern="0">
                          <a:effectLst/>
                          <a:latin typeface="+mj-lt"/>
                          <a:ea typeface="Times New Roman" panose="02020603050405020304" pitchFamily="18" charset="0"/>
                          <a:cs typeface="Calibri" panose="020F0502020204030204" pitchFamily="34" charset="0"/>
                        </a:rPr>
                        <a:t>Xác định rõ việc nào hướng đến thực hiện mục tiêu việc nào không, việc nào sắp đến hạn hoàn thành,…để sắp xếp thứ tự ưu tiên.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7851513"/>
                  </a:ext>
                </a:extLst>
              </a:tr>
              <a:tr h="688845">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Sử dụng các công cụ quản lí thời gian</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2016095"/>
                  </a:ext>
                </a:extLst>
              </a:tr>
              <a:tr h="321733">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Tập trung công việc</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x</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i="0" kern="0">
                          <a:effectLst/>
                          <a:latin typeface="+mj-lt"/>
                          <a:ea typeface="Times New Roman" panose="02020603050405020304" pitchFamily="18" charset="0"/>
                          <a:cs typeface="Calibri" panose="020F0502020204030204" pitchFamily="34" charset="0"/>
                        </a:rPr>
                        <a:t> </a:t>
                      </a:r>
                      <a:endParaRPr lang="en-US" sz="16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8792729"/>
                  </a:ext>
                </a:extLst>
              </a:tr>
            </a:tbl>
          </a:graphicData>
        </a:graphic>
      </p:graphicFrame>
    </p:spTree>
    <p:extLst>
      <p:ext uri="{BB962C8B-B14F-4D97-AF65-F5344CB8AC3E}">
        <p14:creationId xmlns:p14="http://schemas.microsoft.com/office/powerpoint/2010/main" val="359047412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B93DC66-5F63-285B-A72E-201AF2C5A6C7}"/>
              </a:ext>
            </a:extLst>
          </p:cNvPr>
          <p:cNvGraphicFramePr>
            <a:graphicFrameLocks noGrp="1"/>
          </p:cNvGraphicFramePr>
          <p:nvPr>
            <p:extLst>
              <p:ext uri="{D42A27DB-BD31-4B8C-83A1-F6EECF244321}">
                <p14:modId xmlns:p14="http://schemas.microsoft.com/office/powerpoint/2010/main" val="714188984"/>
              </p:ext>
            </p:extLst>
          </p:nvPr>
        </p:nvGraphicFramePr>
        <p:xfrm>
          <a:off x="145143" y="116114"/>
          <a:ext cx="8853714" cy="2590799"/>
        </p:xfrm>
        <a:graphic>
          <a:graphicData uri="http://schemas.openxmlformats.org/drawingml/2006/table">
            <a:tbl>
              <a:tblPr firstRow="1" firstCol="1" bandRow="1"/>
              <a:tblGrid>
                <a:gridCol w="2213429">
                  <a:extLst>
                    <a:ext uri="{9D8B030D-6E8A-4147-A177-3AD203B41FA5}">
                      <a16:colId xmlns:a16="http://schemas.microsoft.com/office/drawing/2014/main" val="3799709770"/>
                    </a:ext>
                  </a:extLst>
                </a:gridCol>
                <a:gridCol w="1330999">
                  <a:extLst>
                    <a:ext uri="{9D8B030D-6E8A-4147-A177-3AD203B41FA5}">
                      <a16:colId xmlns:a16="http://schemas.microsoft.com/office/drawing/2014/main" val="1741388531"/>
                    </a:ext>
                  </a:extLst>
                </a:gridCol>
                <a:gridCol w="1194486">
                  <a:extLst>
                    <a:ext uri="{9D8B030D-6E8A-4147-A177-3AD203B41FA5}">
                      <a16:colId xmlns:a16="http://schemas.microsoft.com/office/drawing/2014/main" val="771779527"/>
                    </a:ext>
                  </a:extLst>
                </a:gridCol>
                <a:gridCol w="4114800">
                  <a:extLst>
                    <a:ext uri="{9D8B030D-6E8A-4147-A177-3AD203B41FA5}">
                      <a16:colId xmlns:a16="http://schemas.microsoft.com/office/drawing/2014/main" val="3915465303"/>
                    </a:ext>
                  </a:extLst>
                </a:gridCol>
              </a:tblGrid>
              <a:tr h="1127012">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Kĩ năng quản lí </a:t>
                      </a:r>
                      <a:endParaRPr lang="en-US" sz="1800" i="0" kern="1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Đã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Chưa làm được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en-US" sz="1800" b="1" i="0" kern="0">
                          <a:solidFill>
                            <a:srgbClr val="000000"/>
                          </a:solidFill>
                          <a:effectLst/>
                          <a:latin typeface="+mj-lt"/>
                          <a:ea typeface="Times New Roman" panose="02020603050405020304" pitchFamily="18" charset="0"/>
                          <a:cs typeface="Times New Roman" panose="02020603050405020304" pitchFamily="18" charset="0"/>
                        </a:rPr>
                        <a:t>Kế hoạch thay đổi</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79426002"/>
                  </a:ext>
                </a:extLst>
              </a:tr>
              <a:tr h="997767">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Sử dụng các công cụ quản lí thời gian</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02016095"/>
                  </a:ext>
                </a:extLst>
              </a:tr>
              <a:tr h="466020">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Tập trung công việc</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x</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0" kern="0">
                          <a:effectLst/>
                          <a:latin typeface="+mj-lt"/>
                          <a:ea typeface="Times New Roman" panose="02020603050405020304" pitchFamily="18" charset="0"/>
                          <a:cs typeface="Calibri" panose="020F0502020204030204" pitchFamily="34" charset="0"/>
                        </a:rPr>
                        <a:t> </a:t>
                      </a:r>
                      <a:endParaRPr lang="en-US" sz="1800" i="0" kern="100">
                        <a:effectLst/>
                        <a:latin typeface="+mj-lt"/>
                        <a:ea typeface="Calibri" panose="020F0502020204030204" pitchFamily="34" charset="0"/>
                        <a:cs typeface="Times New Roman" panose="02020603050405020304" pitchFamily="18" charset="0"/>
                      </a:endParaRPr>
                    </a:p>
                  </a:txBody>
                  <a:tcPr marL="26470" marR="26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8792729"/>
                  </a:ext>
                </a:extLst>
              </a:tr>
            </a:tbl>
          </a:graphicData>
        </a:graphic>
      </p:graphicFrame>
      <p:sp>
        <p:nvSpPr>
          <p:cNvPr id="2" name="Freeform 7">
            <a:extLst>
              <a:ext uri="{FF2B5EF4-FFF2-40B4-BE49-F238E27FC236}">
                <a16:creationId xmlns:a16="http://schemas.microsoft.com/office/drawing/2014/main" id="{6D31764C-F817-0453-E3F5-5F7407D295F9}"/>
              </a:ext>
            </a:extLst>
          </p:cNvPr>
          <p:cNvSpPr/>
          <p:nvPr/>
        </p:nvSpPr>
        <p:spPr>
          <a:xfrm>
            <a:off x="2309838" y="3261382"/>
            <a:ext cx="4524323" cy="1882118"/>
          </a:xfrm>
          <a:custGeom>
            <a:avLst/>
            <a:gdLst/>
            <a:ahLst/>
            <a:cxnLst/>
            <a:rect l="l" t="t" r="r" b="b"/>
            <a:pathLst>
              <a:path w="7315200" h="3043123">
                <a:moveTo>
                  <a:pt x="0" y="0"/>
                </a:moveTo>
                <a:lnTo>
                  <a:pt x="7315200" y="0"/>
                </a:lnTo>
                <a:lnTo>
                  <a:pt x="7315200" y="3043123"/>
                </a:lnTo>
                <a:lnTo>
                  <a:pt x="0" y="3043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96931213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3" name="TextBox 2">
            <a:extLst>
              <a:ext uri="{FF2B5EF4-FFF2-40B4-BE49-F238E27FC236}">
                <a16:creationId xmlns:a16="http://schemas.microsoft.com/office/drawing/2014/main" id="{5BD46A4D-D663-97FB-BFCD-5D31DDC40DC4}"/>
              </a:ext>
            </a:extLst>
          </p:cNvPr>
          <p:cNvSpPr txBox="1"/>
          <p:nvPr/>
        </p:nvSpPr>
        <p:spPr>
          <a:xfrm>
            <a:off x="2115457" y="232227"/>
            <a:ext cx="4913086" cy="630942"/>
          </a:xfrm>
          <a:prstGeom prst="rect">
            <a:avLst/>
          </a:prstGeom>
          <a:noFill/>
        </p:spPr>
        <p:txBody>
          <a:bodyPr wrap="square" rtlCol="0">
            <a:spAutoFit/>
          </a:bodyPr>
          <a:lstStyle/>
          <a:p>
            <a:pPr algn="ctr"/>
            <a:r>
              <a:rPr lang="en-US" sz="3500" b="1">
                <a:solidFill>
                  <a:srgbClr val="0070C0"/>
                </a:solidFill>
              </a:rPr>
              <a:t>VẬN DỤNG </a:t>
            </a:r>
          </a:p>
        </p:txBody>
      </p:sp>
      <p:grpSp>
        <p:nvGrpSpPr>
          <p:cNvPr id="7" name="Group 6">
            <a:extLst>
              <a:ext uri="{FF2B5EF4-FFF2-40B4-BE49-F238E27FC236}">
                <a16:creationId xmlns:a16="http://schemas.microsoft.com/office/drawing/2014/main" id="{14DDD621-11F8-D380-6C0C-5E29C57C54DF}"/>
              </a:ext>
            </a:extLst>
          </p:cNvPr>
          <p:cNvGrpSpPr/>
          <p:nvPr/>
        </p:nvGrpSpPr>
        <p:grpSpPr>
          <a:xfrm>
            <a:off x="399143" y="1255487"/>
            <a:ext cx="4963886" cy="3374571"/>
            <a:chOff x="674914" y="1603829"/>
            <a:chExt cx="4963886" cy="3374571"/>
          </a:xfrm>
        </p:grpSpPr>
        <p:sp>
          <p:nvSpPr>
            <p:cNvPr id="6" name="Speech Bubble: Rectangle with Corners Rounded 5">
              <a:extLst>
                <a:ext uri="{FF2B5EF4-FFF2-40B4-BE49-F238E27FC236}">
                  <a16:creationId xmlns:a16="http://schemas.microsoft.com/office/drawing/2014/main" id="{8D4AF47B-A7EE-81D8-947B-72877CA577AD}"/>
                </a:ext>
              </a:extLst>
            </p:cNvPr>
            <p:cNvSpPr/>
            <p:nvPr/>
          </p:nvSpPr>
          <p:spPr>
            <a:xfrm>
              <a:off x="674914" y="1603829"/>
              <a:ext cx="4963886" cy="3374571"/>
            </a:xfrm>
            <a:prstGeom prst="wedgeRoundRectCallout">
              <a:avLst>
                <a:gd name="adj1" fmla="val 59167"/>
                <a:gd name="adj2" fmla="val 36263"/>
                <a:gd name="adj3" fmla="val 16667"/>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E1C6E4-A144-BC06-87DC-8D0BA3083A07}"/>
                </a:ext>
              </a:extLst>
            </p:cNvPr>
            <p:cNvSpPr txBox="1"/>
            <p:nvPr/>
          </p:nvSpPr>
          <p:spPr>
            <a:xfrm>
              <a:off x="754742" y="1657621"/>
              <a:ext cx="4804230" cy="3266985"/>
            </a:xfrm>
            <a:prstGeom prst="rect">
              <a:avLst/>
            </a:prstGeom>
            <a:noFill/>
          </p:spPr>
          <p:txBody>
            <a:bodyPr wrap="square">
              <a:spAutoFit/>
            </a:bodyPr>
            <a:lstStyle/>
            <a:p>
              <a:pPr algn="just">
                <a:lnSpc>
                  <a:spcPct val="150000"/>
                </a:lnSpc>
              </a:pPr>
              <a:r>
                <a:rPr lang="en-US" sz="2000"/>
                <a:t>Em hãy sử dụng một cuốn sổ để ghi chép và thực hiện bảng kế hoạch quản lí thời gian đã làm ở phần Khám phá. Sau mỗi tuần, hay đánh giá và rút kinh nghiệm để hoàn thành trong những tuần tiếp theo và chia sẻ kết quả với các bạn trong lớp.</a:t>
              </a:r>
            </a:p>
          </p:txBody>
        </p:sp>
      </p:grpSp>
      <p:sp>
        <p:nvSpPr>
          <p:cNvPr id="9" name="Freeform 2">
            <a:extLst>
              <a:ext uri="{FF2B5EF4-FFF2-40B4-BE49-F238E27FC236}">
                <a16:creationId xmlns:a16="http://schemas.microsoft.com/office/drawing/2014/main" id="{9292A142-59D8-78DE-4490-5651C19B618D}"/>
              </a:ext>
            </a:extLst>
          </p:cNvPr>
          <p:cNvSpPr/>
          <p:nvPr/>
        </p:nvSpPr>
        <p:spPr>
          <a:xfrm flipH="1">
            <a:off x="4921845" y="1136337"/>
            <a:ext cx="4213396" cy="390678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21851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39"/>
        <p:cNvGrpSpPr/>
        <p:nvPr/>
      </p:nvGrpSpPr>
      <p:grpSpPr>
        <a:xfrm>
          <a:off x="0" y="0"/>
          <a:ext cx="0" cy="0"/>
          <a:chOff x="0" y="0"/>
          <a:chExt cx="0" cy="0"/>
        </a:xfrm>
      </p:grpSpPr>
      <p:pic>
        <p:nvPicPr>
          <p:cNvPr id="8852" name="Google Shape;8852;p82"/>
          <p:cNvPicPr preferRelativeResize="0"/>
          <p:nvPr/>
        </p:nvPicPr>
        <p:blipFill>
          <a:blip r:embed="rId3">
            <a:alphaModFix/>
          </a:blip>
          <a:stretch>
            <a:fillRect/>
          </a:stretch>
        </p:blipFill>
        <p:spPr>
          <a:xfrm>
            <a:off x="6337232" y="3850245"/>
            <a:ext cx="1366772" cy="2064320"/>
          </a:xfrm>
          <a:prstGeom prst="rect">
            <a:avLst/>
          </a:prstGeom>
          <a:noFill/>
          <a:ln>
            <a:noFill/>
          </a:ln>
        </p:spPr>
      </p:pic>
      <p:pic>
        <p:nvPicPr>
          <p:cNvPr id="8853" name="Google Shape;8853;p82"/>
          <p:cNvPicPr preferRelativeResize="0"/>
          <p:nvPr/>
        </p:nvPicPr>
        <p:blipFill>
          <a:blip r:embed="rId4">
            <a:alphaModFix/>
          </a:blip>
          <a:stretch>
            <a:fillRect/>
          </a:stretch>
        </p:blipFill>
        <p:spPr>
          <a:xfrm>
            <a:off x="7596802" y="3155031"/>
            <a:ext cx="1366772" cy="2319776"/>
          </a:xfrm>
          <a:prstGeom prst="rect">
            <a:avLst/>
          </a:prstGeom>
          <a:noFill/>
          <a:ln>
            <a:noFill/>
          </a:ln>
        </p:spPr>
      </p:pic>
      <p:sp>
        <p:nvSpPr>
          <p:cNvPr id="15" name="Title 14">
            <a:extLst>
              <a:ext uri="{FF2B5EF4-FFF2-40B4-BE49-F238E27FC236}">
                <a16:creationId xmlns:a16="http://schemas.microsoft.com/office/drawing/2014/main" id="{639EDC1F-7DEA-2BD0-642F-CCBE05457D0D}"/>
              </a:ext>
            </a:extLst>
          </p:cNvPr>
          <p:cNvSpPr>
            <a:spLocks noGrp="1"/>
          </p:cNvSpPr>
          <p:nvPr>
            <p:ph type="title" idx="6"/>
          </p:nvPr>
        </p:nvSpPr>
        <p:spPr>
          <a:xfrm>
            <a:off x="485888" y="803936"/>
            <a:ext cx="7794300" cy="618300"/>
          </a:xfrm>
        </p:spPr>
        <p:txBody>
          <a:bodyPr/>
          <a:lstStyle/>
          <a:p>
            <a:pPr algn="l"/>
            <a:r>
              <a:rPr lang="en-US" sz="3500" b="1">
                <a:latin typeface="+mj-lt"/>
              </a:rPr>
              <a:t>HƯỚNG DẪN VỀ NHÀ </a:t>
            </a:r>
          </a:p>
        </p:txBody>
      </p:sp>
      <p:sp>
        <p:nvSpPr>
          <p:cNvPr id="17" name="TextBox 16">
            <a:extLst>
              <a:ext uri="{FF2B5EF4-FFF2-40B4-BE49-F238E27FC236}">
                <a16:creationId xmlns:a16="http://schemas.microsoft.com/office/drawing/2014/main" id="{44218A0C-B055-552D-9D18-17F822910569}"/>
              </a:ext>
            </a:extLst>
          </p:cNvPr>
          <p:cNvSpPr txBox="1"/>
          <p:nvPr/>
        </p:nvSpPr>
        <p:spPr>
          <a:xfrm>
            <a:off x="383961" y="1686757"/>
            <a:ext cx="6931239" cy="32669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a:t>Ôn tập lại kiến thức đã được học. </a:t>
            </a:r>
          </a:p>
          <a:p>
            <a:pPr marL="342900" indent="-342900">
              <a:lnSpc>
                <a:spcPct val="150000"/>
              </a:lnSpc>
              <a:buFont typeface="Arial" panose="020B0604020202020204" pitchFamily="34" charset="0"/>
              <a:buChar char="•"/>
            </a:pPr>
            <a:r>
              <a:rPr lang="vi-VN" sz="2000"/>
              <a:t>Rèn luyện: Thực hiện được kĩ năng quản lí thời gian hiệu quả.</a:t>
            </a:r>
          </a:p>
          <a:p>
            <a:pPr marL="342900" indent="-342900">
              <a:lnSpc>
                <a:spcPct val="150000"/>
              </a:lnSpc>
              <a:buFont typeface="Arial" panose="020B0604020202020204" pitchFamily="34" charset="0"/>
              <a:buChar char="•"/>
            </a:pPr>
            <a:r>
              <a:rPr lang="vi-VN" sz="2000"/>
              <a:t>Hoàn thành bài tập Vận dụng SGK và bài tập trong SBT.</a:t>
            </a:r>
          </a:p>
          <a:p>
            <a:pPr marL="342900" indent="-342900">
              <a:lnSpc>
                <a:spcPct val="150000"/>
              </a:lnSpc>
              <a:buFont typeface="Arial" panose="020B0604020202020204" pitchFamily="34" charset="0"/>
              <a:buChar char="•"/>
            </a:pPr>
            <a:r>
              <a:rPr lang="vi-VN" sz="2000" i="1"/>
              <a:t>Đọc và tìm hiểu trước nội dung </a:t>
            </a:r>
            <a:r>
              <a:rPr lang="vi-VN" sz="2000" b="1" i="1"/>
              <a:t>Bài 7. Thích ứng với thay đổi.</a:t>
            </a:r>
          </a:p>
          <a:p>
            <a:pPr marL="342900" indent="-342900">
              <a:lnSpc>
                <a:spcPct val="150000"/>
              </a:lnSpc>
              <a:buFont typeface="Arial" panose="020B0604020202020204" pitchFamily="34" charset="0"/>
              <a:buChar char="•"/>
            </a:pPr>
            <a:endParaRPr lang="en-US" sz="2000" b="1"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57"/>
        <p:cNvGrpSpPr/>
        <p:nvPr/>
      </p:nvGrpSpPr>
      <p:grpSpPr>
        <a:xfrm>
          <a:off x="0" y="0"/>
          <a:ext cx="0" cy="0"/>
          <a:chOff x="0" y="0"/>
          <a:chExt cx="0" cy="0"/>
        </a:xfrm>
      </p:grpSpPr>
      <p:grpSp>
        <p:nvGrpSpPr>
          <p:cNvPr id="8861" name="Google Shape;8861;p83"/>
          <p:cNvGrpSpPr/>
          <p:nvPr/>
        </p:nvGrpSpPr>
        <p:grpSpPr>
          <a:xfrm>
            <a:off x="7556696" y="-276466"/>
            <a:ext cx="1878616" cy="2848216"/>
            <a:chOff x="7077725" y="912622"/>
            <a:chExt cx="1878616" cy="2848216"/>
          </a:xfrm>
        </p:grpSpPr>
        <p:pic>
          <p:nvPicPr>
            <p:cNvPr id="8862" name="Google Shape;8862;p83"/>
            <p:cNvPicPr preferRelativeResize="0"/>
            <p:nvPr/>
          </p:nvPicPr>
          <p:blipFill>
            <a:blip r:embed="rId3">
              <a:alphaModFix/>
            </a:blip>
            <a:stretch>
              <a:fillRect/>
            </a:stretch>
          </p:blipFill>
          <p:spPr>
            <a:xfrm flipH="1">
              <a:off x="7077725" y="912622"/>
              <a:ext cx="1878616" cy="2848216"/>
            </a:xfrm>
            <a:prstGeom prst="rect">
              <a:avLst/>
            </a:prstGeom>
            <a:noFill/>
            <a:ln>
              <a:noFill/>
            </a:ln>
          </p:spPr>
        </p:pic>
        <p:pic>
          <p:nvPicPr>
            <p:cNvPr id="8863" name="Google Shape;8863;p83"/>
            <p:cNvPicPr preferRelativeResize="0"/>
            <p:nvPr/>
          </p:nvPicPr>
          <p:blipFill>
            <a:blip r:embed="rId4">
              <a:alphaModFix/>
            </a:blip>
            <a:stretch>
              <a:fillRect/>
            </a:stretch>
          </p:blipFill>
          <p:spPr>
            <a:xfrm rot="-5400000" flipH="1">
              <a:off x="7844024" y="2498234"/>
              <a:ext cx="346013" cy="875625"/>
            </a:xfrm>
            <a:prstGeom prst="rect">
              <a:avLst/>
            </a:prstGeom>
            <a:noFill/>
            <a:ln>
              <a:noFill/>
            </a:ln>
          </p:spPr>
        </p:pic>
      </p:grpSp>
      <p:grpSp>
        <p:nvGrpSpPr>
          <p:cNvPr id="8864" name="Google Shape;8864;p83"/>
          <p:cNvGrpSpPr/>
          <p:nvPr/>
        </p:nvGrpSpPr>
        <p:grpSpPr>
          <a:xfrm>
            <a:off x="-712948" y="2183826"/>
            <a:ext cx="2940553" cy="3538923"/>
            <a:chOff x="-292614" y="567292"/>
            <a:chExt cx="2940553" cy="3538923"/>
          </a:xfrm>
        </p:grpSpPr>
        <p:pic>
          <p:nvPicPr>
            <p:cNvPr id="8865" name="Google Shape;8865;p83"/>
            <p:cNvPicPr preferRelativeResize="0"/>
            <p:nvPr/>
          </p:nvPicPr>
          <p:blipFill>
            <a:blip r:embed="rId5">
              <a:alphaModFix/>
            </a:blip>
            <a:stretch>
              <a:fillRect/>
            </a:stretch>
          </p:blipFill>
          <p:spPr>
            <a:xfrm rot="-1245762">
              <a:off x="179186" y="822937"/>
              <a:ext cx="1996952" cy="3027631"/>
            </a:xfrm>
            <a:prstGeom prst="rect">
              <a:avLst/>
            </a:prstGeom>
            <a:noFill/>
            <a:ln>
              <a:noFill/>
            </a:ln>
          </p:spPr>
        </p:pic>
        <p:pic>
          <p:nvPicPr>
            <p:cNvPr id="8866" name="Google Shape;8866;p83"/>
            <p:cNvPicPr preferRelativeResize="0"/>
            <p:nvPr/>
          </p:nvPicPr>
          <p:blipFill>
            <a:blip r:embed="rId4">
              <a:alphaModFix/>
            </a:blip>
            <a:stretch>
              <a:fillRect/>
            </a:stretch>
          </p:blipFill>
          <p:spPr>
            <a:xfrm rot="-5400000" flipH="1">
              <a:off x="946704" y="2498234"/>
              <a:ext cx="346013" cy="875625"/>
            </a:xfrm>
            <a:prstGeom prst="rect">
              <a:avLst/>
            </a:prstGeom>
            <a:noFill/>
            <a:ln>
              <a:noFill/>
            </a:ln>
          </p:spPr>
        </p:pic>
      </p:grpSp>
      <p:sp>
        <p:nvSpPr>
          <p:cNvPr id="6" name="TextBox 5">
            <a:extLst>
              <a:ext uri="{FF2B5EF4-FFF2-40B4-BE49-F238E27FC236}">
                <a16:creationId xmlns:a16="http://schemas.microsoft.com/office/drawing/2014/main" id="{105F94F0-E816-670D-FCAC-09245D0B08BF}"/>
              </a:ext>
            </a:extLst>
          </p:cNvPr>
          <p:cNvSpPr txBox="1"/>
          <p:nvPr/>
        </p:nvSpPr>
        <p:spPr>
          <a:xfrm>
            <a:off x="605971" y="1659288"/>
            <a:ext cx="7932057" cy="18249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CẢM ƠN CÁC EM ĐÃ CHÚ Ý LẮNG NGHE BÀI GIẢNG!</a:t>
            </a:r>
          </a:p>
        </p:txBody>
      </p:sp>
    </p:spTree>
    <p:extLst>
      <p:ext uri="{BB962C8B-B14F-4D97-AF65-F5344CB8AC3E}">
        <p14:creationId xmlns:p14="http://schemas.microsoft.com/office/powerpoint/2010/main" val="40207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grpSp>
        <p:nvGrpSpPr>
          <p:cNvPr id="9042" name="Google Shape;9042;p96"/>
          <p:cNvGrpSpPr/>
          <p:nvPr/>
        </p:nvGrpSpPr>
        <p:grpSpPr>
          <a:xfrm>
            <a:off x="6507568" y="2446360"/>
            <a:ext cx="1585851" cy="2333376"/>
            <a:chOff x="2449649" y="1678249"/>
            <a:chExt cx="1479753" cy="2177266"/>
          </a:xfrm>
        </p:grpSpPr>
        <p:pic>
          <p:nvPicPr>
            <p:cNvPr id="9043" name="Google Shape;9043;p96"/>
            <p:cNvPicPr preferRelativeResize="0"/>
            <p:nvPr/>
          </p:nvPicPr>
          <p:blipFill>
            <a:blip r:embed="rId3">
              <a:alphaModFix/>
            </a:blip>
            <a:stretch>
              <a:fillRect/>
            </a:stretch>
          </p:blipFill>
          <p:spPr>
            <a:xfrm>
              <a:off x="2487873" y="1678249"/>
              <a:ext cx="1441529" cy="2177266"/>
            </a:xfrm>
            <a:prstGeom prst="rect">
              <a:avLst/>
            </a:prstGeom>
            <a:noFill/>
            <a:ln>
              <a:noFill/>
            </a:ln>
          </p:spPr>
        </p:pic>
        <p:pic>
          <p:nvPicPr>
            <p:cNvPr id="9044" name="Google Shape;9044;p96"/>
            <p:cNvPicPr preferRelativeResize="0"/>
            <p:nvPr/>
          </p:nvPicPr>
          <p:blipFill>
            <a:blip r:embed="rId4">
              <a:alphaModFix/>
            </a:blip>
            <a:stretch>
              <a:fillRect/>
            </a:stretch>
          </p:blipFill>
          <p:spPr>
            <a:xfrm rot="5400000">
              <a:off x="2796660" y="2936439"/>
              <a:ext cx="412254" cy="1106276"/>
            </a:xfrm>
            <a:prstGeom prst="rect">
              <a:avLst/>
            </a:prstGeom>
            <a:noFill/>
            <a:ln>
              <a:noFill/>
            </a:ln>
          </p:spPr>
        </p:pic>
      </p:grpSp>
      <p:sp>
        <p:nvSpPr>
          <p:cNvPr id="9055" name="Google Shape;9055;p96"/>
          <p:cNvSpPr txBox="1">
            <a:spLocks noGrp="1"/>
          </p:cNvSpPr>
          <p:nvPr>
            <p:ph type="title" idx="8"/>
          </p:nvPr>
        </p:nvSpPr>
        <p:spPr>
          <a:xfrm>
            <a:off x="720000" y="361250"/>
            <a:ext cx="7704000" cy="687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500" b="1">
                <a:latin typeface="+mj-lt"/>
              </a:rPr>
              <a:t>NỘI DUNG BÀI HỌC </a:t>
            </a:r>
            <a:endParaRPr sz="3500" b="1">
              <a:latin typeface="+mj-lt"/>
            </a:endParaRPr>
          </a:p>
        </p:txBody>
      </p:sp>
      <p:grpSp>
        <p:nvGrpSpPr>
          <p:cNvPr id="21" name="Group 20">
            <a:extLst>
              <a:ext uri="{FF2B5EF4-FFF2-40B4-BE49-F238E27FC236}">
                <a16:creationId xmlns:a16="http://schemas.microsoft.com/office/drawing/2014/main" id="{138E27FE-9801-13F6-72A3-816C4CF4D563}"/>
              </a:ext>
            </a:extLst>
          </p:cNvPr>
          <p:cNvGrpSpPr/>
          <p:nvPr/>
        </p:nvGrpSpPr>
        <p:grpSpPr>
          <a:xfrm>
            <a:off x="509543" y="1357792"/>
            <a:ext cx="7066914" cy="1088568"/>
            <a:chOff x="553085" y="1580394"/>
            <a:chExt cx="7066914" cy="1088568"/>
          </a:xfrm>
        </p:grpSpPr>
        <p:sp>
          <p:nvSpPr>
            <p:cNvPr id="18" name="Rectangle: Rounded Corners 17">
              <a:extLst>
                <a:ext uri="{FF2B5EF4-FFF2-40B4-BE49-F238E27FC236}">
                  <a16:creationId xmlns:a16="http://schemas.microsoft.com/office/drawing/2014/main" id="{69D92AB6-915D-71C6-615A-5E52A052AABD}"/>
                </a:ext>
              </a:extLst>
            </p:cNvPr>
            <p:cNvSpPr/>
            <p:nvPr/>
          </p:nvSpPr>
          <p:spPr>
            <a:xfrm>
              <a:off x="553085" y="1692878"/>
              <a:ext cx="914400" cy="863601"/>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rPr>
                <a:t>1</a:t>
              </a:r>
            </a:p>
          </p:txBody>
        </p:sp>
        <p:sp>
          <p:nvSpPr>
            <p:cNvPr id="20" name="TextBox 19">
              <a:extLst>
                <a:ext uri="{FF2B5EF4-FFF2-40B4-BE49-F238E27FC236}">
                  <a16:creationId xmlns:a16="http://schemas.microsoft.com/office/drawing/2014/main" id="{BFA96EFD-856D-30E0-D803-1F175531E557}"/>
                </a:ext>
              </a:extLst>
            </p:cNvPr>
            <p:cNvSpPr txBox="1"/>
            <p:nvPr/>
          </p:nvSpPr>
          <p:spPr>
            <a:xfrm>
              <a:off x="1631153" y="1580394"/>
              <a:ext cx="5988846" cy="1088568"/>
            </a:xfrm>
            <a:prstGeom prst="rect">
              <a:avLst/>
            </a:prstGeom>
            <a:noFill/>
          </p:spPr>
          <p:txBody>
            <a:bodyPr wrap="square">
              <a:spAutoFit/>
            </a:bodyPr>
            <a:lstStyle/>
            <a:p>
              <a:pPr algn="just">
                <a:lnSpc>
                  <a:spcPct val="150000"/>
                </a:lnSpc>
              </a:pPr>
              <a:r>
                <a:rPr lang="en-US" sz="2300"/>
                <a:t>Quản lí thời gian hiệu quả và sự cần thiết phải quản lí thời gian hiệu quả</a:t>
              </a:r>
            </a:p>
          </p:txBody>
        </p:sp>
      </p:grpSp>
      <p:grpSp>
        <p:nvGrpSpPr>
          <p:cNvPr id="22" name="Group 21">
            <a:extLst>
              <a:ext uri="{FF2B5EF4-FFF2-40B4-BE49-F238E27FC236}">
                <a16:creationId xmlns:a16="http://schemas.microsoft.com/office/drawing/2014/main" id="{B410E553-B490-FBFA-EA5C-A045B4FBCC7C}"/>
              </a:ext>
            </a:extLst>
          </p:cNvPr>
          <p:cNvGrpSpPr/>
          <p:nvPr/>
        </p:nvGrpSpPr>
        <p:grpSpPr>
          <a:xfrm>
            <a:off x="509543" y="3037304"/>
            <a:ext cx="6145258" cy="863601"/>
            <a:chOff x="553085" y="1692878"/>
            <a:chExt cx="6145258" cy="863601"/>
          </a:xfrm>
        </p:grpSpPr>
        <p:sp>
          <p:nvSpPr>
            <p:cNvPr id="23" name="Rectangle: Rounded Corners 22">
              <a:extLst>
                <a:ext uri="{FF2B5EF4-FFF2-40B4-BE49-F238E27FC236}">
                  <a16:creationId xmlns:a16="http://schemas.microsoft.com/office/drawing/2014/main" id="{FA263388-A65F-1D19-9059-7C805AB31F07}"/>
                </a:ext>
              </a:extLst>
            </p:cNvPr>
            <p:cNvSpPr/>
            <p:nvPr/>
          </p:nvSpPr>
          <p:spPr>
            <a:xfrm>
              <a:off x="553085" y="1692878"/>
              <a:ext cx="914400" cy="863601"/>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rPr>
                <a:t>2</a:t>
              </a:r>
            </a:p>
          </p:txBody>
        </p:sp>
        <p:sp>
          <p:nvSpPr>
            <p:cNvPr id="24" name="TextBox 23">
              <a:extLst>
                <a:ext uri="{FF2B5EF4-FFF2-40B4-BE49-F238E27FC236}">
                  <a16:creationId xmlns:a16="http://schemas.microsoft.com/office/drawing/2014/main" id="{99282112-1AE1-95A8-2D57-2365210209D3}"/>
                </a:ext>
              </a:extLst>
            </p:cNvPr>
            <p:cNvSpPr txBox="1"/>
            <p:nvPr/>
          </p:nvSpPr>
          <p:spPr>
            <a:xfrm>
              <a:off x="1631153" y="1845851"/>
              <a:ext cx="5067190" cy="557653"/>
            </a:xfrm>
            <a:prstGeom prst="rect">
              <a:avLst/>
            </a:prstGeom>
            <a:noFill/>
          </p:spPr>
          <p:txBody>
            <a:bodyPr wrap="square">
              <a:spAutoFit/>
            </a:bodyPr>
            <a:lstStyle/>
            <a:p>
              <a:pPr algn="just">
                <a:lnSpc>
                  <a:spcPct val="150000"/>
                </a:lnSpc>
              </a:pPr>
              <a:r>
                <a:rPr lang="en-US" sz="2300"/>
                <a:t>Cách quản lí thời gian hiệu quả </a:t>
              </a:r>
            </a:p>
          </p:txBody>
        </p:sp>
      </p:grpSp>
    </p:spTree>
    <p:extLst>
      <p:ext uri="{BB962C8B-B14F-4D97-AF65-F5344CB8AC3E}">
        <p14:creationId xmlns:p14="http://schemas.microsoft.com/office/powerpoint/2010/main" val="15647678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42"/>
                                        </p:tgtEl>
                                        <p:attrNameLst>
                                          <p:attrName>style.visibility</p:attrName>
                                        </p:attrNameLst>
                                      </p:cBhvr>
                                      <p:to>
                                        <p:strVal val="visible"/>
                                      </p:to>
                                    </p:set>
                                    <p:animEffect transition="in" filter="fade">
                                      <p:cBhvr>
                                        <p:cTn id="7" dur="1000"/>
                                        <p:tgtEl>
                                          <p:spTgt spid="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43"/>
        <p:cNvGrpSpPr/>
        <p:nvPr/>
      </p:nvGrpSpPr>
      <p:grpSpPr>
        <a:xfrm>
          <a:off x="0" y="0"/>
          <a:ext cx="0" cy="0"/>
          <a:chOff x="0" y="0"/>
          <a:chExt cx="0" cy="0"/>
        </a:xfrm>
      </p:grpSpPr>
      <p:grpSp>
        <p:nvGrpSpPr>
          <p:cNvPr id="4" name="Group 3">
            <a:extLst>
              <a:ext uri="{FF2B5EF4-FFF2-40B4-BE49-F238E27FC236}">
                <a16:creationId xmlns:a16="http://schemas.microsoft.com/office/drawing/2014/main" id="{C2679E43-B4AB-9726-3F79-7DB38B775152}"/>
              </a:ext>
            </a:extLst>
          </p:cNvPr>
          <p:cNvGrpSpPr/>
          <p:nvPr/>
        </p:nvGrpSpPr>
        <p:grpSpPr>
          <a:xfrm>
            <a:off x="3130672" y="329848"/>
            <a:ext cx="2882655" cy="1879600"/>
            <a:chOff x="3130670" y="692150"/>
            <a:chExt cx="2882655" cy="1879600"/>
          </a:xfrm>
        </p:grpSpPr>
        <p:sp>
          <p:nvSpPr>
            <p:cNvPr id="5" name="Freeform 11">
              <a:extLst>
                <a:ext uri="{FF2B5EF4-FFF2-40B4-BE49-F238E27FC236}">
                  <a16:creationId xmlns:a16="http://schemas.microsoft.com/office/drawing/2014/main" id="{B1C96C69-A6A3-B4AB-E3B4-25F54539231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sp>
        <p:sp>
          <p:nvSpPr>
            <p:cNvPr id="6" name="TextBox 5">
              <a:extLst>
                <a:ext uri="{FF2B5EF4-FFF2-40B4-BE49-F238E27FC236}">
                  <a16:creationId xmlns:a16="http://schemas.microsoft.com/office/drawing/2014/main" id="{CD9AB359-9ADD-6EFA-70FB-4508DCF7AF1A}"/>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1</a:t>
              </a:r>
            </a:p>
          </p:txBody>
        </p:sp>
      </p:grpSp>
      <p:sp>
        <p:nvSpPr>
          <p:cNvPr id="7" name="TextBox 6">
            <a:extLst>
              <a:ext uri="{FF2B5EF4-FFF2-40B4-BE49-F238E27FC236}">
                <a16:creationId xmlns:a16="http://schemas.microsoft.com/office/drawing/2014/main" id="{C990A3E1-ABB4-4866-4CF4-DCB020D77DC3}"/>
              </a:ext>
            </a:extLst>
          </p:cNvPr>
          <p:cNvSpPr txBox="1"/>
          <p:nvPr/>
        </p:nvSpPr>
        <p:spPr>
          <a:xfrm>
            <a:off x="-65315" y="2209448"/>
            <a:ext cx="9274627" cy="1738296"/>
          </a:xfrm>
          <a:prstGeom prst="rect">
            <a:avLst/>
          </a:prstGeom>
          <a:noFill/>
        </p:spPr>
        <p:txBody>
          <a:bodyPr wrap="square">
            <a:spAutoFit/>
          </a:bodyPr>
          <a:lstStyle/>
          <a:p>
            <a:pPr algn="ctr">
              <a:lnSpc>
                <a:spcPct val="150000"/>
              </a:lnSpc>
            </a:pPr>
            <a:r>
              <a:rPr lang="en-US" sz="3800" b="1"/>
              <a:t>Quản lí thời gian hiệu quả và sự cần thiết phải quản lí thời gian hiệu quả</a:t>
            </a:r>
          </a:p>
        </p:txBody>
      </p:sp>
      <p:pic>
        <p:nvPicPr>
          <p:cNvPr id="8" name="Google Shape;8853;p82">
            <a:extLst>
              <a:ext uri="{FF2B5EF4-FFF2-40B4-BE49-F238E27FC236}">
                <a16:creationId xmlns:a16="http://schemas.microsoft.com/office/drawing/2014/main" id="{5F35E8A0-2BD1-FDBD-EC16-F0E37A368B7F}"/>
              </a:ext>
            </a:extLst>
          </p:cNvPr>
          <p:cNvPicPr preferRelativeResize="0"/>
          <p:nvPr/>
        </p:nvPicPr>
        <p:blipFill>
          <a:blip r:embed="rId5">
            <a:alphaModFix/>
          </a:blip>
          <a:stretch>
            <a:fillRect/>
          </a:stretch>
        </p:blipFill>
        <p:spPr>
          <a:xfrm rot="8640575">
            <a:off x="329228" y="-351893"/>
            <a:ext cx="957379" cy="1653765"/>
          </a:xfrm>
          <a:prstGeom prst="rect">
            <a:avLst/>
          </a:prstGeom>
          <a:noFill/>
          <a:ln>
            <a:noFill/>
          </a:ln>
        </p:spPr>
      </p:pic>
      <p:pic>
        <p:nvPicPr>
          <p:cNvPr id="9" name="Google Shape;8853;p82">
            <a:extLst>
              <a:ext uri="{FF2B5EF4-FFF2-40B4-BE49-F238E27FC236}">
                <a16:creationId xmlns:a16="http://schemas.microsoft.com/office/drawing/2014/main" id="{9F28177B-ED33-B18E-8AE4-1C9499DC1B92}"/>
              </a:ext>
            </a:extLst>
          </p:cNvPr>
          <p:cNvPicPr preferRelativeResize="0"/>
          <p:nvPr/>
        </p:nvPicPr>
        <p:blipFill>
          <a:blip r:embed="rId5">
            <a:alphaModFix/>
          </a:blip>
          <a:stretch>
            <a:fillRect/>
          </a:stretch>
        </p:blipFill>
        <p:spPr>
          <a:xfrm rot="12700858" flipH="1">
            <a:off x="7761157" y="-346675"/>
            <a:ext cx="919525" cy="1653765"/>
          </a:xfrm>
          <a:prstGeom prst="rect">
            <a:avLst/>
          </a:prstGeom>
          <a:noFill/>
          <a:ln>
            <a:noFill/>
          </a:ln>
        </p:spPr>
      </p:pic>
    </p:spTree>
    <p:extLst>
      <p:ext uri="{BB962C8B-B14F-4D97-AF65-F5344CB8AC3E}">
        <p14:creationId xmlns:p14="http://schemas.microsoft.com/office/powerpoint/2010/main" val="290709339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8" name="TextBox 7">
            <a:extLst>
              <a:ext uri="{FF2B5EF4-FFF2-40B4-BE49-F238E27FC236}">
                <a16:creationId xmlns:a16="http://schemas.microsoft.com/office/drawing/2014/main" id="{994130FA-2776-BB84-4AAC-C2AC037372DD}"/>
              </a:ext>
            </a:extLst>
          </p:cNvPr>
          <p:cNvSpPr txBox="1"/>
          <p:nvPr/>
        </p:nvSpPr>
        <p:spPr>
          <a:xfrm>
            <a:off x="166914" y="118255"/>
            <a:ext cx="8810171" cy="557653"/>
          </a:xfrm>
          <a:prstGeom prst="rect">
            <a:avLst/>
          </a:prstGeom>
          <a:noFill/>
        </p:spPr>
        <p:txBody>
          <a:bodyPr wrap="square">
            <a:spAutoFit/>
          </a:bodyPr>
          <a:lstStyle/>
          <a:p>
            <a:pPr>
              <a:lnSpc>
                <a:spcPct val="150000"/>
              </a:lnSpc>
            </a:pPr>
            <a:r>
              <a:rPr lang="en-US" sz="2300" b="1">
                <a:solidFill>
                  <a:srgbClr val="0070C0"/>
                </a:solidFill>
              </a:rPr>
              <a:t>a. Biểu hiện quản lí thời gian hiệu quả / không hiệu quả </a:t>
            </a:r>
          </a:p>
        </p:txBody>
      </p:sp>
      <p:grpSp>
        <p:nvGrpSpPr>
          <p:cNvPr id="12" name="Group 11">
            <a:extLst>
              <a:ext uri="{FF2B5EF4-FFF2-40B4-BE49-F238E27FC236}">
                <a16:creationId xmlns:a16="http://schemas.microsoft.com/office/drawing/2014/main" id="{89289CD3-1D3C-525D-F543-D9850B848B8A}"/>
              </a:ext>
            </a:extLst>
          </p:cNvPr>
          <p:cNvGrpSpPr/>
          <p:nvPr/>
        </p:nvGrpSpPr>
        <p:grpSpPr>
          <a:xfrm>
            <a:off x="217714" y="675908"/>
            <a:ext cx="8483600" cy="1420325"/>
            <a:chOff x="208898" y="1281667"/>
            <a:chExt cx="8412587" cy="1420325"/>
          </a:xfrm>
        </p:grpSpPr>
        <p:sp>
          <p:nvSpPr>
            <p:cNvPr id="10" name="TextBox 9">
              <a:extLst>
                <a:ext uri="{FF2B5EF4-FFF2-40B4-BE49-F238E27FC236}">
                  <a16:creationId xmlns:a16="http://schemas.microsoft.com/office/drawing/2014/main" id="{2FF02049-794C-3E88-B5F2-471E7F38C600}"/>
                </a:ext>
              </a:extLst>
            </p:cNvPr>
            <p:cNvSpPr txBox="1"/>
            <p:nvPr/>
          </p:nvSpPr>
          <p:spPr>
            <a:xfrm>
              <a:off x="950686" y="1281667"/>
              <a:ext cx="7670799" cy="1420325"/>
            </a:xfrm>
            <a:prstGeom prst="rect">
              <a:avLst/>
            </a:prstGeom>
            <a:noFill/>
          </p:spPr>
          <p:txBody>
            <a:bodyPr wrap="square">
              <a:spAutoFit/>
            </a:bodyPr>
            <a:lstStyle/>
            <a:p>
              <a:pPr algn="just">
                <a:lnSpc>
                  <a:spcPct val="150000"/>
                </a:lnSpc>
              </a:pPr>
              <a:r>
                <a:rPr lang="vi-VN" sz="2000"/>
                <a:t>Đọc các trường hợp trong SGK tr.30-31 và thực hiện nhiệm vụ: </a:t>
              </a:r>
              <a:r>
                <a:rPr lang="vi-VN" sz="2000" i="1">
                  <a:solidFill>
                    <a:srgbClr val="C00000"/>
                  </a:solidFill>
                </a:rPr>
                <a:t>Trong các trường hợp trên, bạn nào quản lí thời gian hiệu quả / không hiệu quả? Vì sao?</a:t>
              </a:r>
              <a:endParaRPr lang="en-US" sz="2000" i="1">
                <a:solidFill>
                  <a:srgbClr val="C00000"/>
                </a:solidFill>
              </a:endParaRPr>
            </a:p>
          </p:txBody>
        </p:sp>
        <p:sp>
          <p:nvSpPr>
            <p:cNvPr id="11" name="Freeform 12">
              <a:extLst>
                <a:ext uri="{FF2B5EF4-FFF2-40B4-BE49-F238E27FC236}">
                  <a16:creationId xmlns:a16="http://schemas.microsoft.com/office/drawing/2014/main" id="{84DB52AE-F480-FC00-8577-34BA45B7BCA7}"/>
                </a:ext>
              </a:extLst>
            </p:cNvPr>
            <p:cNvSpPr/>
            <p:nvPr/>
          </p:nvSpPr>
          <p:spPr>
            <a:xfrm>
              <a:off x="208898" y="1767631"/>
              <a:ext cx="627233" cy="634370"/>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5" name="Group 14">
            <a:extLst>
              <a:ext uri="{FF2B5EF4-FFF2-40B4-BE49-F238E27FC236}">
                <a16:creationId xmlns:a16="http://schemas.microsoft.com/office/drawing/2014/main" id="{2299DBD9-9828-780A-5397-D340151AC8D0}"/>
              </a:ext>
            </a:extLst>
          </p:cNvPr>
          <p:cNvGrpSpPr/>
          <p:nvPr/>
        </p:nvGrpSpPr>
        <p:grpSpPr>
          <a:xfrm>
            <a:off x="217714" y="2208436"/>
            <a:ext cx="2786743" cy="1925997"/>
            <a:chOff x="667656" y="2099916"/>
            <a:chExt cx="3127829" cy="1925997"/>
          </a:xfrm>
        </p:grpSpPr>
        <p:sp>
          <p:nvSpPr>
            <p:cNvPr id="16" name="Rectangle: Rounded Corners 15">
              <a:extLst>
                <a:ext uri="{FF2B5EF4-FFF2-40B4-BE49-F238E27FC236}">
                  <a16:creationId xmlns:a16="http://schemas.microsoft.com/office/drawing/2014/main" id="{62B15625-AC78-CDF6-68D2-26F3C526C06A}"/>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6A58E6-7A0F-526A-E901-80D5E3BDFBEA}"/>
                </a:ext>
              </a:extLst>
            </p:cNvPr>
            <p:cNvSpPr/>
            <p:nvPr/>
          </p:nvSpPr>
          <p:spPr>
            <a:xfrm>
              <a:off x="831315" y="2368104"/>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a:t>
              </a:r>
            </a:p>
          </p:txBody>
        </p:sp>
        <p:sp>
          <p:nvSpPr>
            <p:cNvPr id="18" name="TextBox 17">
              <a:extLst>
                <a:ext uri="{FF2B5EF4-FFF2-40B4-BE49-F238E27FC236}">
                  <a16:creationId xmlns:a16="http://schemas.microsoft.com/office/drawing/2014/main" id="{069BF4DA-A4B4-A518-1869-7898AC95A86C}"/>
                </a:ext>
              </a:extLst>
            </p:cNvPr>
            <p:cNvSpPr txBox="1"/>
            <p:nvPr/>
          </p:nvSpPr>
          <p:spPr>
            <a:xfrm>
              <a:off x="907142" y="2868941"/>
              <a:ext cx="2663372" cy="958660"/>
            </a:xfrm>
            <a:prstGeom prst="rect">
              <a:avLst/>
            </a:prstGeom>
            <a:noFill/>
          </p:spPr>
          <p:txBody>
            <a:bodyPr wrap="square">
              <a:spAutoFit/>
            </a:bodyPr>
            <a:lstStyle/>
            <a:p>
              <a:pPr algn="ctr">
                <a:lnSpc>
                  <a:spcPct val="150000"/>
                </a:lnSpc>
              </a:pPr>
              <a:r>
                <a:rPr lang="vi-VN" sz="2000"/>
                <a:t>Đọc trường hợp 1 SGK tr.30.</a:t>
              </a:r>
              <a:endParaRPr lang="en-US" sz="2000"/>
            </a:p>
          </p:txBody>
        </p:sp>
      </p:grpSp>
      <p:grpSp>
        <p:nvGrpSpPr>
          <p:cNvPr id="19" name="Group 18">
            <a:extLst>
              <a:ext uri="{FF2B5EF4-FFF2-40B4-BE49-F238E27FC236}">
                <a16:creationId xmlns:a16="http://schemas.microsoft.com/office/drawing/2014/main" id="{EEAD9D53-4CB3-4DA0-E764-C99BAAB7DAEF}"/>
              </a:ext>
            </a:extLst>
          </p:cNvPr>
          <p:cNvGrpSpPr/>
          <p:nvPr/>
        </p:nvGrpSpPr>
        <p:grpSpPr>
          <a:xfrm>
            <a:off x="3178627" y="2890281"/>
            <a:ext cx="2786743" cy="1925997"/>
            <a:chOff x="667656" y="2099916"/>
            <a:chExt cx="3127829" cy="1925997"/>
          </a:xfrm>
        </p:grpSpPr>
        <p:sp>
          <p:nvSpPr>
            <p:cNvPr id="20" name="Rectangle: Rounded Corners 19">
              <a:extLst>
                <a:ext uri="{FF2B5EF4-FFF2-40B4-BE49-F238E27FC236}">
                  <a16:creationId xmlns:a16="http://schemas.microsoft.com/office/drawing/2014/main" id="{4E0C1DF7-BF14-36A8-171D-81E096BDB896}"/>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0CD587-A075-0344-CBBE-4B1054C081E7}"/>
                </a:ext>
              </a:extLst>
            </p:cNvPr>
            <p:cNvSpPr/>
            <p:nvPr/>
          </p:nvSpPr>
          <p:spPr>
            <a:xfrm>
              <a:off x="831315" y="2368104"/>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a:t>
              </a:r>
            </a:p>
          </p:txBody>
        </p:sp>
        <p:sp>
          <p:nvSpPr>
            <p:cNvPr id="22" name="TextBox 21">
              <a:extLst>
                <a:ext uri="{FF2B5EF4-FFF2-40B4-BE49-F238E27FC236}">
                  <a16:creationId xmlns:a16="http://schemas.microsoft.com/office/drawing/2014/main" id="{1203429E-4B45-A060-C4B9-D64E69B10E81}"/>
                </a:ext>
              </a:extLst>
            </p:cNvPr>
            <p:cNvSpPr txBox="1"/>
            <p:nvPr/>
          </p:nvSpPr>
          <p:spPr>
            <a:xfrm>
              <a:off x="907142" y="2868941"/>
              <a:ext cx="2663372" cy="958660"/>
            </a:xfrm>
            <a:prstGeom prst="rect">
              <a:avLst/>
            </a:prstGeom>
            <a:noFill/>
          </p:spPr>
          <p:txBody>
            <a:bodyPr wrap="square">
              <a:spAutoFit/>
            </a:bodyPr>
            <a:lstStyle/>
            <a:p>
              <a:pPr algn="ctr">
                <a:lnSpc>
                  <a:spcPct val="150000"/>
                </a:lnSpc>
              </a:pPr>
              <a:r>
                <a:rPr lang="vi-VN" sz="2000"/>
                <a:t>Đọc trường hợp </a:t>
              </a:r>
              <a:r>
                <a:rPr lang="en-US" sz="2000"/>
                <a:t>2 </a:t>
              </a:r>
              <a:r>
                <a:rPr lang="vi-VN" sz="2000"/>
                <a:t>SGK tr.30.</a:t>
              </a:r>
              <a:endParaRPr lang="en-US" sz="2000"/>
            </a:p>
          </p:txBody>
        </p:sp>
      </p:grpSp>
      <p:grpSp>
        <p:nvGrpSpPr>
          <p:cNvPr id="23" name="Group 22">
            <a:extLst>
              <a:ext uri="{FF2B5EF4-FFF2-40B4-BE49-F238E27FC236}">
                <a16:creationId xmlns:a16="http://schemas.microsoft.com/office/drawing/2014/main" id="{E14BC923-0183-C51C-65BE-C10982C8AB30}"/>
              </a:ext>
            </a:extLst>
          </p:cNvPr>
          <p:cNvGrpSpPr/>
          <p:nvPr/>
        </p:nvGrpSpPr>
        <p:grpSpPr>
          <a:xfrm>
            <a:off x="6139543" y="2096233"/>
            <a:ext cx="2786743" cy="1925997"/>
            <a:chOff x="667656" y="2099916"/>
            <a:chExt cx="3127829" cy="1925997"/>
          </a:xfrm>
        </p:grpSpPr>
        <p:sp>
          <p:nvSpPr>
            <p:cNvPr id="24" name="Rectangle: Rounded Corners 23">
              <a:extLst>
                <a:ext uri="{FF2B5EF4-FFF2-40B4-BE49-F238E27FC236}">
                  <a16:creationId xmlns:a16="http://schemas.microsoft.com/office/drawing/2014/main" id="{0249EC04-4715-6683-A7D4-434A09D920B5}"/>
                </a:ext>
              </a:extLst>
            </p:cNvPr>
            <p:cNvSpPr/>
            <p:nvPr/>
          </p:nvSpPr>
          <p:spPr>
            <a:xfrm>
              <a:off x="667656" y="2099916"/>
              <a:ext cx="3127829" cy="1925997"/>
            </a:xfrm>
            <a:prstGeom prst="roundRect">
              <a:avLst>
                <a:gd name="adj" fmla="val 80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5BA4030-9D2B-853C-0E57-B14AF9E2BC10}"/>
                </a:ext>
              </a:extLst>
            </p:cNvPr>
            <p:cNvSpPr/>
            <p:nvPr/>
          </p:nvSpPr>
          <p:spPr>
            <a:xfrm>
              <a:off x="831315" y="2368104"/>
              <a:ext cx="2739199" cy="4136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5 + 6</a:t>
              </a:r>
            </a:p>
          </p:txBody>
        </p:sp>
        <p:sp>
          <p:nvSpPr>
            <p:cNvPr id="26" name="TextBox 25">
              <a:extLst>
                <a:ext uri="{FF2B5EF4-FFF2-40B4-BE49-F238E27FC236}">
                  <a16:creationId xmlns:a16="http://schemas.microsoft.com/office/drawing/2014/main" id="{1EC32B7D-92CB-573F-8448-97967FABD7BD}"/>
                </a:ext>
              </a:extLst>
            </p:cNvPr>
            <p:cNvSpPr txBox="1"/>
            <p:nvPr/>
          </p:nvSpPr>
          <p:spPr>
            <a:xfrm>
              <a:off x="907142" y="2868941"/>
              <a:ext cx="2663372" cy="958660"/>
            </a:xfrm>
            <a:prstGeom prst="rect">
              <a:avLst/>
            </a:prstGeom>
            <a:noFill/>
          </p:spPr>
          <p:txBody>
            <a:bodyPr wrap="square">
              <a:spAutoFit/>
            </a:bodyPr>
            <a:lstStyle/>
            <a:p>
              <a:pPr algn="ctr">
                <a:lnSpc>
                  <a:spcPct val="150000"/>
                </a:lnSpc>
              </a:pPr>
              <a:r>
                <a:rPr lang="vi-VN" sz="2000"/>
                <a:t>Đọc trường hợp </a:t>
              </a:r>
              <a:r>
                <a:rPr lang="en-US" sz="2000"/>
                <a:t>3</a:t>
              </a:r>
              <a:r>
                <a:rPr lang="vi-VN" sz="2000"/>
                <a:t> SGK tr.30.</a:t>
              </a:r>
              <a:endParaRPr lang="en-US" sz="2000"/>
            </a:p>
          </p:txBody>
        </p:sp>
      </p:grpSp>
    </p:spTree>
    <p:extLst>
      <p:ext uri="{BB962C8B-B14F-4D97-AF65-F5344CB8AC3E}">
        <p14:creationId xmlns:p14="http://schemas.microsoft.com/office/powerpoint/2010/main" val="33456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22" presetClass="entr" presetSubtype="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algn="ctr">
                <a:lnSpc>
                  <a:spcPct val="150000"/>
                </a:lnSpc>
              </a:pPr>
              <a:r>
                <a:rPr lang="en-US" sz="1900" b="1" i="1">
                  <a:solidFill>
                    <a:srgbClr val="C00000"/>
                  </a:solidFill>
                </a:rPr>
                <a:t>Trường hợp 1 </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1060018" y="1624633"/>
            <a:ext cx="5958114" cy="400110"/>
          </a:xfrm>
          <a:prstGeom prst="rect">
            <a:avLst/>
          </a:prstGeom>
          <a:noFill/>
        </p:spPr>
        <p:txBody>
          <a:bodyPr wrap="square">
            <a:spAutoFit/>
          </a:bodyPr>
          <a:lstStyle/>
          <a:p>
            <a:pPr marL="342900" indent="-342900">
              <a:buFont typeface="Wingdings" panose="05000000000000000000" pitchFamily="2" charset="2"/>
              <a:buChar char="§"/>
            </a:pPr>
            <a:r>
              <a:rPr lang="en-US" sz="2000"/>
              <a:t>Bạn K quản lí thời gian không hiệu quả.</a:t>
            </a:r>
          </a:p>
        </p:txBody>
      </p:sp>
      <p:sp>
        <p:nvSpPr>
          <p:cNvPr id="13" name="Rectangle: Rounded Corners 12">
            <a:extLst>
              <a:ext uri="{FF2B5EF4-FFF2-40B4-BE49-F238E27FC236}">
                <a16:creationId xmlns:a16="http://schemas.microsoft.com/office/drawing/2014/main" id="{6F2D30E0-CCD0-9F15-CC98-28B7F6D1FEEB}"/>
              </a:ext>
            </a:extLst>
          </p:cNvPr>
          <p:cNvSpPr/>
          <p:nvPr/>
        </p:nvSpPr>
        <p:spPr>
          <a:xfrm>
            <a:off x="2351314" y="2295176"/>
            <a:ext cx="1923143" cy="493484"/>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Giải thích </a:t>
            </a:r>
          </a:p>
        </p:txBody>
      </p:sp>
      <p:sp>
        <p:nvSpPr>
          <p:cNvPr id="14" name="Rectangle: Rounded Corners 13">
            <a:extLst>
              <a:ext uri="{FF2B5EF4-FFF2-40B4-BE49-F238E27FC236}">
                <a16:creationId xmlns:a16="http://schemas.microsoft.com/office/drawing/2014/main" id="{C545AC43-2A5A-BBB0-1D55-35DDF5052AD9}"/>
              </a:ext>
            </a:extLst>
          </p:cNvPr>
          <p:cNvSpPr/>
          <p:nvPr/>
        </p:nvSpPr>
        <p:spPr>
          <a:xfrm>
            <a:off x="341087" y="3068967"/>
            <a:ext cx="2834134" cy="1870528"/>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Bạn </a:t>
            </a:r>
            <a:r>
              <a:rPr lang="vi-VN" sz="1800">
                <a:solidFill>
                  <a:srgbClr val="000000"/>
                </a:solidFill>
              </a:rPr>
              <a:t>không lên kế hoạch thời gian cụ thể, chưa sắp xếp và ưu tiên những việc cần làm</a:t>
            </a:r>
            <a:r>
              <a:rPr lang="en-US" sz="1800">
                <a:solidFill>
                  <a:srgbClr val="000000"/>
                </a:solidFill>
              </a:rPr>
              <a:t>.</a:t>
            </a:r>
          </a:p>
        </p:txBody>
      </p:sp>
      <p:sp>
        <p:nvSpPr>
          <p:cNvPr id="27" name="Rectangle: Rounded Corners 26">
            <a:extLst>
              <a:ext uri="{FF2B5EF4-FFF2-40B4-BE49-F238E27FC236}">
                <a16:creationId xmlns:a16="http://schemas.microsoft.com/office/drawing/2014/main" id="{DAB05BE0-FA42-715F-B3E9-8DC88125E0ED}"/>
              </a:ext>
            </a:extLst>
          </p:cNvPr>
          <p:cNvSpPr/>
          <p:nvPr/>
        </p:nvSpPr>
        <p:spPr>
          <a:xfrm>
            <a:off x="3392713" y="3068967"/>
            <a:ext cx="2834134" cy="1870528"/>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Lãng phí thời gian khi mải xem ti vi mà quên cả thời gian học bài. </a:t>
            </a:r>
          </a:p>
        </p:txBody>
      </p:sp>
      <p:cxnSp>
        <p:nvCxnSpPr>
          <p:cNvPr id="29" name="Straight Connector 28">
            <a:extLst>
              <a:ext uri="{FF2B5EF4-FFF2-40B4-BE49-F238E27FC236}">
                <a16:creationId xmlns:a16="http://schemas.microsoft.com/office/drawing/2014/main" id="{26478D9B-BC21-F4A2-A621-47C0CD866AD3}"/>
              </a:ext>
            </a:extLst>
          </p:cNvPr>
          <p:cNvCxnSpPr>
            <a:stCxn id="13" idx="2"/>
            <a:endCxn id="14" idx="0"/>
          </p:cNvCxnSpPr>
          <p:nvPr/>
        </p:nvCxnSpPr>
        <p:spPr>
          <a:xfrm rot="5400000">
            <a:off x="2395367" y="2151447"/>
            <a:ext cx="280307" cy="155473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09E69D-89DE-452E-1364-7412E2F28D8F}"/>
              </a:ext>
            </a:extLst>
          </p:cNvPr>
          <p:cNvCxnSpPr>
            <a:cxnSpLocks/>
            <a:stCxn id="13" idx="2"/>
            <a:endCxn id="27" idx="0"/>
          </p:cNvCxnSpPr>
          <p:nvPr/>
        </p:nvCxnSpPr>
        <p:spPr>
          <a:xfrm rot="16200000" flipH="1">
            <a:off x="3921180" y="2180366"/>
            <a:ext cx="280307" cy="1496894"/>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8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par>
                                <p:cTn id="32" presetID="2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par>
                          <p:cTn id="35" fill="hold">
                            <p:stCondLst>
                              <p:cond delay="1000"/>
                            </p:stCondLst>
                            <p:childTnLst>
                              <p:par>
                                <p:cTn id="36" presetID="16" presetClass="entr" presetSubtype="2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3" grpId="0" animBg="1"/>
      <p:bldP spid="1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rgbClr val="000000"/>
                </a:solidFil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53351" y="329100"/>
            <a:ext cx="1813335"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5" name="TextBox 4">
              <a:extLst>
                <a:ext uri="{FF2B5EF4-FFF2-40B4-BE49-F238E27FC236}">
                  <a16:creationId xmlns:a16="http://schemas.microsoft.com/office/drawing/2014/main" id="{CB65AFFB-C190-BA67-CBED-413DE08C45DD}"/>
                </a:ext>
              </a:extLst>
            </p:cNvPr>
            <p:cNvSpPr txBox="1"/>
            <p:nvPr/>
          </p:nvSpPr>
          <p:spPr>
            <a:xfrm>
              <a:off x="290286" y="352777"/>
              <a:ext cx="1676400" cy="915315"/>
            </a:xfrm>
            <a:prstGeom prst="rect">
              <a:avLst/>
            </a:prstGeom>
            <a:noFill/>
          </p:spPr>
          <p:txBody>
            <a:bodyPr wrap="square" rtlCol="0">
              <a:spAutoFit/>
            </a:bodyPr>
            <a:lstStyle/>
            <a:p>
              <a:pPr algn="ctr">
                <a:lnSpc>
                  <a:spcPct val="150000"/>
                </a:lnSpc>
              </a:pPr>
              <a:r>
                <a:rPr lang="en-US" sz="1900" b="1" i="1">
                  <a:solidFill>
                    <a:srgbClr val="C00000"/>
                  </a:solidFill>
                </a:rPr>
                <a:t>Trường hợp 2</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1060018" y="1583344"/>
            <a:ext cx="5958114" cy="400110"/>
          </a:xfrm>
          <a:prstGeom prst="rect">
            <a:avLst/>
          </a:prstGeom>
          <a:noFill/>
        </p:spPr>
        <p:txBody>
          <a:bodyPr wrap="square">
            <a:spAutoFit/>
          </a:bodyPr>
          <a:lstStyle/>
          <a:p>
            <a:pPr marL="342900" indent="-342900">
              <a:buFont typeface="Wingdings" panose="05000000000000000000" pitchFamily="2" charset="2"/>
              <a:buChar char="§"/>
            </a:pPr>
            <a:r>
              <a:rPr lang="en-US" sz="2000"/>
              <a:t>Bạn H quản lí thời gian không hiệu quả.</a:t>
            </a:r>
          </a:p>
        </p:txBody>
      </p:sp>
      <p:sp>
        <p:nvSpPr>
          <p:cNvPr id="13" name="Rectangle: Rounded Corners 12">
            <a:extLst>
              <a:ext uri="{FF2B5EF4-FFF2-40B4-BE49-F238E27FC236}">
                <a16:creationId xmlns:a16="http://schemas.microsoft.com/office/drawing/2014/main" id="{6F2D30E0-CCD0-9F15-CC98-28B7F6D1FEEB}"/>
              </a:ext>
            </a:extLst>
          </p:cNvPr>
          <p:cNvSpPr/>
          <p:nvPr/>
        </p:nvSpPr>
        <p:spPr>
          <a:xfrm>
            <a:off x="2351314" y="2054722"/>
            <a:ext cx="1923143" cy="493484"/>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Giải thích </a:t>
            </a:r>
          </a:p>
        </p:txBody>
      </p:sp>
      <p:sp>
        <p:nvSpPr>
          <p:cNvPr id="14" name="Rectangle: Rounded Corners 13">
            <a:extLst>
              <a:ext uri="{FF2B5EF4-FFF2-40B4-BE49-F238E27FC236}">
                <a16:creationId xmlns:a16="http://schemas.microsoft.com/office/drawing/2014/main" id="{C545AC43-2A5A-BBB0-1D55-35DDF5052AD9}"/>
              </a:ext>
            </a:extLst>
          </p:cNvPr>
          <p:cNvSpPr/>
          <p:nvPr/>
        </p:nvSpPr>
        <p:spPr>
          <a:xfrm>
            <a:off x="341087" y="2828512"/>
            <a:ext cx="283413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Đã có kế hoạch công việc nhưng lại bị sao nhãng bởi việc nói chuyện điện thoại, mạng xã hội, thiết bị điện tử.</a:t>
            </a:r>
            <a:endParaRPr lang="en-US" sz="1800">
              <a:solidFill>
                <a:srgbClr val="000000"/>
              </a:solidFill>
            </a:endParaRPr>
          </a:p>
        </p:txBody>
      </p:sp>
      <p:sp>
        <p:nvSpPr>
          <p:cNvPr id="27" name="Rectangle: Rounded Corners 26">
            <a:extLst>
              <a:ext uri="{FF2B5EF4-FFF2-40B4-BE49-F238E27FC236}">
                <a16:creationId xmlns:a16="http://schemas.microsoft.com/office/drawing/2014/main" id="{DAB05BE0-FA42-715F-B3E9-8DC88125E0ED}"/>
              </a:ext>
            </a:extLst>
          </p:cNvPr>
          <p:cNvSpPr/>
          <p:nvPr/>
        </p:nvSpPr>
        <p:spPr>
          <a:xfrm>
            <a:off x="3392713" y="2828512"/>
            <a:ext cx="2834134" cy="2074533"/>
          </a:xfrm>
          <a:prstGeom prst="roundRect">
            <a:avLst>
              <a:gd name="adj" fmla="val 94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Kết quả là không quản lí tốt thời gian, không thực hiện được kế hoạch đã đặt ra.</a:t>
            </a:r>
            <a:endParaRPr lang="en-US" sz="1800">
              <a:solidFill>
                <a:srgbClr val="000000"/>
              </a:solidFill>
            </a:endParaRPr>
          </a:p>
        </p:txBody>
      </p:sp>
      <p:cxnSp>
        <p:nvCxnSpPr>
          <p:cNvPr id="29" name="Straight Connector 28">
            <a:extLst>
              <a:ext uri="{FF2B5EF4-FFF2-40B4-BE49-F238E27FC236}">
                <a16:creationId xmlns:a16="http://schemas.microsoft.com/office/drawing/2014/main" id="{26478D9B-BC21-F4A2-A621-47C0CD866AD3}"/>
              </a:ext>
            </a:extLst>
          </p:cNvPr>
          <p:cNvCxnSpPr>
            <a:cxnSpLocks/>
            <a:stCxn id="13" idx="2"/>
            <a:endCxn id="14" idx="0"/>
          </p:cNvCxnSpPr>
          <p:nvPr/>
        </p:nvCxnSpPr>
        <p:spPr>
          <a:xfrm rot="5400000">
            <a:off x="2395367" y="1910993"/>
            <a:ext cx="280306" cy="155473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09E69D-89DE-452E-1364-7412E2F28D8F}"/>
              </a:ext>
            </a:extLst>
          </p:cNvPr>
          <p:cNvCxnSpPr>
            <a:cxnSpLocks/>
            <a:stCxn id="13" idx="2"/>
            <a:endCxn id="27" idx="0"/>
          </p:cNvCxnSpPr>
          <p:nvPr/>
        </p:nvCxnSpPr>
        <p:spPr>
          <a:xfrm rot="16200000" flipH="1">
            <a:off x="3921180" y="1939912"/>
            <a:ext cx="280306" cy="1496894"/>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30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22" presetClass="entr" presetSubtype="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27" grpId="0" animBg="1"/>
    </p:bldLst>
  </p:timing>
</p:sld>
</file>

<file path=ppt/theme/theme1.xml><?xml version="1.0" encoding="utf-8"?>
<a:theme xmlns:a="http://schemas.openxmlformats.org/drawingml/2006/main" name=" Cottagecore Aesthetic Style Thesis XL by Slidesgo">
  <a:themeElements>
    <a:clrScheme name="Simple Light">
      <a:dk1>
        <a:srgbClr val="282520"/>
      </a:dk1>
      <a:lt1>
        <a:srgbClr val="FFFFFF"/>
      </a:lt1>
      <a:dk2>
        <a:srgbClr val="595959"/>
      </a:dk2>
      <a:lt2>
        <a:srgbClr val="EEEEEE"/>
      </a:lt2>
      <a:accent1>
        <a:srgbClr val="62693A"/>
      </a:accent1>
      <a:accent2>
        <a:srgbClr val="E5D5C3"/>
      </a:accent2>
      <a:accent3>
        <a:srgbClr val="E86160"/>
      </a:accent3>
      <a:accent4>
        <a:srgbClr val="FF967C"/>
      </a:accent4>
      <a:accent5>
        <a:srgbClr val="F5AE6C"/>
      </a:accent5>
      <a:accent6>
        <a:srgbClr val="FFF6F0"/>
      </a:accent6>
      <a:hlink>
        <a:srgbClr val="2825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3572</Words>
  <Application>Microsoft Office PowerPoint</Application>
  <PresentationFormat>On-screen Show (16:9)</PresentationFormat>
  <Paragraphs>356</Paragraphs>
  <Slides>45</Slides>
  <Notes>45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Montserrat</vt:lpstr>
      <vt:lpstr>Aharoni</vt:lpstr>
      <vt:lpstr>Wingdings</vt:lpstr>
      <vt:lpstr>Marcellus</vt:lpstr>
      <vt:lpstr>Arial</vt:lpstr>
      <vt:lpstr>Calibri</vt:lpstr>
      <vt:lpstr> Cottagecore Aesthetic Style Thesis XL by Slidesgo</vt:lpstr>
      <vt:lpstr>Office Theme</vt:lpstr>
      <vt:lpstr>PowerPoint Presentation</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TRÒ CHƠI “TIẾP SỨC”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Thảo Đào</cp:lastModifiedBy>
  <cp:revision>6</cp:revision>
  <dcterms:modified xsi:type="dcterms:W3CDTF">2024-09-05T02:44:28Z</dcterms:modified>
</cp:coreProperties>
</file>