
<file path=[Content_Types].xml><?xml version="1.0" encoding="utf-8"?>
<Types xmlns="http://schemas.openxmlformats.org/package/2006/content-types">
  <Default Extension="png" ContentType="image/png"/>
  <Default Extension="bin" ContentType="image/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70" r:id="rId2"/>
  </p:sldMasterIdLst>
  <p:notesMasterIdLst>
    <p:notesMasterId r:id="rId66"/>
  </p:notesMasterIdLst>
  <p:sldIdLst>
    <p:sldId id="278" r:id="rId3"/>
    <p:sldId id="284" r:id="rId4"/>
    <p:sldId id="343" r:id="rId5"/>
    <p:sldId id="280" r:id="rId6"/>
    <p:sldId id="281" r:id="rId7"/>
    <p:sldId id="341" r:id="rId8"/>
    <p:sldId id="344" r:id="rId9"/>
    <p:sldId id="345" r:id="rId10"/>
    <p:sldId id="346" r:id="rId11"/>
    <p:sldId id="347" r:id="rId12"/>
    <p:sldId id="348" r:id="rId13"/>
    <p:sldId id="349" r:id="rId14"/>
    <p:sldId id="350" r:id="rId15"/>
    <p:sldId id="352" r:id="rId16"/>
    <p:sldId id="353" r:id="rId17"/>
    <p:sldId id="354" r:id="rId18"/>
    <p:sldId id="399" r:id="rId19"/>
    <p:sldId id="355" r:id="rId20"/>
    <p:sldId id="356" r:id="rId21"/>
    <p:sldId id="357" r:id="rId22"/>
    <p:sldId id="358" r:id="rId23"/>
    <p:sldId id="359" r:id="rId24"/>
    <p:sldId id="360" r:id="rId25"/>
    <p:sldId id="361" r:id="rId26"/>
    <p:sldId id="362" r:id="rId27"/>
    <p:sldId id="363" r:id="rId28"/>
    <p:sldId id="364" r:id="rId29"/>
    <p:sldId id="366" r:id="rId30"/>
    <p:sldId id="367" r:id="rId31"/>
    <p:sldId id="368" r:id="rId32"/>
    <p:sldId id="369" r:id="rId33"/>
    <p:sldId id="365" r:id="rId34"/>
    <p:sldId id="370" r:id="rId35"/>
    <p:sldId id="256" r:id="rId36"/>
    <p:sldId id="371" r:id="rId37"/>
    <p:sldId id="372" r:id="rId38"/>
    <p:sldId id="374" r:id="rId39"/>
    <p:sldId id="375" r:id="rId40"/>
    <p:sldId id="376" r:id="rId41"/>
    <p:sldId id="377" r:id="rId42"/>
    <p:sldId id="378" r:id="rId43"/>
    <p:sldId id="379" r:id="rId44"/>
    <p:sldId id="380" r:id="rId45"/>
    <p:sldId id="382" r:id="rId46"/>
    <p:sldId id="381" r:id="rId47"/>
    <p:sldId id="383" r:id="rId48"/>
    <p:sldId id="384" r:id="rId49"/>
    <p:sldId id="385" r:id="rId50"/>
    <p:sldId id="387" r:id="rId51"/>
    <p:sldId id="342" r:id="rId52"/>
    <p:sldId id="386" r:id="rId53"/>
    <p:sldId id="388" r:id="rId54"/>
    <p:sldId id="389" r:id="rId55"/>
    <p:sldId id="390" r:id="rId56"/>
    <p:sldId id="391" r:id="rId57"/>
    <p:sldId id="392" r:id="rId58"/>
    <p:sldId id="393" r:id="rId59"/>
    <p:sldId id="394" r:id="rId60"/>
    <p:sldId id="395" r:id="rId61"/>
    <p:sldId id="396" r:id="rId62"/>
    <p:sldId id="397" r:id="rId63"/>
    <p:sldId id="398" r:id="rId64"/>
    <p:sldId id="339" r:id="rId65"/>
  </p:sldIdLst>
  <p:sldSz cx="9144000" cy="5143500" type="screen16x9"/>
  <p:notesSz cx="6858000" cy="9144000"/>
  <p:embeddedFontLst>
    <p:embeddedFont>
      <p:font typeface="Calibri" panose="020F0502020204030204" pitchFamily="34" charset="0"/>
      <p:regular r:id="rId67"/>
      <p:bold r:id="rId68"/>
      <p:italic r:id="rId69"/>
      <p:boldItalic r:id="rId70"/>
    </p:embeddedFont>
    <p:embeddedFont>
      <p:font typeface="Abhaya Libre ExtraBold"/>
      <p:bold r:id="rId71"/>
    </p:embeddedFont>
    <p:embeddedFont>
      <p:font typeface="Aharoni" panose="020B0604020202020204" charset="-79"/>
      <p:bold r:id="rId72"/>
    </p:embeddedFont>
    <p:embeddedFont>
      <p:font typeface="Karla" panose="020B0604020202020204" charset="0"/>
      <p:regular r:id="rId73"/>
      <p:bold r:id="rId74"/>
      <p:italic r:id="rId75"/>
      <p:boldItalic r:id="rId76"/>
    </p:embeddedFont>
    <p:embeddedFont>
      <p:font typeface="Abhaya Libre"/>
      <p:regular r:id="rId77"/>
      <p:bold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C96E75E6-7DBE-4EC5-B105-56ADDF205E29}">
          <p14:sldIdLst>
            <p14:sldId id="278"/>
            <p14:sldId id="284"/>
            <p14:sldId id="343"/>
            <p14:sldId id="280"/>
            <p14:sldId id="281"/>
            <p14:sldId id="341"/>
            <p14:sldId id="344"/>
            <p14:sldId id="345"/>
            <p14:sldId id="346"/>
            <p14:sldId id="347"/>
            <p14:sldId id="348"/>
            <p14:sldId id="349"/>
            <p14:sldId id="350"/>
            <p14:sldId id="352"/>
            <p14:sldId id="353"/>
            <p14:sldId id="354"/>
            <p14:sldId id="399"/>
            <p14:sldId id="355"/>
            <p14:sldId id="356"/>
            <p14:sldId id="357"/>
            <p14:sldId id="358"/>
            <p14:sldId id="359"/>
            <p14:sldId id="360"/>
            <p14:sldId id="361"/>
            <p14:sldId id="362"/>
            <p14:sldId id="363"/>
            <p14:sldId id="364"/>
            <p14:sldId id="366"/>
            <p14:sldId id="367"/>
            <p14:sldId id="368"/>
            <p14:sldId id="369"/>
            <p14:sldId id="365"/>
            <p14:sldId id="370"/>
            <p14:sldId id="256"/>
            <p14:sldId id="371"/>
            <p14:sldId id="372"/>
            <p14:sldId id="374"/>
            <p14:sldId id="375"/>
            <p14:sldId id="376"/>
            <p14:sldId id="377"/>
            <p14:sldId id="378"/>
            <p14:sldId id="379"/>
            <p14:sldId id="380"/>
            <p14:sldId id="382"/>
            <p14:sldId id="381"/>
            <p14:sldId id="383"/>
            <p14:sldId id="384"/>
            <p14:sldId id="385"/>
            <p14:sldId id="387"/>
            <p14:sldId id="342"/>
            <p14:sldId id="386"/>
            <p14:sldId id="388"/>
            <p14:sldId id="389"/>
            <p14:sldId id="390"/>
            <p14:sldId id="391"/>
            <p14:sldId id="392"/>
            <p14:sldId id="393"/>
            <p14:sldId id="394"/>
            <p14:sldId id="395"/>
            <p14:sldId id="396"/>
            <p14:sldId id="397"/>
            <p14:sldId id="398"/>
            <p14:sldId id="33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9E2F3"/>
    <a:srgbClr val="99FFCC"/>
    <a:srgbClr val="FF7C80"/>
    <a:srgbClr val="CCCCFF"/>
    <a:srgbClr val="FFFFCC"/>
    <a:srgbClr val="FBE4D5"/>
    <a:srgbClr val="E2EFD9"/>
    <a:srgbClr val="CC6D50"/>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BB3963C-A7E1-461A-8F6B-F702D5472FC2}">
  <a:tblStyle styleId="{8BB3963C-A7E1-461A-8F6B-F702D5472FC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82" autoAdjust="0"/>
  </p:normalViewPr>
  <p:slideViewPr>
    <p:cSldViewPr snapToGrid="0">
      <p:cViewPr varScale="1">
        <p:scale>
          <a:sx n="87" d="100"/>
          <a:sy n="87" d="100"/>
        </p:scale>
        <p:origin x="8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2.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8.fntdata"/><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6.fntdata"/><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4.fntdata"/><Relationship Id="rId75"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4"/>
        <p:cNvGrpSpPr/>
        <p:nvPr/>
      </p:nvGrpSpPr>
      <p:grpSpPr>
        <a:xfrm>
          <a:off x="0" y="0"/>
          <a:ext cx="0" cy="0"/>
          <a:chOff x="0" y="0"/>
          <a:chExt cx="0" cy="0"/>
        </a:xfrm>
      </p:grpSpPr>
      <p:sp>
        <p:nvSpPr>
          <p:cNvPr id="3895" name="Google Shape;3895;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6" name="Google Shape;3896;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5303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395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0113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9316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0956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2928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137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9756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9"/>
        <p:cNvGrpSpPr/>
        <p:nvPr/>
      </p:nvGrpSpPr>
      <p:grpSpPr>
        <a:xfrm>
          <a:off x="0" y="0"/>
          <a:ext cx="0" cy="0"/>
          <a:chOff x="0" y="0"/>
          <a:chExt cx="0" cy="0"/>
        </a:xfrm>
      </p:grpSpPr>
      <p:sp>
        <p:nvSpPr>
          <p:cNvPr id="4340" name="Google Shape;4340;ge1d838b627_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1" name="Google Shape;4341;ge1d838b627_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383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632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9667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9462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4369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29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1983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0811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8910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2871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8866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0090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2445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4073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9287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515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4184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3462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2271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8600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34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Hướng dẫn: </a:t>
            </a:r>
          </a:p>
          <a:p>
            <a:pPr marL="0" lvl="0" indent="0" algn="l" rtl="0">
              <a:spcBef>
                <a:spcPts val="0"/>
              </a:spcBef>
              <a:spcAft>
                <a:spcPts val="0"/>
              </a:spcAft>
              <a:buNone/>
            </a:pPr>
            <a:r>
              <a:rPr lang="en-US"/>
              <a:t>Nhấn vào tường mảnh ghép để mở ra câu hỏi.</a:t>
            </a:r>
          </a:p>
          <a:p>
            <a:pPr marL="0" lvl="0" indent="0" algn="l" rtl="0">
              <a:spcBef>
                <a:spcPts val="0"/>
              </a:spcBef>
              <a:spcAft>
                <a:spcPts val="0"/>
              </a:spcAft>
              <a:buNone/>
            </a:pPr>
            <a:endParaRPr/>
          </a:p>
        </p:txBody>
      </p:sp>
    </p:spTree>
    <p:extLst>
      <p:ext uri="{BB962C8B-B14F-4D97-AF65-F5344CB8AC3E}">
        <p14:creationId xmlns:p14="http://schemas.microsoft.com/office/powerpoint/2010/main" val="33197979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Hướng dẫn: Nhấn vào mũi tên đỏ để quay lại các mảnh ghép </a:t>
            </a:r>
            <a:endParaRPr/>
          </a:p>
        </p:txBody>
      </p:sp>
    </p:spTree>
    <p:extLst>
      <p:ext uri="{BB962C8B-B14F-4D97-AF65-F5344CB8AC3E}">
        <p14:creationId xmlns:p14="http://schemas.microsoft.com/office/powerpoint/2010/main" val="6886994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t>Hướng dẫn: Nhấn vào mũi tên đỏ để quay lại các mảnh ghép </a:t>
            </a:r>
          </a:p>
          <a:p>
            <a:pPr marL="0" lvl="0" indent="0" algn="l" rtl="0">
              <a:spcBef>
                <a:spcPts val="0"/>
              </a:spcBef>
              <a:spcAft>
                <a:spcPts val="0"/>
              </a:spcAft>
              <a:buNone/>
            </a:pPr>
            <a:endParaRPr/>
          </a:p>
        </p:txBody>
      </p:sp>
    </p:spTree>
    <p:extLst>
      <p:ext uri="{BB962C8B-B14F-4D97-AF65-F5344CB8AC3E}">
        <p14:creationId xmlns:p14="http://schemas.microsoft.com/office/powerpoint/2010/main" val="2636872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7"/>
        <p:cNvGrpSpPr/>
        <p:nvPr/>
      </p:nvGrpSpPr>
      <p:grpSpPr>
        <a:xfrm>
          <a:off x="0" y="0"/>
          <a:ext cx="0" cy="0"/>
          <a:chOff x="0" y="0"/>
          <a:chExt cx="0" cy="0"/>
        </a:xfrm>
      </p:grpSpPr>
      <p:sp>
        <p:nvSpPr>
          <p:cNvPr id="5378" name="Google Shape;5378;ge20d9cf87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9" name="Google Shape;5379;ge20d9cf87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777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t>Hướng dẫn: Nhấn vào mũi tên đỏ để quay lại các mảnh ghép </a:t>
            </a:r>
          </a:p>
          <a:p>
            <a:pPr marL="0" lvl="0" indent="0" algn="l" rtl="0">
              <a:spcBef>
                <a:spcPts val="0"/>
              </a:spcBef>
              <a:spcAft>
                <a:spcPts val="0"/>
              </a:spcAft>
              <a:buNone/>
            </a:pPr>
            <a:endParaRPr/>
          </a:p>
        </p:txBody>
      </p:sp>
    </p:spTree>
    <p:extLst>
      <p:ext uri="{BB962C8B-B14F-4D97-AF65-F5344CB8AC3E}">
        <p14:creationId xmlns:p14="http://schemas.microsoft.com/office/powerpoint/2010/main" val="29271360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t>Hướng dẫn: Nhấn vào mũi tên đỏ để quay lại các mảnh ghép </a:t>
            </a:r>
          </a:p>
          <a:p>
            <a:pPr marL="0" lvl="0" indent="0" algn="l" rtl="0">
              <a:spcBef>
                <a:spcPts val="0"/>
              </a:spcBef>
              <a:spcAft>
                <a:spcPts val="0"/>
              </a:spcAft>
              <a:buNone/>
            </a:pPr>
            <a:endParaRPr/>
          </a:p>
        </p:txBody>
      </p:sp>
    </p:spTree>
    <p:extLst>
      <p:ext uri="{BB962C8B-B14F-4D97-AF65-F5344CB8AC3E}">
        <p14:creationId xmlns:p14="http://schemas.microsoft.com/office/powerpoint/2010/main" val="40185123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t>Hướng dẫn: Nhấn vào mũi tên đỏ để quay lại các mảnh ghép </a:t>
            </a:r>
          </a:p>
          <a:p>
            <a:pPr marL="0" lvl="0" indent="0" algn="l" rtl="0">
              <a:spcBef>
                <a:spcPts val="0"/>
              </a:spcBef>
              <a:spcAft>
                <a:spcPts val="0"/>
              </a:spcAft>
              <a:buNone/>
            </a:pPr>
            <a:endParaRPr/>
          </a:p>
        </p:txBody>
      </p:sp>
    </p:spTree>
    <p:extLst>
      <p:ext uri="{BB962C8B-B14F-4D97-AF65-F5344CB8AC3E}">
        <p14:creationId xmlns:p14="http://schemas.microsoft.com/office/powerpoint/2010/main" val="9007521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t>Hướng dẫn: Nhấn vào mũi tên đỏ để quay lại các mảnh ghép </a:t>
            </a:r>
          </a:p>
          <a:p>
            <a:pPr marL="0" lvl="0" indent="0" algn="l" rtl="0">
              <a:spcBef>
                <a:spcPts val="0"/>
              </a:spcBef>
              <a:spcAft>
                <a:spcPts val="0"/>
              </a:spcAft>
              <a:buNone/>
            </a:pPr>
            <a:endParaRPr/>
          </a:p>
        </p:txBody>
      </p:sp>
    </p:spTree>
    <p:extLst>
      <p:ext uri="{BB962C8B-B14F-4D97-AF65-F5344CB8AC3E}">
        <p14:creationId xmlns:p14="http://schemas.microsoft.com/office/powerpoint/2010/main" val="14743328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t>Hướng dẫn: Nhấn vào mũi tên đỏ để quay lại các mảnh ghép </a:t>
            </a:r>
          </a:p>
          <a:p>
            <a:pPr marL="0" lvl="0" indent="0" algn="l" rtl="0">
              <a:spcBef>
                <a:spcPts val="0"/>
              </a:spcBef>
              <a:spcAft>
                <a:spcPts val="0"/>
              </a:spcAft>
              <a:buNone/>
            </a:pPr>
            <a:endParaRPr/>
          </a:p>
        </p:txBody>
      </p:sp>
    </p:spTree>
    <p:extLst>
      <p:ext uri="{BB962C8B-B14F-4D97-AF65-F5344CB8AC3E}">
        <p14:creationId xmlns:p14="http://schemas.microsoft.com/office/powerpoint/2010/main" val="491522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t>Hướng dẫn: Nhấn vào mũi tên đỏ để quay lại các mảnh ghép </a:t>
            </a:r>
          </a:p>
          <a:p>
            <a:pPr marL="0" lvl="0" indent="0" algn="l" rtl="0">
              <a:spcBef>
                <a:spcPts val="0"/>
              </a:spcBef>
              <a:spcAft>
                <a:spcPts val="0"/>
              </a:spcAft>
              <a:buNone/>
            </a:pPr>
            <a:endParaRPr/>
          </a:p>
        </p:txBody>
      </p:sp>
    </p:spTree>
    <p:extLst>
      <p:ext uri="{BB962C8B-B14F-4D97-AF65-F5344CB8AC3E}">
        <p14:creationId xmlns:p14="http://schemas.microsoft.com/office/powerpoint/2010/main" val="24689334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67881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2235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91562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87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4"/>
        <p:cNvGrpSpPr/>
        <p:nvPr/>
      </p:nvGrpSpPr>
      <p:grpSpPr>
        <a:xfrm>
          <a:off x="0" y="0"/>
          <a:ext cx="0" cy="0"/>
          <a:chOff x="0" y="0"/>
          <a:chExt cx="0" cy="0"/>
        </a:xfrm>
      </p:grpSpPr>
      <p:sp>
        <p:nvSpPr>
          <p:cNvPr id="3895" name="Google Shape;3895;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6" name="Google Shape;3896;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92091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31174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49542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8345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6611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1806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0303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78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2539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073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9"/>
        <p:cNvGrpSpPr/>
        <p:nvPr/>
      </p:nvGrpSpPr>
      <p:grpSpPr>
        <a:xfrm>
          <a:off x="0" y="0"/>
          <a:ext cx="0" cy="0"/>
          <a:chOff x="0" y="0"/>
          <a:chExt cx="0" cy="0"/>
        </a:xfrm>
      </p:grpSpPr>
      <p:sp>
        <p:nvSpPr>
          <p:cNvPr id="4340" name="Google Shape;4340;ge1d838b627_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1" name="Google Shape;4341;ge1d838b627_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15462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86784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50334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50392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3"/>
        <p:cNvGrpSpPr/>
        <p:nvPr/>
      </p:nvGrpSpPr>
      <p:grpSpPr>
        <a:xfrm>
          <a:off x="0" y="0"/>
          <a:ext cx="0" cy="0"/>
          <a:chOff x="0" y="0"/>
          <a:chExt cx="0" cy="0"/>
        </a:xfrm>
      </p:grpSpPr>
      <p:sp>
        <p:nvSpPr>
          <p:cNvPr id="4144" name="Google Shape;4144;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5" name="Google Shape;4145;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2536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6045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6350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8806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0" y="-2286"/>
            <a:ext cx="9144000" cy="5146800"/>
            <a:chOff x="0" y="-2286"/>
            <a:chExt cx="9144000" cy="5146800"/>
          </a:xfrm>
        </p:grpSpPr>
        <p:cxnSp>
          <p:nvCxnSpPr>
            <p:cNvPr id="10" name="Google Shape;10;p2"/>
            <p:cNvCxnSpPr/>
            <p:nvPr/>
          </p:nvCxnSpPr>
          <p:spPr>
            <a:xfrm>
              <a:off x="9144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1" name="Google Shape;11;p2"/>
            <p:cNvCxnSpPr/>
            <p:nvPr/>
          </p:nvCxnSpPr>
          <p:spPr>
            <a:xfrm>
              <a:off x="42333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2" name="Google Shape;12;p2"/>
            <p:cNvCxnSpPr/>
            <p:nvPr/>
          </p:nvCxnSpPr>
          <p:spPr>
            <a:xfrm>
              <a:off x="75522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3" name="Google Shape;13;p2"/>
            <p:cNvCxnSpPr/>
            <p:nvPr/>
          </p:nvCxnSpPr>
          <p:spPr>
            <a:xfrm>
              <a:off x="108712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4" name="Google Shape;14;p2"/>
            <p:cNvCxnSpPr/>
            <p:nvPr/>
          </p:nvCxnSpPr>
          <p:spPr>
            <a:xfrm>
              <a:off x="141901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5" name="Google Shape;15;p2"/>
            <p:cNvCxnSpPr/>
            <p:nvPr/>
          </p:nvCxnSpPr>
          <p:spPr>
            <a:xfrm>
              <a:off x="175090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6" name="Google Shape;16;p2"/>
            <p:cNvCxnSpPr/>
            <p:nvPr/>
          </p:nvCxnSpPr>
          <p:spPr>
            <a:xfrm>
              <a:off x="208280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7" name="Google Shape;17;p2"/>
            <p:cNvCxnSpPr/>
            <p:nvPr/>
          </p:nvCxnSpPr>
          <p:spPr>
            <a:xfrm>
              <a:off x="241469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8" name="Google Shape;18;p2"/>
            <p:cNvCxnSpPr/>
            <p:nvPr/>
          </p:nvCxnSpPr>
          <p:spPr>
            <a:xfrm>
              <a:off x="274658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 name="Google Shape;19;p2"/>
            <p:cNvCxnSpPr/>
            <p:nvPr/>
          </p:nvCxnSpPr>
          <p:spPr>
            <a:xfrm>
              <a:off x="307848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 name="Google Shape;20;p2"/>
            <p:cNvCxnSpPr/>
            <p:nvPr/>
          </p:nvCxnSpPr>
          <p:spPr>
            <a:xfrm>
              <a:off x="341037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1" name="Google Shape;21;p2"/>
            <p:cNvCxnSpPr/>
            <p:nvPr/>
          </p:nvCxnSpPr>
          <p:spPr>
            <a:xfrm>
              <a:off x="374226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 name="Google Shape;22;p2"/>
            <p:cNvCxnSpPr/>
            <p:nvPr/>
          </p:nvCxnSpPr>
          <p:spPr>
            <a:xfrm>
              <a:off x="407416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3" name="Google Shape;23;p2"/>
            <p:cNvCxnSpPr/>
            <p:nvPr/>
          </p:nvCxnSpPr>
          <p:spPr>
            <a:xfrm>
              <a:off x="440605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4" name="Google Shape;24;p2"/>
            <p:cNvCxnSpPr/>
            <p:nvPr/>
          </p:nvCxnSpPr>
          <p:spPr>
            <a:xfrm>
              <a:off x="473794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5" name="Google Shape;25;p2"/>
            <p:cNvCxnSpPr/>
            <p:nvPr/>
          </p:nvCxnSpPr>
          <p:spPr>
            <a:xfrm>
              <a:off x="506984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6" name="Google Shape;26;p2"/>
            <p:cNvCxnSpPr/>
            <p:nvPr/>
          </p:nvCxnSpPr>
          <p:spPr>
            <a:xfrm>
              <a:off x="540173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7" name="Google Shape;27;p2"/>
            <p:cNvCxnSpPr/>
            <p:nvPr/>
          </p:nvCxnSpPr>
          <p:spPr>
            <a:xfrm>
              <a:off x="573362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8" name="Google Shape;28;p2"/>
            <p:cNvCxnSpPr/>
            <p:nvPr/>
          </p:nvCxnSpPr>
          <p:spPr>
            <a:xfrm>
              <a:off x="606552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9" name="Google Shape;29;p2"/>
            <p:cNvCxnSpPr/>
            <p:nvPr/>
          </p:nvCxnSpPr>
          <p:spPr>
            <a:xfrm>
              <a:off x="639741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30" name="Google Shape;30;p2"/>
            <p:cNvCxnSpPr/>
            <p:nvPr/>
          </p:nvCxnSpPr>
          <p:spPr>
            <a:xfrm>
              <a:off x="672930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31" name="Google Shape;31;p2"/>
            <p:cNvCxnSpPr/>
            <p:nvPr/>
          </p:nvCxnSpPr>
          <p:spPr>
            <a:xfrm>
              <a:off x="739309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32" name="Google Shape;32;p2"/>
            <p:cNvCxnSpPr/>
            <p:nvPr/>
          </p:nvCxnSpPr>
          <p:spPr>
            <a:xfrm>
              <a:off x="805688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33" name="Google Shape;33;p2"/>
            <p:cNvCxnSpPr/>
            <p:nvPr/>
          </p:nvCxnSpPr>
          <p:spPr>
            <a:xfrm>
              <a:off x="706120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34" name="Google Shape;34;p2"/>
            <p:cNvCxnSpPr/>
            <p:nvPr/>
          </p:nvCxnSpPr>
          <p:spPr>
            <a:xfrm>
              <a:off x="772498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35" name="Google Shape;35;p2"/>
            <p:cNvCxnSpPr/>
            <p:nvPr/>
          </p:nvCxnSpPr>
          <p:spPr>
            <a:xfrm>
              <a:off x="838877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36" name="Google Shape;36;p2"/>
            <p:cNvCxnSpPr/>
            <p:nvPr/>
          </p:nvCxnSpPr>
          <p:spPr>
            <a:xfrm>
              <a:off x="872066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37" name="Google Shape;37;p2"/>
            <p:cNvCxnSpPr/>
            <p:nvPr/>
          </p:nvCxnSpPr>
          <p:spPr>
            <a:xfrm>
              <a:off x="905256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38" name="Google Shape;38;p2"/>
            <p:cNvCxnSpPr/>
            <p:nvPr/>
          </p:nvCxnSpPr>
          <p:spPr>
            <a:xfrm>
              <a:off x="4572000" y="-4149547"/>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39" name="Google Shape;39;p2"/>
            <p:cNvCxnSpPr/>
            <p:nvPr/>
          </p:nvCxnSpPr>
          <p:spPr>
            <a:xfrm>
              <a:off x="4572000" y="-3818534"/>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40" name="Google Shape;40;p2"/>
            <p:cNvCxnSpPr/>
            <p:nvPr/>
          </p:nvCxnSpPr>
          <p:spPr>
            <a:xfrm>
              <a:off x="4572000" y="-348752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41" name="Google Shape;41;p2"/>
            <p:cNvCxnSpPr/>
            <p:nvPr/>
          </p:nvCxnSpPr>
          <p:spPr>
            <a:xfrm>
              <a:off x="4572000" y="-315650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42" name="Google Shape;42;p2"/>
            <p:cNvCxnSpPr/>
            <p:nvPr/>
          </p:nvCxnSpPr>
          <p:spPr>
            <a:xfrm>
              <a:off x="4572000" y="-2825496"/>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43" name="Google Shape;43;p2"/>
            <p:cNvCxnSpPr/>
            <p:nvPr/>
          </p:nvCxnSpPr>
          <p:spPr>
            <a:xfrm>
              <a:off x="4572000" y="-2494483"/>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44" name="Google Shape;44;p2"/>
            <p:cNvCxnSpPr/>
            <p:nvPr/>
          </p:nvCxnSpPr>
          <p:spPr>
            <a:xfrm>
              <a:off x="4572000" y="-2163470"/>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45" name="Google Shape;45;p2"/>
            <p:cNvCxnSpPr/>
            <p:nvPr/>
          </p:nvCxnSpPr>
          <p:spPr>
            <a:xfrm>
              <a:off x="4572000" y="-1832458"/>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46" name="Google Shape;46;p2"/>
            <p:cNvCxnSpPr/>
            <p:nvPr/>
          </p:nvCxnSpPr>
          <p:spPr>
            <a:xfrm>
              <a:off x="4572000" y="-1501445"/>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47" name="Google Shape;47;p2"/>
            <p:cNvCxnSpPr/>
            <p:nvPr/>
          </p:nvCxnSpPr>
          <p:spPr>
            <a:xfrm>
              <a:off x="4572000" y="-117043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48" name="Google Shape;48;p2"/>
            <p:cNvCxnSpPr/>
            <p:nvPr/>
          </p:nvCxnSpPr>
          <p:spPr>
            <a:xfrm>
              <a:off x="4572000" y="-83941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49" name="Google Shape;49;p2"/>
            <p:cNvCxnSpPr/>
            <p:nvPr/>
          </p:nvCxnSpPr>
          <p:spPr>
            <a:xfrm>
              <a:off x="4572000" y="-508406"/>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50" name="Google Shape;50;p2"/>
            <p:cNvCxnSpPr/>
            <p:nvPr/>
          </p:nvCxnSpPr>
          <p:spPr>
            <a:xfrm>
              <a:off x="4572000" y="-177394"/>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51" name="Google Shape;51;p2"/>
            <p:cNvCxnSpPr/>
            <p:nvPr/>
          </p:nvCxnSpPr>
          <p:spPr>
            <a:xfrm>
              <a:off x="4572000" y="15361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52" name="Google Shape;52;p2"/>
            <p:cNvCxnSpPr/>
            <p:nvPr/>
          </p:nvCxnSpPr>
          <p:spPr>
            <a:xfrm>
              <a:off x="4572000" y="48463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53" name="Google Shape;53;p2"/>
            <p:cNvCxnSpPr/>
            <p:nvPr/>
          </p:nvCxnSpPr>
          <p:spPr>
            <a:xfrm>
              <a:off x="4572000" y="-4480560"/>
              <a:ext cx="0" cy="9144000"/>
            </a:xfrm>
            <a:prstGeom prst="straightConnector1">
              <a:avLst/>
            </a:prstGeom>
            <a:noFill/>
            <a:ln w="9525" cap="rnd" cmpd="sng">
              <a:solidFill>
                <a:schemeClr val="accent6"/>
              </a:solidFill>
              <a:prstDash val="solid"/>
              <a:round/>
              <a:headEnd type="none" w="med" len="med"/>
              <a:tailEnd type="none" w="med" len="med"/>
            </a:ln>
          </p:spPr>
        </p:cxnSp>
      </p:grpSp>
      <p:grpSp>
        <p:nvGrpSpPr>
          <p:cNvPr id="54" name="Google Shape;54;p2"/>
          <p:cNvGrpSpPr/>
          <p:nvPr/>
        </p:nvGrpSpPr>
        <p:grpSpPr>
          <a:xfrm>
            <a:off x="183002" y="180611"/>
            <a:ext cx="8777996" cy="4782277"/>
            <a:chOff x="183002" y="180611"/>
            <a:chExt cx="8777996" cy="4782277"/>
          </a:xfrm>
        </p:grpSpPr>
        <p:grpSp>
          <p:nvGrpSpPr>
            <p:cNvPr id="55" name="Google Shape;55;p2"/>
            <p:cNvGrpSpPr/>
            <p:nvPr/>
          </p:nvGrpSpPr>
          <p:grpSpPr>
            <a:xfrm>
              <a:off x="365702" y="365896"/>
              <a:ext cx="8412600" cy="4411800"/>
              <a:chOff x="365702" y="365896"/>
              <a:chExt cx="8412600" cy="4411800"/>
            </a:xfrm>
          </p:grpSpPr>
          <p:sp>
            <p:nvSpPr>
              <p:cNvPr id="56" name="Google Shape;56;p2"/>
              <p:cNvSpPr/>
              <p:nvPr/>
            </p:nvSpPr>
            <p:spPr>
              <a:xfrm>
                <a:off x="365702" y="365896"/>
                <a:ext cx="8412600" cy="4411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65702" y="365896"/>
                <a:ext cx="8412600" cy="4411800"/>
              </a:xfrm>
              <a:prstGeom prst="rect">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2"/>
            <p:cNvGrpSpPr/>
            <p:nvPr/>
          </p:nvGrpSpPr>
          <p:grpSpPr>
            <a:xfrm>
              <a:off x="183002" y="180611"/>
              <a:ext cx="8777996" cy="4782277"/>
              <a:chOff x="183002" y="180611"/>
              <a:chExt cx="8777996" cy="4782277"/>
            </a:xfrm>
          </p:grpSpPr>
          <p:grpSp>
            <p:nvGrpSpPr>
              <p:cNvPr id="59" name="Google Shape;59;p2"/>
              <p:cNvGrpSpPr/>
              <p:nvPr/>
            </p:nvGrpSpPr>
            <p:grpSpPr>
              <a:xfrm>
                <a:off x="183002" y="180611"/>
                <a:ext cx="8777996" cy="4782277"/>
                <a:chOff x="183000" y="183000"/>
                <a:chExt cx="8777996" cy="4777500"/>
              </a:xfrm>
            </p:grpSpPr>
            <p:sp>
              <p:nvSpPr>
                <p:cNvPr id="60" name="Google Shape;60;p2"/>
                <p:cNvSpPr/>
                <p:nvPr/>
              </p:nvSpPr>
              <p:spPr>
                <a:xfrm>
                  <a:off x="18300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6454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4609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32763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70918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9072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47227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85381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23536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99845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379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76154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14308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52463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90617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28772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66926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05081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43235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781390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8576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819544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61690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8300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6454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94609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32763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70918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09072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247227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285381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23536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99845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379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76154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14308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52463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90617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628772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666926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705081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43235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81390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8576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19544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61690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5400000">
                  <a:off x="183000"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5400000">
                  <a:off x="183000"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5400000">
                  <a:off x="183000"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5400000">
                  <a:off x="183000"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5400000">
                  <a:off x="183000"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5400000">
                  <a:off x="183000"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5400000">
                  <a:off x="183000"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5400000">
                  <a:off x="183000"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5400000">
                  <a:off x="183000"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5400000">
                  <a:off x="183000"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5400000">
                  <a:off x="183000"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5400000">
                  <a:off x="8576996"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5400000">
                  <a:off x="8576996"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5400000">
                  <a:off x="8576996"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5400000">
                  <a:off x="8576996"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5400000">
                  <a:off x="8576996"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rot="5400000">
                  <a:off x="8576996"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rot="5400000">
                  <a:off x="8576996"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rot="5400000">
                  <a:off x="8576996"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rot="5400000">
                  <a:off x="8576996"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rot="5400000">
                  <a:off x="8576996"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rot="5400000">
                  <a:off x="8576996"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2"/>
              <p:cNvGrpSpPr/>
              <p:nvPr/>
            </p:nvGrpSpPr>
            <p:grpSpPr>
              <a:xfrm>
                <a:off x="183002" y="180611"/>
                <a:ext cx="8777996" cy="4782277"/>
                <a:chOff x="183000" y="183000"/>
                <a:chExt cx="8777996" cy="4777500"/>
              </a:xfrm>
            </p:grpSpPr>
            <p:sp>
              <p:nvSpPr>
                <p:cNvPr id="129" name="Google Shape;129;p2"/>
                <p:cNvSpPr/>
                <p:nvPr/>
              </p:nvSpPr>
              <p:spPr>
                <a:xfrm>
                  <a:off x="18300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564545"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4609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327635"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70918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09072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47227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85381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23536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99845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437999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476154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514308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552463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590617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628772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666926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705081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743235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781390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857699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819544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361690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8300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564545"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94609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327635"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70918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209072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247227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285381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323536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399845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37999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76154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14308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52463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590617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628772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666926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705081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743235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781390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857699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819544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361690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rot="5400000">
                  <a:off x="183000" y="549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rot="5400000">
                  <a:off x="183000" y="915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rot="5400000">
                  <a:off x="183000" y="1281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rot="5400000">
                  <a:off x="183000" y="1647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rot="5400000">
                  <a:off x="183000" y="20136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rot="5400000">
                  <a:off x="183000" y="23797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rot="5400000">
                  <a:off x="183000" y="27458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rot="5400000">
                  <a:off x="183000" y="3112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rot="5400000">
                  <a:off x="183000" y="3478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rot="5400000">
                  <a:off x="183000" y="4210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rot="5400000">
                  <a:off x="183000" y="3844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rot="5400000">
                  <a:off x="8576996" y="549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rot="5400000">
                  <a:off x="8576996" y="915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rot="5400000">
                  <a:off x="8576996" y="1281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rot="5400000">
                  <a:off x="8576996" y="1647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rot="5400000">
                  <a:off x="8576996" y="20136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rot="5400000">
                  <a:off x="8576996" y="23797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rot="5400000">
                  <a:off x="8576996" y="27458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rot="5400000">
                  <a:off x="8576996" y="3112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rot="5400000">
                  <a:off x="8576996" y="3478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rot="5400000">
                  <a:off x="8576996" y="4210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rot="5400000">
                  <a:off x="8576996" y="3844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97" name="Google Shape;197;p2"/>
          <p:cNvSpPr txBox="1">
            <a:spLocks noGrp="1"/>
          </p:cNvSpPr>
          <p:nvPr>
            <p:ph type="ctrTitle"/>
          </p:nvPr>
        </p:nvSpPr>
        <p:spPr>
          <a:xfrm>
            <a:off x="773325" y="1088375"/>
            <a:ext cx="4104300" cy="20529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2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98" name="Google Shape;198;p2"/>
          <p:cNvSpPr txBox="1">
            <a:spLocks noGrp="1"/>
          </p:cNvSpPr>
          <p:nvPr>
            <p:ph type="subTitle" idx="1"/>
          </p:nvPr>
        </p:nvSpPr>
        <p:spPr>
          <a:xfrm>
            <a:off x="1453800" y="3323725"/>
            <a:ext cx="2743200" cy="7314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63137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44173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36969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69724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71059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99686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7590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68974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06189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03273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5"/>
        <p:cNvGrpSpPr/>
        <p:nvPr/>
      </p:nvGrpSpPr>
      <p:grpSpPr>
        <a:xfrm>
          <a:off x="0" y="0"/>
          <a:ext cx="0" cy="0"/>
          <a:chOff x="0" y="0"/>
          <a:chExt cx="0" cy="0"/>
        </a:xfrm>
      </p:grpSpPr>
      <p:grpSp>
        <p:nvGrpSpPr>
          <p:cNvPr id="776" name="Google Shape;776;p6"/>
          <p:cNvGrpSpPr/>
          <p:nvPr/>
        </p:nvGrpSpPr>
        <p:grpSpPr>
          <a:xfrm>
            <a:off x="0" y="-2286"/>
            <a:ext cx="9144000" cy="5146800"/>
            <a:chOff x="0" y="-2286"/>
            <a:chExt cx="9144000" cy="5146800"/>
          </a:xfrm>
        </p:grpSpPr>
        <p:cxnSp>
          <p:nvCxnSpPr>
            <p:cNvPr id="777" name="Google Shape;777;p6"/>
            <p:cNvCxnSpPr/>
            <p:nvPr/>
          </p:nvCxnSpPr>
          <p:spPr>
            <a:xfrm>
              <a:off x="9144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78" name="Google Shape;778;p6"/>
            <p:cNvCxnSpPr/>
            <p:nvPr/>
          </p:nvCxnSpPr>
          <p:spPr>
            <a:xfrm>
              <a:off x="42333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79" name="Google Shape;779;p6"/>
            <p:cNvCxnSpPr/>
            <p:nvPr/>
          </p:nvCxnSpPr>
          <p:spPr>
            <a:xfrm>
              <a:off x="75522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80" name="Google Shape;780;p6"/>
            <p:cNvCxnSpPr/>
            <p:nvPr/>
          </p:nvCxnSpPr>
          <p:spPr>
            <a:xfrm>
              <a:off x="108712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81" name="Google Shape;781;p6"/>
            <p:cNvCxnSpPr/>
            <p:nvPr/>
          </p:nvCxnSpPr>
          <p:spPr>
            <a:xfrm>
              <a:off x="141901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82" name="Google Shape;782;p6"/>
            <p:cNvCxnSpPr/>
            <p:nvPr/>
          </p:nvCxnSpPr>
          <p:spPr>
            <a:xfrm>
              <a:off x="175090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83" name="Google Shape;783;p6"/>
            <p:cNvCxnSpPr/>
            <p:nvPr/>
          </p:nvCxnSpPr>
          <p:spPr>
            <a:xfrm>
              <a:off x="208280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84" name="Google Shape;784;p6"/>
            <p:cNvCxnSpPr/>
            <p:nvPr/>
          </p:nvCxnSpPr>
          <p:spPr>
            <a:xfrm>
              <a:off x="241469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85" name="Google Shape;785;p6"/>
            <p:cNvCxnSpPr/>
            <p:nvPr/>
          </p:nvCxnSpPr>
          <p:spPr>
            <a:xfrm>
              <a:off x="274658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86" name="Google Shape;786;p6"/>
            <p:cNvCxnSpPr/>
            <p:nvPr/>
          </p:nvCxnSpPr>
          <p:spPr>
            <a:xfrm>
              <a:off x="307848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87" name="Google Shape;787;p6"/>
            <p:cNvCxnSpPr/>
            <p:nvPr/>
          </p:nvCxnSpPr>
          <p:spPr>
            <a:xfrm>
              <a:off x="341037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88" name="Google Shape;788;p6"/>
            <p:cNvCxnSpPr/>
            <p:nvPr/>
          </p:nvCxnSpPr>
          <p:spPr>
            <a:xfrm>
              <a:off x="374226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89" name="Google Shape;789;p6"/>
            <p:cNvCxnSpPr/>
            <p:nvPr/>
          </p:nvCxnSpPr>
          <p:spPr>
            <a:xfrm>
              <a:off x="407416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90" name="Google Shape;790;p6"/>
            <p:cNvCxnSpPr/>
            <p:nvPr/>
          </p:nvCxnSpPr>
          <p:spPr>
            <a:xfrm>
              <a:off x="440605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91" name="Google Shape;791;p6"/>
            <p:cNvCxnSpPr/>
            <p:nvPr/>
          </p:nvCxnSpPr>
          <p:spPr>
            <a:xfrm>
              <a:off x="473794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92" name="Google Shape;792;p6"/>
            <p:cNvCxnSpPr/>
            <p:nvPr/>
          </p:nvCxnSpPr>
          <p:spPr>
            <a:xfrm>
              <a:off x="506984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93" name="Google Shape;793;p6"/>
            <p:cNvCxnSpPr/>
            <p:nvPr/>
          </p:nvCxnSpPr>
          <p:spPr>
            <a:xfrm>
              <a:off x="540173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94" name="Google Shape;794;p6"/>
            <p:cNvCxnSpPr/>
            <p:nvPr/>
          </p:nvCxnSpPr>
          <p:spPr>
            <a:xfrm>
              <a:off x="573362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95" name="Google Shape;795;p6"/>
            <p:cNvCxnSpPr/>
            <p:nvPr/>
          </p:nvCxnSpPr>
          <p:spPr>
            <a:xfrm>
              <a:off x="606552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96" name="Google Shape;796;p6"/>
            <p:cNvCxnSpPr/>
            <p:nvPr/>
          </p:nvCxnSpPr>
          <p:spPr>
            <a:xfrm>
              <a:off x="639741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97" name="Google Shape;797;p6"/>
            <p:cNvCxnSpPr/>
            <p:nvPr/>
          </p:nvCxnSpPr>
          <p:spPr>
            <a:xfrm>
              <a:off x="672930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98" name="Google Shape;798;p6"/>
            <p:cNvCxnSpPr/>
            <p:nvPr/>
          </p:nvCxnSpPr>
          <p:spPr>
            <a:xfrm>
              <a:off x="739309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99" name="Google Shape;799;p6"/>
            <p:cNvCxnSpPr/>
            <p:nvPr/>
          </p:nvCxnSpPr>
          <p:spPr>
            <a:xfrm>
              <a:off x="805688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800" name="Google Shape;800;p6"/>
            <p:cNvCxnSpPr/>
            <p:nvPr/>
          </p:nvCxnSpPr>
          <p:spPr>
            <a:xfrm>
              <a:off x="706120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801" name="Google Shape;801;p6"/>
            <p:cNvCxnSpPr/>
            <p:nvPr/>
          </p:nvCxnSpPr>
          <p:spPr>
            <a:xfrm>
              <a:off x="772498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802" name="Google Shape;802;p6"/>
            <p:cNvCxnSpPr/>
            <p:nvPr/>
          </p:nvCxnSpPr>
          <p:spPr>
            <a:xfrm>
              <a:off x="838877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803" name="Google Shape;803;p6"/>
            <p:cNvCxnSpPr/>
            <p:nvPr/>
          </p:nvCxnSpPr>
          <p:spPr>
            <a:xfrm>
              <a:off x="872066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804" name="Google Shape;804;p6"/>
            <p:cNvCxnSpPr/>
            <p:nvPr/>
          </p:nvCxnSpPr>
          <p:spPr>
            <a:xfrm>
              <a:off x="905256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805" name="Google Shape;805;p6"/>
            <p:cNvCxnSpPr/>
            <p:nvPr/>
          </p:nvCxnSpPr>
          <p:spPr>
            <a:xfrm>
              <a:off x="4572000" y="-4149547"/>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06" name="Google Shape;806;p6"/>
            <p:cNvCxnSpPr/>
            <p:nvPr/>
          </p:nvCxnSpPr>
          <p:spPr>
            <a:xfrm>
              <a:off x="4572000" y="-3818534"/>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07" name="Google Shape;807;p6"/>
            <p:cNvCxnSpPr/>
            <p:nvPr/>
          </p:nvCxnSpPr>
          <p:spPr>
            <a:xfrm>
              <a:off x="4572000" y="-348752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08" name="Google Shape;808;p6"/>
            <p:cNvCxnSpPr/>
            <p:nvPr/>
          </p:nvCxnSpPr>
          <p:spPr>
            <a:xfrm>
              <a:off x="4572000" y="-315650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09" name="Google Shape;809;p6"/>
            <p:cNvCxnSpPr/>
            <p:nvPr/>
          </p:nvCxnSpPr>
          <p:spPr>
            <a:xfrm>
              <a:off x="4572000" y="-2825496"/>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10" name="Google Shape;810;p6"/>
            <p:cNvCxnSpPr/>
            <p:nvPr/>
          </p:nvCxnSpPr>
          <p:spPr>
            <a:xfrm>
              <a:off x="4572000" y="-2494483"/>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11" name="Google Shape;811;p6"/>
            <p:cNvCxnSpPr/>
            <p:nvPr/>
          </p:nvCxnSpPr>
          <p:spPr>
            <a:xfrm>
              <a:off x="4572000" y="-2163470"/>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12" name="Google Shape;812;p6"/>
            <p:cNvCxnSpPr/>
            <p:nvPr/>
          </p:nvCxnSpPr>
          <p:spPr>
            <a:xfrm>
              <a:off x="4572000" y="-1832458"/>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13" name="Google Shape;813;p6"/>
            <p:cNvCxnSpPr/>
            <p:nvPr/>
          </p:nvCxnSpPr>
          <p:spPr>
            <a:xfrm>
              <a:off x="4572000" y="-1501445"/>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14" name="Google Shape;814;p6"/>
            <p:cNvCxnSpPr/>
            <p:nvPr/>
          </p:nvCxnSpPr>
          <p:spPr>
            <a:xfrm>
              <a:off x="4572000" y="-117043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15" name="Google Shape;815;p6"/>
            <p:cNvCxnSpPr/>
            <p:nvPr/>
          </p:nvCxnSpPr>
          <p:spPr>
            <a:xfrm>
              <a:off x="4572000" y="-83941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16" name="Google Shape;816;p6"/>
            <p:cNvCxnSpPr/>
            <p:nvPr/>
          </p:nvCxnSpPr>
          <p:spPr>
            <a:xfrm>
              <a:off x="4572000" y="-508406"/>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17" name="Google Shape;817;p6"/>
            <p:cNvCxnSpPr/>
            <p:nvPr/>
          </p:nvCxnSpPr>
          <p:spPr>
            <a:xfrm>
              <a:off x="4572000" y="-177394"/>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18" name="Google Shape;818;p6"/>
            <p:cNvCxnSpPr/>
            <p:nvPr/>
          </p:nvCxnSpPr>
          <p:spPr>
            <a:xfrm>
              <a:off x="4572000" y="15361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19" name="Google Shape;819;p6"/>
            <p:cNvCxnSpPr/>
            <p:nvPr/>
          </p:nvCxnSpPr>
          <p:spPr>
            <a:xfrm>
              <a:off x="4572000" y="48463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20" name="Google Shape;820;p6"/>
            <p:cNvCxnSpPr/>
            <p:nvPr/>
          </p:nvCxnSpPr>
          <p:spPr>
            <a:xfrm>
              <a:off x="4572000" y="-4480560"/>
              <a:ext cx="0" cy="9144000"/>
            </a:xfrm>
            <a:prstGeom prst="straightConnector1">
              <a:avLst/>
            </a:prstGeom>
            <a:noFill/>
            <a:ln w="9525" cap="rnd" cmpd="sng">
              <a:solidFill>
                <a:schemeClr val="accent6"/>
              </a:solidFill>
              <a:prstDash val="solid"/>
              <a:round/>
              <a:headEnd type="none" w="med" len="med"/>
              <a:tailEnd type="none" w="med" len="med"/>
            </a:ln>
          </p:spPr>
        </p:cxnSp>
      </p:grpSp>
      <p:grpSp>
        <p:nvGrpSpPr>
          <p:cNvPr id="821" name="Google Shape;821;p6"/>
          <p:cNvGrpSpPr/>
          <p:nvPr/>
        </p:nvGrpSpPr>
        <p:grpSpPr>
          <a:xfrm>
            <a:off x="183002" y="180611"/>
            <a:ext cx="8777996" cy="4782277"/>
            <a:chOff x="183002" y="180611"/>
            <a:chExt cx="8777996" cy="4782277"/>
          </a:xfrm>
        </p:grpSpPr>
        <p:grpSp>
          <p:nvGrpSpPr>
            <p:cNvPr id="822" name="Google Shape;822;p6"/>
            <p:cNvGrpSpPr/>
            <p:nvPr/>
          </p:nvGrpSpPr>
          <p:grpSpPr>
            <a:xfrm>
              <a:off x="365702" y="365896"/>
              <a:ext cx="8412600" cy="4411800"/>
              <a:chOff x="365702" y="365896"/>
              <a:chExt cx="8412600" cy="4411800"/>
            </a:xfrm>
          </p:grpSpPr>
          <p:sp>
            <p:nvSpPr>
              <p:cNvPr id="823" name="Google Shape;823;p6"/>
              <p:cNvSpPr/>
              <p:nvPr/>
            </p:nvSpPr>
            <p:spPr>
              <a:xfrm>
                <a:off x="365702" y="365896"/>
                <a:ext cx="8412600" cy="4411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6"/>
              <p:cNvSpPr/>
              <p:nvPr/>
            </p:nvSpPr>
            <p:spPr>
              <a:xfrm>
                <a:off x="365702" y="365896"/>
                <a:ext cx="8412600" cy="4411800"/>
              </a:xfrm>
              <a:prstGeom prst="rect">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6"/>
            <p:cNvGrpSpPr/>
            <p:nvPr/>
          </p:nvGrpSpPr>
          <p:grpSpPr>
            <a:xfrm>
              <a:off x="183002" y="180611"/>
              <a:ext cx="8777996" cy="4782277"/>
              <a:chOff x="183002" y="180611"/>
              <a:chExt cx="8777996" cy="4782277"/>
            </a:xfrm>
          </p:grpSpPr>
          <p:grpSp>
            <p:nvGrpSpPr>
              <p:cNvPr id="826" name="Google Shape;826;p6"/>
              <p:cNvGrpSpPr/>
              <p:nvPr/>
            </p:nvGrpSpPr>
            <p:grpSpPr>
              <a:xfrm>
                <a:off x="183002" y="180611"/>
                <a:ext cx="8777996" cy="4782277"/>
                <a:chOff x="183000" y="183000"/>
                <a:chExt cx="8777996" cy="4777500"/>
              </a:xfrm>
            </p:grpSpPr>
            <p:sp>
              <p:nvSpPr>
                <p:cNvPr id="827" name="Google Shape;827;p6"/>
                <p:cNvSpPr/>
                <p:nvPr/>
              </p:nvSpPr>
              <p:spPr>
                <a:xfrm>
                  <a:off x="18300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
                <p:cNvSpPr/>
                <p:nvPr/>
              </p:nvSpPr>
              <p:spPr>
                <a:xfrm>
                  <a:off x="56454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
                <p:cNvSpPr/>
                <p:nvPr/>
              </p:nvSpPr>
              <p:spPr>
                <a:xfrm>
                  <a:off x="94609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a:off x="132763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
                <p:cNvSpPr/>
                <p:nvPr/>
              </p:nvSpPr>
              <p:spPr>
                <a:xfrm>
                  <a:off x="170918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
                <p:cNvSpPr/>
                <p:nvPr/>
              </p:nvSpPr>
              <p:spPr>
                <a:xfrm>
                  <a:off x="209072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6"/>
                <p:cNvSpPr/>
                <p:nvPr/>
              </p:nvSpPr>
              <p:spPr>
                <a:xfrm>
                  <a:off x="247227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6"/>
                <p:cNvSpPr/>
                <p:nvPr/>
              </p:nvSpPr>
              <p:spPr>
                <a:xfrm>
                  <a:off x="285381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
                <p:cNvSpPr/>
                <p:nvPr/>
              </p:nvSpPr>
              <p:spPr>
                <a:xfrm>
                  <a:off x="323536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6"/>
                <p:cNvSpPr/>
                <p:nvPr/>
              </p:nvSpPr>
              <p:spPr>
                <a:xfrm>
                  <a:off x="399845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6"/>
                <p:cNvSpPr/>
                <p:nvPr/>
              </p:nvSpPr>
              <p:spPr>
                <a:xfrm>
                  <a:off x="4379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6"/>
                <p:cNvSpPr/>
                <p:nvPr/>
              </p:nvSpPr>
              <p:spPr>
                <a:xfrm>
                  <a:off x="476154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6"/>
                <p:cNvSpPr/>
                <p:nvPr/>
              </p:nvSpPr>
              <p:spPr>
                <a:xfrm>
                  <a:off x="514308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
                <p:cNvSpPr/>
                <p:nvPr/>
              </p:nvSpPr>
              <p:spPr>
                <a:xfrm>
                  <a:off x="552463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
                <p:cNvSpPr/>
                <p:nvPr/>
              </p:nvSpPr>
              <p:spPr>
                <a:xfrm>
                  <a:off x="590617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6"/>
                <p:cNvSpPr/>
                <p:nvPr/>
              </p:nvSpPr>
              <p:spPr>
                <a:xfrm>
                  <a:off x="628772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
                <p:cNvSpPr/>
                <p:nvPr/>
              </p:nvSpPr>
              <p:spPr>
                <a:xfrm>
                  <a:off x="666926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6"/>
                <p:cNvSpPr/>
                <p:nvPr/>
              </p:nvSpPr>
              <p:spPr>
                <a:xfrm>
                  <a:off x="705081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6"/>
                <p:cNvSpPr/>
                <p:nvPr/>
              </p:nvSpPr>
              <p:spPr>
                <a:xfrm>
                  <a:off x="743235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
                <p:cNvSpPr/>
                <p:nvPr/>
              </p:nvSpPr>
              <p:spPr>
                <a:xfrm>
                  <a:off x="781390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
                <p:cNvSpPr/>
                <p:nvPr/>
              </p:nvSpPr>
              <p:spPr>
                <a:xfrm>
                  <a:off x="8576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6"/>
                <p:cNvSpPr/>
                <p:nvPr/>
              </p:nvSpPr>
              <p:spPr>
                <a:xfrm>
                  <a:off x="819544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
                <p:cNvSpPr/>
                <p:nvPr/>
              </p:nvSpPr>
              <p:spPr>
                <a:xfrm>
                  <a:off x="361690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6"/>
                <p:cNvSpPr/>
                <p:nvPr/>
              </p:nvSpPr>
              <p:spPr>
                <a:xfrm>
                  <a:off x="18300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
                <p:cNvSpPr/>
                <p:nvPr/>
              </p:nvSpPr>
              <p:spPr>
                <a:xfrm>
                  <a:off x="56454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6"/>
                <p:cNvSpPr/>
                <p:nvPr/>
              </p:nvSpPr>
              <p:spPr>
                <a:xfrm>
                  <a:off x="94609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6"/>
                <p:cNvSpPr/>
                <p:nvPr/>
              </p:nvSpPr>
              <p:spPr>
                <a:xfrm>
                  <a:off x="132763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6"/>
                <p:cNvSpPr/>
                <p:nvPr/>
              </p:nvSpPr>
              <p:spPr>
                <a:xfrm>
                  <a:off x="170918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6"/>
                <p:cNvSpPr/>
                <p:nvPr/>
              </p:nvSpPr>
              <p:spPr>
                <a:xfrm>
                  <a:off x="209072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6"/>
                <p:cNvSpPr/>
                <p:nvPr/>
              </p:nvSpPr>
              <p:spPr>
                <a:xfrm>
                  <a:off x="247227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6"/>
                <p:cNvSpPr/>
                <p:nvPr/>
              </p:nvSpPr>
              <p:spPr>
                <a:xfrm>
                  <a:off x="285381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6"/>
                <p:cNvSpPr/>
                <p:nvPr/>
              </p:nvSpPr>
              <p:spPr>
                <a:xfrm>
                  <a:off x="323536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6"/>
                <p:cNvSpPr/>
                <p:nvPr/>
              </p:nvSpPr>
              <p:spPr>
                <a:xfrm>
                  <a:off x="399845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6"/>
                <p:cNvSpPr/>
                <p:nvPr/>
              </p:nvSpPr>
              <p:spPr>
                <a:xfrm>
                  <a:off x="4379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6"/>
                <p:cNvSpPr/>
                <p:nvPr/>
              </p:nvSpPr>
              <p:spPr>
                <a:xfrm>
                  <a:off x="476154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6"/>
                <p:cNvSpPr/>
                <p:nvPr/>
              </p:nvSpPr>
              <p:spPr>
                <a:xfrm>
                  <a:off x="514308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
                <p:cNvSpPr/>
                <p:nvPr/>
              </p:nvSpPr>
              <p:spPr>
                <a:xfrm>
                  <a:off x="552463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6"/>
                <p:cNvSpPr/>
                <p:nvPr/>
              </p:nvSpPr>
              <p:spPr>
                <a:xfrm>
                  <a:off x="590617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6"/>
                <p:cNvSpPr/>
                <p:nvPr/>
              </p:nvSpPr>
              <p:spPr>
                <a:xfrm>
                  <a:off x="628772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6"/>
                <p:cNvSpPr/>
                <p:nvPr/>
              </p:nvSpPr>
              <p:spPr>
                <a:xfrm>
                  <a:off x="666926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6"/>
                <p:cNvSpPr/>
                <p:nvPr/>
              </p:nvSpPr>
              <p:spPr>
                <a:xfrm>
                  <a:off x="705081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6"/>
                <p:cNvSpPr/>
                <p:nvPr/>
              </p:nvSpPr>
              <p:spPr>
                <a:xfrm>
                  <a:off x="743235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6"/>
                <p:cNvSpPr/>
                <p:nvPr/>
              </p:nvSpPr>
              <p:spPr>
                <a:xfrm>
                  <a:off x="781390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6"/>
                <p:cNvSpPr/>
                <p:nvPr/>
              </p:nvSpPr>
              <p:spPr>
                <a:xfrm>
                  <a:off x="8576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
                <p:cNvSpPr/>
                <p:nvPr/>
              </p:nvSpPr>
              <p:spPr>
                <a:xfrm>
                  <a:off x="819544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6"/>
                <p:cNvSpPr/>
                <p:nvPr/>
              </p:nvSpPr>
              <p:spPr>
                <a:xfrm>
                  <a:off x="361690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6"/>
                <p:cNvSpPr/>
                <p:nvPr/>
              </p:nvSpPr>
              <p:spPr>
                <a:xfrm rot="5400000">
                  <a:off x="183000"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6"/>
                <p:cNvSpPr/>
                <p:nvPr/>
              </p:nvSpPr>
              <p:spPr>
                <a:xfrm rot="5400000">
                  <a:off x="183000"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6"/>
                <p:cNvSpPr/>
                <p:nvPr/>
              </p:nvSpPr>
              <p:spPr>
                <a:xfrm rot="5400000">
                  <a:off x="183000"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6"/>
                <p:cNvSpPr/>
                <p:nvPr/>
              </p:nvSpPr>
              <p:spPr>
                <a:xfrm rot="5400000">
                  <a:off x="183000"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6"/>
                <p:cNvSpPr/>
                <p:nvPr/>
              </p:nvSpPr>
              <p:spPr>
                <a:xfrm rot="5400000">
                  <a:off x="183000"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6"/>
                <p:cNvSpPr/>
                <p:nvPr/>
              </p:nvSpPr>
              <p:spPr>
                <a:xfrm rot="5400000">
                  <a:off x="183000"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6"/>
                <p:cNvSpPr/>
                <p:nvPr/>
              </p:nvSpPr>
              <p:spPr>
                <a:xfrm rot="5400000">
                  <a:off x="183000"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6"/>
                <p:cNvSpPr/>
                <p:nvPr/>
              </p:nvSpPr>
              <p:spPr>
                <a:xfrm rot="5400000">
                  <a:off x="183000"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6"/>
                <p:cNvSpPr/>
                <p:nvPr/>
              </p:nvSpPr>
              <p:spPr>
                <a:xfrm rot="5400000">
                  <a:off x="183000"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6"/>
                <p:cNvSpPr/>
                <p:nvPr/>
              </p:nvSpPr>
              <p:spPr>
                <a:xfrm rot="5400000">
                  <a:off x="183000"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6"/>
                <p:cNvSpPr/>
                <p:nvPr/>
              </p:nvSpPr>
              <p:spPr>
                <a:xfrm rot="5400000">
                  <a:off x="183000"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6"/>
                <p:cNvSpPr/>
                <p:nvPr/>
              </p:nvSpPr>
              <p:spPr>
                <a:xfrm rot="5400000">
                  <a:off x="8576996"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6"/>
                <p:cNvSpPr/>
                <p:nvPr/>
              </p:nvSpPr>
              <p:spPr>
                <a:xfrm rot="5400000">
                  <a:off x="8576996"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6"/>
                <p:cNvSpPr/>
                <p:nvPr/>
              </p:nvSpPr>
              <p:spPr>
                <a:xfrm rot="5400000">
                  <a:off x="8576996"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6"/>
                <p:cNvSpPr/>
                <p:nvPr/>
              </p:nvSpPr>
              <p:spPr>
                <a:xfrm rot="5400000">
                  <a:off x="8576996"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6"/>
                <p:cNvSpPr/>
                <p:nvPr/>
              </p:nvSpPr>
              <p:spPr>
                <a:xfrm rot="5400000">
                  <a:off x="8576996"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6"/>
                <p:cNvSpPr/>
                <p:nvPr/>
              </p:nvSpPr>
              <p:spPr>
                <a:xfrm rot="5400000">
                  <a:off x="8576996"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6"/>
                <p:cNvSpPr/>
                <p:nvPr/>
              </p:nvSpPr>
              <p:spPr>
                <a:xfrm rot="5400000">
                  <a:off x="8576996"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6"/>
                <p:cNvSpPr/>
                <p:nvPr/>
              </p:nvSpPr>
              <p:spPr>
                <a:xfrm rot="5400000">
                  <a:off x="8576996"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6"/>
                <p:cNvSpPr/>
                <p:nvPr/>
              </p:nvSpPr>
              <p:spPr>
                <a:xfrm rot="5400000">
                  <a:off x="8576996"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6"/>
                <p:cNvSpPr/>
                <p:nvPr/>
              </p:nvSpPr>
              <p:spPr>
                <a:xfrm rot="5400000">
                  <a:off x="8576996"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6"/>
                <p:cNvSpPr/>
                <p:nvPr/>
              </p:nvSpPr>
              <p:spPr>
                <a:xfrm rot="5400000">
                  <a:off x="8576996"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6"/>
              <p:cNvGrpSpPr/>
              <p:nvPr/>
            </p:nvGrpSpPr>
            <p:grpSpPr>
              <a:xfrm>
                <a:off x="183002" y="180611"/>
                <a:ext cx="8777996" cy="4782277"/>
                <a:chOff x="183000" y="183000"/>
                <a:chExt cx="8777996" cy="4777500"/>
              </a:xfrm>
            </p:grpSpPr>
            <p:sp>
              <p:nvSpPr>
                <p:cNvPr id="896" name="Google Shape;896;p6"/>
                <p:cNvSpPr/>
                <p:nvPr/>
              </p:nvSpPr>
              <p:spPr>
                <a:xfrm>
                  <a:off x="18300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6"/>
                <p:cNvSpPr/>
                <p:nvPr/>
              </p:nvSpPr>
              <p:spPr>
                <a:xfrm>
                  <a:off x="564545"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6"/>
                <p:cNvSpPr/>
                <p:nvPr/>
              </p:nvSpPr>
              <p:spPr>
                <a:xfrm>
                  <a:off x="94609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6"/>
                <p:cNvSpPr/>
                <p:nvPr/>
              </p:nvSpPr>
              <p:spPr>
                <a:xfrm>
                  <a:off x="1327635"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6"/>
                <p:cNvSpPr/>
                <p:nvPr/>
              </p:nvSpPr>
              <p:spPr>
                <a:xfrm>
                  <a:off x="170918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
                <p:cNvSpPr/>
                <p:nvPr/>
              </p:nvSpPr>
              <p:spPr>
                <a:xfrm>
                  <a:off x="209072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6"/>
                <p:cNvSpPr/>
                <p:nvPr/>
              </p:nvSpPr>
              <p:spPr>
                <a:xfrm>
                  <a:off x="247227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6"/>
                <p:cNvSpPr/>
                <p:nvPr/>
              </p:nvSpPr>
              <p:spPr>
                <a:xfrm>
                  <a:off x="285381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6"/>
                <p:cNvSpPr/>
                <p:nvPr/>
              </p:nvSpPr>
              <p:spPr>
                <a:xfrm>
                  <a:off x="323536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6"/>
                <p:cNvSpPr/>
                <p:nvPr/>
              </p:nvSpPr>
              <p:spPr>
                <a:xfrm>
                  <a:off x="399845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6"/>
                <p:cNvSpPr/>
                <p:nvPr/>
              </p:nvSpPr>
              <p:spPr>
                <a:xfrm>
                  <a:off x="437999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6"/>
                <p:cNvSpPr/>
                <p:nvPr/>
              </p:nvSpPr>
              <p:spPr>
                <a:xfrm>
                  <a:off x="476154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6"/>
                <p:cNvSpPr/>
                <p:nvPr/>
              </p:nvSpPr>
              <p:spPr>
                <a:xfrm>
                  <a:off x="514308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6"/>
                <p:cNvSpPr/>
                <p:nvPr/>
              </p:nvSpPr>
              <p:spPr>
                <a:xfrm>
                  <a:off x="552463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6"/>
                <p:cNvSpPr/>
                <p:nvPr/>
              </p:nvSpPr>
              <p:spPr>
                <a:xfrm>
                  <a:off x="590617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6"/>
                <p:cNvSpPr/>
                <p:nvPr/>
              </p:nvSpPr>
              <p:spPr>
                <a:xfrm>
                  <a:off x="628772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6"/>
                <p:cNvSpPr/>
                <p:nvPr/>
              </p:nvSpPr>
              <p:spPr>
                <a:xfrm>
                  <a:off x="666926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6"/>
                <p:cNvSpPr/>
                <p:nvPr/>
              </p:nvSpPr>
              <p:spPr>
                <a:xfrm>
                  <a:off x="705081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6"/>
                <p:cNvSpPr/>
                <p:nvPr/>
              </p:nvSpPr>
              <p:spPr>
                <a:xfrm>
                  <a:off x="743235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6"/>
                <p:cNvSpPr/>
                <p:nvPr/>
              </p:nvSpPr>
              <p:spPr>
                <a:xfrm>
                  <a:off x="781390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6"/>
                <p:cNvSpPr/>
                <p:nvPr/>
              </p:nvSpPr>
              <p:spPr>
                <a:xfrm>
                  <a:off x="857699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6"/>
                <p:cNvSpPr/>
                <p:nvPr/>
              </p:nvSpPr>
              <p:spPr>
                <a:xfrm>
                  <a:off x="819544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6"/>
                <p:cNvSpPr/>
                <p:nvPr/>
              </p:nvSpPr>
              <p:spPr>
                <a:xfrm>
                  <a:off x="361690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6"/>
                <p:cNvSpPr/>
                <p:nvPr/>
              </p:nvSpPr>
              <p:spPr>
                <a:xfrm>
                  <a:off x="18300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6"/>
                <p:cNvSpPr/>
                <p:nvPr/>
              </p:nvSpPr>
              <p:spPr>
                <a:xfrm>
                  <a:off x="564545"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6"/>
                <p:cNvSpPr/>
                <p:nvPr/>
              </p:nvSpPr>
              <p:spPr>
                <a:xfrm>
                  <a:off x="94609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6"/>
                <p:cNvSpPr/>
                <p:nvPr/>
              </p:nvSpPr>
              <p:spPr>
                <a:xfrm>
                  <a:off x="1327635"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6"/>
                <p:cNvSpPr/>
                <p:nvPr/>
              </p:nvSpPr>
              <p:spPr>
                <a:xfrm>
                  <a:off x="170918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6"/>
                <p:cNvSpPr/>
                <p:nvPr/>
              </p:nvSpPr>
              <p:spPr>
                <a:xfrm>
                  <a:off x="209072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6"/>
                <p:cNvSpPr/>
                <p:nvPr/>
              </p:nvSpPr>
              <p:spPr>
                <a:xfrm>
                  <a:off x="247227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6"/>
                <p:cNvSpPr/>
                <p:nvPr/>
              </p:nvSpPr>
              <p:spPr>
                <a:xfrm>
                  <a:off x="285381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6"/>
                <p:cNvSpPr/>
                <p:nvPr/>
              </p:nvSpPr>
              <p:spPr>
                <a:xfrm>
                  <a:off x="323536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6"/>
                <p:cNvSpPr/>
                <p:nvPr/>
              </p:nvSpPr>
              <p:spPr>
                <a:xfrm>
                  <a:off x="399845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6"/>
                <p:cNvSpPr/>
                <p:nvPr/>
              </p:nvSpPr>
              <p:spPr>
                <a:xfrm>
                  <a:off x="437999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6"/>
                <p:cNvSpPr/>
                <p:nvPr/>
              </p:nvSpPr>
              <p:spPr>
                <a:xfrm>
                  <a:off x="476154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6"/>
                <p:cNvSpPr/>
                <p:nvPr/>
              </p:nvSpPr>
              <p:spPr>
                <a:xfrm>
                  <a:off x="514308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6"/>
                <p:cNvSpPr/>
                <p:nvPr/>
              </p:nvSpPr>
              <p:spPr>
                <a:xfrm>
                  <a:off x="552463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6"/>
                <p:cNvSpPr/>
                <p:nvPr/>
              </p:nvSpPr>
              <p:spPr>
                <a:xfrm>
                  <a:off x="590617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6"/>
                <p:cNvSpPr/>
                <p:nvPr/>
              </p:nvSpPr>
              <p:spPr>
                <a:xfrm>
                  <a:off x="628772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6"/>
                <p:cNvSpPr/>
                <p:nvPr/>
              </p:nvSpPr>
              <p:spPr>
                <a:xfrm>
                  <a:off x="666926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6"/>
                <p:cNvSpPr/>
                <p:nvPr/>
              </p:nvSpPr>
              <p:spPr>
                <a:xfrm>
                  <a:off x="705081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6"/>
                <p:cNvSpPr/>
                <p:nvPr/>
              </p:nvSpPr>
              <p:spPr>
                <a:xfrm>
                  <a:off x="743235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6"/>
                <p:cNvSpPr/>
                <p:nvPr/>
              </p:nvSpPr>
              <p:spPr>
                <a:xfrm>
                  <a:off x="781390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6"/>
                <p:cNvSpPr/>
                <p:nvPr/>
              </p:nvSpPr>
              <p:spPr>
                <a:xfrm>
                  <a:off x="857699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6"/>
                <p:cNvSpPr/>
                <p:nvPr/>
              </p:nvSpPr>
              <p:spPr>
                <a:xfrm>
                  <a:off x="819544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6"/>
                <p:cNvSpPr/>
                <p:nvPr/>
              </p:nvSpPr>
              <p:spPr>
                <a:xfrm>
                  <a:off x="361690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6"/>
                <p:cNvSpPr/>
                <p:nvPr/>
              </p:nvSpPr>
              <p:spPr>
                <a:xfrm rot="5400000">
                  <a:off x="183000" y="549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6"/>
                <p:cNvSpPr/>
                <p:nvPr/>
              </p:nvSpPr>
              <p:spPr>
                <a:xfrm rot="5400000">
                  <a:off x="183000" y="915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6"/>
                <p:cNvSpPr/>
                <p:nvPr/>
              </p:nvSpPr>
              <p:spPr>
                <a:xfrm rot="5400000">
                  <a:off x="183000" y="1281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6"/>
                <p:cNvSpPr/>
                <p:nvPr/>
              </p:nvSpPr>
              <p:spPr>
                <a:xfrm rot="5400000">
                  <a:off x="183000" y="1647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6"/>
                <p:cNvSpPr/>
                <p:nvPr/>
              </p:nvSpPr>
              <p:spPr>
                <a:xfrm rot="5400000">
                  <a:off x="183000" y="20136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6"/>
                <p:cNvSpPr/>
                <p:nvPr/>
              </p:nvSpPr>
              <p:spPr>
                <a:xfrm rot="5400000">
                  <a:off x="183000" y="23797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6"/>
                <p:cNvSpPr/>
                <p:nvPr/>
              </p:nvSpPr>
              <p:spPr>
                <a:xfrm rot="5400000">
                  <a:off x="183000" y="27458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6"/>
                <p:cNvSpPr/>
                <p:nvPr/>
              </p:nvSpPr>
              <p:spPr>
                <a:xfrm rot="5400000">
                  <a:off x="183000" y="3112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6"/>
                <p:cNvSpPr/>
                <p:nvPr/>
              </p:nvSpPr>
              <p:spPr>
                <a:xfrm rot="5400000">
                  <a:off x="183000" y="3478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6"/>
                <p:cNvSpPr/>
                <p:nvPr/>
              </p:nvSpPr>
              <p:spPr>
                <a:xfrm rot="5400000">
                  <a:off x="183000" y="4210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6"/>
                <p:cNvSpPr/>
                <p:nvPr/>
              </p:nvSpPr>
              <p:spPr>
                <a:xfrm rot="5400000">
                  <a:off x="183000" y="3844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6"/>
                <p:cNvSpPr/>
                <p:nvPr/>
              </p:nvSpPr>
              <p:spPr>
                <a:xfrm rot="5400000">
                  <a:off x="8576996" y="549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6"/>
                <p:cNvSpPr/>
                <p:nvPr/>
              </p:nvSpPr>
              <p:spPr>
                <a:xfrm rot="5400000">
                  <a:off x="8576996" y="915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6"/>
                <p:cNvSpPr/>
                <p:nvPr/>
              </p:nvSpPr>
              <p:spPr>
                <a:xfrm rot="5400000">
                  <a:off x="8576996" y="1281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6"/>
                <p:cNvSpPr/>
                <p:nvPr/>
              </p:nvSpPr>
              <p:spPr>
                <a:xfrm rot="5400000">
                  <a:off x="8576996" y="1647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6"/>
                <p:cNvSpPr/>
                <p:nvPr/>
              </p:nvSpPr>
              <p:spPr>
                <a:xfrm rot="5400000">
                  <a:off x="8576996" y="20136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6"/>
                <p:cNvSpPr/>
                <p:nvPr/>
              </p:nvSpPr>
              <p:spPr>
                <a:xfrm rot="5400000">
                  <a:off x="8576996" y="23797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6"/>
                <p:cNvSpPr/>
                <p:nvPr/>
              </p:nvSpPr>
              <p:spPr>
                <a:xfrm rot="5400000">
                  <a:off x="8576996" y="27458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6"/>
                <p:cNvSpPr/>
                <p:nvPr/>
              </p:nvSpPr>
              <p:spPr>
                <a:xfrm rot="5400000">
                  <a:off x="8576996" y="3112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6"/>
                <p:cNvSpPr/>
                <p:nvPr/>
              </p:nvSpPr>
              <p:spPr>
                <a:xfrm rot="5400000">
                  <a:off x="8576996" y="3478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6"/>
                <p:cNvSpPr/>
                <p:nvPr/>
              </p:nvSpPr>
              <p:spPr>
                <a:xfrm rot="5400000">
                  <a:off x="8576996" y="4210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6"/>
                <p:cNvSpPr/>
                <p:nvPr/>
              </p:nvSpPr>
              <p:spPr>
                <a:xfrm rot="5400000">
                  <a:off x="8576996" y="3844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64" name="Google Shape;964;p6"/>
          <p:cNvSpPr txBox="1">
            <a:spLocks noGrp="1"/>
          </p:cNvSpPr>
          <p:nvPr>
            <p:ph type="title"/>
          </p:nvPr>
        </p:nvSpPr>
        <p:spPr>
          <a:xfrm>
            <a:off x="713225" y="539500"/>
            <a:ext cx="7717500" cy="594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18131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65"/>
        <p:cNvGrpSpPr/>
        <p:nvPr/>
      </p:nvGrpSpPr>
      <p:grpSpPr>
        <a:xfrm>
          <a:off x="0" y="0"/>
          <a:ext cx="0" cy="0"/>
          <a:chOff x="0" y="0"/>
          <a:chExt cx="0" cy="0"/>
        </a:xfrm>
      </p:grpSpPr>
      <p:grpSp>
        <p:nvGrpSpPr>
          <p:cNvPr id="966" name="Google Shape;966;p7"/>
          <p:cNvGrpSpPr/>
          <p:nvPr/>
        </p:nvGrpSpPr>
        <p:grpSpPr>
          <a:xfrm>
            <a:off x="0" y="-2286"/>
            <a:ext cx="9144000" cy="5146800"/>
            <a:chOff x="0" y="-2286"/>
            <a:chExt cx="9144000" cy="5146800"/>
          </a:xfrm>
        </p:grpSpPr>
        <p:cxnSp>
          <p:nvCxnSpPr>
            <p:cNvPr id="967" name="Google Shape;967;p7"/>
            <p:cNvCxnSpPr/>
            <p:nvPr/>
          </p:nvCxnSpPr>
          <p:spPr>
            <a:xfrm>
              <a:off x="9144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68" name="Google Shape;968;p7"/>
            <p:cNvCxnSpPr/>
            <p:nvPr/>
          </p:nvCxnSpPr>
          <p:spPr>
            <a:xfrm>
              <a:off x="42333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69" name="Google Shape;969;p7"/>
            <p:cNvCxnSpPr/>
            <p:nvPr/>
          </p:nvCxnSpPr>
          <p:spPr>
            <a:xfrm>
              <a:off x="75522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70" name="Google Shape;970;p7"/>
            <p:cNvCxnSpPr/>
            <p:nvPr/>
          </p:nvCxnSpPr>
          <p:spPr>
            <a:xfrm>
              <a:off x="108712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71" name="Google Shape;971;p7"/>
            <p:cNvCxnSpPr/>
            <p:nvPr/>
          </p:nvCxnSpPr>
          <p:spPr>
            <a:xfrm>
              <a:off x="141901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72" name="Google Shape;972;p7"/>
            <p:cNvCxnSpPr/>
            <p:nvPr/>
          </p:nvCxnSpPr>
          <p:spPr>
            <a:xfrm>
              <a:off x="175090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73" name="Google Shape;973;p7"/>
            <p:cNvCxnSpPr/>
            <p:nvPr/>
          </p:nvCxnSpPr>
          <p:spPr>
            <a:xfrm>
              <a:off x="208280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74" name="Google Shape;974;p7"/>
            <p:cNvCxnSpPr/>
            <p:nvPr/>
          </p:nvCxnSpPr>
          <p:spPr>
            <a:xfrm>
              <a:off x="241469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75" name="Google Shape;975;p7"/>
            <p:cNvCxnSpPr/>
            <p:nvPr/>
          </p:nvCxnSpPr>
          <p:spPr>
            <a:xfrm>
              <a:off x="274658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76" name="Google Shape;976;p7"/>
            <p:cNvCxnSpPr/>
            <p:nvPr/>
          </p:nvCxnSpPr>
          <p:spPr>
            <a:xfrm>
              <a:off x="307848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77" name="Google Shape;977;p7"/>
            <p:cNvCxnSpPr/>
            <p:nvPr/>
          </p:nvCxnSpPr>
          <p:spPr>
            <a:xfrm>
              <a:off x="341037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78" name="Google Shape;978;p7"/>
            <p:cNvCxnSpPr/>
            <p:nvPr/>
          </p:nvCxnSpPr>
          <p:spPr>
            <a:xfrm>
              <a:off x="374226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79" name="Google Shape;979;p7"/>
            <p:cNvCxnSpPr/>
            <p:nvPr/>
          </p:nvCxnSpPr>
          <p:spPr>
            <a:xfrm>
              <a:off x="407416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80" name="Google Shape;980;p7"/>
            <p:cNvCxnSpPr/>
            <p:nvPr/>
          </p:nvCxnSpPr>
          <p:spPr>
            <a:xfrm>
              <a:off x="440605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81" name="Google Shape;981;p7"/>
            <p:cNvCxnSpPr/>
            <p:nvPr/>
          </p:nvCxnSpPr>
          <p:spPr>
            <a:xfrm>
              <a:off x="473794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82" name="Google Shape;982;p7"/>
            <p:cNvCxnSpPr/>
            <p:nvPr/>
          </p:nvCxnSpPr>
          <p:spPr>
            <a:xfrm>
              <a:off x="506984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83" name="Google Shape;983;p7"/>
            <p:cNvCxnSpPr/>
            <p:nvPr/>
          </p:nvCxnSpPr>
          <p:spPr>
            <a:xfrm>
              <a:off x="540173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84" name="Google Shape;984;p7"/>
            <p:cNvCxnSpPr/>
            <p:nvPr/>
          </p:nvCxnSpPr>
          <p:spPr>
            <a:xfrm>
              <a:off x="573362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85" name="Google Shape;985;p7"/>
            <p:cNvCxnSpPr/>
            <p:nvPr/>
          </p:nvCxnSpPr>
          <p:spPr>
            <a:xfrm>
              <a:off x="606552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86" name="Google Shape;986;p7"/>
            <p:cNvCxnSpPr/>
            <p:nvPr/>
          </p:nvCxnSpPr>
          <p:spPr>
            <a:xfrm>
              <a:off x="639741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87" name="Google Shape;987;p7"/>
            <p:cNvCxnSpPr/>
            <p:nvPr/>
          </p:nvCxnSpPr>
          <p:spPr>
            <a:xfrm>
              <a:off x="672930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88" name="Google Shape;988;p7"/>
            <p:cNvCxnSpPr/>
            <p:nvPr/>
          </p:nvCxnSpPr>
          <p:spPr>
            <a:xfrm>
              <a:off x="739309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89" name="Google Shape;989;p7"/>
            <p:cNvCxnSpPr/>
            <p:nvPr/>
          </p:nvCxnSpPr>
          <p:spPr>
            <a:xfrm>
              <a:off x="805688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90" name="Google Shape;990;p7"/>
            <p:cNvCxnSpPr/>
            <p:nvPr/>
          </p:nvCxnSpPr>
          <p:spPr>
            <a:xfrm>
              <a:off x="706120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91" name="Google Shape;991;p7"/>
            <p:cNvCxnSpPr/>
            <p:nvPr/>
          </p:nvCxnSpPr>
          <p:spPr>
            <a:xfrm>
              <a:off x="772498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92" name="Google Shape;992;p7"/>
            <p:cNvCxnSpPr/>
            <p:nvPr/>
          </p:nvCxnSpPr>
          <p:spPr>
            <a:xfrm>
              <a:off x="838877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93" name="Google Shape;993;p7"/>
            <p:cNvCxnSpPr/>
            <p:nvPr/>
          </p:nvCxnSpPr>
          <p:spPr>
            <a:xfrm>
              <a:off x="872066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94" name="Google Shape;994;p7"/>
            <p:cNvCxnSpPr/>
            <p:nvPr/>
          </p:nvCxnSpPr>
          <p:spPr>
            <a:xfrm>
              <a:off x="905256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95" name="Google Shape;995;p7"/>
            <p:cNvCxnSpPr/>
            <p:nvPr/>
          </p:nvCxnSpPr>
          <p:spPr>
            <a:xfrm>
              <a:off x="4572000" y="-4149547"/>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996" name="Google Shape;996;p7"/>
            <p:cNvCxnSpPr/>
            <p:nvPr/>
          </p:nvCxnSpPr>
          <p:spPr>
            <a:xfrm>
              <a:off x="4572000" y="-3818534"/>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997" name="Google Shape;997;p7"/>
            <p:cNvCxnSpPr/>
            <p:nvPr/>
          </p:nvCxnSpPr>
          <p:spPr>
            <a:xfrm>
              <a:off x="4572000" y="-348752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998" name="Google Shape;998;p7"/>
            <p:cNvCxnSpPr/>
            <p:nvPr/>
          </p:nvCxnSpPr>
          <p:spPr>
            <a:xfrm>
              <a:off x="4572000" y="-315650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999" name="Google Shape;999;p7"/>
            <p:cNvCxnSpPr/>
            <p:nvPr/>
          </p:nvCxnSpPr>
          <p:spPr>
            <a:xfrm>
              <a:off x="4572000" y="-2825496"/>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00" name="Google Shape;1000;p7"/>
            <p:cNvCxnSpPr/>
            <p:nvPr/>
          </p:nvCxnSpPr>
          <p:spPr>
            <a:xfrm>
              <a:off x="4572000" y="-2494483"/>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01" name="Google Shape;1001;p7"/>
            <p:cNvCxnSpPr/>
            <p:nvPr/>
          </p:nvCxnSpPr>
          <p:spPr>
            <a:xfrm>
              <a:off x="4572000" y="-2163470"/>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02" name="Google Shape;1002;p7"/>
            <p:cNvCxnSpPr/>
            <p:nvPr/>
          </p:nvCxnSpPr>
          <p:spPr>
            <a:xfrm>
              <a:off x="4572000" y="-1832458"/>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03" name="Google Shape;1003;p7"/>
            <p:cNvCxnSpPr/>
            <p:nvPr/>
          </p:nvCxnSpPr>
          <p:spPr>
            <a:xfrm>
              <a:off x="4572000" y="-1501445"/>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04" name="Google Shape;1004;p7"/>
            <p:cNvCxnSpPr/>
            <p:nvPr/>
          </p:nvCxnSpPr>
          <p:spPr>
            <a:xfrm>
              <a:off x="4572000" y="-117043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05" name="Google Shape;1005;p7"/>
            <p:cNvCxnSpPr/>
            <p:nvPr/>
          </p:nvCxnSpPr>
          <p:spPr>
            <a:xfrm>
              <a:off x="4572000" y="-83941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06" name="Google Shape;1006;p7"/>
            <p:cNvCxnSpPr/>
            <p:nvPr/>
          </p:nvCxnSpPr>
          <p:spPr>
            <a:xfrm>
              <a:off x="4572000" y="-508406"/>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07" name="Google Shape;1007;p7"/>
            <p:cNvCxnSpPr/>
            <p:nvPr/>
          </p:nvCxnSpPr>
          <p:spPr>
            <a:xfrm>
              <a:off x="4572000" y="-177394"/>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08" name="Google Shape;1008;p7"/>
            <p:cNvCxnSpPr/>
            <p:nvPr/>
          </p:nvCxnSpPr>
          <p:spPr>
            <a:xfrm>
              <a:off x="4572000" y="15361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09" name="Google Shape;1009;p7"/>
            <p:cNvCxnSpPr/>
            <p:nvPr/>
          </p:nvCxnSpPr>
          <p:spPr>
            <a:xfrm>
              <a:off x="4572000" y="48463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10" name="Google Shape;1010;p7"/>
            <p:cNvCxnSpPr/>
            <p:nvPr/>
          </p:nvCxnSpPr>
          <p:spPr>
            <a:xfrm>
              <a:off x="4572000" y="-4480560"/>
              <a:ext cx="0" cy="9144000"/>
            </a:xfrm>
            <a:prstGeom prst="straightConnector1">
              <a:avLst/>
            </a:prstGeom>
            <a:noFill/>
            <a:ln w="9525" cap="rnd" cmpd="sng">
              <a:solidFill>
                <a:schemeClr val="accent6"/>
              </a:solidFill>
              <a:prstDash val="solid"/>
              <a:round/>
              <a:headEnd type="none" w="med" len="med"/>
              <a:tailEnd type="none" w="med" len="med"/>
            </a:ln>
          </p:spPr>
        </p:cxnSp>
      </p:grpSp>
      <p:grpSp>
        <p:nvGrpSpPr>
          <p:cNvPr id="1011" name="Google Shape;1011;p7"/>
          <p:cNvGrpSpPr/>
          <p:nvPr/>
        </p:nvGrpSpPr>
        <p:grpSpPr>
          <a:xfrm>
            <a:off x="183002" y="180611"/>
            <a:ext cx="8777996" cy="4782277"/>
            <a:chOff x="183002" y="180611"/>
            <a:chExt cx="8777996" cy="4782277"/>
          </a:xfrm>
        </p:grpSpPr>
        <p:grpSp>
          <p:nvGrpSpPr>
            <p:cNvPr id="1012" name="Google Shape;1012;p7"/>
            <p:cNvGrpSpPr/>
            <p:nvPr/>
          </p:nvGrpSpPr>
          <p:grpSpPr>
            <a:xfrm>
              <a:off x="365702" y="365896"/>
              <a:ext cx="8412600" cy="4411800"/>
              <a:chOff x="365702" y="365896"/>
              <a:chExt cx="8412600" cy="4411800"/>
            </a:xfrm>
          </p:grpSpPr>
          <p:sp>
            <p:nvSpPr>
              <p:cNvPr id="1013" name="Google Shape;1013;p7"/>
              <p:cNvSpPr/>
              <p:nvPr/>
            </p:nvSpPr>
            <p:spPr>
              <a:xfrm>
                <a:off x="365702" y="365896"/>
                <a:ext cx="8412600" cy="4411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7"/>
              <p:cNvSpPr/>
              <p:nvPr/>
            </p:nvSpPr>
            <p:spPr>
              <a:xfrm>
                <a:off x="365702" y="365896"/>
                <a:ext cx="8412600" cy="4411800"/>
              </a:xfrm>
              <a:prstGeom prst="rect">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5" name="Google Shape;1015;p7"/>
            <p:cNvGrpSpPr/>
            <p:nvPr/>
          </p:nvGrpSpPr>
          <p:grpSpPr>
            <a:xfrm>
              <a:off x="183002" y="180611"/>
              <a:ext cx="8777996" cy="4782277"/>
              <a:chOff x="183002" y="180611"/>
              <a:chExt cx="8777996" cy="4782277"/>
            </a:xfrm>
          </p:grpSpPr>
          <p:grpSp>
            <p:nvGrpSpPr>
              <p:cNvPr id="1016" name="Google Shape;1016;p7"/>
              <p:cNvGrpSpPr/>
              <p:nvPr/>
            </p:nvGrpSpPr>
            <p:grpSpPr>
              <a:xfrm>
                <a:off x="183002" y="180611"/>
                <a:ext cx="8777996" cy="4782277"/>
                <a:chOff x="183000" y="183000"/>
                <a:chExt cx="8777996" cy="4777500"/>
              </a:xfrm>
            </p:grpSpPr>
            <p:sp>
              <p:nvSpPr>
                <p:cNvPr id="1017" name="Google Shape;1017;p7"/>
                <p:cNvSpPr/>
                <p:nvPr/>
              </p:nvSpPr>
              <p:spPr>
                <a:xfrm>
                  <a:off x="18300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7"/>
                <p:cNvSpPr/>
                <p:nvPr/>
              </p:nvSpPr>
              <p:spPr>
                <a:xfrm>
                  <a:off x="56454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7"/>
                <p:cNvSpPr/>
                <p:nvPr/>
              </p:nvSpPr>
              <p:spPr>
                <a:xfrm>
                  <a:off x="94609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7"/>
                <p:cNvSpPr/>
                <p:nvPr/>
              </p:nvSpPr>
              <p:spPr>
                <a:xfrm>
                  <a:off x="132763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7"/>
                <p:cNvSpPr/>
                <p:nvPr/>
              </p:nvSpPr>
              <p:spPr>
                <a:xfrm>
                  <a:off x="170918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7"/>
                <p:cNvSpPr/>
                <p:nvPr/>
              </p:nvSpPr>
              <p:spPr>
                <a:xfrm>
                  <a:off x="209072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7"/>
                <p:cNvSpPr/>
                <p:nvPr/>
              </p:nvSpPr>
              <p:spPr>
                <a:xfrm>
                  <a:off x="247227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7"/>
                <p:cNvSpPr/>
                <p:nvPr/>
              </p:nvSpPr>
              <p:spPr>
                <a:xfrm>
                  <a:off x="285381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7"/>
                <p:cNvSpPr/>
                <p:nvPr/>
              </p:nvSpPr>
              <p:spPr>
                <a:xfrm>
                  <a:off x="323536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7"/>
                <p:cNvSpPr/>
                <p:nvPr/>
              </p:nvSpPr>
              <p:spPr>
                <a:xfrm>
                  <a:off x="399845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7"/>
                <p:cNvSpPr/>
                <p:nvPr/>
              </p:nvSpPr>
              <p:spPr>
                <a:xfrm>
                  <a:off x="4379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7"/>
                <p:cNvSpPr/>
                <p:nvPr/>
              </p:nvSpPr>
              <p:spPr>
                <a:xfrm>
                  <a:off x="476154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7"/>
                <p:cNvSpPr/>
                <p:nvPr/>
              </p:nvSpPr>
              <p:spPr>
                <a:xfrm>
                  <a:off x="514308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7"/>
                <p:cNvSpPr/>
                <p:nvPr/>
              </p:nvSpPr>
              <p:spPr>
                <a:xfrm>
                  <a:off x="552463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7"/>
                <p:cNvSpPr/>
                <p:nvPr/>
              </p:nvSpPr>
              <p:spPr>
                <a:xfrm>
                  <a:off x="590617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7"/>
                <p:cNvSpPr/>
                <p:nvPr/>
              </p:nvSpPr>
              <p:spPr>
                <a:xfrm>
                  <a:off x="628772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7"/>
                <p:cNvSpPr/>
                <p:nvPr/>
              </p:nvSpPr>
              <p:spPr>
                <a:xfrm>
                  <a:off x="666926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7"/>
                <p:cNvSpPr/>
                <p:nvPr/>
              </p:nvSpPr>
              <p:spPr>
                <a:xfrm>
                  <a:off x="705081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7"/>
                <p:cNvSpPr/>
                <p:nvPr/>
              </p:nvSpPr>
              <p:spPr>
                <a:xfrm>
                  <a:off x="743235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7"/>
                <p:cNvSpPr/>
                <p:nvPr/>
              </p:nvSpPr>
              <p:spPr>
                <a:xfrm>
                  <a:off x="781390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7"/>
                <p:cNvSpPr/>
                <p:nvPr/>
              </p:nvSpPr>
              <p:spPr>
                <a:xfrm>
                  <a:off x="8576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7"/>
                <p:cNvSpPr/>
                <p:nvPr/>
              </p:nvSpPr>
              <p:spPr>
                <a:xfrm>
                  <a:off x="819544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7"/>
                <p:cNvSpPr/>
                <p:nvPr/>
              </p:nvSpPr>
              <p:spPr>
                <a:xfrm>
                  <a:off x="361690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7"/>
                <p:cNvSpPr/>
                <p:nvPr/>
              </p:nvSpPr>
              <p:spPr>
                <a:xfrm>
                  <a:off x="18300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7"/>
                <p:cNvSpPr/>
                <p:nvPr/>
              </p:nvSpPr>
              <p:spPr>
                <a:xfrm>
                  <a:off x="56454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7"/>
                <p:cNvSpPr/>
                <p:nvPr/>
              </p:nvSpPr>
              <p:spPr>
                <a:xfrm>
                  <a:off x="94609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7"/>
                <p:cNvSpPr/>
                <p:nvPr/>
              </p:nvSpPr>
              <p:spPr>
                <a:xfrm>
                  <a:off x="132763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7"/>
                <p:cNvSpPr/>
                <p:nvPr/>
              </p:nvSpPr>
              <p:spPr>
                <a:xfrm>
                  <a:off x="170918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7"/>
                <p:cNvSpPr/>
                <p:nvPr/>
              </p:nvSpPr>
              <p:spPr>
                <a:xfrm>
                  <a:off x="209072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7"/>
                <p:cNvSpPr/>
                <p:nvPr/>
              </p:nvSpPr>
              <p:spPr>
                <a:xfrm>
                  <a:off x="247227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7"/>
                <p:cNvSpPr/>
                <p:nvPr/>
              </p:nvSpPr>
              <p:spPr>
                <a:xfrm>
                  <a:off x="285381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7"/>
                <p:cNvSpPr/>
                <p:nvPr/>
              </p:nvSpPr>
              <p:spPr>
                <a:xfrm>
                  <a:off x="323536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7"/>
                <p:cNvSpPr/>
                <p:nvPr/>
              </p:nvSpPr>
              <p:spPr>
                <a:xfrm>
                  <a:off x="399845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7"/>
                <p:cNvSpPr/>
                <p:nvPr/>
              </p:nvSpPr>
              <p:spPr>
                <a:xfrm>
                  <a:off x="4379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7"/>
                <p:cNvSpPr/>
                <p:nvPr/>
              </p:nvSpPr>
              <p:spPr>
                <a:xfrm>
                  <a:off x="476154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7"/>
                <p:cNvSpPr/>
                <p:nvPr/>
              </p:nvSpPr>
              <p:spPr>
                <a:xfrm>
                  <a:off x="514308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7"/>
                <p:cNvSpPr/>
                <p:nvPr/>
              </p:nvSpPr>
              <p:spPr>
                <a:xfrm>
                  <a:off x="552463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7"/>
                <p:cNvSpPr/>
                <p:nvPr/>
              </p:nvSpPr>
              <p:spPr>
                <a:xfrm>
                  <a:off x="590617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7"/>
                <p:cNvSpPr/>
                <p:nvPr/>
              </p:nvSpPr>
              <p:spPr>
                <a:xfrm>
                  <a:off x="628772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7"/>
                <p:cNvSpPr/>
                <p:nvPr/>
              </p:nvSpPr>
              <p:spPr>
                <a:xfrm>
                  <a:off x="666926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7"/>
                <p:cNvSpPr/>
                <p:nvPr/>
              </p:nvSpPr>
              <p:spPr>
                <a:xfrm>
                  <a:off x="705081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7"/>
                <p:cNvSpPr/>
                <p:nvPr/>
              </p:nvSpPr>
              <p:spPr>
                <a:xfrm>
                  <a:off x="743235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7"/>
                <p:cNvSpPr/>
                <p:nvPr/>
              </p:nvSpPr>
              <p:spPr>
                <a:xfrm>
                  <a:off x="781390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7"/>
                <p:cNvSpPr/>
                <p:nvPr/>
              </p:nvSpPr>
              <p:spPr>
                <a:xfrm>
                  <a:off x="8576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7"/>
                <p:cNvSpPr/>
                <p:nvPr/>
              </p:nvSpPr>
              <p:spPr>
                <a:xfrm>
                  <a:off x="819544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7"/>
                <p:cNvSpPr/>
                <p:nvPr/>
              </p:nvSpPr>
              <p:spPr>
                <a:xfrm>
                  <a:off x="361690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7"/>
                <p:cNvSpPr/>
                <p:nvPr/>
              </p:nvSpPr>
              <p:spPr>
                <a:xfrm rot="5400000">
                  <a:off x="183000"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7"/>
                <p:cNvSpPr/>
                <p:nvPr/>
              </p:nvSpPr>
              <p:spPr>
                <a:xfrm rot="5400000">
                  <a:off x="183000"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7"/>
                <p:cNvSpPr/>
                <p:nvPr/>
              </p:nvSpPr>
              <p:spPr>
                <a:xfrm rot="5400000">
                  <a:off x="183000"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7"/>
                <p:cNvSpPr/>
                <p:nvPr/>
              </p:nvSpPr>
              <p:spPr>
                <a:xfrm rot="5400000">
                  <a:off x="183000"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7"/>
                <p:cNvSpPr/>
                <p:nvPr/>
              </p:nvSpPr>
              <p:spPr>
                <a:xfrm rot="5400000">
                  <a:off x="183000"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7"/>
                <p:cNvSpPr/>
                <p:nvPr/>
              </p:nvSpPr>
              <p:spPr>
                <a:xfrm rot="5400000">
                  <a:off x="183000"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7"/>
                <p:cNvSpPr/>
                <p:nvPr/>
              </p:nvSpPr>
              <p:spPr>
                <a:xfrm rot="5400000">
                  <a:off x="183000"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7"/>
                <p:cNvSpPr/>
                <p:nvPr/>
              </p:nvSpPr>
              <p:spPr>
                <a:xfrm rot="5400000">
                  <a:off x="183000"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7"/>
                <p:cNvSpPr/>
                <p:nvPr/>
              </p:nvSpPr>
              <p:spPr>
                <a:xfrm rot="5400000">
                  <a:off x="183000"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7"/>
                <p:cNvSpPr/>
                <p:nvPr/>
              </p:nvSpPr>
              <p:spPr>
                <a:xfrm rot="5400000">
                  <a:off x="183000"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7"/>
                <p:cNvSpPr/>
                <p:nvPr/>
              </p:nvSpPr>
              <p:spPr>
                <a:xfrm rot="5400000">
                  <a:off x="183000"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7"/>
                <p:cNvSpPr/>
                <p:nvPr/>
              </p:nvSpPr>
              <p:spPr>
                <a:xfrm rot="5400000">
                  <a:off x="8576996"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7"/>
                <p:cNvSpPr/>
                <p:nvPr/>
              </p:nvSpPr>
              <p:spPr>
                <a:xfrm rot="5400000">
                  <a:off x="8576996"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7"/>
                <p:cNvSpPr/>
                <p:nvPr/>
              </p:nvSpPr>
              <p:spPr>
                <a:xfrm rot="5400000">
                  <a:off x="8576996"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7"/>
                <p:cNvSpPr/>
                <p:nvPr/>
              </p:nvSpPr>
              <p:spPr>
                <a:xfrm rot="5400000">
                  <a:off x="8576996"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7"/>
                <p:cNvSpPr/>
                <p:nvPr/>
              </p:nvSpPr>
              <p:spPr>
                <a:xfrm rot="5400000">
                  <a:off x="8576996"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7"/>
                <p:cNvSpPr/>
                <p:nvPr/>
              </p:nvSpPr>
              <p:spPr>
                <a:xfrm rot="5400000">
                  <a:off x="8576996"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7"/>
                <p:cNvSpPr/>
                <p:nvPr/>
              </p:nvSpPr>
              <p:spPr>
                <a:xfrm rot="5400000">
                  <a:off x="8576996"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7"/>
                <p:cNvSpPr/>
                <p:nvPr/>
              </p:nvSpPr>
              <p:spPr>
                <a:xfrm rot="5400000">
                  <a:off x="8576996"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7"/>
                <p:cNvSpPr/>
                <p:nvPr/>
              </p:nvSpPr>
              <p:spPr>
                <a:xfrm rot="5400000">
                  <a:off x="8576996"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7"/>
                <p:cNvSpPr/>
                <p:nvPr/>
              </p:nvSpPr>
              <p:spPr>
                <a:xfrm rot="5400000">
                  <a:off x="8576996"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7"/>
                <p:cNvSpPr/>
                <p:nvPr/>
              </p:nvSpPr>
              <p:spPr>
                <a:xfrm rot="5400000">
                  <a:off x="8576996"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7"/>
              <p:cNvGrpSpPr/>
              <p:nvPr/>
            </p:nvGrpSpPr>
            <p:grpSpPr>
              <a:xfrm>
                <a:off x="183002" y="180611"/>
                <a:ext cx="8777996" cy="4782277"/>
                <a:chOff x="183000" y="183000"/>
                <a:chExt cx="8777996" cy="4777500"/>
              </a:xfrm>
            </p:grpSpPr>
            <p:sp>
              <p:nvSpPr>
                <p:cNvPr id="1086" name="Google Shape;1086;p7"/>
                <p:cNvSpPr/>
                <p:nvPr/>
              </p:nvSpPr>
              <p:spPr>
                <a:xfrm>
                  <a:off x="18300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7"/>
                <p:cNvSpPr/>
                <p:nvPr/>
              </p:nvSpPr>
              <p:spPr>
                <a:xfrm>
                  <a:off x="564545"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7"/>
                <p:cNvSpPr/>
                <p:nvPr/>
              </p:nvSpPr>
              <p:spPr>
                <a:xfrm>
                  <a:off x="94609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7"/>
                <p:cNvSpPr/>
                <p:nvPr/>
              </p:nvSpPr>
              <p:spPr>
                <a:xfrm>
                  <a:off x="1327635"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7"/>
                <p:cNvSpPr/>
                <p:nvPr/>
              </p:nvSpPr>
              <p:spPr>
                <a:xfrm>
                  <a:off x="170918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7"/>
                <p:cNvSpPr/>
                <p:nvPr/>
              </p:nvSpPr>
              <p:spPr>
                <a:xfrm>
                  <a:off x="209072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7"/>
                <p:cNvSpPr/>
                <p:nvPr/>
              </p:nvSpPr>
              <p:spPr>
                <a:xfrm>
                  <a:off x="247227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7"/>
                <p:cNvSpPr/>
                <p:nvPr/>
              </p:nvSpPr>
              <p:spPr>
                <a:xfrm>
                  <a:off x="285381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7"/>
                <p:cNvSpPr/>
                <p:nvPr/>
              </p:nvSpPr>
              <p:spPr>
                <a:xfrm>
                  <a:off x="323536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7"/>
                <p:cNvSpPr/>
                <p:nvPr/>
              </p:nvSpPr>
              <p:spPr>
                <a:xfrm>
                  <a:off x="399845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7"/>
                <p:cNvSpPr/>
                <p:nvPr/>
              </p:nvSpPr>
              <p:spPr>
                <a:xfrm>
                  <a:off x="437999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7"/>
                <p:cNvSpPr/>
                <p:nvPr/>
              </p:nvSpPr>
              <p:spPr>
                <a:xfrm>
                  <a:off x="476154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7"/>
                <p:cNvSpPr/>
                <p:nvPr/>
              </p:nvSpPr>
              <p:spPr>
                <a:xfrm>
                  <a:off x="514308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7"/>
                <p:cNvSpPr/>
                <p:nvPr/>
              </p:nvSpPr>
              <p:spPr>
                <a:xfrm>
                  <a:off x="552463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7"/>
                <p:cNvSpPr/>
                <p:nvPr/>
              </p:nvSpPr>
              <p:spPr>
                <a:xfrm>
                  <a:off x="590617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7"/>
                <p:cNvSpPr/>
                <p:nvPr/>
              </p:nvSpPr>
              <p:spPr>
                <a:xfrm>
                  <a:off x="628772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7"/>
                <p:cNvSpPr/>
                <p:nvPr/>
              </p:nvSpPr>
              <p:spPr>
                <a:xfrm>
                  <a:off x="666926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7"/>
                <p:cNvSpPr/>
                <p:nvPr/>
              </p:nvSpPr>
              <p:spPr>
                <a:xfrm>
                  <a:off x="705081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7"/>
                <p:cNvSpPr/>
                <p:nvPr/>
              </p:nvSpPr>
              <p:spPr>
                <a:xfrm>
                  <a:off x="743235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7"/>
                <p:cNvSpPr/>
                <p:nvPr/>
              </p:nvSpPr>
              <p:spPr>
                <a:xfrm>
                  <a:off x="781390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7"/>
                <p:cNvSpPr/>
                <p:nvPr/>
              </p:nvSpPr>
              <p:spPr>
                <a:xfrm>
                  <a:off x="857699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7"/>
                <p:cNvSpPr/>
                <p:nvPr/>
              </p:nvSpPr>
              <p:spPr>
                <a:xfrm>
                  <a:off x="819544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7"/>
                <p:cNvSpPr/>
                <p:nvPr/>
              </p:nvSpPr>
              <p:spPr>
                <a:xfrm>
                  <a:off x="361690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7"/>
                <p:cNvSpPr/>
                <p:nvPr/>
              </p:nvSpPr>
              <p:spPr>
                <a:xfrm>
                  <a:off x="18300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7"/>
                <p:cNvSpPr/>
                <p:nvPr/>
              </p:nvSpPr>
              <p:spPr>
                <a:xfrm>
                  <a:off x="564545"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7"/>
                <p:cNvSpPr/>
                <p:nvPr/>
              </p:nvSpPr>
              <p:spPr>
                <a:xfrm>
                  <a:off x="94609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7"/>
                <p:cNvSpPr/>
                <p:nvPr/>
              </p:nvSpPr>
              <p:spPr>
                <a:xfrm>
                  <a:off x="1327635"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7"/>
                <p:cNvSpPr/>
                <p:nvPr/>
              </p:nvSpPr>
              <p:spPr>
                <a:xfrm>
                  <a:off x="170918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7"/>
                <p:cNvSpPr/>
                <p:nvPr/>
              </p:nvSpPr>
              <p:spPr>
                <a:xfrm>
                  <a:off x="209072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7"/>
                <p:cNvSpPr/>
                <p:nvPr/>
              </p:nvSpPr>
              <p:spPr>
                <a:xfrm>
                  <a:off x="247227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7"/>
                <p:cNvSpPr/>
                <p:nvPr/>
              </p:nvSpPr>
              <p:spPr>
                <a:xfrm>
                  <a:off x="285381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7"/>
                <p:cNvSpPr/>
                <p:nvPr/>
              </p:nvSpPr>
              <p:spPr>
                <a:xfrm>
                  <a:off x="323536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7"/>
                <p:cNvSpPr/>
                <p:nvPr/>
              </p:nvSpPr>
              <p:spPr>
                <a:xfrm>
                  <a:off x="399845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7"/>
                <p:cNvSpPr/>
                <p:nvPr/>
              </p:nvSpPr>
              <p:spPr>
                <a:xfrm>
                  <a:off x="437999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7"/>
                <p:cNvSpPr/>
                <p:nvPr/>
              </p:nvSpPr>
              <p:spPr>
                <a:xfrm>
                  <a:off x="476154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7"/>
                <p:cNvSpPr/>
                <p:nvPr/>
              </p:nvSpPr>
              <p:spPr>
                <a:xfrm>
                  <a:off x="514308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7"/>
                <p:cNvSpPr/>
                <p:nvPr/>
              </p:nvSpPr>
              <p:spPr>
                <a:xfrm>
                  <a:off x="552463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7"/>
                <p:cNvSpPr/>
                <p:nvPr/>
              </p:nvSpPr>
              <p:spPr>
                <a:xfrm>
                  <a:off x="590617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7"/>
                <p:cNvSpPr/>
                <p:nvPr/>
              </p:nvSpPr>
              <p:spPr>
                <a:xfrm>
                  <a:off x="628772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7"/>
                <p:cNvSpPr/>
                <p:nvPr/>
              </p:nvSpPr>
              <p:spPr>
                <a:xfrm>
                  <a:off x="666926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7"/>
                <p:cNvSpPr/>
                <p:nvPr/>
              </p:nvSpPr>
              <p:spPr>
                <a:xfrm>
                  <a:off x="705081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7"/>
                <p:cNvSpPr/>
                <p:nvPr/>
              </p:nvSpPr>
              <p:spPr>
                <a:xfrm>
                  <a:off x="743235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7"/>
                <p:cNvSpPr/>
                <p:nvPr/>
              </p:nvSpPr>
              <p:spPr>
                <a:xfrm>
                  <a:off x="781390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7"/>
                <p:cNvSpPr/>
                <p:nvPr/>
              </p:nvSpPr>
              <p:spPr>
                <a:xfrm>
                  <a:off x="857699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7"/>
                <p:cNvSpPr/>
                <p:nvPr/>
              </p:nvSpPr>
              <p:spPr>
                <a:xfrm>
                  <a:off x="819544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7"/>
                <p:cNvSpPr/>
                <p:nvPr/>
              </p:nvSpPr>
              <p:spPr>
                <a:xfrm>
                  <a:off x="361690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7"/>
                <p:cNvSpPr/>
                <p:nvPr/>
              </p:nvSpPr>
              <p:spPr>
                <a:xfrm rot="5400000">
                  <a:off x="183000" y="549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7"/>
                <p:cNvSpPr/>
                <p:nvPr/>
              </p:nvSpPr>
              <p:spPr>
                <a:xfrm rot="5400000">
                  <a:off x="183000" y="915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7"/>
                <p:cNvSpPr/>
                <p:nvPr/>
              </p:nvSpPr>
              <p:spPr>
                <a:xfrm rot="5400000">
                  <a:off x="183000" y="1281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7"/>
                <p:cNvSpPr/>
                <p:nvPr/>
              </p:nvSpPr>
              <p:spPr>
                <a:xfrm rot="5400000">
                  <a:off x="183000" y="1647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7"/>
                <p:cNvSpPr/>
                <p:nvPr/>
              </p:nvSpPr>
              <p:spPr>
                <a:xfrm rot="5400000">
                  <a:off x="183000" y="20136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7"/>
                <p:cNvSpPr/>
                <p:nvPr/>
              </p:nvSpPr>
              <p:spPr>
                <a:xfrm rot="5400000">
                  <a:off x="183000" y="23797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7"/>
                <p:cNvSpPr/>
                <p:nvPr/>
              </p:nvSpPr>
              <p:spPr>
                <a:xfrm rot="5400000">
                  <a:off x="183000" y="27458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7"/>
                <p:cNvSpPr/>
                <p:nvPr/>
              </p:nvSpPr>
              <p:spPr>
                <a:xfrm rot="5400000">
                  <a:off x="183000" y="3112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7"/>
                <p:cNvSpPr/>
                <p:nvPr/>
              </p:nvSpPr>
              <p:spPr>
                <a:xfrm rot="5400000">
                  <a:off x="183000" y="3478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7"/>
                <p:cNvSpPr/>
                <p:nvPr/>
              </p:nvSpPr>
              <p:spPr>
                <a:xfrm rot="5400000">
                  <a:off x="183000" y="4210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7"/>
                <p:cNvSpPr/>
                <p:nvPr/>
              </p:nvSpPr>
              <p:spPr>
                <a:xfrm rot="5400000">
                  <a:off x="183000" y="3844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7"/>
                <p:cNvSpPr/>
                <p:nvPr/>
              </p:nvSpPr>
              <p:spPr>
                <a:xfrm rot="5400000">
                  <a:off x="8576996" y="549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7"/>
                <p:cNvSpPr/>
                <p:nvPr/>
              </p:nvSpPr>
              <p:spPr>
                <a:xfrm rot="5400000">
                  <a:off x="8576996" y="915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7"/>
                <p:cNvSpPr/>
                <p:nvPr/>
              </p:nvSpPr>
              <p:spPr>
                <a:xfrm rot="5400000">
                  <a:off x="8576996" y="1281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7"/>
                <p:cNvSpPr/>
                <p:nvPr/>
              </p:nvSpPr>
              <p:spPr>
                <a:xfrm rot="5400000">
                  <a:off x="8576996" y="1647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7"/>
                <p:cNvSpPr/>
                <p:nvPr/>
              </p:nvSpPr>
              <p:spPr>
                <a:xfrm rot="5400000">
                  <a:off x="8576996" y="20136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7"/>
                <p:cNvSpPr/>
                <p:nvPr/>
              </p:nvSpPr>
              <p:spPr>
                <a:xfrm rot="5400000">
                  <a:off x="8576996" y="23797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7"/>
                <p:cNvSpPr/>
                <p:nvPr/>
              </p:nvSpPr>
              <p:spPr>
                <a:xfrm rot="5400000">
                  <a:off x="8576996" y="27458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7"/>
                <p:cNvSpPr/>
                <p:nvPr/>
              </p:nvSpPr>
              <p:spPr>
                <a:xfrm rot="5400000">
                  <a:off x="8576996" y="3112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7"/>
                <p:cNvSpPr/>
                <p:nvPr/>
              </p:nvSpPr>
              <p:spPr>
                <a:xfrm rot="5400000">
                  <a:off x="8576996" y="3478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7"/>
                <p:cNvSpPr/>
                <p:nvPr/>
              </p:nvSpPr>
              <p:spPr>
                <a:xfrm rot="5400000">
                  <a:off x="8576996" y="4210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7"/>
                <p:cNvSpPr/>
                <p:nvPr/>
              </p:nvSpPr>
              <p:spPr>
                <a:xfrm rot="5400000">
                  <a:off x="8576996" y="3844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54" name="Google Shape;1154;p7"/>
          <p:cNvSpPr txBox="1">
            <a:spLocks noGrp="1"/>
          </p:cNvSpPr>
          <p:nvPr>
            <p:ph type="title"/>
          </p:nvPr>
        </p:nvSpPr>
        <p:spPr>
          <a:xfrm>
            <a:off x="713225" y="925892"/>
            <a:ext cx="3675900" cy="1005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55" name="Google Shape;1155;p7"/>
          <p:cNvSpPr txBox="1">
            <a:spLocks noGrp="1"/>
          </p:cNvSpPr>
          <p:nvPr>
            <p:ph type="body" idx="1"/>
          </p:nvPr>
        </p:nvSpPr>
        <p:spPr>
          <a:xfrm>
            <a:off x="713225" y="2114608"/>
            <a:ext cx="3675900" cy="210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1156" name="Google Shape;1156;p7"/>
          <p:cNvSpPr>
            <a:spLocks noGrp="1"/>
          </p:cNvSpPr>
          <p:nvPr>
            <p:ph type="pic" idx="2"/>
          </p:nvPr>
        </p:nvSpPr>
        <p:spPr>
          <a:xfrm>
            <a:off x="4754850" y="733800"/>
            <a:ext cx="3675900" cy="3675900"/>
          </a:xfrm>
          <a:prstGeom prst="rect">
            <a:avLst/>
          </a:prstGeom>
          <a:noFill/>
          <a:ln w="9525" cap="flat" cmpd="sng">
            <a:solidFill>
              <a:schemeClr val="lt2"/>
            </a:solidFill>
            <a:prstDash val="solid"/>
            <a:round/>
            <a:headEnd type="none" w="sm" len="sm"/>
            <a:tailEnd type="none" w="sm" len="sm"/>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79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983"/>
        <p:cNvGrpSpPr/>
        <p:nvPr/>
      </p:nvGrpSpPr>
      <p:grpSpPr>
        <a:xfrm>
          <a:off x="0" y="0"/>
          <a:ext cx="0" cy="0"/>
          <a:chOff x="0" y="0"/>
          <a:chExt cx="0" cy="0"/>
        </a:xfrm>
      </p:grpSpPr>
      <p:grpSp>
        <p:nvGrpSpPr>
          <p:cNvPr id="1984" name="Google Shape;1984;p14"/>
          <p:cNvGrpSpPr/>
          <p:nvPr/>
        </p:nvGrpSpPr>
        <p:grpSpPr>
          <a:xfrm>
            <a:off x="0" y="-2286"/>
            <a:ext cx="9144000" cy="5146800"/>
            <a:chOff x="0" y="-2286"/>
            <a:chExt cx="9144000" cy="5146800"/>
          </a:xfrm>
        </p:grpSpPr>
        <p:cxnSp>
          <p:nvCxnSpPr>
            <p:cNvPr id="1985" name="Google Shape;1985;p14"/>
            <p:cNvCxnSpPr/>
            <p:nvPr/>
          </p:nvCxnSpPr>
          <p:spPr>
            <a:xfrm>
              <a:off x="9144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86" name="Google Shape;1986;p14"/>
            <p:cNvCxnSpPr/>
            <p:nvPr/>
          </p:nvCxnSpPr>
          <p:spPr>
            <a:xfrm>
              <a:off x="42333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87" name="Google Shape;1987;p14"/>
            <p:cNvCxnSpPr/>
            <p:nvPr/>
          </p:nvCxnSpPr>
          <p:spPr>
            <a:xfrm>
              <a:off x="75522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88" name="Google Shape;1988;p14"/>
            <p:cNvCxnSpPr/>
            <p:nvPr/>
          </p:nvCxnSpPr>
          <p:spPr>
            <a:xfrm>
              <a:off x="108712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89" name="Google Shape;1989;p14"/>
            <p:cNvCxnSpPr/>
            <p:nvPr/>
          </p:nvCxnSpPr>
          <p:spPr>
            <a:xfrm>
              <a:off x="141901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90" name="Google Shape;1990;p14"/>
            <p:cNvCxnSpPr/>
            <p:nvPr/>
          </p:nvCxnSpPr>
          <p:spPr>
            <a:xfrm>
              <a:off x="175090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91" name="Google Shape;1991;p14"/>
            <p:cNvCxnSpPr/>
            <p:nvPr/>
          </p:nvCxnSpPr>
          <p:spPr>
            <a:xfrm>
              <a:off x="208280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92" name="Google Shape;1992;p14"/>
            <p:cNvCxnSpPr/>
            <p:nvPr/>
          </p:nvCxnSpPr>
          <p:spPr>
            <a:xfrm>
              <a:off x="241469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93" name="Google Shape;1993;p14"/>
            <p:cNvCxnSpPr/>
            <p:nvPr/>
          </p:nvCxnSpPr>
          <p:spPr>
            <a:xfrm>
              <a:off x="274658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94" name="Google Shape;1994;p14"/>
            <p:cNvCxnSpPr/>
            <p:nvPr/>
          </p:nvCxnSpPr>
          <p:spPr>
            <a:xfrm>
              <a:off x="307848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95" name="Google Shape;1995;p14"/>
            <p:cNvCxnSpPr/>
            <p:nvPr/>
          </p:nvCxnSpPr>
          <p:spPr>
            <a:xfrm>
              <a:off x="341037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96" name="Google Shape;1996;p14"/>
            <p:cNvCxnSpPr/>
            <p:nvPr/>
          </p:nvCxnSpPr>
          <p:spPr>
            <a:xfrm>
              <a:off x="374226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97" name="Google Shape;1997;p14"/>
            <p:cNvCxnSpPr/>
            <p:nvPr/>
          </p:nvCxnSpPr>
          <p:spPr>
            <a:xfrm>
              <a:off x="407416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98" name="Google Shape;1998;p14"/>
            <p:cNvCxnSpPr/>
            <p:nvPr/>
          </p:nvCxnSpPr>
          <p:spPr>
            <a:xfrm>
              <a:off x="440605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99" name="Google Shape;1999;p14"/>
            <p:cNvCxnSpPr/>
            <p:nvPr/>
          </p:nvCxnSpPr>
          <p:spPr>
            <a:xfrm>
              <a:off x="473794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00" name="Google Shape;2000;p14"/>
            <p:cNvCxnSpPr/>
            <p:nvPr/>
          </p:nvCxnSpPr>
          <p:spPr>
            <a:xfrm>
              <a:off x="506984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01" name="Google Shape;2001;p14"/>
            <p:cNvCxnSpPr/>
            <p:nvPr/>
          </p:nvCxnSpPr>
          <p:spPr>
            <a:xfrm>
              <a:off x="540173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02" name="Google Shape;2002;p14"/>
            <p:cNvCxnSpPr/>
            <p:nvPr/>
          </p:nvCxnSpPr>
          <p:spPr>
            <a:xfrm>
              <a:off x="573362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03" name="Google Shape;2003;p14"/>
            <p:cNvCxnSpPr/>
            <p:nvPr/>
          </p:nvCxnSpPr>
          <p:spPr>
            <a:xfrm>
              <a:off x="606552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04" name="Google Shape;2004;p14"/>
            <p:cNvCxnSpPr/>
            <p:nvPr/>
          </p:nvCxnSpPr>
          <p:spPr>
            <a:xfrm>
              <a:off x="639741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05" name="Google Shape;2005;p14"/>
            <p:cNvCxnSpPr/>
            <p:nvPr/>
          </p:nvCxnSpPr>
          <p:spPr>
            <a:xfrm>
              <a:off x="672930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06" name="Google Shape;2006;p14"/>
            <p:cNvCxnSpPr/>
            <p:nvPr/>
          </p:nvCxnSpPr>
          <p:spPr>
            <a:xfrm>
              <a:off x="739309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07" name="Google Shape;2007;p14"/>
            <p:cNvCxnSpPr/>
            <p:nvPr/>
          </p:nvCxnSpPr>
          <p:spPr>
            <a:xfrm>
              <a:off x="805688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08" name="Google Shape;2008;p14"/>
            <p:cNvCxnSpPr/>
            <p:nvPr/>
          </p:nvCxnSpPr>
          <p:spPr>
            <a:xfrm>
              <a:off x="706120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09" name="Google Shape;2009;p14"/>
            <p:cNvCxnSpPr/>
            <p:nvPr/>
          </p:nvCxnSpPr>
          <p:spPr>
            <a:xfrm>
              <a:off x="772498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10" name="Google Shape;2010;p14"/>
            <p:cNvCxnSpPr/>
            <p:nvPr/>
          </p:nvCxnSpPr>
          <p:spPr>
            <a:xfrm>
              <a:off x="838877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11" name="Google Shape;2011;p14"/>
            <p:cNvCxnSpPr/>
            <p:nvPr/>
          </p:nvCxnSpPr>
          <p:spPr>
            <a:xfrm>
              <a:off x="872066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12" name="Google Shape;2012;p14"/>
            <p:cNvCxnSpPr/>
            <p:nvPr/>
          </p:nvCxnSpPr>
          <p:spPr>
            <a:xfrm>
              <a:off x="905256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13" name="Google Shape;2013;p14"/>
            <p:cNvCxnSpPr/>
            <p:nvPr/>
          </p:nvCxnSpPr>
          <p:spPr>
            <a:xfrm>
              <a:off x="4572000" y="-4149547"/>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14" name="Google Shape;2014;p14"/>
            <p:cNvCxnSpPr/>
            <p:nvPr/>
          </p:nvCxnSpPr>
          <p:spPr>
            <a:xfrm>
              <a:off x="4572000" y="-3818534"/>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15" name="Google Shape;2015;p14"/>
            <p:cNvCxnSpPr/>
            <p:nvPr/>
          </p:nvCxnSpPr>
          <p:spPr>
            <a:xfrm>
              <a:off x="4572000" y="-348752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16" name="Google Shape;2016;p14"/>
            <p:cNvCxnSpPr/>
            <p:nvPr/>
          </p:nvCxnSpPr>
          <p:spPr>
            <a:xfrm>
              <a:off x="4572000" y="-315650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17" name="Google Shape;2017;p14"/>
            <p:cNvCxnSpPr/>
            <p:nvPr/>
          </p:nvCxnSpPr>
          <p:spPr>
            <a:xfrm>
              <a:off x="4572000" y="-2825496"/>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18" name="Google Shape;2018;p14"/>
            <p:cNvCxnSpPr/>
            <p:nvPr/>
          </p:nvCxnSpPr>
          <p:spPr>
            <a:xfrm>
              <a:off x="4572000" y="-2494483"/>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19" name="Google Shape;2019;p14"/>
            <p:cNvCxnSpPr/>
            <p:nvPr/>
          </p:nvCxnSpPr>
          <p:spPr>
            <a:xfrm>
              <a:off x="4572000" y="-2163470"/>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20" name="Google Shape;2020;p14"/>
            <p:cNvCxnSpPr/>
            <p:nvPr/>
          </p:nvCxnSpPr>
          <p:spPr>
            <a:xfrm>
              <a:off x="4572000" y="-1832458"/>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21" name="Google Shape;2021;p14"/>
            <p:cNvCxnSpPr/>
            <p:nvPr/>
          </p:nvCxnSpPr>
          <p:spPr>
            <a:xfrm>
              <a:off x="4572000" y="-1501445"/>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22" name="Google Shape;2022;p14"/>
            <p:cNvCxnSpPr/>
            <p:nvPr/>
          </p:nvCxnSpPr>
          <p:spPr>
            <a:xfrm>
              <a:off x="4572000" y="-117043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23" name="Google Shape;2023;p14"/>
            <p:cNvCxnSpPr/>
            <p:nvPr/>
          </p:nvCxnSpPr>
          <p:spPr>
            <a:xfrm>
              <a:off x="4572000" y="-83941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24" name="Google Shape;2024;p14"/>
            <p:cNvCxnSpPr/>
            <p:nvPr/>
          </p:nvCxnSpPr>
          <p:spPr>
            <a:xfrm>
              <a:off x="4572000" y="-508406"/>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25" name="Google Shape;2025;p14"/>
            <p:cNvCxnSpPr/>
            <p:nvPr/>
          </p:nvCxnSpPr>
          <p:spPr>
            <a:xfrm>
              <a:off x="4572000" y="-177394"/>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26" name="Google Shape;2026;p14"/>
            <p:cNvCxnSpPr/>
            <p:nvPr/>
          </p:nvCxnSpPr>
          <p:spPr>
            <a:xfrm>
              <a:off x="4572000" y="15361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27" name="Google Shape;2027;p14"/>
            <p:cNvCxnSpPr/>
            <p:nvPr/>
          </p:nvCxnSpPr>
          <p:spPr>
            <a:xfrm>
              <a:off x="4572000" y="48463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28" name="Google Shape;2028;p14"/>
            <p:cNvCxnSpPr/>
            <p:nvPr/>
          </p:nvCxnSpPr>
          <p:spPr>
            <a:xfrm>
              <a:off x="4572000" y="-4480560"/>
              <a:ext cx="0" cy="9144000"/>
            </a:xfrm>
            <a:prstGeom prst="straightConnector1">
              <a:avLst/>
            </a:prstGeom>
            <a:noFill/>
            <a:ln w="9525" cap="rnd" cmpd="sng">
              <a:solidFill>
                <a:schemeClr val="accent6"/>
              </a:solidFill>
              <a:prstDash val="solid"/>
              <a:round/>
              <a:headEnd type="none" w="med" len="med"/>
              <a:tailEnd type="none" w="med" len="med"/>
            </a:ln>
          </p:spPr>
        </p:cxnSp>
      </p:grpSp>
      <p:grpSp>
        <p:nvGrpSpPr>
          <p:cNvPr id="2029" name="Google Shape;2029;p14"/>
          <p:cNvGrpSpPr/>
          <p:nvPr/>
        </p:nvGrpSpPr>
        <p:grpSpPr>
          <a:xfrm>
            <a:off x="183002" y="180611"/>
            <a:ext cx="8777996" cy="4782277"/>
            <a:chOff x="183002" y="180611"/>
            <a:chExt cx="8777996" cy="4782277"/>
          </a:xfrm>
        </p:grpSpPr>
        <p:grpSp>
          <p:nvGrpSpPr>
            <p:cNvPr id="2030" name="Google Shape;2030;p14"/>
            <p:cNvGrpSpPr/>
            <p:nvPr/>
          </p:nvGrpSpPr>
          <p:grpSpPr>
            <a:xfrm>
              <a:off x="365702" y="365896"/>
              <a:ext cx="8412600" cy="4411800"/>
              <a:chOff x="365702" y="365896"/>
              <a:chExt cx="8412600" cy="4411800"/>
            </a:xfrm>
          </p:grpSpPr>
          <p:sp>
            <p:nvSpPr>
              <p:cNvPr id="2031" name="Google Shape;2031;p14"/>
              <p:cNvSpPr/>
              <p:nvPr/>
            </p:nvSpPr>
            <p:spPr>
              <a:xfrm>
                <a:off x="365702" y="365896"/>
                <a:ext cx="8412600" cy="4411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4"/>
              <p:cNvSpPr/>
              <p:nvPr/>
            </p:nvSpPr>
            <p:spPr>
              <a:xfrm>
                <a:off x="365702" y="365896"/>
                <a:ext cx="8412600" cy="4411800"/>
              </a:xfrm>
              <a:prstGeom prst="rect">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14"/>
            <p:cNvGrpSpPr/>
            <p:nvPr/>
          </p:nvGrpSpPr>
          <p:grpSpPr>
            <a:xfrm>
              <a:off x="183002" y="180611"/>
              <a:ext cx="8777996" cy="4782277"/>
              <a:chOff x="183002" y="180611"/>
              <a:chExt cx="8777996" cy="4782277"/>
            </a:xfrm>
          </p:grpSpPr>
          <p:grpSp>
            <p:nvGrpSpPr>
              <p:cNvPr id="2034" name="Google Shape;2034;p14"/>
              <p:cNvGrpSpPr/>
              <p:nvPr/>
            </p:nvGrpSpPr>
            <p:grpSpPr>
              <a:xfrm>
                <a:off x="183002" y="180611"/>
                <a:ext cx="8777996" cy="4782277"/>
                <a:chOff x="183000" y="183000"/>
                <a:chExt cx="8777996" cy="4777500"/>
              </a:xfrm>
            </p:grpSpPr>
            <p:sp>
              <p:nvSpPr>
                <p:cNvPr id="2035" name="Google Shape;2035;p14"/>
                <p:cNvSpPr/>
                <p:nvPr/>
              </p:nvSpPr>
              <p:spPr>
                <a:xfrm>
                  <a:off x="18300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4"/>
                <p:cNvSpPr/>
                <p:nvPr/>
              </p:nvSpPr>
              <p:spPr>
                <a:xfrm>
                  <a:off x="56454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4"/>
                <p:cNvSpPr/>
                <p:nvPr/>
              </p:nvSpPr>
              <p:spPr>
                <a:xfrm>
                  <a:off x="94609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4"/>
                <p:cNvSpPr/>
                <p:nvPr/>
              </p:nvSpPr>
              <p:spPr>
                <a:xfrm>
                  <a:off x="132763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4"/>
                <p:cNvSpPr/>
                <p:nvPr/>
              </p:nvSpPr>
              <p:spPr>
                <a:xfrm>
                  <a:off x="170918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4"/>
                <p:cNvSpPr/>
                <p:nvPr/>
              </p:nvSpPr>
              <p:spPr>
                <a:xfrm>
                  <a:off x="209072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4"/>
                <p:cNvSpPr/>
                <p:nvPr/>
              </p:nvSpPr>
              <p:spPr>
                <a:xfrm>
                  <a:off x="247227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4"/>
                <p:cNvSpPr/>
                <p:nvPr/>
              </p:nvSpPr>
              <p:spPr>
                <a:xfrm>
                  <a:off x="285381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4"/>
                <p:cNvSpPr/>
                <p:nvPr/>
              </p:nvSpPr>
              <p:spPr>
                <a:xfrm>
                  <a:off x="323536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4"/>
                <p:cNvSpPr/>
                <p:nvPr/>
              </p:nvSpPr>
              <p:spPr>
                <a:xfrm>
                  <a:off x="399845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4"/>
                <p:cNvSpPr/>
                <p:nvPr/>
              </p:nvSpPr>
              <p:spPr>
                <a:xfrm>
                  <a:off x="4379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4"/>
                <p:cNvSpPr/>
                <p:nvPr/>
              </p:nvSpPr>
              <p:spPr>
                <a:xfrm>
                  <a:off x="476154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4"/>
                <p:cNvSpPr/>
                <p:nvPr/>
              </p:nvSpPr>
              <p:spPr>
                <a:xfrm>
                  <a:off x="514308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4"/>
                <p:cNvSpPr/>
                <p:nvPr/>
              </p:nvSpPr>
              <p:spPr>
                <a:xfrm>
                  <a:off x="552463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4"/>
                <p:cNvSpPr/>
                <p:nvPr/>
              </p:nvSpPr>
              <p:spPr>
                <a:xfrm>
                  <a:off x="590617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4"/>
                <p:cNvSpPr/>
                <p:nvPr/>
              </p:nvSpPr>
              <p:spPr>
                <a:xfrm>
                  <a:off x="628772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4"/>
                <p:cNvSpPr/>
                <p:nvPr/>
              </p:nvSpPr>
              <p:spPr>
                <a:xfrm>
                  <a:off x="666926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4"/>
                <p:cNvSpPr/>
                <p:nvPr/>
              </p:nvSpPr>
              <p:spPr>
                <a:xfrm>
                  <a:off x="705081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4"/>
                <p:cNvSpPr/>
                <p:nvPr/>
              </p:nvSpPr>
              <p:spPr>
                <a:xfrm>
                  <a:off x="743235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4"/>
                <p:cNvSpPr/>
                <p:nvPr/>
              </p:nvSpPr>
              <p:spPr>
                <a:xfrm>
                  <a:off x="781390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4"/>
                <p:cNvSpPr/>
                <p:nvPr/>
              </p:nvSpPr>
              <p:spPr>
                <a:xfrm>
                  <a:off x="8576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4"/>
                <p:cNvSpPr/>
                <p:nvPr/>
              </p:nvSpPr>
              <p:spPr>
                <a:xfrm>
                  <a:off x="819544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4"/>
                <p:cNvSpPr/>
                <p:nvPr/>
              </p:nvSpPr>
              <p:spPr>
                <a:xfrm>
                  <a:off x="361690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4"/>
                <p:cNvSpPr/>
                <p:nvPr/>
              </p:nvSpPr>
              <p:spPr>
                <a:xfrm>
                  <a:off x="18300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4"/>
                <p:cNvSpPr/>
                <p:nvPr/>
              </p:nvSpPr>
              <p:spPr>
                <a:xfrm>
                  <a:off x="56454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4"/>
                <p:cNvSpPr/>
                <p:nvPr/>
              </p:nvSpPr>
              <p:spPr>
                <a:xfrm>
                  <a:off x="94609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4"/>
                <p:cNvSpPr/>
                <p:nvPr/>
              </p:nvSpPr>
              <p:spPr>
                <a:xfrm>
                  <a:off x="132763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4"/>
                <p:cNvSpPr/>
                <p:nvPr/>
              </p:nvSpPr>
              <p:spPr>
                <a:xfrm>
                  <a:off x="170918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4"/>
                <p:cNvSpPr/>
                <p:nvPr/>
              </p:nvSpPr>
              <p:spPr>
                <a:xfrm>
                  <a:off x="209072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4"/>
                <p:cNvSpPr/>
                <p:nvPr/>
              </p:nvSpPr>
              <p:spPr>
                <a:xfrm>
                  <a:off x="247227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4"/>
                <p:cNvSpPr/>
                <p:nvPr/>
              </p:nvSpPr>
              <p:spPr>
                <a:xfrm>
                  <a:off x="285381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4"/>
                <p:cNvSpPr/>
                <p:nvPr/>
              </p:nvSpPr>
              <p:spPr>
                <a:xfrm>
                  <a:off x="323536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4"/>
                <p:cNvSpPr/>
                <p:nvPr/>
              </p:nvSpPr>
              <p:spPr>
                <a:xfrm>
                  <a:off x="399845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4"/>
                <p:cNvSpPr/>
                <p:nvPr/>
              </p:nvSpPr>
              <p:spPr>
                <a:xfrm>
                  <a:off x="4379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4"/>
                <p:cNvSpPr/>
                <p:nvPr/>
              </p:nvSpPr>
              <p:spPr>
                <a:xfrm>
                  <a:off x="476154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4"/>
                <p:cNvSpPr/>
                <p:nvPr/>
              </p:nvSpPr>
              <p:spPr>
                <a:xfrm>
                  <a:off x="514308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4"/>
                <p:cNvSpPr/>
                <p:nvPr/>
              </p:nvSpPr>
              <p:spPr>
                <a:xfrm>
                  <a:off x="552463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4"/>
                <p:cNvSpPr/>
                <p:nvPr/>
              </p:nvSpPr>
              <p:spPr>
                <a:xfrm>
                  <a:off x="590617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4"/>
                <p:cNvSpPr/>
                <p:nvPr/>
              </p:nvSpPr>
              <p:spPr>
                <a:xfrm>
                  <a:off x="628772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4"/>
                <p:cNvSpPr/>
                <p:nvPr/>
              </p:nvSpPr>
              <p:spPr>
                <a:xfrm>
                  <a:off x="666926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4"/>
                <p:cNvSpPr/>
                <p:nvPr/>
              </p:nvSpPr>
              <p:spPr>
                <a:xfrm>
                  <a:off x="705081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4"/>
                <p:cNvSpPr/>
                <p:nvPr/>
              </p:nvSpPr>
              <p:spPr>
                <a:xfrm>
                  <a:off x="743235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4"/>
                <p:cNvSpPr/>
                <p:nvPr/>
              </p:nvSpPr>
              <p:spPr>
                <a:xfrm>
                  <a:off x="781390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4"/>
                <p:cNvSpPr/>
                <p:nvPr/>
              </p:nvSpPr>
              <p:spPr>
                <a:xfrm>
                  <a:off x="8576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4"/>
                <p:cNvSpPr/>
                <p:nvPr/>
              </p:nvSpPr>
              <p:spPr>
                <a:xfrm>
                  <a:off x="819544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4"/>
                <p:cNvSpPr/>
                <p:nvPr/>
              </p:nvSpPr>
              <p:spPr>
                <a:xfrm>
                  <a:off x="361690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4"/>
                <p:cNvSpPr/>
                <p:nvPr/>
              </p:nvSpPr>
              <p:spPr>
                <a:xfrm rot="5400000">
                  <a:off x="183000"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4"/>
                <p:cNvSpPr/>
                <p:nvPr/>
              </p:nvSpPr>
              <p:spPr>
                <a:xfrm rot="5400000">
                  <a:off x="183000"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4"/>
                <p:cNvSpPr/>
                <p:nvPr/>
              </p:nvSpPr>
              <p:spPr>
                <a:xfrm rot="5400000">
                  <a:off x="183000"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4"/>
                <p:cNvSpPr/>
                <p:nvPr/>
              </p:nvSpPr>
              <p:spPr>
                <a:xfrm rot="5400000">
                  <a:off x="183000"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4"/>
                <p:cNvSpPr/>
                <p:nvPr/>
              </p:nvSpPr>
              <p:spPr>
                <a:xfrm rot="5400000">
                  <a:off x="183000"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4"/>
                <p:cNvSpPr/>
                <p:nvPr/>
              </p:nvSpPr>
              <p:spPr>
                <a:xfrm rot="5400000">
                  <a:off x="183000"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4"/>
                <p:cNvSpPr/>
                <p:nvPr/>
              </p:nvSpPr>
              <p:spPr>
                <a:xfrm rot="5400000">
                  <a:off x="183000"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4"/>
                <p:cNvSpPr/>
                <p:nvPr/>
              </p:nvSpPr>
              <p:spPr>
                <a:xfrm rot="5400000">
                  <a:off x="183000"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4"/>
                <p:cNvSpPr/>
                <p:nvPr/>
              </p:nvSpPr>
              <p:spPr>
                <a:xfrm rot="5400000">
                  <a:off x="183000"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4"/>
                <p:cNvSpPr/>
                <p:nvPr/>
              </p:nvSpPr>
              <p:spPr>
                <a:xfrm rot="5400000">
                  <a:off x="183000"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4"/>
                <p:cNvSpPr/>
                <p:nvPr/>
              </p:nvSpPr>
              <p:spPr>
                <a:xfrm rot="5400000">
                  <a:off x="183000"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4"/>
                <p:cNvSpPr/>
                <p:nvPr/>
              </p:nvSpPr>
              <p:spPr>
                <a:xfrm rot="5400000">
                  <a:off x="8576996"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4"/>
                <p:cNvSpPr/>
                <p:nvPr/>
              </p:nvSpPr>
              <p:spPr>
                <a:xfrm rot="5400000">
                  <a:off x="8576996"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4"/>
                <p:cNvSpPr/>
                <p:nvPr/>
              </p:nvSpPr>
              <p:spPr>
                <a:xfrm rot="5400000">
                  <a:off x="8576996"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4"/>
                <p:cNvSpPr/>
                <p:nvPr/>
              </p:nvSpPr>
              <p:spPr>
                <a:xfrm rot="5400000">
                  <a:off x="8576996"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4"/>
                <p:cNvSpPr/>
                <p:nvPr/>
              </p:nvSpPr>
              <p:spPr>
                <a:xfrm rot="5400000">
                  <a:off x="8576996"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4"/>
                <p:cNvSpPr/>
                <p:nvPr/>
              </p:nvSpPr>
              <p:spPr>
                <a:xfrm rot="5400000">
                  <a:off x="8576996"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4"/>
                <p:cNvSpPr/>
                <p:nvPr/>
              </p:nvSpPr>
              <p:spPr>
                <a:xfrm rot="5400000">
                  <a:off x="8576996"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4"/>
                <p:cNvSpPr/>
                <p:nvPr/>
              </p:nvSpPr>
              <p:spPr>
                <a:xfrm rot="5400000">
                  <a:off x="8576996"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4"/>
                <p:cNvSpPr/>
                <p:nvPr/>
              </p:nvSpPr>
              <p:spPr>
                <a:xfrm rot="5400000">
                  <a:off x="8576996"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4"/>
                <p:cNvSpPr/>
                <p:nvPr/>
              </p:nvSpPr>
              <p:spPr>
                <a:xfrm rot="5400000">
                  <a:off x="8576996"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4"/>
                <p:cNvSpPr/>
                <p:nvPr/>
              </p:nvSpPr>
              <p:spPr>
                <a:xfrm rot="5400000">
                  <a:off x="8576996"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3" name="Google Shape;2103;p14"/>
              <p:cNvGrpSpPr/>
              <p:nvPr/>
            </p:nvGrpSpPr>
            <p:grpSpPr>
              <a:xfrm>
                <a:off x="183002" y="180611"/>
                <a:ext cx="8777996" cy="4782277"/>
                <a:chOff x="183000" y="183000"/>
                <a:chExt cx="8777996" cy="4777500"/>
              </a:xfrm>
            </p:grpSpPr>
            <p:sp>
              <p:nvSpPr>
                <p:cNvPr id="2104" name="Google Shape;2104;p14"/>
                <p:cNvSpPr/>
                <p:nvPr/>
              </p:nvSpPr>
              <p:spPr>
                <a:xfrm>
                  <a:off x="18300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4"/>
                <p:cNvSpPr/>
                <p:nvPr/>
              </p:nvSpPr>
              <p:spPr>
                <a:xfrm>
                  <a:off x="564545"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4"/>
                <p:cNvSpPr/>
                <p:nvPr/>
              </p:nvSpPr>
              <p:spPr>
                <a:xfrm>
                  <a:off x="94609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4"/>
                <p:cNvSpPr/>
                <p:nvPr/>
              </p:nvSpPr>
              <p:spPr>
                <a:xfrm>
                  <a:off x="1327635"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4"/>
                <p:cNvSpPr/>
                <p:nvPr/>
              </p:nvSpPr>
              <p:spPr>
                <a:xfrm>
                  <a:off x="170918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4"/>
                <p:cNvSpPr/>
                <p:nvPr/>
              </p:nvSpPr>
              <p:spPr>
                <a:xfrm>
                  <a:off x="209072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4"/>
                <p:cNvSpPr/>
                <p:nvPr/>
              </p:nvSpPr>
              <p:spPr>
                <a:xfrm>
                  <a:off x="247227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4"/>
                <p:cNvSpPr/>
                <p:nvPr/>
              </p:nvSpPr>
              <p:spPr>
                <a:xfrm>
                  <a:off x="285381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4"/>
                <p:cNvSpPr/>
                <p:nvPr/>
              </p:nvSpPr>
              <p:spPr>
                <a:xfrm>
                  <a:off x="323536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4"/>
                <p:cNvSpPr/>
                <p:nvPr/>
              </p:nvSpPr>
              <p:spPr>
                <a:xfrm>
                  <a:off x="399845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4"/>
                <p:cNvSpPr/>
                <p:nvPr/>
              </p:nvSpPr>
              <p:spPr>
                <a:xfrm>
                  <a:off x="437999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4"/>
                <p:cNvSpPr/>
                <p:nvPr/>
              </p:nvSpPr>
              <p:spPr>
                <a:xfrm>
                  <a:off x="476154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4"/>
                <p:cNvSpPr/>
                <p:nvPr/>
              </p:nvSpPr>
              <p:spPr>
                <a:xfrm>
                  <a:off x="514308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4"/>
                <p:cNvSpPr/>
                <p:nvPr/>
              </p:nvSpPr>
              <p:spPr>
                <a:xfrm>
                  <a:off x="552463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4"/>
                <p:cNvSpPr/>
                <p:nvPr/>
              </p:nvSpPr>
              <p:spPr>
                <a:xfrm>
                  <a:off x="590617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4"/>
                <p:cNvSpPr/>
                <p:nvPr/>
              </p:nvSpPr>
              <p:spPr>
                <a:xfrm>
                  <a:off x="628772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4"/>
                <p:cNvSpPr/>
                <p:nvPr/>
              </p:nvSpPr>
              <p:spPr>
                <a:xfrm>
                  <a:off x="666926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4"/>
                <p:cNvSpPr/>
                <p:nvPr/>
              </p:nvSpPr>
              <p:spPr>
                <a:xfrm>
                  <a:off x="705081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4"/>
                <p:cNvSpPr/>
                <p:nvPr/>
              </p:nvSpPr>
              <p:spPr>
                <a:xfrm>
                  <a:off x="743235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4"/>
                <p:cNvSpPr/>
                <p:nvPr/>
              </p:nvSpPr>
              <p:spPr>
                <a:xfrm>
                  <a:off x="781390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4"/>
                <p:cNvSpPr/>
                <p:nvPr/>
              </p:nvSpPr>
              <p:spPr>
                <a:xfrm>
                  <a:off x="857699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4"/>
                <p:cNvSpPr/>
                <p:nvPr/>
              </p:nvSpPr>
              <p:spPr>
                <a:xfrm>
                  <a:off x="819544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4"/>
                <p:cNvSpPr/>
                <p:nvPr/>
              </p:nvSpPr>
              <p:spPr>
                <a:xfrm>
                  <a:off x="361690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4"/>
                <p:cNvSpPr/>
                <p:nvPr/>
              </p:nvSpPr>
              <p:spPr>
                <a:xfrm>
                  <a:off x="18300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4"/>
                <p:cNvSpPr/>
                <p:nvPr/>
              </p:nvSpPr>
              <p:spPr>
                <a:xfrm>
                  <a:off x="564545"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4"/>
                <p:cNvSpPr/>
                <p:nvPr/>
              </p:nvSpPr>
              <p:spPr>
                <a:xfrm>
                  <a:off x="94609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4"/>
                <p:cNvSpPr/>
                <p:nvPr/>
              </p:nvSpPr>
              <p:spPr>
                <a:xfrm>
                  <a:off x="1327635"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4"/>
                <p:cNvSpPr/>
                <p:nvPr/>
              </p:nvSpPr>
              <p:spPr>
                <a:xfrm>
                  <a:off x="170918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4"/>
                <p:cNvSpPr/>
                <p:nvPr/>
              </p:nvSpPr>
              <p:spPr>
                <a:xfrm>
                  <a:off x="209072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4"/>
                <p:cNvSpPr/>
                <p:nvPr/>
              </p:nvSpPr>
              <p:spPr>
                <a:xfrm>
                  <a:off x="247227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4"/>
                <p:cNvSpPr/>
                <p:nvPr/>
              </p:nvSpPr>
              <p:spPr>
                <a:xfrm>
                  <a:off x="285381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4"/>
                <p:cNvSpPr/>
                <p:nvPr/>
              </p:nvSpPr>
              <p:spPr>
                <a:xfrm>
                  <a:off x="323536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4"/>
                <p:cNvSpPr/>
                <p:nvPr/>
              </p:nvSpPr>
              <p:spPr>
                <a:xfrm>
                  <a:off x="399845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4"/>
                <p:cNvSpPr/>
                <p:nvPr/>
              </p:nvSpPr>
              <p:spPr>
                <a:xfrm>
                  <a:off x="437999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4"/>
                <p:cNvSpPr/>
                <p:nvPr/>
              </p:nvSpPr>
              <p:spPr>
                <a:xfrm>
                  <a:off x="476154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4"/>
                <p:cNvSpPr/>
                <p:nvPr/>
              </p:nvSpPr>
              <p:spPr>
                <a:xfrm>
                  <a:off x="514308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4"/>
                <p:cNvSpPr/>
                <p:nvPr/>
              </p:nvSpPr>
              <p:spPr>
                <a:xfrm>
                  <a:off x="552463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4"/>
                <p:cNvSpPr/>
                <p:nvPr/>
              </p:nvSpPr>
              <p:spPr>
                <a:xfrm>
                  <a:off x="590617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4"/>
                <p:cNvSpPr/>
                <p:nvPr/>
              </p:nvSpPr>
              <p:spPr>
                <a:xfrm>
                  <a:off x="628772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4"/>
                <p:cNvSpPr/>
                <p:nvPr/>
              </p:nvSpPr>
              <p:spPr>
                <a:xfrm>
                  <a:off x="666926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4"/>
                <p:cNvSpPr/>
                <p:nvPr/>
              </p:nvSpPr>
              <p:spPr>
                <a:xfrm>
                  <a:off x="705081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4"/>
                <p:cNvSpPr/>
                <p:nvPr/>
              </p:nvSpPr>
              <p:spPr>
                <a:xfrm>
                  <a:off x="743235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4"/>
                <p:cNvSpPr/>
                <p:nvPr/>
              </p:nvSpPr>
              <p:spPr>
                <a:xfrm>
                  <a:off x="781390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4"/>
                <p:cNvSpPr/>
                <p:nvPr/>
              </p:nvSpPr>
              <p:spPr>
                <a:xfrm>
                  <a:off x="857699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4"/>
                <p:cNvSpPr/>
                <p:nvPr/>
              </p:nvSpPr>
              <p:spPr>
                <a:xfrm>
                  <a:off x="819544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4"/>
                <p:cNvSpPr/>
                <p:nvPr/>
              </p:nvSpPr>
              <p:spPr>
                <a:xfrm>
                  <a:off x="361690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4"/>
                <p:cNvSpPr/>
                <p:nvPr/>
              </p:nvSpPr>
              <p:spPr>
                <a:xfrm rot="5400000">
                  <a:off x="183000" y="549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4"/>
                <p:cNvSpPr/>
                <p:nvPr/>
              </p:nvSpPr>
              <p:spPr>
                <a:xfrm rot="5400000">
                  <a:off x="183000" y="915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4"/>
                <p:cNvSpPr/>
                <p:nvPr/>
              </p:nvSpPr>
              <p:spPr>
                <a:xfrm rot="5400000">
                  <a:off x="183000" y="1281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4"/>
                <p:cNvSpPr/>
                <p:nvPr/>
              </p:nvSpPr>
              <p:spPr>
                <a:xfrm rot="5400000">
                  <a:off x="183000" y="1647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4"/>
                <p:cNvSpPr/>
                <p:nvPr/>
              </p:nvSpPr>
              <p:spPr>
                <a:xfrm rot="5400000">
                  <a:off x="183000" y="20136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4"/>
                <p:cNvSpPr/>
                <p:nvPr/>
              </p:nvSpPr>
              <p:spPr>
                <a:xfrm rot="5400000">
                  <a:off x="183000" y="23797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4"/>
                <p:cNvSpPr/>
                <p:nvPr/>
              </p:nvSpPr>
              <p:spPr>
                <a:xfrm rot="5400000">
                  <a:off x="183000" y="27458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4"/>
                <p:cNvSpPr/>
                <p:nvPr/>
              </p:nvSpPr>
              <p:spPr>
                <a:xfrm rot="5400000">
                  <a:off x="183000" y="3112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4"/>
                <p:cNvSpPr/>
                <p:nvPr/>
              </p:nvSpPr>
              <p:spPr>
                <a:xfrm rot="5400000">
                  <a:off x="183000" y="3478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4"/>
                <p:cNvSpPr/>
                <p:nvPr/>
              </p:nvSpPr>
              <p:spPr>
                <a:xfrm rot="5400000">
                  <a:off x="183000" y="4210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4"/>
                <p:cNvSpPr/>
                <p:nvPr/>
              </p:nvSpPr>
              <p:spPr>
                <a:xfrm rot="5400000">
                  <a:off x="183000" y="3844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4"/>
                <p:cNvSpPr/>
                <p:nvPr/>
              </p:nvSpPr>
              <p:spPr>
                <a:xfrm rot="5400000">
                  <a:off x="8576996" y="549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4"/>
                <p:cNvSpPr/>
                <p:nvPr/>
              </p:nvSpPr>
              <p:spPr>
                <a:xfrm rot="5400000">
                  <a:off x="8576996" y="915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4"/>
                <p:cNvSpPr/>
                <p:nvPr/>
              </p:nvSpPr>
              <p:spPr>
                <a:xfrm rot="5400000">
                  <a:off x="8576996" y="1281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4"/>
                <p:cNvSpPr/>
                <p:nvPr/>
              </p:nvSpPr>
              <p:spPr>
                <a:xfrm rot="5400000">
                  <a:off x="8576996" y="1647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4"/>
                <p:cNvSpPr/>
                <p:nvPr/>
              </p:nvSpPr>
              <p:spPr>
                <a:xfrm rot="5400000">
                  <a:off x="8576996" y="20136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4"/>
                <p:cNvSpPr/>
                <p:nvPr/>
              </p:nvSpPr>
              <p:spPr>
                <a:xfrm rot="5400000">
                  <a:off x="8576996" y="23797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4"/>
                <p:cNvSpPr/>
                <p:nvPr/>
              </p:nvSpPr>
              <p:spPr>
                <a:xfrm rot="5400000">
                  <a:off x="8576996" y="27458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4"/>
                <p:cNvSpPr/>
                <p:nvPr/>
              </p:nvSpPr>
              <p:spPr>
                <a:xfrm rot="5400000">
                  <a:off x="8576996" y="3112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4"/>
                <p:cNvSpPr/>
                <p:nvPr/>
              </p:nvSpPr>
              <p:spPr>
                <a:xfrm rot="5400000">
                  <a:off x="8576996" y="3478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4"/>
                <p:cNvSpPr/>
                <p:nvPr/>
              </p:nvSpPr>
              <p:spPr>
                <a:xfrm rot="5400000">
                  <a:off x="8576996" y="4210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4"/>
                <p:cNvSpPr/>
                <p:nvPr/>
              </p:nvSpPr>
              <p:spPr>
                <a:xfrm rot="5400000">
                  <a:off x="8576996" y="3844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172" name="Google Shape;2172;p14"/>
          <p:cNvSpPr txBox="1">
            <a:spLocks noGrp="1"/>
          </p:cNvSpPr>
          <p:nvPr>
            <p:ph type="subTitle" idx="1"/>
          </p:nvPr>
        </p:nvSpPr>
        <p:spPr>
          <a:xfrm>
            <a:off x="713250" y="3028950"/>
            <a:ext cx="2331600" cy="128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3" name="Google Shape;2173;p14"/>
          <p:cNvSpPr txBox="1">
            <a:spLocks noGrp="1"/>
          </p:cNvSpPr>
          <p:nvPr>
            <p:ph type="subTitle" idx="2"/>
          </p:nvPr>
        </p:nvSpPr>
        <p:spPr>
          <a:xfrm>
            <a:off x="6099150" y="3028950"/>
            <a:ext cx="2331600" cy="128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4" name="Google Shape;2174;p14"/>
          <p:cNvSpPr txBox="1">
            <a:spLocks noGrp="1"/>
          </p:cNvSpPr>
          <p:nvPr>
            <p:ph type="subTitle" idx="3"/>
          </p:nvPr>
        </p:nvSpPr>
        <p:spPr>
          <a:xfrm>
            <a:off x="3406200" y="3028950"/>
            <a:ext cx="2331600" cy="128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5" name="Google Shape;2175;p14"/>
          <p:cNvSpPr txBox="1">
            <a:spLocks noGrp="1"/>
          </p:cNvSpPr>
          <p:nvPr>
            <p:ph type="title"/>
          </p:nvPr>
        </p:nvSpPr>
        <p:spPr>
          <a:xfrm>
            <a:off x="713250" y="539500"/>
            <a:ext cx="7717500" cy="594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176" name="Google Shape;2176;p14"/>
          <p:cNvSpPr txBox="1">
            <a:spLocks noGrp="1"/>
          </p:cNvSpPr>
          <p:nvPr>
            <p:ph type="subTitle" idx="4"/>
          </p:nvPr>
        </p:nvSpPr>
        <p:spPr>
          <a:xfrm>
            <a:off x="713250" y="2571750"/>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1pPr>
            <a:lvl2pPr lvl="1"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2pPr>
            <a:lvl3pPr lvl="2"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3pPr>
            <a:lvl4pPr lvl="3"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4pPr>
            <a:lvl5pPr lvl="4"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5pPr>
            <a:lvl6pPr lvl="5"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6pPr>
            <a:lvl7pPr lvl="6"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7pPr>
            <a:lvl8pPr lvl="7"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8pPr>
            <a:lvl9pPr lvl="8"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9pPr>
          </a:lstStyle>
          <a:p>
            <a:endParaRPr/>
          </a:p>
        </p:txBody>
      </p:sp>
      <p:sp>
        <p:nvSpPr>
          <p:cNvPr id="2177" name="Google Shape;2177;p14"/>
          <p:cNvSpPr txBox="1">
            <a:spLocks noGrp="1"/>
          </p:cNvSpPr>
          <p:nvPr>
            <p:ph type="subTitle" idx="5"/>
          </p:nvPr>
        </p:nvSpPr>
        <p:spPr>
          <a:xfrm>
            <a:off x="3406200" y="2571750"/>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1pPr>
            <a:lvl2pPr lvl="1"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2pPr>
            <a:lvl3pPr lvl="2"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3pPr>
            <a:lvl4pPr lvl="3"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4pPr>
            <a:lvl5pPr lvl="4"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5pPr>
            <a:lvl6pPr lvl="5"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6pPr>
            <a:lvl7pPr lvl="6"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7pPr>
            <a:lvl8pPr lvl="7"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8pPr>
            <a:lvl9pPr lvl="8"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9pPr>
          </a:lstStyle>
          <a:p>
            <a:endParaRPr/>
          </a:p>
        </p:txBody>
      </p:sp>
      <p:sp>
        <p:nvSpPr>
          <p:cNvPr id="2178" name="Google Shape;2178;p14"/>
          <p:cNvSpPr txBox="1">
            <a:spLocks noGrp="1"/>
          </p:cNvSpPr>
          <p:nvPr>
            <p:ph type="subTitle" idx="6"/>
          </p:nvPr>
        </p:nvSpPr>
        <p:spPr>
          <a:xfrm>
            <a:off x="6099150" y="2571750"/>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1pPr>
            <a:lvl2pPr lvl="1"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2pPr>
            <a:lvl3pPr lvl="2"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3pPr>
            <a:lvl4pPr lvl="3"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4pPr>
            <a:lvl5pPr lvl="4"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5pPr>
            <a:lvl6pPr lvl="5"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6pPr>
            <a:lvl7pPr lvl="6"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7pPr>
            <a:lvl8pPr lvl="7"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8pPr>
            <a:lvl9pPr lvl="8"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9pPr>
          </a:lstStyle>
          <a:p>
            <a:endParaRPr/>
          </a:p>
        </p:txBody>
      </p:sp>
      <p:grpSp>
        <p:nvGrpSpPr>
          <p:cNvPr id="2179" name="Google Shape;2179;p14"/>
          <p:cNvGrpSpPr/>
          <p:nvPr/>
        </p:nvGrpSpPr>
        <p:grpSpPr>
          <a:xfrm>
            <a:off x="309392" y="964732"/>
            <a:ext cx="8485110" cy="3832295"/>
            <a:chOff x="309392" y="964732"/>
            <a:chExt cx="8485110" cy="3832295"/>
          </a:xfrm>
        </p:grpSpPr>
        <p:grpSp>
          <p:nvGrpSpPr>
            <p:cNvPr id="2180" name="Google Shape;2180;p14"/>
            <p:cNvGrpSpPr/>
            <p:nvPr/>
          </p:nvGrpSpPr>
          <p:grpSpPr>
            <a:xfrm>
              <a:off x="8067026" y="4179761"/>
              <a:ext cx="727477" cy="617266"/>
              <a:chOff x="7703294" y="1057611"/>
              <a:chExt cx="727477" cy="617266"/>
            </a:xfrm>
          </p:grpSpPr>
          <p:grpSp>
            <p:nvGrpSpPr>
              <p:cNvPr id="2181" name="Google Shape;2181;p14"/>
              <p:cNvGrpSpPr/>
              <p:nvPr/>
            </p:nvGrpSpPr>
            <p:grpSpPr>
              <a:xfrm flipH="1">
                <a:off x="7703294" y="1316732"/>
                <a:ext cx="457197" cy="358145"/>
                <a:chOff x="713194" y="4146169"/>
                <a:chExt cx="457197" cy="358145"/>
              </a:xfrm>
            </p:grpSpPr>
            <p:sp>
              <p:nvSpPr>
                <p:cNvPr id="2182" name="Google Shape;2182;p14"/>
                <p:cNvSpPr/>
                <p:nvPr/>
              </p:nvSpPr>
              <p:spPr>
                <a:xfrm>
                  <a:off x="748402" y="4146169"/>
                  <a:ext cx="421989" cy="358145"/>
                </a:xfrm>
                <a:custGeom>
                  <a:avLst/>
                  <a:gdLst/>
                  <a:ahLst/>
                  <a:cxnLst/>
                  <a:rect l="l" t="t" r="r" b="b"/>
                  <a:pathLst>
                    <a:path w="827" h="688" extrusionOk="0">
                      <a:moveTo>
                        <a:pt x="10" y="515"/>
                      </a:moveTo>
                      <a:cubicBezTo>
                        <a:pt x="10" y="515"/>
                        <a:pt x="163" y="687"/>
                        <a:pt x="495" y="421"/>
                      </a:cubicBezTo>
                      <a:cubicBezTo>
                        <a:pt x="826" y="154"/>
                        <a:pt x="794" y="0"/>
                        <a:pt x="794" y="0"/>
                      </a:cubicBezTo>
                      <a:cubicBezTo>
                        <a:pt x="625" y="23"/>
                        <a:pt x="462" y="78"/>
                        <a:pt x="312" y="160"/>
                      </a:cubicBezTo>
                      <a:cubicBezTo>
                        <a:pt x="64" y="298"/>
                        <a:pt x="0" y="408"/>
                        <a:pt x="10" y="515"/>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3" name="Google Shape;2183;p14"/>
                <p:cNvGrpSpPr/>
                <p:nvPr/>
              </p:nvGrpSpPr>
              <p:grpSpPr>
                <a:xfrm>
                  <a:off x="713194" y="4146169"/>
                  <a:ext cx="440869" cy="296719"/>
                  <a:chOff x="713194" y="4146169"/>
                  <a:chExt cx="440869" cy="296719"/>
                </a:xfrm>
              </p:grpSpPr>
              <p:sp>
                <p:nvSpPr>
                  <p:cNvPr id="2184" name="Google Shape;2184;p14"/>
                  <p:cNvSpPr/>
                  <p:nvPr/>
                </p:nvSpPr>
                <p:spPr>
                  <a:xfrm>
                    <a:off x="713194" y="4404887"/>
                    <a:ext cx="62252" cy="37480"/>
                  </a:xfrm>
                  <a:custGeom>
                    <a:avLst/>
                    <a:gdLst/>
                    <a:ahLst/>
                    <a:cxnLst/>
                    <a:rect l="l" t="t" r="r" b="b"/>
                    <a:pathLst>
                      <a:path w="122" h="72" extrusionOk="0">
                        <a:moveTo>
                          <a:pt x="106" y="20"/>
                        </a:moveTo>
                        <a:cubicBezTo>
                          <a:pt x="106" y="20"/>
                          <a:pt x="27" y="71"/>
                          <a:pt x="18" y="66"/>
                        </a:cubicBezTo>
                        <a:cubicBezTo>
                          <a:pt x="13" y="62"/>
                          <a:pt x="9" y="58"/>
                          <a:pt x="6" y="53"/>
                        </a:cubicBezTo>
                        <a:cubicBezTo>
                          <a:pt x="2" y="47"/>
                          <a:pt x="0" y="40"/>
                          <a:pt x="0" y="33"/>
                        </a:cubicBezTo>
                        <a:cubicBezTo>
                          <a:pt x="0" y="32"/>
                          <a:pt x="0" y="32"/>
                          <a:pt x="0" y="32"/>
                        </a:cubicBezTo>
                        <a:cubicBezTo>
                          <a:pt x="3" y="23"/>
                          <a:pt x="101" y="0"/>
                          <a:pt x="101" y="0"/>
                        </a:cubicBezTo>
                        <a:cubicBezTo>
                          <a:pt x="101" y="0"/>
                          <a:pt x="121" y="11"/>
                          <a:pt x="106" y="2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4"/>
                  <p:cNvSpPr/>
                  <p:nvPr/>
                </p:nvSpPr>
                <p:spPr>
                  <a:xfrm>
                    <a:off x="753504" y="4146169"/>
                    <a:ext cx="400558" cy="268609"/>
                  </a:xfrm>
                  <a:custGeom>
                    <a:avLst/>
                    <a:gdLst/>
                    <a:ahLst/>
                    <a:cxnLst/>
                    <a:rect l="l" t="t" r="r" b="b"/>
                    <a:pathLst>
                      <a:path w="785" h="516" extrusionOk="0">
                        <a:moveTo>
                          <a:pt x="784" y="0"/>
                        </a:moveTo>
                        <a:cubicBezTo>
                          <a:pt x="728" y="56"/>
                          <a:pt x="670" y="109"/>
                          <a:pt x="609" y="159"/>
                        </a:cubicBezTo>
                        <a:cubicBezTo>
                          <a:pt x="548" y="209"/>
                          <a:pt x="485" y="256"/>
                          <a:pt x="420" y="301"/>
                        </a:cubicBezTo>
                        <a:cubicBezTo>
                          <a:pt x="376" y="331"/>
                          <a:pt x="332" y="359"/>
                          <a:pt x="286" y="385"/>
                        </a:cubicBezTo>
                        <a:cubicBezTo>
                          <a:pt x="263" y="398"/>
                          <a:pt x="241" y="411"/>
                          <a:pt x="217" y="423"/>
                        </a:cubicBezTo>
                        <a:cubicBezTo>
                          <a:pt x="148" y="460"/>
                          <a:pt x="75" y="490"/>
                          <a:pt x="0" y="515"/>
                        </a:cubicBezTo>
                        <a:cubicBezTo>
                          <a:pt x="36" y="499"/>
                          <a:pt x="73" y="486"/>
                          <a:pt x="108" y="467"/>
                        </a:cubicBezTo>
                        <a:cubicBezTo>
                          <a:pt x="143" y="451"/>
                          <a:pt x="178" y="432"/>
                          <a:pt x="212" y="413"/>
                        </a:cubicBezTo>
                        <a:cubicBezTo>
                          <a:pt x="280" y="374"/>
                          <a:pt x="347" y="334"/>
                          <a:pt x="412" y="289"/>
                        </a:cubicBezTo>
                        <a:cubicBezTo>
                          <a:pt x="476" y="244"/>
                          <a:pt x="540" y="198"/>
                          <a:pt x="601" y="150"/>
                        </a:cubicBezTo>
                        <a:cubicBezTo>
                          <a:pt x="632" y="126"/>
                          <a:pt x="663" y="101"/>
                          <a:pt x="693" y="76"/>
                        </a:cubicBezTo>
                        <a:cubicBezTo>
                          <a:pt x="723" y="50"/>
                          <a:pt x="753" y="26"/>
                          <a:pt x="784"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4"/>
                  <p:cNvSpPr/>
                  <p:nvPr/>
                </p:nvSpPr>
                <p:spPr>
                  <a:xfrm>
                    <a:off x="1053029" y="4158663"/>
                    <a:ext cx="79601" cy="76522"/>
                  </a:xfrm>
                  <a:custGeom>
                    <a:avLst/>
                    <a:gdLst/>
                    <a:ahLst/>
                    <a:cxnLst/>
                    <a:rect l="l" t="t" r="r" b="b"/>
                    <a:pathLst>
                      <a:path w="156" h="147" extrusionOk="0">
                        <a:moveTo>
                          <a:pt x="155" y="119"/>
                        </a:moveTo>
                        <a:cubicBezTo>
                          <a:pt x="143" y="123"/>
                          <a:pt x="131" y="126"/>
                          <a:pt x="119" y="130"/>
                        </a:cubicBezTo>
                        <a:cubicBezTo>
                          <a:pt x="107" y="133"/>
                          <a:pt x="95" y="135"/>
                          <a:pt x="83" y="138"/>
                        </a:cubicBezTo>
                        <a:cubicBezTo>
                          <a:pt x="71" y="140"/>
                          <a:pt x="59" y="143"/>
                          <a:pt x="46" y="144"/>
                        </a:cubicBezTo>
                        <a:cubicBezTo>
                          <a:pt x="39" y="145"/>
                          <a:pt x="31" y="146"/>
                          <a:pt x="23" y="146"/>
                        </a:cubicBezTo>
                        <a:cubicBezTo>
                          <a:pt x="18" y="146"/>
                          <a:pt x="13" y="146"/>
                          <a:pt x="8" y="145"/>
                        </a:cubicBezTo>
                        <a:lnTo>
                          <a:pt x="0" y="144"/>
                        </a:lnTo>
                        <a:lnTo>
                          <a:pt x="2" y="136"/>
                        </a:lnTo>
                        <a:cubicBezTo>
                          <a:pt x="9" y="111"/>
                          <a:pt x="18" y="87"/>
                          <a:pt x="28" y="63"/>
                        </a:cubicBezTo>
                        <a:cubicBezTo>
                          <a:pt x="33" y="54"/>
                          <a:pt x="37" y="45"/>
                          <a:pt x="42" y="37"/>
                        </a:cubicBezTo>
                        <a:cubicBezTo>
                          <a:pt x="44" y="34"/>
                          <a:pt x="45" y="31"/>
                          <a:pt x="47" y="29"/>
                        </a:cubicBezTo>
                        <a:cubicBezTo>
                          <a:pt x="53" y="18"/>
                          <a:pt x="62" y="8"/>
                          <a:pt x="72" y="0"/>
                        </a:cubicBezTo>
                        <a:cubicBezTo>
                          <a:pt x="68" y="5"/>
                          <a:pt x="64" y="10"/>
                          <a:pt x="61" y="16"/>
                        </a:cubicBezTo>
                        <a:cubicBezTo>
                          <a:pt x="58" y="21"/>
                          <a:pt x="55" y="27"/>
                          <a:pt x="53" y="32"/>
                        </a:cubicBezTo>
                        <a:cubicBezTo>
                          <a:pt x="48" y="44"/>
                          <a:pt x="43" y="56"/>
                          <a:pt x="39" y="68"/>
                        </a:cubicBezTo>
                        <a:cubicBezTo>
                          <a:pt x="30" y="92"/>
                          <a:pt x="22" y="116"/>
                          <a:pt x="15" y="141"/>
                        </a:cubicBezTo>
                        <a:lnTo>
                          <a:pt x="10" y="132"/>
                        </a:lnTo>
                        <a:cubicBezTo>
                          <a:pt x="16" y="133"/>
                          <a:pt x="21" y="133"/>
                          <a:pt x="27" y="133"/>
                        </a:cubicBezTo>
                        <a:cubicBezTo>
                          <a:pt x="33" y="133"/>
                          <a:pt x="39" y="133"/>
                          <a:pt x="45" y="132"/>
                        </a:cubicBezTo>
                        <a:cubicBezTo>
                          <a:pt x="57" y="131"/>
                          <a:pt x="69" y="130"/>
                          <a:pt x="81" y="128"/>
                        </a:cubicBezTo>
                        <a:lnTo>
                          <a:pt x="118" y="124"/>
                        </a:lnTo>
                        <a:cubicBezTo>
                          <a:pt x="130" y="122"/>
                          <a:pt x="142" y="120"/>
                          <a:pt x="155" y="119"/>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4"/>
                  <p:cNvSpPr/>
                  <p:nvPr/>
                </p:nvSpPr>
                <p:spPr>
                  <a:xfrm>
                    <a:off x="964754" y="4182608"/>
                    <a:ext cx="112769" cy="122852"/>
                  </a:xfrm>
                  <a:custGeom>
                    <a:avLst/>
                    <a:gdLst/>
                    <a:ahLst/>
                    <a:cxnLst/>
                    <a:rect l="l" t="t" r="r" b="b"/>
                    <a:pathLst>
                      <a:path w="221" h="236" extrusionOk="0">
                        <a:moveTo>
                          <a:pt x="220" y="215"/>
                        </a:moveTo>
                        <a:cubicBezTo>
                          <a:pt x="185" y="223"/>
                          <a:pt x="150" y="228"/>
                          <a:pt x="115" y="232"/>
                        </a:cubicBezTo>
                        <a:cubicBezTo>
                          <a:pt x="97" y="234"/>
                          <a:pt x="79" y="235"/>
                          <a:pt x="61" y="235"/>
                        </a:cubicBezTo>
                        <a:cubicBezTo>
                          <a:pt x="59" y="235"/>
                          <a:pt x="58" y="235"/>
                          <a:pt x="56" y="235"/>
                        </a:cubicBezTo>
                        <a:cubicBezTo>
                          <a:pt x="39" y="235"/>
                          <a:pt x="22" y="232"/>
                          <a:pt x="6" y="228"/>
                        </a:cubicBezTo>
                        <a:lnTo>
                          <a:pt x="0" y="226"/>
                        </a:lnTo>
                        <a:lnTo>
                          <a:pt x="1" y="219"/>
                        </a:lnTo>
                        <a:cubicBezTo>
                          <a:pt x="11" y="181"/>
                          <a:pt x="23" y="143"/>
                          <a:pt x="36" y="106"/>
                        </a:cubicBezTo>
                        <a:cubicBezTo>
                          <a:pt x="43" y="88"/>
                          <a:pt x="50" y="69"/>
                          <a:pt x="58" y="51"/>
                        </a:cubicBezTo>
                        <a:cubicBezTo>
                          <a:pt x="62" y="42"/>
                          <a:pt x="66" y="33"/>
                          <a:pt x="71" y="24"/>
                        </a:cubicBezTo>
                        <a:cubicBezTo>
                          <a:pt x="76" y="16"/>
                          <a:pt x="81" y="8"/>
                          <a:pt x="87" y="0"/>
                        </a:cubicBezTo>
                        <a:cubicBezTo>
                          <a:pt x="78" y="17"/>
                          <a:pt x="70" y="35"/>
                          <a:pt x="64" y="54"/>
                        </a:cubicBezTo>
                        <a:cubicBezTo>
                          <a:pt x="58" y="72"/>
                          <a:pt x="52" y="91"/>
                          <a:pt x="46" y="110"/>
                        </a:cubicBezTo>
                        <a:cubicBezTo>
                          <a:pt x="35" y="147"/>
                          <a:pt x="25" y="185"/>
                          <a:pt x="15" y="223"/>
                        </a:cubicBezTo>
                        <a:lnTo>
                          <a:pt x="10" y="214"/>
                        </a:lnTo>
                        <a:cubicBezTo>
                          <a:pt x="27" y="219"/>
                          <a:pt x="44" y="221"/>
                          <a:pt x="61" y="221"/>
                        </a:cubicBezTo>
                        <a:cubicBezTo>
                          <a:pt x="78" y="221"/>
                          <a:pt x="96" y="221"/>
                          <a:pt x="113" y="221"/>
                        </a:cubicBezTo>
                        <a:cubicBezTo>
                          <a:pt x="149" y="220"/>
                          <a:pt x="185" y="217"/>
                          <a:pt x="220" y="21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4"/>
                  <p:cNvSpPr/>
                  <p:nvPr/>
                </p:nvSpPr>
                <p:spPr>
                  <a:xfrm>
                    <a:off x="901481" y="4214883"/>
                    <a:ext cx="106645" cy="145757"/>
                  </a:xfrm>
                  <a:custGeom>
                    <a:avLst/>
                    <a:gdLst/>
                    <a:ahLst/>
                    <a:cxnLst/>
                    <a:rect l="l" t="t" r="r" b="b"/>
                    <a:pathLst>
                      <a:path w="209" h="280" extrusionOk="0">
                        <a:moveTo>
                          <a:pt x="208" y="279"/>
                        </a:moveTo>
                        <a:cubicBezTo>
                          <a:pt x="174" y="278"/>
                          <a:pt x="140" y="275"/>
                          <a:pt x="106" y="270"/>
                        </a:cubicBezTo>
                        <a:cubicBezTo>
                          <a:pt x="89" y="268"/>
                          <a:pt x="72" y="266"/>
                          <a:pt x="55" y="262"/>
                        </a:cubicBezTo>
                        <a:cubicBezTo>
                          <a:pt x="37" y="259"/>
                          <a:pt x="20" y="253"/>
                          <a:pt x="4" y="245"/>
                        </a:cubicBezTo>
                        <a:lnTo>
                          <a:pt x="0" y="243"/>
                        </a:lnTo>
                        <a:lnTo>
                          <a:pt x="1" y="238"/>
                        </a:lnTo>
                        <a:cubicBezTo>
                          <a:pt x="6" y="197"/>
                          <a:pt x="13" y="156"/>
                          <a:pt x="23" y="116"/>
                        </a:cubicBezTo>
                        <a:cubicBezTo>
                          <a:pt x="29" y="96"/>
                          <a:pt x="34" y="76"/>
                          <a:pt x="41" y="57"/>
                        </a:cubicBezTo>
                        <a:cubicBezTo>
                          <a:pt x="47" y="38"/>
                          <a:pt x="55" y="20"/>
                          <a:pt x="65" y="3"/>
                        </a:cubicBezTo>
                        <a:cubicBezTo>
                          <a:pt x="66" y="2"/>
                          <a:pt x="66" y="1"/>
                          <a:pt x="67" y="0"/>
                        </a:cubicBezTo>
                        <a:cubicBezTo>
                          <a:pt x="59" y="19"/>
                          <a:pt x="53" y="39"/>
                          <a:pt x="48" y="58"/>
                        </a:cubicBezTo>
                        <a:cubicBezTo>
                          <a:pt x="43" y="78"/>
                          <a:pt x="39" y="98"/>
                          <a:pt x="35" y="118"/>
                        </a:cubicBezTo>
                        <a:cubicBezTo>
                          <a:pt x="27" y="159"/>
                          <a:pt x="20" y="199"/>
                          <a:pt x="15" y="240"/>
                        </a:cubicBezTo>
                        <a:lnTo>
                          <a:pt x="12" y="233"/>
                        </a:lnTo>
                        <a:cubicBezTo>
                          <a:pt x="26" y="240"/>
                          <a:pt x="42" y="245"/>
                          <a:pt x="58" y="249"/>
                        </a:cubicBezTo>
                        <a:cubicBezTo>
                          <a:pt x="74" y="253"/>
                          <a:pt x="91" y="256"/>
                          <a:pt x="107" y="260"/>
                        </a:cubicBezTo>
                        <a:cubicBezTo>
                          <a:pt x="141" y="267"/>
                          <a:pt x="174" y="273"/>
                          <a:pt x="208" y="279"/>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4"/>
                  <p:cNvSpPr/>
                  <p:nvPr/>
                </p:nvSpPr>
                <p:spPr>
                  <a:xfrm>
                    <a:off x="834126" y="4252363"/>
                    <a:ext cx="106645" cy="156168"/>
                  </a:xfrm>
                  <a:custGeom>
                    <a:avLst/>
                    <a:gdLst/>
                    <a:ahLst/>
                    <a:cxnLst/>
                    <a:rect l="l" t="t" r="r" b="b"/>
                    <a:pathLst>
                      <a:path w="209" h="300" extrusionOk="0">
                        <a:moveTo>
                          <a:pt x="208" y="299"/>
                        </a:moveTo>
                        <a:cubicBezTo>
                          <a:pt x="173" y="296"/>
                          <a:pt x="138" y="291"/>
                          <a:pt x="103" y="284"/>
                        </a:cubicBezTo>
                        <a:cubicBezTo>
                          <a:pt x="86" y="280"/>
                          <a:pt x="69" y="276"/>
                          <a:pt x="52" y="270"/>
                        </a:cubicBezTo>
                        <a:cubicBezTo>
                          <a:pt x="43" y="268"/>
                          <a:pt x="35" y="264"/>
                          <a:pt x="26" y="261"/>
                        </a:cubicBezTo>
                        <a:cubicBezTo>
                          <a:pt x="23" y="259"/>
                          <a:pt x="20" y="257"/>
                          <a:pt x="18" y="256"/>
                        </a:cubicBezTo>
                        <a:cubicBezTo>
                          <a:pt x="12" y="252"/>
                          <a:pt x="7" y="249"/>
                          <a:pt x="2" y="244"/>
                        </a:cubicBezTo>
                        <a:lnTo>
                          <a:pt x="0" y="242"/>
                        </a:lnTo>
                        <a:lnTo>
                          <a:pt x="0" y="239"/>
                        </a:lnTo>
                        <a:cubicBezTo>
                          <a:pt x="6" y="198"/>
                          <a:pt x="14" y="157"/>
                          <a:pt x="24" y="116"/>
                        </a:cubicBezTo>
                        <a:cubicBezTo>
                          <a:pt x="30" y="96"/>
                          <a:pt x="36" y="76"/>
                          <a:pt x="43" y="56"/>
                        </a:cubicBezTo>
                        <a:cubicBezTo>
                          <a:pt x="49" y="39"/>
                          <a:pt x="56" y="23"/>
                          <a:pt x="65" y="7"/>
                        </a:cubicBezTo>
                        <a:cubicBezTo>
                          <a:pt x="67" y="5"/>
                          <a:pt x="68" y="2"/>
                          <a:pt x="70" y="0"/>
                        </a:cubicBezTo>
                        <a:cubicBezTo>
                          <a:pt x="62" y="19"/>
                          <a:pt x="55" y="38"/>
                          <a:pt x="50" y="58"/>
                        </a:cubicBezTo>
                        <a:cubicBezTo>
                          <a:pt x="44" y="78"/>
                          <a:pt x="40" y="98"/>
                          <a:pt x="35" y="119"/>
                        </a:cubicBezTo>
                        <a:cubicBezTo>
                          <a:pt x="27" y="159"/>
                          <a:pt x="20" y="200"/>
                          <a:pt x="13" y="240"/>
                        </a:cubicBezTo>
                        <a:lnTo>
                          <a:pt x="12" y="235"/>
                        </a:lnTo>
                        <a:cubicBezTo>
                          <a:pt x="17" y="239"/>
                          <a:pt x="22" y="242"/>
                          <a:pt x="27" y="245"/>
                        </a:cubicBezTo>
                        <a:cubicBezTo>
                          <a:pt x="36" y="250"/>
                          <a:pt x="46" y="254"/>
                          <a:pt x="56" y="257"/>
                        </a:cubicBezTo>
                        <a:cubicBezTo>
                          <a:pt x="72" y="263"/>
                          <a:pt x="88" y="268"/>
                          <a:pt x="105" y="273"/>
                        </a:cubicBezTo>
                        <a:cubicBezTo>
                          <a:pt x="121" y="278"/>
                          <a:pt x="139" y="282"/>
                          <a:pt x="156" y="286"/>
                        </a:cubicBezTo>
                        <a:lnTo>
                          <a:pt x="208" y="29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4"/>
                  <p:cNvSpPr/>
                  <p:nvPr/>
                </p:nvSpPr>
                <p:spPr>
                  <a:xfrm>
                    <a:off x="775446" y="4314831"/>
                    <a:ext cx="68886" cy="128058"/>
                  </a:xfrm>
                  <a:custGeom>
                    <a:avLst/>
                    <a:gdLst/>
                    <a:ahLst/>
                    <a:cxnLst/>
                    <a:rect l="l" t="t" r="r" b="b"/>
                    <a:pathLst>
                      <a:path w="135" h="246" extrusionOk="0">
                        <a:moveTo>
                          <a:pt x="134" y="245"/>
                        </a:moveTo>
                        <a:cubicBezTo>
                          <a:pt x="111" y="237"/>
                          <a:pt x="88" y="227"/>
                          <a:pt x="66" y="217"/>
                        </a:cubicBezTo>
                        <a:cubicBezTo>
                          <a:pt x="57" y="212"/>
                          <a:pt x="47" y="207"/>
                          <a:pt x="38" y="202"/>
                        </a:cubicBezTo>
                        <a:cubicBezTo>
                          <a:pt x="37" y="201"/>
                          <a:pt x="35" y="200"/>
                          <a:pt x="33" y="199"/>
                        </a:cubicBezTo>
                        <a:cubicBezTo>
                          <a:pt x="32" y="199"/>
                          <a:pt x="31" y="198"/>
                          <a:pt x="30" y="197"/>
                        </a:cubicBezTo>
                        <a:cubicBezTo>
                          <a:pt x="20" y="192"/>
                          <a:pt x="10" y="184"/>
                          <a:pt x="2" y="176"/>
                        </a:cubicBezTo>
                        <a:lnTo>
                          <a:pt x="0" y="174"/>
                        </a:lnTo>
                        <a:lnTo>
                          <a:pt x="0" y="171"/>
                        </a:lnTo>
                        <a:cubicBezTo>
                          <a:pt x="4" y="141"/>
                          <a:pt x="9" y="113"/>
                          <a:pt x="14" y="85"/>
                        </a:cubicBezTo>
                        <a:cubicBezTo>
                          <a:pt x="16" y="71"/>
                          <a:pt x="19" y="57"/>
                          <a:pt x="22" y="43"/>
                        </a:cubicBezTo>
                        <a:cubicBezTo>
                          <a:pt x="25" y="28"/>
                          <a:pt x="28" y="14"/>
                          <a:pt x="32" y="0"/>
                        </a:cubicBezTo>
                        <a:cubicBezTo>
                          <a:pt x="32" y="15"/>
                          <a:pt x="29" y="29"/>
                          <a:pt x="29" y="44"/>
                        </a:cubicBezTo>
                        <a:cubicBezTo>
                          <a:pt x="28" y="59"/>
                          <a:pt x="27" y="73"/>
                          <a:pt x="26" y="88"/>
                        </a:cubicBezTo>
                        <a:cubicBezTo>
                          <a:pt x="22" y="117"/>
                          <a:pt x="19" y="145"/>
                          <a:pt x="14" y="174"/>
                        </a:cubicBezTo>
                        <a:lnTo>
                          <a:pt x="13" y="168"/>
                        </a:lnTo>
                        <a:cubicBezTo>
                          <a:pt x="21" y="176"/>
                          <a:pt x="30" y="183"/>
                          <a:pt x="40" y="189"/>
                        </a:cubicBezTo>
                        <a:cubicBezTo>
                          <a:pt x="50" y="196"/>
                          <a:pt x="60" y="202"/>
                          <a:pt x="71" y="208"/>
                        </a:cubicBezTo>
                        <a:lnTo>
                          <a:pt x="134" y="24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1" name="Google Shape;2191;p14"/>
              <p:cNvGrpSpPr/>
              <p:nvPr/>
            </p:nvGrpSpPr>
            <p:grpSpPr>
              <a:xfrm>
                <a:off x="8134941" y="1057611"/>
                <a:ext cx="295829" cy="457196"/>
                <a:chOff x="6267066" y="1917661"/>
                <a:chExt cx="295829" cy="457196"/>
              </a:xfrm>
            </p:grpSpPr>
            <p:sp>
              <p:nvSpPr>
                <p:cNvPr id="2192" name="Google Shape;2192;p14"/>
                <p:cNvSpPr/>
                <p:nvPr/>
              </p:nvSpPr>
              <p:spPr>
                <a:xfrm>
                  <a:off x="6422848" y="2085546"/>
                  <a:ext cx="126409" cy="101364"/>
                </a:xfrm>
                <a:custGeom>
                  <a:avLst/>
                  <a:gdLst/>
                  <a:ahLst/>
                  <a:cxnLst/>
                  <a:rect l="l" t="t" r="r" b="b"/>
                  <a:pathLst>
                    <a:path w="241" h="192" extrusionOk="0">
                      <a:moveTo>
                        <a:pt x="0" y="185"/>
                      </a:moveTo>
                      <a:cubicBezTo>
                        <a:pt x="0" y="185"/>
                        <a:pt x="40" y="93"/>
                        <a:pt x="113" y="46"/>
                      </a:cubicBezTo>
                      <a:cubicBezTo>
                        <a:pt x="186" y="0"/>
                        <a:pt x="230" y="25"/>
                        <a:pt x="235" y="48"/>
                      </a:cubicBezTo>
                      <a:cubicBezTo>
                        <a:pt x="240" y="71"/>
                        <a:pt x="211" y="148"/>
                        <a:pt x="125" y="169"/>
                      </a:cubicBezTo>
                      <a:cubicBezTo>
                        <a:pt x="39" y="191"/>
                        <a:pt x="0" y="185"/>
                        <a:pt x="0" y="185"/>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4"/>
                <p:cNvSpPr/>
                <p:nvPr/>
              </p:nvSpPr>
              <p:spPr>
                <a:xfrm>
                  <a:off x="6267066" y="2110359"/>
                  <a:ext cx="93889" cy="131457"/>
                </a:xfrm>
                <a:custGeom>
                  <a:avLst/>
                  <a:gdLst/>
                  <a:ahLst/>
                  <a:cxnLst/>
                  <a:rect l="l" t="t" r="r" b="b"/>
                  <a:pathLst>
                    <a:path w="179" h="249" extrusionOk="0">
                      <a:moveTo>
                        <a:pt x="170" y="248"/>
                      </a:moveTo>
                      <a:cubicBezTo>
                        <a:pt x="170" y="248"/>
                        <a:pt x="81" y="201"/>
                        <a:pt x="41" y="124"/>
                      </a:cubicBezTo>
                      <a:cubicBezTo>
                        <a:pt x="0" y="48"/>
                        <a:pt x="28" y="6"/>
                        <a:pt x="52" y="3"/>
                      </a:cubicBezTo>
                      <a:cubicBezTo>
                        <a:pt x="75" y="0"/>
                        <a:pt x="149" y="35"/>
                        <a:pt x="164" y="122"/>
                      </a:cubicBezTo>
                      <a:cubicBezTo>
                        <a:pt x="178" y="210"/>
                        <a:pt x="170" y="248"/>
                        <a:pt x="170" y="248"/>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4"/>
                <p:cNvSpPr/>
                <p:nvPr/>
              </p:nvSpPr>
              <p:spPr>
                <a:xfrm>
                  <a:off x="6339974" y="2038031"/>
                  <a:ext cx="47207" cy="336826"/>
                </a:xfrm>
                <a:custGeom>
                  <a:avLst/>
                  <a:gdLst/>
                  <a:ahLst/>
                  <a:cxnLst/>
                  <a:rect l="l" t="t" r="r" b="b"/>
                  <a:pathLst>
                    <a:path w="90" h="638" extrusionOk="0">
                      <a:moveTo>
                        <a:pt x="19" y="0"/>
                      </a:moveTo>
                      <a:cubicBezTo>
                        <a:pt x="44" y="49"/>
                        <a:pt x="64" y="101"/>
                        <a:pt x="76" y="155"/>
                      </a:cubicBezTo>
                      <a:cubicBezTo>
                        <a:pt x="85" y="191"/>
                        <a:pt x="89" y="228"/>
                        <a:pt x="89" y="266"/>
                      </a:cubicBezTo>
                      <a:cubicBezTo>
                        <a:pt x="89" y="284"/>
                        <a:pt x="88" y="302"/>
                        <a:pt x="86" y="320"/>
                      </a:cubicBezTo>
                      <a:cubicBezTo>
                        <a:pt x="85" y="327"/>
                        <a:pt x="84" y="334"/>
                        <a:pt x="82" y="340"/>
                      </a:cubicBezTo>
                      <a:lnTo>
                        <a:pt x="77" y="361"/>
                      </a:lnTo>
                      <a:lnTo>
                        <a:pt x="66" y="400"/>
                      </a:lnTo>
                      <a:lnTo>
                        <a:pt x="44" y="479"/>
                      </a:lnTo>
                      <a:lnTo>
                        <a:pt x="0" y="637"/>
                      </a:lnTo>
                      <a:cubicBezTo>
                        <a:pt x="9" y="583"/>
                        <a:pt x="21" y="529"/>
                        <a:pt x="34" y="477"/>
                      </a:cubicBezTo>
                      <a:cubicBezTo>
                        <a:pt x="40" y="450"/>
                        <a:pt x="47" y="424"/>
                        <a:pt x="54" y="397"/>
                      </a:cubicBezTo>
                      <a:lnTo>
                        <a:pt x="65" y="358"/>
                      </a:lnTo>
                      <a:lnTo>
                        <a:pt x="69" y="338"/>
                      </a:lnTo>
                      <a:cubicBezTo>
                        <a:pt x="71" y="331"/>
                        <a:pt x="72" y="325"/>
                        <a:pt x="72" y="318"/>
                      </a:cubicBezTo>
                      <a:lnTo>
                        <a:pt x="75" y="298"/>
                      </a:lnTo>
                      <a:cubicBezTo>
                        <a:pt x="75" y="292"/>
                        <a:pt x="75" y="285"/>
                        <a:pt x="76" y="278"/>
                      </a:cubicBezTo>
                      <a:cubicBezTo>
                        <a:pt x="77" y="265"/>
                        <a:pt x="76" y="251"/>
                        <a:pt x="76" y="238"/>
                      </a:cubicBezTo>
                      <a:cubicBezTo>
                        <a:pt x="74" y="211"/>
                        <a:pt x="71" y="184"/>
                        <a:pt x="66" y="157"/>
                      </a:cubicBezTo>
                      <a:cubicBezTo>
                        <a:pt x="61" y="131"/>
                        <a:pt x="54" y="104"/>
                        <a:pt x="46" y="78"/>
                      </a:cubicBezTo>
                      <a:cubicBezTo>
                        <a:pt x="39" y="52"/>
                        <a:pt x="29" y="26"/>
                        <a:pt x="19"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4"/>
                <p:cNvSpPr/>
                <p:nvPr/>
              </p:nvSpPr>
              <p:spPr>
                <a:xfrm>
                  <a:off x="6377215" y="2051230"/>
                  <a:ext cx="102281" cy="176332"/>
                </a:xfrm>
                <a:custGeom>
                  <a:avLst/>
                  <a:gdLst/>
                  <a:ahLst/>
                  <a:cxnLst/>
                  <a:rect l="l" t="t" r="r" b="b"/>
                  <a:pathLst>
                    <a:path w="195" h="334" extrusionOk="0">
                      <a:moveTo>
                        <a:pt x="194" y="0"/>
                      </a:moveTo>
                      <a:cubicBezTo>
                        <a:pt x="185" y="13"/>
                        <a:pt x="176" y="26"/>
                        <a:pt x="168" y="40"/>
                      </a:cubicBezTo>
                      <a:cubicBezTo>
                        <a:pt x="159" y="54"/>
                        <a:pt x="150" y="67"/>
                        <a:pt x="141" y="81"/>
                      </a:cubicBezTo>
                      <a:cubicBezTo>
                        <a:pt x="124" y="108"/>
                        <a:pt x="107" y="135"/>
                        <a:pt x="91" y="163"/>
                      </a:cubicBezTo>
                      <a:cubicBezTo>
                        <a:pt x="75" y="191"/>
                        <a:pt x="59" y="219"/>
                        <a:pt x="44" y="247"/>
                      </a:cubicBezTo>
                      <a:cubicBezTo>
                        <a:pt x="36" y="261"/>
                        <a:pt x="30" y="275"/>
                        <a:pt x="22" y="290"/>
                      </a:cubicBezTo>
                      <a:cubicBezTo>
                        <a:pt x="14" y="304"/>
                        <a:pt x="7" y="319"/>
                        <a:pt x="0" y="333"/>
                      </a:cubicBezTo>
                      <a:cubicBezTo>
                        <a:pt x="9" y="302"/>
                        <a:pt x="20" y="272"/>
                        <a:pt x="34" y="242"/>
                      </a:cubicBezTo>
                      <a:cubicBezTo>
                        <a:pt x="45" y="216"/>
                        <a:pt x="58" y="190"/>
                        <a:pt x="73" y="166"/>
                      </a:cubicBezTo>
                      <a:cubicBezTo>
                        <a:pt x="75" y="162"/>
                        <a:pt x="77" y="159"/>
                        <a:pt x="78" y="156"/>
                      </a:cubicBezTo>
                      <a:cubicBezTo>
                        <a:pt x="95" y="128"/>
                        <a:pt x="113" y="101"/>
                        <a:pt x="132" y="75"/>
                      </a:cubicBezTo>
                      <a:cubicBezTo>
                        <a:pt x="151" y="48"/>
                        <a:pt x="172" y="23"/>
                        <a:pt x="194"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4"/>
                <p:cNvSpPr/>
                <p:nvPr/>
              </p:nvSpPr>
              <p:spPr>
                <a:xfrm>
                  <a:off x="6372494" y="2133061"/>
                  <a:ext cx="134277" cy="110339"/>
                </a:xfrm>
                <a:custGeom>
                  <a:avLst/>
                  <a:gdLst/>
                  <a:ahLst/>
                  <a:cxnLst/>
                  <a:rect l="l" t="t" r="r" b="b"/>
                  <a:pathLst>
                    <a:path w="256" h="209" extrusionOk="0">
                      <a:moveTo>
                        <a:pt x="255" y="0"/>
                      </a:moveTo>
                      <a:cubicBezTo>
                        <a:pt x="231" y="15"/>
                        <a:pt x="207" y="29"/>
                        <a:pt x="184" y="44"/>
                      </a:cubicBezTo>
                      <a:cubicBezTo>
                        <a:pt x="160" y="59"/>
                        <a:pt x="138" y="75"/>
                        <a:pt x="116" y="91"/>
                      </a:cubicBezTo>
                      <a:cubicBezTo>
                        <a:pt x="94" y="107"/>
                        <a:pt x="73" y="125"/>
                        <a:pt x="53" y="144"/>
                      </a:cubicBezTo>
                      <a:cubicBezTo>
                        <a:pt x="33" y="163"/>
                        <a:pt x="15" y="185"/>
                        <a:pt x="0" y="208"/>
                      </a:cubicBezTo>
                      <a:cubicBezTo>
                        <a:pt x="5" y="197"/>
                        <a:pt x="10" y="185"/>
                        <a:pt x="16" y="175"/>
                      </a:cubicBezTo>
                      <a:cubicBezTo>
                        <a:pt x="24" y="161"/>
                        <a:pt x="34" y="148"/>
                        <a:pt x="44" y="136"/>
                      </a:cubicBezTo>
                      <a:cubicBezTo>
                        <a:pt x="63" y="115"/>
                        <a:pt x="84" y="96"/>
                        <a:pt x="107" y="80"/>
                      </a:cubicBezTo>
                      <a:cubicBezTo>
                        <a:pt x="125" y="66"/>
                        <a:pt x="144" y="54"/>
                        <a:pt x="163" y="43"/>
                      </a:cubicBezTo>
                      <a:cubicBezTo>
                        <a:pt x="168" y="40"/>
                        <a:pt x="173" y="37"/>
                        <a:pt x="178" y="34"/>
                      </a:cubicBezTo>
                      <a:cubicBezTo>
                        <a:pt x="203" y="21"/>
                        <a:pt x="228" y="10"/>
                        <a:pt x="255"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4"/>
                <p:cNvSpPr/>
                <p:nvPr/>
              </p:nvSpPr>
              <p:spPr>
                <a:xfrm>
                  <a:off x="6358857" y="2259766"/>
                  <a:ext cx="44584" cy="36428"/>
                </a:xfrm>
                <a:custGeom>
                  <a:avLst/>
                  <a:gdLst/>
                  <a:ahLst/>
                  <a:cxnLst/>
                  <a:rect l="l" t="t" r="r" b="b"/>
                  <a:pathLst>
                    <a:path w="85" h="69" extrusionOk="0">
                      <a:moveTo>
                        <a:pt x="84" y="1"/>
                      </a:moveTo>
                      <a:cubicBezTo>
                        <a:pt x="82" y="2"/>
                        <a:pt x="79" y="4"/>
                        <a:pt x="77" y="5"/>
                      </a:cubicBezTo>
                      <a:cubicBezTo>
                        <a:pt x="64" y="13"/>
                        <a:pt x="51" y="21"/>
                        <a:pt x="39" y="31"/>
                      </a:cubicBezTo>
                      <a:cubicBezTo>
                        <a:pt x="32" y="36"/>
                        <a:pt x="25" y="42"/>
                        <a:pt x="19" y="48"/>
                      </a:cubicBezTo>
                      <a:cubicBezTo>
                        <a:pt x="13" y="54"/>
                        <a:pt x="7" y="61"/>
                        <a:pt x="0" y="68"/>
                      </a:cubicBezTo>
                      <a:cubicBezTo>
                        <a:pt x="1" y="60"/>
                        <a:pt x="4" y="52"/>
                        <a:pt x="8" y="44"/>
                      </a:cubicBezTo>
                      <a:cubicBezTo>
                        <a:pt x="9" y="43"/>
                        <a:pt x="10" y="42"/>
                        <a:pt x="10" y="41"/>
                      </a:cubicBezTo>
                      <a:cubicBezTo>
                        <a:pt x="15" y="33"/>
                        <a:pt x="22" y="25"/>
                        <a:pt x="30" y="19"/>
                      </a:cubicBezTo>
                      <a:cubicBezTo>
                        <a:pt x="33" y="16"/>
                        <a:pt x="37" y="13"/>
                        <a:pt x="41" y="11"/>
                      </a:cubicBezTo>
                      <a:cubicBezTo>
                        <a:pt x="46" y="8"/>
                        <a:pt x="51" y="6"/>
                        <a:pt x="55" y="5"/>
                      </a:cubicBezTo>
                      <a:cubicBezTo>
                        <a:pt x="63" y="2"/>
                        <a:pt x="71" y="0"/>
                        <a:pt x="78" y="0"/>
                      </a:cubicBezTo>
                      <a:cubicBezTo>
                        <a:pt x="80" y="0"/>
                        <a:pt x="82" y="1"/>
                        <a:pt x="84" y="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4"/>
                <p:cNvSpPr/>
                <p:nvPr/>
              </p:nvSpPr>
              <p:spPr>
                <a:xfrm>
                  <a:off x="6305880" y="2153650"/>
                  <a:ext cx="58222" cy="124066"/>
                </a:xfrm>
                <a:custGeom>
                  <a:avLst/>
                  <a:gdLst/>
                  <a:ahLst/>
                  <a:cxnLst/>
                  <a:rect l="l" t="t" r="r" b="b"/>
                  <a:pathLst>
                    <a:path w="111" h="235" extrusionOk="0">
                      <a:moveTo>
                        <a:pt x="0" y="0"/>
                      </a:moveTo>
                      <a:cubicBezTo>
                        <a:pt x="21" y="26"/>
                        <a:pt x="41" y="55"/>
                        <a:pt x="58" y="84"/>
                      </a:cubicBezTo>
                      <a:cubicBezTo>
                        <a:pt x="63" y="92"/>
                        <a:pt x="67" y="101"/>
                        <a:pt x="72" y="109"/>
                      </a:cubicBezTo>
                      <a:cubicBezTo>
                        <a:pt x="82" y="129"/>
                        <a:pt x="91" y="149"/>
                        <a:pt x="98" y="169"/>
                      </a:cubicBezTo>
                      <a:cubicBezTo>
                        <a:pt x="106" y="189"/>
                        <a:pt x="110" y="211"/>
                        <a:pt x="110" y="232"/>
                      </a:cubicBezTo>
                      <a:cubicBezTo>
                        <a:pt x="110" y="233"/>
                        <a:pt x="110" y="233"/>
                        <a:pt x="110" y="234"/>
                      </a:cubicBezTo>
                      <a:cubicBezTo>
                        <a:pt x="105" y="213"/>
                        <a:pt x="97" y="193"/>
                        <a:pt x="88" y="174"/>
                      </a:cubicBezTo>
                      <a:cubicBezTo>
                        <a:pt x="78" y="154"/>
                        <a:pt x="69" y="135"/>
                        <a:pt x="58" y="116"/>
                      </a:cubicBezTo>
                      <a:cubicBezTo>
                        <a:pt x="38" y="77"/>
                        <a:pt x="18" y="40"/>
                        <a:pt x="0"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4"/>
                <p:cNvSpPr/>
                <p:nvPr/>
              </p:nvSpPr>
              <p:spPr>
                <a:xfrm>
                  <a:off x="6289620" y="1933499"/>
                  <a:ext cx="99134" cy="152047"/>
                </a:xfrm>
                <a:custGeom>
                  <a:avLst/>
                  <a:gdLst/>
                  <a:ahLst/>
                  <a:cxnLst/>
                  <a:rect l="l" t="t" r="r" b="b"/>
                  <a:pathLst>
                    <a:path w="189" h="288" extrusionOk="0">
                      <a:moveTo>
                        <a:pt x="167" y="116"/>
                      </a:moveTo>
                      <a:cubicBezTo>
                        <a:pt x="188" y="186"/>
                        <a:pt x="170" y="263"/>
                        <a:pt x="145" y="275"/>
                      </a:cubicBezTo>
                      <a:cubicBezTo>
                        <a:pt x="123" y="287"/>
                        <a:pt x="43" y="232"/>
                        <a:pt x="22" y="161"/>
                      </a:cubicBezTo>
                      <a:cubicBezTo>
                        <a:pt x="0" y="91"/>
                        <a:pt x="15" y="25"/>
                        <a:pt x="55" y="12"/>
                      </a:cubicBezTo>
                      <a:cubicBezTo>
                        <a:pt x="95" y="0"/>
                        <a:pt x="145" y="46"/>
                        <a:pt x="167" y="116"/>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4"/>
                <p:cNvSpPr/>
                <p:nvPr/>
              </p:nvSpPr>
              <p:spPr>
                <a:xfrm>
                  <a:off x="6297488" y="1917661"/>
                  <a:ext cx="56648" cy="51738"/>
                </a:xfrm>
                <a:custGeom>
                  <a:avLst/>
                  <a:gdLst/>
                  <a:ahLst/>
                  <a:cxnLst/>
                  <a:rect l="l" t="t" r="r" b="b"/>
                  <a:pathLst>
                    <a:path w="108" h="98" extrusionOk="0">
                      <a:moveTo>
                        <a:pt x="25" y="35"/>
                      </a:moveTo>
                      <a:cubicBezTo>
                        <a:pt x="25" y="35"/>
                        <a:pt x="9" y="97"/>
                        <a:pt x="18" y="97"/>
                      </a:cubicBezTo>
                      <a:cubicBezTo>
                        <a:pt x="28" y="96"/>
                        <a:pt x="48" y="58"/>
                        <a:pt x="48" y="58"/>
                      </a:cubicBezTo>
                      <a:cubicBezTo>
                        <a:pt x="48" y="58"/>
                        <a:pt x="77" y="91"/>
                        <a:pt x="82" y="80"/>
                      </a:cubicBezTo>
                      <a:cubicBezTo>
                        <a:pt x="88" y="69"/>
                        <a:pt x="66" y="33"/>
                        <a:pt x="66" y="33"/>
                      </a:cubicBezTo>
                      <a:cubicBezTo>
                        <a:pt x="66" y="33"/>
                        <a:pt x="103" y="26"/>
                        <a:pt x="105" y="13"/>
                      </a:cubicBezTo>
                      <a:cubicBezTo>
                        <a:pt x="107" y="0"/>
                        <a:pt x="50" y="13"/>
                        <a:pt x="50" y="13"/>
                      </a:cubicBezTo>
                      <a:cubicBezTo>
                        <a:pt x="50" y="13"/>
                        <a:pt x="0" y="10"/>
                        <a:pt x="5" y="18"/>
                      </a:cubicBezTo>
                      <a:cubicBezTo>
                        <a:pt x="9" y="25"/>
                        <a:pt x="15" y="30"/>
                        <a:pt x="22" y="34"/>
                      </a:cubicBezTo>
                      <a:cubicBezTo>
                        <a:pt x="23" y="34"/>
                        <a:pt x="24" y="35"/>
                        <a:pt x="25" y="3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4"/>
                <p:cNvSpPr/>
                <p:nvPr/>
              </p:nvSpPr>
              <p:spPr>
                <a:xfrm>
                  <a:off x="6457467" y="1939835"/>
                  <a:ext cx="104379" cy="127761"/>
                </a:xfrm>
                <a:custGeom>
                  <a:avLst/>
                  <a:gdLst/>
                  <a:ahLst/>
                  <a:cxnLst/>
                  <a:rect l="l" t="t" r="r" b="b"/>
                  <a:pathLst>
                    <a:path w="199" h="242" extrusionOk="0">
                      <a:moveTo>
                        <a:pt x="156" y="158"/>
                      </a:moveTo>
                      <a:cubicBezTo>
                        <a:pt x="118" y="213"/>
                        <a:pt x="63" y="241"/>
                        <a:pt x="32" y="219"/>
                      </a:cubicBezTo>
                      <a:cubicBezTo>
                        <a:pt x="0" y="198"/>
                        <a:pt x="5" y="136"/>
                        <a:pt x="42" y="81"/>
                      </a:cubicBezTo>
                      <a:cubicBezTo>
                        <a:pt x="79" y="26"/>
                        <a:pt x="135" y="0"/>
                        <a:pt x="167" y="21"/>
                      </a:cubicBezTo>
                      <a:cubicBezTo>
                        <a:pt x="198" y="43"/>
                        <a:pt x="193" y="103"/>
                        <a:pt x="156" y="158"/>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4"/>
                <p:cNvSpPr/>
                <p:nvPr/>
              </p:nvSpPr>
              <p:spPr>
                <a:xfrm>
                  <a:off x="6507296" y="1934555"/>
                  <a:ext cx="55599" cy="41707"/>
                </a:xfrm>
                <a:custGeom>
                  <a:avLst/>
                  <a:gdLst/>
                  <a:ahLst/>
                  <a:cxnLst/>
                  <a:rect l="l" t="t" r="r" b="b"/>
                  <a:pathLst>
                    <a:path w="106" h="79" extrusionOk="0">
                      <a:moveTo>
                        <a:pt x="37" y="38"/>
                      </a:moveTo>
                      <a:cubicBezTo>
                        <a:pt x="37" y="38"/>
                        <a:pt x="29" y="64"/>
                        <a:pt x="37" y="65"/>
                      </a:cubicBezTo>
                      <a:cubicBezTo>
                        <a:pt x="45" y="66"/>
                        <a:pt x="61" y="50"/>
                        <a:pt x="61" y="50"/>
                      </a:cubicBezTo>
                      <a:cubicBezTo>
                        <a:pt x="61" y="50"/>
                        <a:pt x="70" y="78"/>
                        <a:pt x="81" y="77"/>
                      </a:cubicBezTo>
                      <a:cubicBezTo>
                        <a:pt x="93" y="75"/>
                        <a:pt x="97" y="68"/>
                        <a:pt x="89" y="45"/>
                      </a:cubicBezTo>
                      <a:cubicBezTo>
                        <a:pt x="89" y="45"/>
                        <a:pt x="105" y="38"/>
                        <a:pt x="97" y="26"/>
                      </a:cubicBezTo>
                      <a:cubicBezTo>
                        <a:pt x="95" y="24"/>
                        <a:pt x="93" y="23"/>
                        <a:pt x="91" y="22"/>
                      </a:cubicBezTo>
                      <a:cubicBezTo>
                        <a:pt x="88" y="20"/>
                        <a:pt x="84" y="19"/>
                        <a:pt x="81" y="19"/>
                      </a:cubicBezTo>
                      <a:cubicBezTo>
                        <a:pt x="78" y="19"/>
                        <a:pt x="76" y="19"/>
                        <a:pt x="73" y="20"/>
                      </a:cubicBezTo>
                      <a:cubicBezTo>
                        <a:pt x="71" y="21"/>
                        <a:pt x="49" y="0"/>
                        <a:pt x="36" y="6"/>
                      </a:cubicBezTo>
                      <a:cubicBezTo>
                        <a:pt x="24" y="11"/>
                        <a:pt x="47" y="24"/>
                        <a:pt x="47" y="24"/>
                      </a:cubicBezTo>
                      <a:cubicBezTo>
                        <a:pt x="47" y="24"/>
                        <a:pt x="2" y="11"/>
                        <a:pt x="1" y="26"/>
                      </a:cubicBezTo>
                      <a:cubicBezTo>
                        <a:pt x="0" y="40"/>
                        <a:pt x="37" y="38"/>
                        <a:pt x="37" y="3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4"/>
                <p:cNvSpPr/>
                <p:nvPr/>
              </p:nvSpPr>
              <p:spPr>
                <a:xfrm>
                  <a:off x="6386656" y="2222810"/>
                  <a:ext cx="101232" cy="59129"/>
                </a:xfrm>
                <a:custGeom>
                  <a:avLst/>
                  <a:gdLst/>
                  <a:ahLst/>
                  <a:cxnLst/>
                  <a:rect l="l" t="t" r="r" b="b"/>
                  <a:pathLst>
                    <a:path w="193" h="112" extrusionOk="0">
                      <a:moveTo>
                        <a:pt x="109" y="102"/>
                      </a:moveTo>
                      <a:cubicBezTo>
                        <a:pt x="61" y="111"/>
                        <a:pt x="12" y="94"/>
                        <a:pt x="6" y="78"/>
                      </a:cubicBezTo>
                      <a:cubicBezTo>
                        <a:pt x="0" y="61"/>
                        <a:pt x="44" y="17"/>
                        <a:pt x="93" y="9"/>
                      </a:cubicBezTo>
                      <a:cubicBezTo>
                        <a:pt x="141" y="0"/>
                        <a:pt x="183" y="14"/>
                        <a:pt x="188" y="40"/>
                      </a:cubicBezTo>
                      <a:cubicBezTo>
                        <a:pt x="192" y="66"/>
                        <a:pt x="157" y="94"/>
                        <a:pt x="109" y="102"/>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4"/>
                <p:cNvSpPr/>
                <p:nvPr/>
              </p:nvSpPr>
              <p:spPr>
                <a:xfrm>
                  <a:off x="6453271" y="2220699"/>
                  <a:ext cx="51403" cy="51210"/>
                </a:xfrm>
                <a:custGeom>
                  <a:avLst/>
                  <a:gdLst/>
                  <a:ahLst/>
                  <a:cxnLst/>
                  <a:rect l="l" t="t" r="r" b="b"/>
                  <a:pathLst>
                    <a:path w="98" h="97" extrusionOk="0">
                      <a:moveTo>
                        <a:pt x="40" y="35"/>
                      </a:moveTo>
                      <a:cubicBezTo>
                        <a:pt x="37" y="41"/>
                        <a:pt x="0" y="61"/>
                        <a:pt x="9" y="65"/>
                      </a:cubicBezTo>
                      <a:cubicBezTo>
                        <a:pt x="18" y="70"/>
                        <a:pt x="45" y="60"/>
                        <a:pt x="45" y="60"/>
                      </a:cubicBezTo>
                      <a:cubicBezTo>
                        <a:pt x="45" y="60"/>
                        <a:pt x="50" y="96"/>
                        <a:pt x="58" y="96"/>
                      </a:cubicBezTo>
                      <a:cubicBezTo>
                        <a:pt x="67" y="96"/>
                        <a:pt x="72" y="59"/>
                        <a:pt x="72" y="59"/>
                      </a:cubicBezTo>
                      <a:cubicBezTo>
                        <a:pt x="72" y="59"/>
                        <a:pt x="97" y="63"/>
                        <a:pt x="97" y="57"/>
                      </a:cubicBezTo>
                      <a:cubicBezTo>
                        <a:pt x="97" y="52"/>
                        <a:pt x="73" y="39"/>
                        <a:pt x="73" y="39"/>
                      </a:cubicBezTo>
                      <a:cubicBezTo>
                        <a:pt x="73" y="39"/>
                        <a:pt x="75" y="4"/>
                        <a:pt x="67" y="2"/>
                      </a:cubicBezTo>
                      <a:cubicBezTo>
                        <a:pt x="60" y="0"/>
                        <a:pt x="47" y="20"/>
                        <a:pt x="47" y="20"/>
                      </a:cubicBezTo>
                      <a:cubicBezTo>
                        <a:pt x="47" y="20"/>
                        <a:pt x="28" y="7"/>
                        <a:pt x="22" y="13"/>
                      </a:cubicBezTo>
                      <a:cubicBezTo>
                        <a:pt x="17" y="20"/>
                        <a:pt x="40" y="35"/>
                        <a:pt x="40" y="3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4"/>
                <p:cNvSpPr/>
                <p:nvPr/>
              </p:nvSpPr>
              <p:spPr>
                <a:xfrm>
                  <a:off x="6313748" y="1985765"/>
                  <a:ext cx="22030" cy="52794"/>
                </a:xfrm>
                <a:custGeom>
                  <a:avLst/>
                  <a:gdLst/>
                  <a:ahLst/>
                  <a:cxnLst/>
                  <a:rect l="l" t="t" r="r" b="b"/>
                  <a:pathLst>
                    <a:path w="42" h="100" extrusionOk="0">
                      <a:moveTo>
                        <a:pt x="2" y="0"/>
                      </a:moveTo>
                      <a:cubicBezTo>
                        <a:pt x="9" y="18"/>
                        <a:pt x="13" y="36"/>
                        <a:pt x="18" y="52"/>
                      </a:cubicBezTo>
                      <a:cubicBezTo>
                        <a:pt x="20" y="61"/>
                        <a:pt x="23" y="69"/>
                        <a:pt x="27" y="77"/>
                      </a:cubicBezTo>
                      <a:cubicBezTo>
                        <a:pt x="28" y="79"/>
                        <a:pt x="29" y="82"/>
                        <a:pt x="31" y="85"/>
                      </a:cubicBezTo>
                      <a:cubicBezTo>
                        <a:pt x="34" y="90"/>
                        <a:pt x="37" y="95"/>
                        <a:pt x="41" y="99"/>
                      </a:cubicBezTo>
                      <a:cubicBezTo>
                        <a:pt x="38" y="98"/>
                        <a:pt x="34" y="97"/>
                        <a:pt x="31" y="95"/>
                      </a:cubicBezTo>
                      <a:cubicBezTo>
                        <a:pt x="26" y="92"/>
                        <a:pt x="21" y="88"/>
                        <a:pt x="17" y="83"/>
                      </a:cubicBezTo>
                      <a:cubicBezTo>
                        <a:pt x="16" y="80"/>
                        <a:pt x="15" y="78"/>
                        <a:pt x="13" y="75"/>
                      </a:cubicBezTo>
                      <a:cubicBezTo>
                        <a:pt x="9" y="69"/>
                        <a:pt x="7" y="63"/>
                        <a:pt x="5" y="57"/>
                      </a:cubicBezTo>
                      <a:cubicBezTo>
                        <a:pt x="2" y="47"/>
                        <a:pt x="0" y="38"/>
                        <a:pt x="0" y="29"/>
                      </a:cubicBezTo>
                      <a:cubicBezTo>
                        <a:pt x="0" y="26"/>
                        <a:pt x="0" y="23"/>
                        <a:pt x="0" y="21"/>
                      </a:cubicBezTo>
                      <a:cubicBezTo>
                        <a:pt x="0" y="14"/>
                        <a:pt x="0" y="7"/>
                        <a:pt x="2" y="0"/>
                      </a:cubicBezTo>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4"/>
                <p:cNvSpPr/>
                <p:nvPr/>
              </p:nvSpPr>
              <p:spPr>
                <a:xfrm>
                  <a:off x="6476349" y="1978374"/>
                  <a:ext cx="24128" cy="34316"/>
                </a:xfrm>
                <a:custGeom>
                  <a:avLst/>
                  <a:gdLst/>
                  <a:ahLst/>
                  <a:cxnLst/>
                  <a:rect l="l" t="t" r="r" b="b"/>
                  <a:pathLst>
                    <a:path w="46" h="65" extrusionOk="0">
                      <a:moveTo>
                        <a:pt x="45" y="0"/>
                      </a:moveTo>
                      <a:cubicBezTo>
                        <a:pt x="42" y="7"/>
                        <a:pt x="39" y="13"/>
                        <a:pt x="36" y="19"/>
                      </a:cubicBezTo>
                      <a:cubicBezTo>
                        <a:pt x="33" y="25"/>
                        <a:pt x="29" y="30"/>
                        <a:pt x="25" y="35"/>
                      </a:cubicBezTo>
                      <a:cubicBezTo>
                        <a:pt x="21" y="40"/>
                        <a:pt x="18" y="44"/>
                        <a:pt x="13" y="49"/>
                      </a:cubicBezTo>
                      <a:cubicBezTo>
                        <a:pt x="8" y="54"/>
                        <a:pt x="5" y="59"/>
                        <a:pt x="1" y="64"/>
                      </a:cubicBezTo>
                      <a:cubicBezTo>
                        <a:pt x="0" y="62"/>
                        <a:pt x="0" y="60"/>
                        <a:pt x="0" y="58"/>
                      </a:cubicBezTo>
                      <a:cubicBezTo>
                        <a:pt x="0" y="53"/>
                        <a:pt x="1" y="48"/>
                        <a:pt x="4" y="43"/>
                      </a:cubicBezTo>
                      <a:cubicBezTo>
                        <a:pt x="5" y="40"/>
                        <a:pt x="6" y="36"/>
                        <a:pt x="8" y="33"/>
                      </a:cubicBezTo>
                      <a:cubicBezTo>
                        <a:pt x="10" y="30"/>
                        <a:pt x="12" y="28"/>
                        <a:pt x="14" y="25"/>
                      </a:cubicBezTo>
                      <a:cubicBezTo>
                        <a:pt x="20" y="17"/>
                        <a:pt x="28" y="9"/>
                        <a:pt x="38" y="4"/>
                      </a:cubicBezTo>
                      <a:cubicBezTo>
                        <a:pt x="40" y="3"/>
                        <a:pt x="42" y="1"/>
                        <a:pt x="45" y="0"/>
                      </a:cubicBezTo>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4"/>
                <p:cNvSpPr/>
                <p:nvPr/>
              </p:nvSpPr>
              <p:spPr>
                <a:xfrm>
                  <a:off x="6417079" y="2236537"/>
                  <a:ext cx="27275" cy="11087"/>
                </a:xfrm>
                <a:custGeom>
                  <a:avLst/>
                  <a:gdLst/>
                  <a:ahLst/>
                  <a:cxnLst/>
                  <a:rect l="l" t="t" r="r" b="b"/>
                  <a:pathLst>
                    <a:path w="52" h="21" extrusionOk="0">
                      <a:moveTo>
                        <a:pt x="0" y="20"/>
                      </a:moveTo>
                      <a:cubicBezTo>
                        <a:pt x="4" y="14"/>
                        <a:pt x="9" y="10"/>
                        <a:pt x="15" y="6"/>
                      </a:cubicBezTo>
                      <a:cubicBezTo>
                        <a:pt x="17" y="5"/>
                        <a:pt x="20" y="4"/>
                        <a:pt x="23" y="3"/>
                      </a:cubicBezTo>
                      <a:cubicBezTo>
                        <a:pt x="27" y="1"/>
                        <a:pt x="32" y="0"/>
                        <a:pt x="36" y="0"/>
                      </a:cubicBezTo>
                      <a:cubicBezTo>
                        <a:pt x="37" y="0"/>
                        <a:pt x="38" y="0"/>
                        <a:pt x="39" y="0"/>
                      </a:cubicBezTo>
                      <a:cubicBezTo>
                        <a:pt x="43" y="0"/>
                        <a:pt x="47" y="1"/>
                        <a:pt x="51" y="3"/>
                      </a:cubicBezTo>
                      <a:cubicBezTo>
                        <a:pt x="47" y="6"/>
                        <a:pt x="43" y="8"/>
                        <a:pt x="39" y="11"/>
                      </a:cubicBezTo>
                      <a:cubicBezTo>
                        <a:pt x="36" y="13"/>
                        <a:pt x="32" y="15"/>
                        <a:pt x="28" y="16"/>
                      </a:cubicBezTo>
                      <a:cubicBezTo>
                        <a:pt x="21" y="19"/>
                        <a:pt x="14" y="20"/>
                        <a:pt x="7" y="20"/>
                      </a:cubicBezTo>
                      <a:cubicBezTo>
                        <a:pt x="5" y="20"/>
                        <a:pt x="3" y="20"/>
                        <a:pt x="0" y="20"/>
                      </a:cubicBezTo>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08" name="Google Shape;2208;p14"/>
            <p:cNvGrpSpPr/>
            <p:nvPr/>
          </p:nvGrpSpPr>
          <p:grpSpPr>
            <a:xfrm>
              <a:off x="309392" y="964732"/>
              <a:ext cx="476994" cy="764655"/>
              <a:chOff x="711777" y="1807107"/>
              <a:chExt cx="476994" cy="764655"/>
            </a:xfrm>
          </p:grpSpPr>
          <p:grpSp>
            <p:nvGrpSpPr>
              <p:cNvPr id="2209" name="Google Shape;2209;p14"/>
              <p:cNvGrpSpPr/>
              <p:nvPr/>
            </p:nvGrpSpPr>
            <p:grpSpPr>
              <a:xfrm>
                <a:off x="711777" y="1931695"/>
                <a:ext cx="298704" cy="640067"/>
                <a:chOff x="999140" y="1487307"/>
                <a:chExt cx="298704" cy="640067"/>
              </a:xfrm>
            </p:grpSpPr>
            <p:sp>
              <p:nvSpPr>
                <p:cNvPr id="2210" name="Google Shape;2210;p14"/>
                <p:cNvSpPr/>
                <p:nvPr/>
              </p:nvSpPr>
              <p:spPr>
                <a:xfrm>
                  <a:off x="999140" y="1487307"/>
                  <a:ext cx="298704" cy="588135"/>
                </a:xfrm>
                <a:custGeom>
                  <a:avLst/>
                  <a:gdLst/>
                  <a:ahLst/>
                  <a:cxnLst/>
                  <a:rect l="l" t="t" r="r" b="b"/>
                  <a:pathLst>
                    <a:path w="707" h="1393" extrusionOk="0">
                      <a:moveTo>
                        <a:pt x="601" y="1392"/>
                      </a:moveTo>
                      <a:cubicBezTo>
                        <a:pt x="601" y="1392"/>
                        <a:pt x="691" y="1123"/>
                        <a:pt x="699" y="914"/>
                      </a:cubicBezTo>
                      <a:cubicBezTo>
                        <a:pt x="706" y="705"/>
                        <a:pt x="706" y="615"/>
                        <a:pt x="650" y="641"/>
                      </a:cubicBezTo>
                      <a:cubicBezTo>
                        <a:pt x="650" y="641"/>
                        <a:pt x="646" y="306"/>
                        <a:pt x="545" y="279"/>
                      </a:cubicBezTo>
                      <a:cubicBezTo>
                        <a:pt x="545" y="279"/>
                        <a:pt x="500" y="0"/>
                        <a:pt x="336" y="22"/>
                      </a:cubicBezTo>
                      <a:cubicBezTo>
                        <a:pt x="171" y="45"/>
                        <a:pt x="124" y="413"/>
                        <a:pt x="124" y="413"/>
                      </a:cubicBezTo>
                      <a:cubicBezTo>
                        <a:pt x="124" y="413"/>
                        <a:pt x="19" y="432"/>
                        <a:pt x="97" y="779"/>
                      </a:cubicBezTo>
                      <a:cubicBezTo>
                        <a:pt x="97" y="779"/>
                        <a:pt x="0" y="806"/>
                        <a:pt x="94" y="1011"/>
                      </a:cubicBezTo>
                      <a:cubicBezTo>
                        <a:pt x="187" y="1217"/>
                        <a:pt x="430" y="1365"/>
                        <a:pt x="601" y="1392"/>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4"/>
                <p:cNvSpPr/>
                <p:nvPr/>
              </p:nvSpPr>
              <p:spPr>
                <a:xfrm>
                  <a:off x="999140" y="1487307"/>
                  <a:ext cx="298704" cy="588135"/>
                </a:xfrm>
                <a:custGeom>
                  <a:avLst/>
                  <a:gdLst/>
                  <a:ahLst/>
                  <a:cxnLst/>
                  <a:rect l="l" t="t" r="r" b="b"/>
                  <a:pathLst>
                    <a:path w="707" h="1393" extrusionOk="0">
                      <a:moveTo>
                        <a:pt x="601" y="1392"/>
                      </a:moveTo>
                      <a:cubicBezTo>
                        <a:pt x="601" y="1392"/>
                        <a:pt x="691" y="1123"/>
                        <a:pt x="699" y="914"/>
                      </a:cubicBezTo>
                      <a:cubicBezTo>
                        <a:pt x="706" y="705"/>
                        <a:pt x="706" y="615"/>
                        <a:pt x="650" y="641"/>
                      </a:cubicBezTo>
                      <a:cubicBezTo>
                        <a:pt x="650" y="641"/>
                        <a:pt x="646" y="306"/>
                        <a:pt x="545" y="279"/>
                      </a:cubicBezTo>
                      <a:cubicBezTo>
                        <a:pt x="545" y="279"/>
                        <a:pt x="500" y="0"/>
                        <a:pt x="336" y="22"/>
                      </a:cubicBezTo>
                      <a:cubicBezTo>
                        <a:pt x="171" y="45"/>
                        <a:pt x="124" y="413"/>
                        <a:pt x="124" y="413"/>
                      </a:cubicBezTo>
                      <a:cubicBezTo>
                        <a:pt x="124" y="413"/>
                        <a:pt x="19" y="432"/>
                        <a:pt x="97" y="779"/>
                      </a:cubicBezTo>
                      <a:cubicBezTo>
                        <a:pt x="97" y="779"/>
                        <a:pt x="0" y="806"/>
                        <a:pt x="94" y="1011"/>
                      </a:cubicBezTo>
                      <a:cubicBezTo>
                        <a:pt x="187" y="1217"/>
                        <a:pt x="430" y="1365"/>
                        <a:pt x="601" y="1392"/>
                      </a:cubicBezTo>
                    </a:path>
                  </a:pathLst>
                </a:custGeom>
                <a:solidFill>
                  <a:srgbClr val="473121">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2" name="Google Shape;2212;p14"/>
                <p:cNvGrpSpPr/>
                <p:nvPr/>
              </p:nvGrpSpPr>
              <p:grpSpPr>
                <a:xfrm>
                  <a:off x="1024489" y="1496596"/>
                  <a:ext cx="271242" cy="630779"/>
                  <a:chOff x="1024489" y="1496596"/>
                  <a:chExt cx="271242" cy="630779"/>
                </a:xfrm>
              </p:grpSpPr>
              <p:sp>
                <p:nvSpPr>
                  <p:cNvPr id="2213" name="Google Shape;2213;p14"/>
                  <p:cNvSpPr/>
                  <p:nvPr/>
                </p:nvSpPr>
                <p:spPr>
                  <a:xfrm>
                    <a:off x="1132648" y="1496596"/>
                    <a:ext cx="120411" cy="578846"/>
                  </a:xfrm>
                  <a:custGeom>
                    <a:avLst/>
                    <a:gdLst/>
                    <a:ahLst/>
                    <a:cxnLst/>
                    <a:rect l="l" t="t" r="r" b="b"/>
                    <a:pathLst>
                      <a:path w="285" h="1371" extrusionOk="0">
                        <a:moveTo>
                          <a:pt x="19" y="0"/>
                        </a:moveTo>
                        <a:cubicBezTo>
                          <a:pt x="12" y="68"/>
                          <a:pt x="9" y="138"/>
                          <a:pt x="9" y="207"/>
                        </a:cubicBezTo>
                        <a:cubicBezTo>
                          <a:pt x="9" y="255"/>
                          <a:pt x="11" y="304"/>
                          <a:pt x="14" y="352"/>
                        </a:cubicBezTo>
                        <a:cubicBezTo>
                          <a:pt x="21" y="470"/>
                          <a:pt x="37" y="587"/>
                          <a:pt x="60" y="702"/>
                        </a:cubicBezTo>
                        <a:cubicBezTo>
                          <a:pt x="83" y="818"/>
                          <a:pt x="114" y="931"/>
                          <a:pt x="152" y="1043"/>
                        </a:cubicBezTo>
                        <a:cubicBezTo>
                          <a:pt x="169" y="1099"/>
                          <a:pt x="192" y="1153"/>
                          <a:pt x="213" y="1208"/>
                        </a:cubicBezTo>
                        <a:cubicBezTo>
                          <a:pt x="223" y="1236"/>
                          <a:pt x="236" y="1262"/>
                          <a:pt x="248" y="1289"/>
                        </a:cubicBezTo>
                        <a:lnTo>
                          <a:pt x="284" y="1370"/>
                        </a:lnTo>
                        <a:lnTo>
                          <a:pt x="245" y="1291"/>
                        </a:lnTo>
                        <a:cubicBezTo>
                          <a:pt x="232" y="1264"/>
                          <a:pt x="218" y="1238"/>
                          <a:pt x="207" y="1211"/>
                        </a:cubicBezTo>
                        <a:cubicBezTo>
                          <a:pt x="184" y="1156"/>
                          <a:pt x="160" y="1103"/>
                          <a:pt x="141" y="1046"/>
                        </a:cubicBezTo>
                        <a:cubicBezTo>
                          <a:pt x="131" y="1019"/>
                          <a:pt x="121" y="991"/>
                          <a:pt x="112" y="963"/>
                        </a:cubicBezTo>
                        <a:lnTo>
                          <a:pt x="87" y="878"/>
                        </a:lnTo>
                        <a:cubicBezTo>
                          <a:pt x="78" y="849"/>
                          <a:pt x="72" y="820"/>
                          <a:pt x="65" y="792"/>
                        </a:cubicBezTo>
                        <a:cubicBezTo>
                          <a:pt x="58" y="763"/>
                          <a:pt x="50" y="734"/>
                          <a:pt x="46" y="705"/>
                        </a:cubicBezTo>
                        <a:lnTo>
                          <a:pt x="30" y="618"/>
                        </a:lnTo>
                        <a:lnTo>
                          <a:pt x="18" y="530"/>
                        </a:lnTo>
                        <a:cubicBezTo>
                          <a:pt x="13" y="501"/>
                          <a:pt x="12" y="472"/>
                          <a:pt x="8" y="443"/>
                        </a:cubicBezTo>
                        <a:cubicBezTo>
                          <a:pt x="5" y="413"/>
                          <a:pt x="4" y="383"/>
                          <a:pt x="3" y="354"/>
                        </a:cubicBezTo>
                        <a:cubicBezTo>
                          <a:pt x="0" y="296"/>
                          <a:pt x="0" y="236"/>
                          <a:pt x="2" y="177"/>
                        </a:cubicBezTo>
                        <a:cubicBezTo>
                          <a:pt x="4" y="117"/>
                          <a:pt x="10" y="58"/>
                          <a:pt x="19"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4"/>
                  <p:cNvSpPr/>
                  <p:nvPr/>
                </p:nvSpPr>
                <p:spPr>
                  <a:xfrm>
                    <a:off x="1066739" y="1536705"/>
                    <a:ext cx="139001" cy="128773"/>
                  </a:xfrm>
                  <a:custGeom>
                    <a:avLst/>
                    <a:gdLst/>
                    <a:ahLst/>
                    <a:cxnLst/>
                    <a:rect l="l" t="t" r="r" b="b"/>
                    <a:pathLst>
                      <a:path w="329" h="305" extrusionOk="0">
                        <a:moveTo>
                          <a:pt x="0" y="132"/>
                        </a:moveTo>
                        <a:cubicBezTo>
                          <a:pt x="13" y="147"/>
                          <a:pt x="26" y="161"/>
                          <a:pt x="40" y="176"/>
                        </a:cubicBezTo>
                        <a:cubicBezTo>
                          <a:pt x="53" y="190"/>
                          <a:pt x="67" y="204"/>
                          <a:pt x="81" y="217"/>
                        </a:cubicBezTo>
                        <a:cubicBezTo>
                          <a:pt x="108" y="245"/>
                          <a:pt x="138" y="270"/>
                          <a:pt x="170" y="291"/>
                        </a:cubicBezTo>
                        <a:lnTo>
                          <a:pt x="161" y="293"/>
                        </a:lnTo>
                        <a:cubicBezTo>
                          <a:pt x="191" y="246"/>
                          <a:pt x="221" y="198"/>
                          <a:pt x="250" y="150"/>
                        </a:cubicBezTo>
                        <a:cubicBezTo>
                          <a:pt x="265" y="126"/>
                          <a:pt x="280" y="102"/>
                          <a:pt x="293" y="77"/>
                        </a:cubicBezTo>
                        <a:cubicBezTo>
                          <a:pt x="307" y="53"/>
                          <a:pt x="319" y="27"/>
                          <a:pt x="328" y="0"/>
                        </a:cubicBezTo>
                        <a:cubicBezTo>
                          <a:pt x="322" y="28"/>
                          <a:pt x="312" y="55"/>
                          <a:pt x="299" y="81"/>
                        </a:cubicBezTo>
                        <a:cubicBezTo>
                          <a:pt x="287" y="106"/>
                          <a:pt x="274" y="132"/>
                          <a:pt x="261" y="156"/>
                        </a:cubicBezTo>
                        <a:cubicBezTo>
                          <a:pt x="233" y="206"/>
                          <a:pt x="203" y="254"/>
                          <a:pt x="172" y="301"/>
                        </a:cubicBezTo>
                        <a:cubicBezTo>
                          <a:pt x="171" y="302"/>
                          <a:pt x="171" y="303"/>
                          <a:pt x="170" y="304"/>
                        </a:cubicBezTo>
                        <a:cubicBezTo>
                          <a:pt x="169" y="304"/>
                          <a:pt x="167" y="304"/>
                          <a:pt x="166" y="304"/>
                        </a:cubicBezTo>
                        <a:cubicBezTo>
                          <a:pt x="165" y="304"/>
                          <a:pt x="164" y="304"/>
                          <a:pt x="163" y="304"/>
                        </a:cubicBezTo>
                        <a:cubicBezTo>
                          <a:pt x="163" y="303"/>
                          <a:pt x="162" y="303"/>
                          <a:pt x="162" y="303"/>
                        </a:cubicBezTo>
                        <a:cubicBezTo>
                          <a:pt x="146" y="292"/>
                          <a:pt x="130" y="280"/>
                          <a:pt x="115" y="266"/>
                        </a:cubicBezTo>
                        <a:cubicBezTo>
                          <a:pt x="101" y="253"/>
                          <a:pt x="88" y="238"/>
                          <a:pt x="74" y="224"/>
                        </a:cubicBezTo>
                        <a:cubicBezTo>
                          <a:pt x="60" y="209"/>
                          <a:pt x="47" y="195"/>
                          <a:pt x="35" y="180"/>
                        </a:cubicBezTo>
                        <a:cubicBezTo>
                          <a:pt x="23" y="164"/>
                          <a:pt x="11" y="148"/>
                          <a:pt x="0" y="1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4"/>
                  <p:cNvSpPr/>
                  <p:nvPr/>
                </p:nvSpPr>
                <p:spPr>
                  <a:xfrm>
                    <a:off x="1032094" y="1609325"/>
                    <a:ext cx="205755" cy="149461"/>
                  </a:xfrm>
                  <a:custGeom>
                    <a:avLst/>
                    <a:gdLst/>
                    <a:ahLst/>
                    <a:cxnLst/>
                    <a:rect l="l" t="t" r="r" b="b"/>
                    <a:pathLst>
                      <a:path w="487" h="354" extrusionOk="0">
                        <a:moveTo>
                          <a:pt x="0" y="184"/>
                        </a:moveTo>
                        <a:cubicBezTo>
                          <a:pt x="44" y="216"/>
                          <a:pt x="87" y="246"/>
                          <a:pt x="133" y="274"/>
                        </a:cubicBezTo>
                        <a:cubicBezTo>
                          <a:pt x="156" y="289"/>
                          <a:pt x="179" y="302"/>
                          <a:pt x="202" y="314"/>
                        </a:cubicBezTo>
                        <a:cubicBezTo>
                          <a:pt x="225" y="326"/>
                          <a:pt x="250" y="335"/>
                          <a:pt x="275" y="341"/>
                        </a:cubicBezTo>
                        <a:lnTo>
                          <a:pt x="268" y="344"/>
                        </a:lnTo>
                        <a:cubicBezTo>
                          <a:pt x="306" y="287"/>
                          <a:pt x="344" y="231"/>
                          <a:pt x="381" y="174"/>
                        </a:cubicBezTo>
                        <a:cubicBezTo>
                          <a:pt x="400" y="146"/>
                          <a:pt x="418" y="117"/>
                          <a:pt x="436" y="89"/>
                        </a:cubicBezTo>
                        <a:cubicBezTo>
                          <a:pt x="444" y="77"/>
                          <a:pt x="450" y="66"/>
                          <a:pt x="457" y="54"/>
                        </a:cubicBezTo>
                        <a:cubicBezTo>
                          <a:pt x="467" y="37"/>
                          <a:pt x="477" y="18"/>
                          <a:pt x="486" y="0"/>
                        </a:cubicBezTo>
                        <a:cubicBezTo>
                          <a:pt x="481" y="16"/>
                          <a:pt x="474" y="32"/>
                          <a:pt x="466" y="47"/>
                        </a:cubicBezTo>
                        <a:cubicBezTo>
                          <a:pt x="459" y="63"/>
                          <a:pt x="452" y="78"/>
                          <a:pt x="443" y="92"/>
                        </a:cubicBezTo>
                        <a:cubicBezTo>
                          <a:pt x="426" y="122"/>
                          <a:pt x="408" y="151"/>
                          <a:pt x="391" y="180"/>
                        </a:cubicBezTo>
                        <a:cubicBezTo>
                          <a:pt x="373" y="209"/>
                          <a:pt x="355" y="237"/>
                          <a:pt x="337" y="266"/>
                        </a:cubicBezTo>
                        <a:cubicBezTo>
                          <a:pt x="318" y="295"/>
                          <a:pt x="299" y="323"/>
                          <a:pt x="280" y="351"/>
                        </a:cubicBezTo>
                        <a:cubicBezTo>
                          <a:pt x="279" y="351"/>
                          <a:pt x="279" y="352"/>
                          <a:pt x="278" y="353"/>
                        </a:cubicBezTo>
                        <a:cubicBezTo>
                          <a:pt x="277" y="353"/>
                          <a:pt x="276" y="353"/>
                          <a:pt x="274" y="353"/>
                        </a:cubicBezTo>
                        <a:lnTo>
                          <a:pt x="273" y="353"/>
                        </a:lnTo>
                        <a:cubicBezTo>
                          <a:pt x="246" y="347"/>
                          <a:pt x="220" y="338"/>
                          <a:pt x="196" y="324"/>
                        </a:cubicBezTo>
                        <a:cubicBezTo>
                          <a:pt x="188" y="320"/>
                          <a:pt x="180" y="316"/>
                          <a:pt x="172" y="311"/>
                        </a:cubicBezTo>
                        <a:cubicBezTo>
                          <a:pt x="157" y="302"/>
                          <a:pt x="142" y="292"/>
                          <a:pt x="127" y="282"/>
                        </a:cubicBezTo>
                        <a:cubicBezTo>
                          <a:pt x="105" y="268"/>
                          <a:pt x="83" y="251"/>
                          <a:pt x="61" y="235"/>
                        </a:cubicBezTo>
                        <a:cubicBezTo>
                          <a:pt x="39" y="218"/>
                          <a:pt x="20" y="202"/>
                          <a:pt x="0" y="18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4"/>
                  <p:cNvSpPr/>
                  <p:nvPr/>
                </p:nvSpPr>
                <p:spPr>
                  <a:xfrm>
                    <a:off x="1032094" y="1704744"/>
                    <a:ext cx="237865" cy="140595"/>
                  </a:xfrm>
                  <a:custGeom>
                    <a:avLst/>
                    <a:gdLst/>
                    <a:ahLst/>
                    <a:cxnLst/>
                    <a:rect l="l" t="t" r="r" b="b"/>
                    <a:pathLst>
                      <a:path w="563" h="333" extrusionOk="0">
                        <a:moveTo>
                          <a:pt x="0" y="168"/>
                        </a:moveTo>
                        <a:lnTo>
                          <a:pt x="84" y="214"/>
                        </a:lnTo>
                        <a:cubicBezTo>
                          <a:pt x="112" y="230"/>
                          <a:pt x="140" y="244"/>
                          <a:pt x="169" y="259"/>
                        </a:cubicBezTo>
                        <a:cubicBezTo>
                          <a:pt x="197" y="273"/>
                          <a:pt x="225" y="288"/>
                          <a:pt x="255" y="300"/>
                        </a:cubicBezTo>
                        <a:cubicBezTo>
                          <a:pt x="269" y="307"/>
                          <a:pt x="283" y="312"/>
                          <a:pt x="298" y="316"/>
                        </a:cubicBezTo>
                        <a:cubicBezTo>
                          <a:pt x="302" y="317"/>
                          <a:pt x="306" y="318"/>
                          <a:pt x="310" y="318"/>
                        </a:cubicBezTo>
                        <a:cubicBezTo>
                          <a:pt x="312" y="318"/>
                          <a:pt x="315" y="318"/>
                          <a:pt x="317" y="317"/>
                        </a:cubicBezTo>
                        <a:cubicBezTo>
                          <a:pt x="323" y="314"/>
                          <a:pt x="329" y="309"/>
                          <a:pt x="334" y="304"/>
                        </a:cubicBezTo>
                        <a:cubicBezTo>
                          <a:pt x="379" y="259"/>
                          <a:pt x="420" y="211"/>
                          <a:pt x="457" y="159"/>
                        </a:cubicBezTo>
                        <a:cubicBezTo>
                          <a:pt x="477" y="134"/>
                          <a:pt x="495" y="108"/>
                          <a:pt x="513" y="82"/>
                        </a:cubicBezTo>
                        <a:cubicBezTo>
                          <a:pt x="524" y="66"/>
                          <a:pt x="535" y="50"/>
                          <a:pt x="544" y="34"/>
                        </a:cubicBezTo>
                        <a:cubicBezTo>
                          <a:pt x="550" y="23"/>
                          <a:pt x="557" y="11"/>
                          <a:pt x="562" y="0"/>
                        </a:cubicBezTo>
                        <a:cubicBezTo>
                          <a:pt x="540" y="60"/>
                          <a:pt x="502" y="113"/>
                          <a:pt x="466" y="166"/>
                        </a:cubicBezTo>
                        <a:cubicBezTo>
                          <a:pt x="448" y="192"/>
                          <a:pt x="429" y="218"/>
                          <a:pt x="408" y="243"/>
                        </a:cubicBezTo>
                        <a:cubicBezTo>
                          <a:pt x="388" y="268"/>
                          <a:pt x="367" y="293"/>
                          <a:pt x="344" y="316"/>
                        </a:cubicBezTo>
                        <a:cubicBezTo>
                          <a:pt x="338" y="320"/>
                          <a:pt x="333" y="324"/>
                          <a:pt x="327" y="328"/>
                        </a:cubicBezTo>
                        <a:cubicBezTo>
                          <a:pt x="325" y="329"/>
                          <a:pt x="324" y="330"/>
                          <a:pt x="323" y="330"/>
                        </a:cubicBezTo>
                        <a:cubicBezTo>
                          <a:pt x="319" y="332"/>
                          <a:pt x="315" y="332"/>
                          <a:pt x="311" y="332"/>
                        </a:cubicBezTo>
                        <a:cubicBezTo>
                          <a:pt x="310" y="332"/>
                          <a:pt x="309" y="332"/>
                          <a:pt x="307" y="332"/>
                        </a:cubicBezTo>
                        <a:cubicBezTo>
                          <a:pt x="303" y="332"/>
                          <a:pt x="299" y="331"/>
                          <a:pt x="294" y="330"/>
                        </a:cubicBezTo>
                        <a:cubicBezTo>
                          <a:pt x="279" y="325"/>
                          <a:pt x="263" y="319"/>
                          <a:pt x="249" y="313"/>
                        </a:cubicBezTo>
                        <a:cubicBezTo>
                          <a:pt x="219" y="299"/>
                          <a:pt x="191" y="285"/>
                          <a:pt x="163" y="269"/>
                        </a:cubicBezTo>
                        <a:cubicBezTo>
                          <a:pt x="107" y="238"/>
                          <a:pt x="53" y="204"/>
                          <a:pt x="0" y="16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4"/>
                  <p:cNvSpPr/>
                  <p:nvPr/>
                </p:nvSpPr>
                <p:spPr>
                  <a:xfrm>
                    <a:off x="1024489" y="1797208"/>
                    <a:ext cx="271242" cy="142284"/>
                  </a:xfrm>
                  <a:custGeom>
                    <a:avLst/>
                    <a:gdLst/>
                    <a:ahLst/>
                    <a:cxnLst/>
                    <a:rect l="l" t="t" r="r" b="b"/>
                    <a:pathLst>
                      <a:path w="642" h="337" extrusionOk="0">
                        <a:moveTo>
                          <a:pt x="0" y="187"/>
                        </a:moveTo>
                        <a:cubicBezTo>
                          <a:pt x="32" y="201"/>
                          <a:pt x="65" y="215"/>
                          <a:pt x="98" y="228"/>
                        </a:cubicBezTo>
                        <a:cubicBezTo>
                          <a:pt x="131" y="241"/>
                          <a:pt x="164" y="254"/>
                          <a:pt x="198" y="266"/>
                        </a:cubicBezTo>
                        <a:cubicBezTo>
                          <a:pt x="231" y="277"/>
                          <a:pt x="265" y="289"/>
                          <a:pt x="299" y="298"/>
                        </a:cubicBezTo>
                        <a:cubicBezTo>
                          <a:pt x="332" y="308"/>
                          <a:pt x="367" y="316"/>
                          <a:pt x="401" y="322"/>
                        </a:cubicBezTo>
                        <a:lnTo>
                          <a:pt x="395" y="325"/>
                        </a:lnTo>
                        <a:cubicBezTo>
                          <a:pt x="437" y="272"/>
                          <a:pt x="479" y="219"/>
                          <a:pt x="521" y="165"/>
                        </a:cubicBezTo>
                        <a:cubicBezTo>
                          <a:pt x="542" y="138"/>
                          <a:pt x="562" y="111"/>
                          <a:pt x="583" y="84"/>
                        </a:cubicBezTo>
                        <a:cubicBezTo>
                          <a:pt x="604" y="57"/>
                          <a:pt x="623" y="29"/>
                          <a:pt x="641" y="0"/>
                        </a:cubicBezTo>
                        <a:cubicBezTo>
                          <a:pt x="635" y="12"/>
                          <a:pt x="628" y="25"/>
                          <a:pt x="621" y="37"/>
                        </a:cubicBezTo>
                        <a:cubicBezTo>
                          <a:pt x="611" y="54"/>
                          <a:pt x="601" y="71"/>
                          <a:pt x="589" y="87"/>
                        </a:cubicBezTo>
                        <a:cubicBezTo>
                          <a:pt x="570" y="116"/>
                          <a:pt x="550" y="143"/>
                          <a:pt x="531" y="171"/>
                        </a:cubicBezTo>
                        <a:cubicBezTo>
                          <a:pt x="511" y="199"/>
                          <a:pt x="490" y="226"/>
                          <a:pt x="469" y="253"/>
                        </a:cubicBezTo>
                        <a:lnTo>
                          <a:pt x="407" y="333"/>
                        </a:lnTo>
                        <a:cubicBezTo>
                          <a:pt x="406" y="334"/>
                          <a:pt x="406" y="335"/>
                          <a:pt x="405" y="335"/>
                        </a:cubicBezTo>
                        <a:cubicBezTo>
                          <a:pt x="404" y="336"/>
                          <a:pt x="403" y="336"/>
                          <a:pt x="401" y="336"/>
                        </a:cubicBezTo>
                        <a:lnTo>
                          <a:pt x="400" y="336"/>
                        </a:lnTo>
                        <a:cubicBezTo>
                          <a:pt x="365" y="329"/>
                          <a:pt x="330" y="321"/>
                          <a:pt x="296" y="310"/>
                        </a:cubicBezTo>
                        <a:cubicBezTo>
                          <a:pt x="262" y="300"/>
                          <a:pt x="228" y="288"/>
                          <a:pt x="195" y="275"/>
                        </a:cubicBezTo>
                        <a:cubicBezTo>
                          <a:pt x="162" y="261"/>
                          <a:pt x="129" y="248"/>
                          <a:pt x="96" y="234"/>
                        </a:cubicBezTo>
                        <a:cubicBezTo>
                          <a:pt x="63" y="219"/>
                          <a:pt x="31" y="204"/>
                          <a:pt x="0" y="187"/>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4"/>
                  <p:cNvSpPr/>
                  <p:nvPr/>
                </p:nvSpPr>
                <p:spPr>
                  <a:xfrm>
                    <a:off x="1081104" y="1918804"/>
                    <a:ext cx="209135" cy="104707"/>
                  </a:xfrm>
                  <a:custGeom>
                    <a:avLst/>
                    <a:gdLst/>
                    <a:ahLst/>
                    <a:cxnLst/>
                    <a:rect l="l" t="t" r="r" b="b"/>
                    <a:pathLst>
                      <a:path w="495" h="248" extrusionOk="0">
                        <a:moveTo>
                          <a:pt x="0" y="138"/>
                        </a:moveTo>
                        <a:cubicBezTo>
                          <a:pt x="58" y="155"/>
                          <a:pt x="115" y="173"/>
                          <a:pt x="172" y="190"/>
                        </a:cubicBezTo>
                        <a:cubicBezTo>
                          <a:pt x="201" y="199"/>
                          <a:pt x="230" y="207"/>
                          <a:pt x="258" y="215"/>
                        </a:cubicBezTo>
                        <a:cubicBezTo>
                          <a:pt x="287" y="223"/>
                          <a:pt x="316" y="229"/>
                          <a:pt x="345" y="233"/>
                        </a:cubicBezTo>
                        <a:lnTo>
                          <a:pt x="339" y="236"/>
                        </a:lnTo>
                        <a:lnTo>
                          <a:pt x="419" y="119"/>
                        </a:lnTo>
                        <a:lnTo>
                          <a:pt x="458" y="61"/>
                        </a:lnTo>
                        <a:cubicBezTo>
                          <a:pt x="465" y="50"/>
                          <a:pt x="472" y="40"/>
                          <a:pt x="479" y="29"/>
                        </a:cubicBezTo>
                        <a:cubicBezTo>
                          <a:pt x="484" y="20"/>
                          <a:pt x="489" y="10"/>
                          <a:pt x="494" y="0"/>
                        </a:cubicBezTo>
                        <a:cubicBezTo>
                          <a:pt x="491" y="11"/>
                          <a:pt x="486" y="22"/>
                          <a:pt x="480" y="33"/>
                        </a:cubicBezTo>
                        <a:cubicBezTo>
                          <a:pt x="475" y="43"/>
                          <a:pt x="469" y="54"/>
                          <a:pt x="463" y="64"/>
                        </a:cubicBezTo>
                        <a:cubicBezTo>
                          <a:pt x="452" y="85"/>
                          <a:pt x="440" y="105"/>
                          <a:pt x="427" y="125"/>
                        </a:cubicBezTo>
                        <a:cubicBezTo>
                          <a:pt x="403" y="165"/>
                          <a:pt x="377" y="205"/>
                          <a:pt x="351" y="244"/>
                        </a:cubicBezTo>
                        <a:cubicBezTo>
                          <a:pt x="350" y="245"/>
                          <a:pt x="349" y="245"/>
                          <a:pt x="348" y="246"/>
                        </a:cubicBezTo>
                        <a:cubicBezTo>
                          <a:pt x="347" y="246"/>
                          <a:pt x="346" y="247"/>
                          <a:pt x="345" y="247"/>
                        </a:cubicBezTo>
                        <a:cubicBezTo>
                          <a:pt x="314" y="243"/>
                          <a:pt x="284" y="237"/>
                          <a:pt x="255" y="228"/>
                        </a:cubicBezTo>
                        <a:cubicBezTo>
                          <a:pt x="226" y="220"/>
                          <a:pt x="197" y="211"/>
                          <a:pt x="169" y="202"/>
                        </a:cubicBezTo>
                        <a:cubicBezTo>
                          <a:pt x="112" y="182"/>
                          <a:pt x="55" y="162"/>
                          <a:pt x="0" y="13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4"/>
                  <p:cNvSpPr/>
                  <p:nvPr/>
                </p:nvSpPr>
                <p:spPr>
                  <a:xfrm>
                    <a:off x="1245032" y="2064888"/>
                    <a:ext cx="37602" cy="62487"/>
                  </a:xfrm>
                  <a:custGeom>
                    <a:avLst/>
                    <a:gdLst/>
                    <a:ahLst/>
                    <a:cxnLst/>
                    <a:rect l="l" t="t" r="r" b="b"/>
                    <a:pathLst>
                      <a:path w="89" h="148" extrusionOk="0">
                        <a:moveTo>
                          <a:pt x="4" y="21"/>
                        </a:moveTo>
                        <a:cubicBezTo>
                          <a:pt x="4" y="21"/>
                          <a:pt x="23" y="130"/>
                          <a:pt x="30" y="138"/>
                        </a:cubicBezTo>
                        <a:cubicBezTo>
                          <a:pt x="37" y="147"/>
                          <a:pt x="71" y="135"/>
                          <a:pt x="79" y="107"/>
                        </a:cubicBezTo>
                        <a:cubicBezTo>
                          <a:pt x="88" y="79"/>
                          <a:pt x="24" y="7"/>
                          <a:pt x="24" y="7"/>
                        </a:cubicBezTo>
                        <a:cubicBezTo>
                          <a:pt x="24" y="7"/>
                          <a:pt x="0" y="0"/>
                          <a:pt x="4" y="2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20" name="Google Shape;2220;p14"/>
              <p:cNvGrpSpPr/>
              <p:nvPr/>
            </p:nvGrpSpPr>
            <p:grpSpPr>
              <a:xfrm rot="-5400000">
                <a:off x="962453" y="1855119"/>
                <a:ext cx="274331" cy="178306"/>
                <a:chOff x="6593040" y="4775040"/>
                <a:chExt cx="249120" cy="153000"/>
              </a:xfrm>
            </p:grpSpPr>
            <p:sp>
              <p:nvSpPr>
                <p:cNvPr id="2221" name="Google Shape;2221;p14"/>
                <p:cNvSpPr/>
                <p:nvPr/>
              </p:nvSpPr>
              <p:spPr>
                <a:xfrm>
                  <a:off x="6654960" y="4775040"/>
                  <a:ext cx="187200" cy="153000"/>
                </a:xfrm>
                <a:custGeom>
                  <a:avLst/>
                  <a:gdLst/>
                  <a:ahLst/>
                  <a:cxnLst/>
                  <a:rect l="l" t="t" r="r" b="b"/>
                  <a:pathLst>
                    <a:path w="520" h="425" extrusionOk="0">
                      <a:moveTo>
                        <a:pt x="0" y="245"/>
                      </a:moveTo>
                      <a:cubicBezTo>
                        <a:pt x="0" y="245"/>
                        <a:pt x="57" y="0"/>
                        <a:pt x="519" y="95"/>
                      </a:cubicBezTo>
                      <a:cubicBezTo>
                        <a:pt x="519" y="95"/>
                        <a:pt x="347" y="424"/>
                        <a:pt x="19" y="283"/>
                      </a:cubicBezTo>
                      <a:lnTo>
                        <a:pt x="0" y="245"/>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4"/>
                <p:cNvSpPr/>
                <p:nvPr/>
              </p:nvSpPr>
              <p:spPr>
                <a:xfrm>
                  <a:off x="6593040" y="4835160"/>
                  <a:ext cx="149400" cy="62640"/>
                </a:xfrm>
                <a:custGeom>
                  <a:avLst/>
                  <a:gdLst/>
                  <a:ahLst/>
                  <a:cxnLst/>
                  <a:rect l="l" t="t" r="r" b="b"/>
                  <a:pathLst>
                    <a:path w="415" h="174" extrusionOk="0">
                      <a:moveTo>
                        <a:pt x="385" y="8"/>
                      </a:moveTo>
                      <a:cubicBezTo>
                        <a:pt x="385" y="8"/>
                        <a:pt x="0" y="135"/>
                        <a:pt x="10" y="154"/>
                      </a:cubicBezTo>
                      <a:cubicBezTo>
                        <a:pt x="21" y="173"/>
                        <a:pt x="45" y="168"/>
                        <a:pt x="57" y="170"/>
                      </a:cubicBezTo>
                      <a:cubicBezTo>
                        <a:pt x="69" y="171"/>
                        <a:pt x="414" y="12"/>
                        <a:pt x="414" y="12"/>
                      </a:cubicBezTo>
                      <a:cubicBezTo>
                        <a:pt x="414" y="12"/>
                        <a:pt x="412" y="0"/>
                        <a:pt x="385" y="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four columns">
  <p:cSld name="BLANK_1_1_1_1_2">
    <p:spTree>
      <p:nvGrpSpPr>
        <p:cNvPr id="1" name="Shape 2223"/>
        <p:cNvGrpSpPr/>
        <p:nvPr/>
      </p:nvGrpSpPr>
      <p:grpSpPr>
        <a:xfrm>
          <a:off x="0" y="0"/>
          <a:ext cx="0" cy="0"/>
          <a:chOff x="0" y="0"/>
          <a:chExt cx="0" cy="0"/>
        </a:xfrm>
      </p:grpSpPr>
      <p:grpSp>
        <p:nvGrpSpPr>
          <p:cNvPr id="2224" name="Google Shape;2224;p15"/>
          <p:cNvGrpSpPr/>
          <p:nvPr/>
        </p:nvGrpSpPr>
        <p:grpSpPr>
          <a:xfrm>
            <a:off x="0" y="-2286"/>
            <a:ext cx="9144000" cy="5146800"/>
            <a:chOff x="0" y="-2286"/>
            <a:chExt cx="9144000" cy="5146800"/>
          </a:xfrm>
        </p:grpSpPr>
        <p:cxnSp>
          <p:nvCxnSpPr>
            <p:cNvPr id="2225" name="Google Shape;2225;p15"/>
            <p:cNvCxnSpPr/>
            <p:nvPr/>
          </p:nvCxnSpPr>
          <p:spPr>
            <a:xfrm>
              <a:off x="9144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26" name="Google Shape;2226;p15"/>
            <p:cNvCxnSpPr/>
            <p:nvPr/>
          </p:nvCxnSpPr>
          <p:spPr>
            <a:xfrm>
              <a:off x="42333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27" name="Google Shape;2227;p15"/>
            <p:cNvCxnSpPr/>
            <p:nvPr/>
          </p:nvCxnSpPr>
          <p:spPr>
            <a:xfrm>
              <a:off x="75522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28" name="Google Shape;2228;p15"/>
            <p:cNvCxnSpPr/>
            <p:nvPr/>
          </p:nvCxnSpPr>
          <p:spPr>
            <a:xfrm>
              <a:off x="108712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29" name="Google Shape;2229;p15"/>
            <p:cNvCxnSpPr/>
            <p:nvPr/>
          </p:nvCxnSpPr>
          <p:spPr>
            <a:xfrm>
              <a:off x="141901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30" name="Google Shape;2230;p15"/>
            <p:cNvCxnSpPr/>
            <p:nvPr/>
          </p:nvCxnSpPr>
          <p:spPr>
            <a:xfrm>
              <a:off x="175090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31" name="Google Shape;2231;p15"/>
            <p:cNvCxnSpPr/>
            <p:nvPr/>
          </p:nvCxnSpPr>
          <p:spPr>
            <a:xfrm>
              <a:off x="208280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32" name="Google Shape;2232;p15"/>
            <p:cNvCxnSpPr/>
            <p:nvPr/>
          </p:nvCxnSpPr>
          <p:spPr>
            <a:xfrm>
              <a:off x="241469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33" name="Google Shape;2233;p15"/>
            <p:cNvCxnSpPr/>
            <p:nvPr/>
          </p:nvCxnSpPr>
          <p:spPr>
            <a:xfrm>
              <a:off x="274658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34" name="Google Shape;2234;p15"/>
            <p:cNvCxnSpPr/>
            <p:nvPr/>
          </p:nvCxnSpPr>
          <p:spPr>
            <a:xfrm>
              <a:off x="307848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35" name="Google Shape;2235;p15"/>
            <p:cNvCxnSpPr/>
            <p:nvPr/>
          </p:nvCxnSpPr>
          <p:spPr>
            <a:xfrm>
              <a:off x="341037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36" name="Google Shape;2236;p15"/>
            <p:cNvCxnSpPr/>
            <p:nvPr/>
          </p:nvCxnSpPr>
          <p:spPr>
            <a:xfrm>
              <a:off x="374226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37" name="Google Shape;2237;p15"/>
            <p:cNvCxnSpPr/>
            <p:nvPr/>
          </p:nvCxnSpPr>
          <p:spPr>
            <a:xfrm>
              <a:off x="407416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38" name="Google Shape;2238;p15"/>
            <p:cNvCxnSpPr/>
            <p:nvPr/>
          </p:nvCxnSpPr>
          <p:spPr>
            <a:xfrm>
              <a:off x="440605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39" name="Google Shape;2239;p15"/>
            <p:cNvCxnSpPr/>
            <p:nvPr/>
          </p:nvCxnSpPr>
          <p:spPr>
            <a:xfrm>
              <a:off x="473794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40" name="Google Shape;2240;p15"/>
            <p:cNvCxnSpPr/>
            <p:nvPr/>
          </p:nvCxnSpPr>
          <p:spPr>
            <a:xfrm>
              <a:off x="506984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41" name="Google Shape;2241;p15"/>
            <p:cNvCxnSpPr/>
            <p:nvPr/>
          </p:nvCxnSpPr>
          <p:spPr>
            <a:xfrm>
              <a:off x="540173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42" name="Google Shape;2242;p15"/>
            <p:cNvCxnSpPr/>
            <p:nvPr/>
          </p:nvCxnSpPr>
          <p:spPr>
            <a:xfrm>
              <a:off x="573362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43" name="Google Shape;2243;p15"/>
            <p:cNvCxnSpPr/>
            <p:nvPr/>
          </p:nvCxnSpPr>
          <p:spPr>
            <a:xfrm>
              <a:off x="606552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44" name="Google Shape;2244;p15"/>
            <p:cNvCxnSpPr/>
            <p:nvPr/>
          </p:nvCxnSpPr>
          <p:spPr>
            <a:xfrm>
              <a:off x="639741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45" name="Google Shape;2245;p15"/>
            <p:cNvCxnSpPr/>
            <p:nvPr/>
          </p:nvCxnSpPr>
          <p:spPr>
            <a:xfrm>
              <a:off x="672930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46" name="Google Shape;2246;p15"/>
            <p:cNvCxnSpPr/>
            <p:nvPr/>
          </p:nvCxnSpPr>
          <p:spPr>
            <a:xfrm>
              <a:off x="739309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47" name="Google Shape;2247;p15"/>
            <p:cNvCxnSpPr/>
            <p:nvPr/>
          </p:nvCxnSpPr>
          <p:spPr>
            <a:xfrm>
              <a:off x="805688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48" name="Google Shape;2248;p15"/>
            <p:cNvCxnSpPr/>
            <p:nvPr/>
          </p:nvCxnSpPr>
          <p:spPr>
            <a:xfrm>
              <a:off x="706120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49" name="Google Shape;2249;p15"/>
            <p:cNvCxnSpPr/>
            <p:nvPr/>
          </p:nvCxnSpPr>
          <p:spPr>
            <a:xfrm>
              <a:off x="772498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50" name="Google Shape;2250;p15"/>
            <p:cNvCxnSpPr/>
            <p:nvPr/>
          </p:nvCxnSpPr>
          <p:spPr>
            <a:xfrm>
              <a:off x="838877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51" name="Google Shape;2251;p15"/>
            <p:cNvCxnSpPr/>
            <p:nvPr/>
          </p:nvCxnSpPr>
          <p:spPr>
            <a:xfrm>
              <a:off x="872066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52" name="Google Shape;2252;p15"/>
            <p:cNvCxnSpPr/>
            <p:nvPr/>
          </p:nvCxnSpPr>
          <p:spPr>
            <a:xfrm>
              <a:off x="905256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53" name="Google Shape;2253;p15"/>
            <p:cNvCxnSpPr/>
            <p:nvPr/>
          </p:nvCxnSpPr>
          <p:spPr>
            <a:xfrm>
              <a:off x="4572000" y="-4149547"/>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54" name="Google Shape;2254;p15"/>
            <p:cNvCxnSpPr/>
            <p:nvPr/>
          </p:nvCxnSpPr>
          <p:spPr>
            <a:xfrm>
              <a:off x="4572000" y="-3818534"/>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55" name="Google Shape;2255;p15"/>
            <p:cNvCxnSpPr/>
            <p:nvPr/>
          </p:nvCxnSpPr>
          <p:spPr>
            <a:xfrm>
              <a:off x="4572000" y="-348752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56" name="Google Shape;2256;p15"/>
            <p:cNvCxnSpPr/>
            <p:nvPr/>
          </p:nvCxnSpPr>
          <p:spPr>
            <a:xfrm>
              <a:off x="4572000" y="-315650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57" name="Google Shape;2257;p15"/>
            <p:cNvCxnSpPr/>
            <p:nvPr/>
          </p:nvCxnSpPr>
          <p:spPr>
            <a:xfrm>
              <a:off x="4572000" y="-2825496"/>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58" name="Google Shape;2258;p15"/>
            <p:cNvCxnSpPr/>
            <p:nvPr/>
          </p:nvCxnSpPr>
          <p:spPr>
            <a:xfrm>
              <a:off x="4572000" y="-2494483"/>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59" name="Google Shape;2259;p15"/>
            <p:cNvCxnSpPr/>
            <p:nvPr/>
          </p:nvCxnSpPr>
          <p:spPr>
            <a:xfrm>
              <a:off x="4572000" y="-2163470"/>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60" name="Google Shape;2260;p15"/>
            <p:cNvCxnSpPr/>
            <p:nvPr/>
          </p:nvCxnSpPr>
          <p:spPr>
            <a:xfrm>
              <a:off x="4572000" y="-1832458"/>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61" name="Google Shape;2261;p15"/>
            <p:cNvCxnSpPr/>
            <p:nvPr/>
          </p:nvCxnSpPr>
          <p:spPr>
            <a:xfrm>
              <a:off x="4572000" y="-1501445"/>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62" name="Google Shape;2262;p15"/>
            <p:cNvCxnSpPr/>
            <p:nvPr/>
          </p:nvCxnSpPr>
          <p:spPr>
            <a:xfrm>
              <a:off x="4572000" y="-117043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63" name="Google Shape;2263;p15"/>
            <p:cNvCxnSpPr/>
            <p:nvPr/>
          </p:nvCxnSpPr>
          <p:spPr>
            <a:xfrm>
              <a:off x="4572000" y="-83941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64" name="Google Shape;2264;p15"/>
            <p:cNvCxnSpPr/>
            <p:nvPr/>
          </p:nvCxnSpPr>
          <p:spPr>
            <a:xfrm>
              <a:off x="4572000" y="-508406"/>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65" name="Google Shape;2265;p15"/>
            <p:cNvCxnSpPr/>
            <p:nvPr/>
          </p:nvCxnSpPr>
          <p:spPr>
            <a:xfrm>
              <a:off x="4572000" y="-177394"/>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66" name="Google Shape;2266;p15"/>
            <p:cNvCxnSpPr/>
            <p:nvPr/>
          </p:nvCxnSpPr>
          <p:spPr>
            <a:xfrm>
              <a:off x="4572000" y="15361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67" name="Google Shape;2267;p15"/>
            <p:cNvCxnSpPr/>
            <p:nvPr/>
          </p:nvCxnSpPr>
          <p:spPr>
            <a:xfrm>
              <a:off x="4572000" y="48463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68" name="Google Shape;2268;p15"/>
            <p:cNvCxnSpPr/>
            <p:nvPr/>
          </p:nvCxnSpPr>
          <p:spPr>
            <a:xfrm>
              <a:off x="4572000" y="-4480560"/>
              <a:ext cx="0" cy="9144000"/>
            </a:xfrm>
            <a:prstGeom prst="straightConnector1">
              <a:avLst/>
            </a:prstGeom>
            <a:noFill/>
            <a:ln w="9525" cap="rnd" cmpd="sng">
              <a:solidFill>
                <a:schemeClr val="accent6"/>
              </a:solidFill>
              <a:prstDash val="solid"/>
              <a:round/>
              <a:headEnd type="none" w="med" len="med"/>
              <a:tailEnd type="none" w="med" len="med"/>
            </a:ln>
          </p:spPr>
        </p:cxnSp>
      </p:grpSp>
      <p:grpSp>
        <p:nvGrpSpPr>
          <p:cNvPr id="2269" name="Google Shape;2269;p15"/>
          <p:cNvGrpSpPr/>
          <p:nvPr/>
        </p:nvGrpSpPr>
        <p:grpSpPr>
          <a:xfrm>
            <a:off x="183002" y="180611"/>
            <a:ext cx="8777996" cy="4782277"/>
            <a:chOff x="183002" y="180611"/>
            <a:chExt cx="8777996" cy="4782277"/>
          </a:xfrm>
        </p:grpSpPr>
        <p:grpSp>
          <p:nvGrpSpPr>
            <p:cNvPr id="2270" name="Google Shape;2270;p15"/>
            <p:cNvGrpSpPr/>
            <p:nvPr/>
          </p:nvGrpSpPr>
          <p:grpSpPr>
            <a:xfrm>
              <a:off x="365702" y="365896"/>
              <a:ext cx="8412600" cy="4411800"/>
              <a:chOff x="365702" y="365896"/>
              <a:chExt cx="8412600" cy="4411800"/>
            </a:xfrm>
          </p:grpSpPr>
          <p:sp>
            <p:nvSpPr>
              <p:cNvPr id="2271" name="Google Shape;2271;p15"/>
              <p:cNvSpPr/>
              <p:nvPr/>
            </p:nvSpPr>
            <p:spPr>
              <a:xfrm>
                <a:off x="365702" y="365896"/>
                <a:ext cx="8412600" cy="4411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5"/>
              <p:cNvSpPr/>
              <p:nvPr/>
            </p:nvSpPr>
            <p:spPr>
              <a:xfrm>
                <a:off x="365702" y="365896"/>
                <a:ext cx="8412600" cy="4411800"/>
              </a:xfrm>
              <a:prstGeom prst="rect">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3" name="Google Shape;2273;p15"/>
            <p:cNvGrpSpPr/>
            <p:nvPr/>
          </p:nvGrpSpPr>
          <p:grpSpPr>
            <a:xfrm>
              <a:off x="183002" y="180611"/>
              <a:ext cx="8777996" cy="4782277"/>
              <a:chOff x="183002" y="180611"/>
              <a:chExt cx="8777996" cy="4782277"/>
            </a:xfrm>
          </p:grpSpPr>
          <p:grpSp>
            <p:nvGrpSpPr>
              <p:cNvPr id="2274" name="Google Shape;2274;p15"/>
              <p:cNvGrpSpPr/>
              <p:nvPr/>
            </p:nvGrpSpPr>
            <p:grpSpPr>
              <a:xfrm>
                <a:off x="183002" y="180611"/>
                <a:ext cx="8777996" cy="4782277"/>
                <a:chOff x="183000" y="183000"/>
                <a:chExt cx="8777996" cy="4777500"/>
              </a:xfrm>
            </p:grpSpPr>
            <p:sp>
              <p:nvSpPr>
                <p:cNvPr id="2275" name="Google Shape;2275;p15"/>
                <p:cNvSpPr/>
                <p:nvPr/>
              </p:nvSpPr>
              <p:spPr>
                <a:xfrm>
                  <a:off x="18300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5"/>
                <p:cNvSpPr/>
                <p:nvPr/>
              </p:nvSpPr>
              <p:spPr>
                <a:xfrm>
                  <a:off x="56454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5"/>
                <p:cNvSpPr/>
                <p:nvPr/>
              </p:nvSpPr>
              <p:spPr>
                <a:xfrm>
                  <a:off x="94609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5"/>
                <p:cNvSpPr/>
                <p:nvPr/>
              </p:nvSpPr>
              <p:spPr>
                <a:xfrm>
                  <a:off x="132763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5"/>
                <p:cNvSpPr/>
                <p:nvPr/>
              </p:nvSpPr>
              <p:spPr>
                <a:xfrm>
                  <a:off x="170918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5"/>
                <p:cNvSpPr/>
                <p:nvPr/>
              </p:nvSpPr>
              <p:spPr>
                <a:xfrm>
                  <a:off x="209072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5"/>
                <p:cNvSpPr/>
                <p:nvPr/>
              </p:nvSpPr>
              <p:spPr>
                <a:xfrm>
                  <a:off x="247227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5"/>
                <p:cNvSpPr/>
                <p:nvPr/>
              </p:nvSpPr>
              <p:spPr>
                <a:xfrm>
                  <a:off x="285381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5"/>
                <p:cNvSpPr/>
                <p:nvPr/>
              </p:nvSpPr>
              <p:spPr>
                <a:xfrm>
                  <a:off x="323536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5"/>
                <p:cNvSpPr/>
                <p:nvPr/>
              </p:nvSpPr>
              <p:spPr>
                <a:xfrm>
                  <a:off x="399845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5"/>
                <p:cNvSpPr/>
                <p:nvPr/>
              </p:nvSpPr>
              <p:spPr>
                <a:xfrm>
                  <a:off x="4379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5"/>
                <p:cNvSpPr/>
                <p:nvPr/>
              </p:nvSpPr>
              <p:spPr>
                <a:xfrm>
                  <a:off x="476154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5"/>
                <p:cNvSpPr/>
                <p:nvPr/>
              </p:nvSpPr>
              <p:spPr>
                <a:xfrm>
                  <a:off x="514308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5"/>
                <p:cNvSpPr/>
                <p:nvPr/>
              </p:nvSpPr>
              <p:spPr>
                <a:xfrm>
                  <a:off x="552463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5"/>
                <p:cNvSpPr/>
                <p:nvPr/>
              </p:nvSpPr>
              <p:spPr>
                <a:xfrm>
                  <a:off x="590617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5"/>
                <p:cNvSpPr/>
                <p:nvPr/>
              </p:nvSpPr>
              <p:spPr>
                <a:xfrm>
                  <a:off x="628772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5"/>
                <p:cNvSpPr/>
                <p:nvPr/>
              </p:nvSpPr>
              <p:spPr>
                <a:xfrm>
                  <a:off x="666926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5"/>
                <p:cNvSpPr/>
                <p:nvPr/>
              </p:nvSpPr>
              <p:spPr>
                <a:xfrm>
                  <a:off x="705081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5"/>
                <p:cNvSpPr/>
                <p:nvPr/>
              </p:nvSpPr>
              <p:spPr>
                <a:xfrm>
                  <a:off x="743235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5"/>
                <p:cNvSpPr/>
                <p:nvPr/>
              </p:nvSpPr>
              <p:spPr>
                <a:xfrm>
                  <a:off x="781390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5"/>
                <p:cNvSpPr/>
                <p:nvPr/>
              </p:nvSpPr>
              <p:spPr>
                <a:xfrm>
                  <a:off x="8576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5"/>
                <p:cNvSpPr/>
                <p:nvPr/>
              </p:nvSpPr>
              <p:spPr>
                <a:xfrm>
                  <a:off x="819544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5"/>
                <p:cNvSpPr/>
                <p:nvPr/>
              </p:nvSpPr>
              <p:spPr>
                <a:xfrm>
                  <a:off x="361690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5"/>
                <p:cNvSpPr/>
                <p:nvPr/>
              </p:nvSpPr>
              <p:spPr>
                <a:xfrm>
                  <a:off x="18300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5"/>
                <p:cNvSpPr/>
                <p:nvPr/>
              </p:nvSpPr>
              <p:spPr>
                <a:xfrm>
                  <a:off x="56454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15"/>
                <p:cNvSpPr/>
                <p:nvPr/>
              </p:nvSpPr>
              <p:spPr>
                <a:xfrm>
                  <a:off x="94609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5"/>
                <p:cNvSpPr/>
                <p:nvPr/>
              </p:nvSpPr>
              <p:spPr>
                <a:xfrm>
                  <a:off x="132763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5"/>
                <p:cNvSpPr/>
                <p:nvPr/>
              </p:nvSpPr>
              <p:spPr>
                <a:xfrm>
                  <a:off x="170918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5"/>
                <p:cNvSpPr/>
                <p:nvPr/>
              </p:nvSpPr>
              <p:spPr>
                <a:xfrm>
                  <a:off x="209072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5"/>
                <p:cNvSpPr/>
                <p:nvPr/>
              </p:nvSpPr>
              <p:spPr>
                <a:xfrm>
                  <a:off x="247227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15"/>
                <p:cNvSpPr/>
                <p:nvPr/>
              </p:nvSpPr>
              <p:spPr>
                <a:xfrm>
                  <a:off x="285381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15"/>
                <p:cNvSpPr/>
                <p:nvPr/>
              </p:nvSpPr>
              <p:spPr>
                <a:xfrm>
                  <a:off x="323536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5"/>
                <p:cNvSpPr/>
                <p:nvPr/>
              </p:nvSpPr>
              <p:spPr>
                <a:xfrm>
                  <a:off x="399845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5"/>
                <p:cNvSpPr/>
                <p:nvPr/>
              </p:nvSpPr>
              <p:spPr>
                <a:xfrm>
                  <a:off x="4379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5"/>
                <p:cNvSpPr/>
                <p:nvPr/>
              </p:nvSpPr>
              <p:spPr>
                <a:xfrm>
                  <a:off x="476154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5"/>
                <p:cNvSpPr/>
                <p:nvPr/>
              </p:nvSpPr>
              <p:spPr>
                <a:xfrm>
                  <a:off x="514308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5"/>
                <p:cNvSpPr/>
                <p:nvPr/>
              </p:nvSpPr>
              <p:spPr>
                <a:xfrm>
                  <a:off x="552463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5"/>
                <p:cNvSpPr/>
                <p:nvPr/>
              </p:nvSpPr>
              <p:spPr>
                <a:xfrm>
                  <a:off x="590617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5"/>
                <p:cNvSpPr/>
                <p:nvPr/>
              </p:nvSpPr>
              <p:spPr>
                <a:xfrm>
                  <a:off x="628772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5"/>
                <p:cNvSpPr/>
                <p:nvPr/>
              </p:nvSpPr>
              <p:spPr>
                <a:xfrm>
                  <a:off x="666926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5"/>
                <p:cNvSpPr/>
                <p:nvPr/>
              </p:nvSpPr>
              <p:spPr>
                <a:xfrm>
                  <a:off x="705081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5"/>
                <p:cNvSpPr/>
                <p:nvPr/>
              </p:nvSpPr>
              <p:spPr>
                <a:xfrm>
                  <a:off x="743235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5"/>
                <p:cNvSpPr/>
                <p:nvPr/>
              </p:nvSpPr>
              <p:spPr>
                <a:xfrm>
                  <a:off x="781390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5"/>
                <p:cNvSpPr/>
                <p:nvPr/>
              </p:nvSpPr>
              <p:spPr>
                <a:xfrm>
                  <a:off x="8576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5"/>
                <p:cNvSpPr/>
                <p:nvPr/>
              </p:nvSpPr>
              <p:spPr>
                <a:xfrm>
                  <a:off x="819544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5"/>
                <p:cNvSpPr/>
                <p:nvPr/>
              </p:nvSpPr>
              <p:spPr>
                <a:xfrm>
                  <a:off x="361690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5"/>
                <p:cNvSpPr/>
                <p:nvPr/>
              </p:nvSpPr>
              <p:spPr>
                <a:xfrm rot="5400000">
                  <a:off x="183000"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5"/>
                <p:cNvSpPr/>
                <p:nvPr/>
              </p:nvSpPr>
              <p:spPr>
                <a:xfrm rot="5400000">
                  <a:off x="183000"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5"/>
                <p:cNvSpPr/>
                <p:nvPr/>
              </p:nvSpPr>
              <p:spPr>
                <a:xfrm rot="5400000">
                  <a:off x="183000"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5"/>
                <p:cNvSpPr/>
                <p:nvPr/>
              </p:nvSpPr>
              <p:spPr>
                <a:xfrm rot="5400000">
                  <a:off x="183000"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5"/>
                <p:cNvSpPr/>
                <p:nvPr/>
              </p:nvSpPr>
              <p:spPr>
                <a:xfrm rot="5400000">
                  <a:off x="183000"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5"/>
                <p:cNvSpPr/>
                <p:nvPr/>
              </p:nvSpPr>
              <p:spPr>
                <a:xfrm rot="5400000">
                  <a:off x="183000"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5"/>
                <p:cNvSpPr/>
                <p:nvPr/>
              </p:nvSpPr>
              <p:spPr>
                <a:xfrm rot="5400000">
                  <a:off x="183000"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5"/>
                <p:cNvSpPr/>
                <p:nvPr/>
              </p:nvSpPr>
              <p:spPr>
                <a:xfrm rot="5400000">
                  <a:off x="183000"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5"/>
                <p:cNvSpPr/>
                <p:nvPr/>
              </p:nvSpPr>
              <p:spPr>
                <a:xfrm rot="5400000">
                  <a:off x="183000"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5"/>
                <p:cNvSpPr/>
                <p:nvPr/>
              </p:nvSpPr>
              <p:spPr>
                <a:xfrm rot="5400000">
                  <a:off x="183000"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5"/>
                <p:cNvSpPr/>
                <p:nvPr/>
              </p:nvSpPr>
              <p:spPr>
                <a:xfrm rot="5400000">
                  <a:off x="183000"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5"/>
                <p:cNvSpPr/>
                <p:nvPr/>
              </p:nvSpPr>
              <p:spPr>
                <a:xfrm rot="5400000">
                  <a:off x="8576996"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5"/>
                <p:cNvSpPr/>
                <p:nvPr/>
              </p:nvSpPr>
              <p:spPr>
                <a:xfrm rot="5400000">
                  <a:off x="8576996"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5"/>
                <p:cNvSpPr/>
                <p:nvPr/>
              </p:nvSpPr>
              <p:spPr>
                <a:xfrm rot="5400000">
                  <a:off x="8576996"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5"/>
                <p:cNvSpPr/>
                <p:nvPr/>
              </p:nvSpPr>
              <p:spPr>
                <a:xfrm rot="5400000">
                  <a:off x="8576996"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5"/>
                <p:cNvSpPr/>
                <p:nvPr/>
              </p:nvSpPr>
              <p:spPr>
                <a:xfrm rot="5400000">
                  <a:off x="8576996"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5"/>
                <p:cNvSpPr/>
                <p:nvPr/>
              </p:nvSpPr>
              <p:spPr>
                <a:xfrm rot="5400000">
                  <a:off x="8576996"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5"/>
                <p:cNvSpPr/>
                <p:nvPr/>
              </p:nvSpPr>
              <p:spPr>
                <a:xfrm rot="5400000">
                  <a:off x="8576996"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5"/>
                <p:cNvSpPr/>
                <p:nvPr/>
              </p:nvSpPr>
              <p:spPr>
                <a:xfrm rot="5400000">
                  <a:off x="8576996"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5"/>
                <p:cNvSpPr/>
                <p:nvPr/>
              </p:nvSpPr>
              <p:spPr>
                <a:xfrm rot="5400000">
                  <a:off x="8576996"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5"/>
                <p:cNvSpPr/>
                <p:nvPr/>
              </p:nvSpPr>
              <p:spPr>
                <a:xfrm rot="5400000">
                  <a:off x="8576996"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5"/>
                <p:cNvSpPr/>
                <p:nvPr/>
              </p:nvSpPr>
              <p:spPr>
                <a:xfrm rot="5400000">
                  <a:off x="8576996"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3" name="Google Shape;2343;p15"/>
              <p:cNvGrpSpPr/>
              <p:nvPr/>
            </p:nvGrpSpPr>
            <p:grpSpPr>
              <a:xfrm>
                <a:off x="183002" y="180611"/>
                <a:ext cx="8777996" cy="4782277"/>
                <a:chOff x="183000" y="183000"/>
                <a:chExt cx="8777996" cy="4777500"/>
              </a:xfrm>
            </p:grpSpPr>
            <p:sp>
              <p:nvSpPr>
                <p:cNvPr id="2344" name="Google Shape;2344;p15"/>
                <p:cNvSpPr/>
                <p:nvPr/>
              </p:nvSpPr>
              <p:spPr>
                <a:xfrm>
                  <a:off x="18300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5"/>
                <p:cNvSpPr/>
                <p:nvPr/>
              </p:nvSpPr>
              <p:spPr>
                <a:xfrm>
                  <a:off x="564545"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5"/>
                <p:cNvSpPr/>
                <p:nvPr/>
              </p:nvSpPr>
              <p:spPr>
                <a:xfrm>
                  <a:off x="94609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5"/>
                <p:cNvSpPr/>
                <p:nvPr/>
              </p:nvSpPr>
              <p:spPr>
                <a:xfrm>
                  <a:off x="1327635"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5"/>
                <p:cNvSpPr/>
                <p:nvPr/>
              </p:nvSpPr>
              <p:spPr>
                <a:xfrm>
                  <a:off x="170918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5"/>
                <p:cNvSpPr/>
                <p:nvPr/>
              </p:nvSpPr>
              <p:spPr>
                <a:xfrm>
                  <a:off x="209072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5"/>
                <p:cNvSpPr/>
                <p:nvPr/>
              </p:nvSpPr>
              <p:spPr>
                <a:xfrm>
                  <a:off x="247227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5"/>
                <p:cNvSpPr/>
                <p:nvPr/>
              </p:nvSpPr>
              <p:spPr>
                <a:xfrm>
                  <a:off x="285381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5"/>
                <p:cNvSpPr/>
                <p:nvPr/>
              </p:nvSpPr>
              <p:spPr>
                <a:xfrm>
                  <a:off x="323536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5"/>
                <p:cNvSpPr/>
                <p:nvPr/>
              </p:nvSpPr>
              <p:spPr>
                <a:xfrm>
                  <a:off x="399845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5"/>
                <p:cNvSpPr/>
                <p:nvPr/>
              </p:nvSpPr>
              <p:spPr>
                <a:xfrm>
                  <a:off x="437999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5"/>
                <p:cNvSpPr/>
                <p:nvPr/>
              </p:nvSpPr>
              <p:spPr>
                <a:xfrm>
                  <a:off x="476154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15"/>
                <p:cNvSpPr/>
                <p:nvPr/>
              </p:nvSpPr>
              <p:spPr>
                <a:xfrm>
                  <a:off x="514308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15"/>
                <p:cNvSpPr/>
                <p:nvPr/>
              </p:nvSpPr>
              <p:spPr>
                <a:xfrm>
                  <a:off x="552463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15"/>
                <p:cNvSpPr/>
                <p:nvPr/>
              </p:nvSpPr>
              <p:spPr>
                <a:xfrm>
                  <a:off x="590617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15"/>
                <p:cNvSpPr/>
                <p:nvPr/>
              </p:nvSpPr>
              <p:spPr>
                <a:xfrm>
                  <a:off x="628772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15"/>
                <p:cNvSpPr/>
                <p:nvPr/>
              </p:nvSpPr>
              <p:spPr>
                <a:xfrm>
                  <a:off x="666926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15"/>
                <p:cNvSpPr/>
                <p:nvPr/>
              </p:nvSpPr>
              <p:spPr>
                <a:xfrm>
                  <a:off x="705081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15"/>
                <p:cNvSpPr/>
                <p:nvPr/>
              </p:nvSpPr>
              <p:spPr>
                <a:xfrm>
                  <a:off x="743235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15"/>
                <p:cNvSpPr/>
                <p:nvPr/>
              </p:nvSpPr>
              <p:spPr>
                <a:xfrm>
                  <a:off x="781390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15"/>
                <p:cNvSpPr/>
                <p:nvPr/>
              </p:nvSpPr>
              <p:spPr>
                <a:xfrm>
                  <a:off x="857699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15"/>
                <p:cNvSpPr/>
                <p:nvPr/>
              </p:nvSpPr>
              <p:spPr>
                <a:xfrm>
                  <a:off x="819544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15"/>
                <p:cNvSpPr/>
                <p:nvPr/>
              </p:nvSpPr>
              <p:spPr>
                <a:xfrm>
                  <a:off x="361690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15"/>
                <p:cNvSpPr/>
                <p:nvPr/>
              </p:nvSpPr>
              <p:spPr>
                <a:xfrm>
                  <a:off x="18300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15"/>
                <p:cNvSpPr/>
                <p:nvPr/>
              </p:nvSpPr>
              <p:spPr>
                <a:xfrm>
                  <a:off x="564545"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15"/>
                <p:cNvSpPr/>
                <p:nvPr/>
              </p:nvSpPr>
              <p:spPr>
                <a:xfrm>
                  <a:off x="94609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15"/>
                <p:cNvSpPr/>
                <p:nvPr/>
              </p:nvSpPr>
              <p:spPr>
                <a:xfrm>
                  <a:off x="1327635"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15"/>
                <p:cNvSpPr/>
                <p:nvPr/>
              </p:nvSpPr>
              <p:spPr>
                <a:xfrm>
                  <a:off x="170918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15"/>
                <p:cNvSpPr/>
                <p:nvPr/>
              </p:nvSpPr>
              <p:spPr>
                <a:xfrm>
                  <a:off x="209072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15"/>
                <p:cNvSpPr/>
                <p:nvPr/>
              </p:nvSpPr>
              <p:spPr>
                <a:xfrm>
                  <a:off x="247227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15"/>
                <p:cNvSpPr/>
                <p:nvPr/>
              </p:nvSpPr>
              <p:spPr>
                <a:xfrm>
                  <a:off x="285381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15"/>
                <p:cNvSpPr/>
                <p:nvPr/>
              </p:nvSpPr>
              <p:spPr>
                <a:xfrm>
                  <a:off x="323536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15"/>
                <p:cNvSpPr/>
                <p:nvPr/>
              </p:nvSpPr>
              <p:spPr>
                <a:xfrm>
                  <a:off x="399845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15"/>
                <p:cNvSpPr/>
                <p:nvPr/>
              </p:nvSpPr>
              <p:spPr>
                <a:xfrm>
                  <a:off x="437999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15"/>
                <p:cNvSpPr/>
                <p:nvPr/>
              </p:nvSpPr>
              <p:spPr>
                <a:xfrm>
                  <a:off x="476154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15"/>
                <p:cNvSpPr/>
                <p:nvPr/>
              </p:nvSpPr>
              <p:spPr>
                <a:xfrm>
                  <a:off x="514308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15"/>
                <p:cNvSpPr/>
                <p:nvPr/>
              </p:nvSpPr>
              <p:spPr>
                <a:xfrm>
                  <a:off x="552463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15"/>
                <p:cNvSpPr/>
                <p:nvPr/>
              </p:nvSpPr>
              <p:spPr>
                <a:xfrm>
                  <a:off x="590617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15"/>
                <p:cNvSpPr/>
                <p:nvPr/>
              </p:nvSpPr>
              <p:spPr>
                <a:xfrm>
                  <a:off x="628772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15"/>
                <p:cNvSpPr/>
                <p:nvPr/>
              </p:nvSpPr>
              <p:spPr>
                <a:xfrm>
                  <a:off x="666926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15"/>
                <p:cNvSpPr/>
                <p:nvPr/>
              </p:nvSpPr>
              <p:spPr>
                <a:xfrm>
                  <a:off x="705081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15"/>
                <p:cNvSpPr/>
                <p:nvPr/>
              </p:nvSpPr>
              <p:spPr>
                <a:xfrm>
                  <a:off x="743235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15"/>
                <p:cNvSpPr/>
                <p:nvPr/>
              </p:nvSpPr>
              <p:spPr>
                <a:xfrm>
                  <a:off x="781390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15"/>
                <p:cNvSpPr/>
                <p:nvPr/>
              </p:nvSpPr>
              <p:spPr>
                <a:xfrm>
                  <a:off x="857699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5"/>
                <p:cNvSpPr/>
                <p:nvPr/>
              </p:nvSpPr>
              <p:spPr>
                <a:xfrm>
                  <a:off x="819544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5"/>
                <p:cNvSpPr/>
                <p:nvPr/>
              </p:nvSpPr>
              <p:spPr>
                <a:xfrm>
                  <a:off x="361690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5"/>
                <p:cNvSpPr/>
                <p:nvPr/>
              </p:nvSpPr>
              <p:spPr>
                <a:xfrm rot="5400000">
                  <a:off x="183000" y="549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15"/>
                <p:cNvSpPr/>
                <p:nvPr/>
              </p:nvSpPr>
              <p:spPr>
                <a:xfrm rot="5400000">
                  <a:off x="183000" y="915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15"/>
                <p:cNvSpPr/>
                <p:nvPr/>
              </p:nvSpPr>
              <p:spPr>
                <a:xfrm rot="5400000">
                  <a:off x="183000" y="1281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15"/>
                <p:cNvSpPr/>
                <p:nvPr/>
              </p:nvSpPr>
              <p:spPr>
                <a:xfrm rot="5400000">
                  <a:off x="183000" y="1647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5"/>
                <p:cNvSpPr/>
                <p:nvPr/>
              </p:nvSpPr>
              <p:spPr>
                <a:xfrm rot="5400000">
                  <a:off x="183000" y="20136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15"/>
                <p:cNvSpPr/>
                <p:nvPr/>
              </p:nvSpPr>
              <p:spPr>
                <a:xfrm rot="5400000">
                  <a:off x="183000" y="23797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15"/>
                <p:cNvSpPr/>
                <p:nvPr/>
              </p:nvSpPr>
              <p:spPr>
                <a:xfrm rot="5400000">
                  <a:off x="183000" y="27458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15"/>
                <p:cNvSpPr/>
                <p:nvPr/>
              </p:nvSpPr>
              <p:spPr>
                <a:xfrm rot="5400000">
                  <a:off x="183000" y="3112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15"/>
                <p:cNvSpPr/>
                <p:nvPr/>
              </p:nvSpPr>
              <p:spPr>
                <a:xfrm rot="5400000">
                  <a:off x="183000" y="3478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15"/>
                <p:cNvSpPr/>
                <p:nvPr/>
              </p:nvSpPr>
              <p:spPr>
                <a:xfrm rot="5400000">
                  <a:off x="183000" y="4210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15"/>
                <p:cNvSpPr/>
                <p:nvPr/>
              </p:nvSpPr>
              <p:spPr>
                <a:xfrm rot="5400000">
                  <a:off x="183000" y="3844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15"/>
                <p:cNvSpPr/>
                <p:nvPr/>
              </p:nvSpPr>
              <p:spPr>
                <a:xfrm rot="5400000">
                  <a:off x="8576996" y="549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5"/>
                <p:cNvSpPr/>
                <p:nvPr/>
              </p:nvSpPr>
              <p:spPr>
                <a:xfrm rot="5400000">
                  <a:off x="8576996" y="915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5"/>
                <p:cNvSpPr/>
                <p:nvPr/>
              </p:nvSpPr>
              <p:spPr>
                <a:xfrm rot="5400000">
                  <a:off x="8576996" y="1281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5"/>
                <p:cNvSpPr/>
                <p:nvPr/>
              </p:nvSpPr>
              <p:spPr>
                <a:xfrm rot="5400000">
                  <a:off x="8576996" y="1647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5"/>
                <p:cNvSpPr/>
                <p:nvPr/>
              </p:nvSpPr>
              <p:spPr>
                <a:xfrm rot="5400000">
                  <a:off x="8576996" y="20136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5"/>
                <p:cNvSpPr/>
                <p:nvPr/>
              </p:nvSpPr>
              <p:spPr>
                <a:xfrm rot="5400000">
                  <a:off x="8576996" y="23797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5"/>
                <p:cNvSpPr/>
                <p:nvPr/>
              </p:nvSpPr>
              <p:spPr>
                <a:xfrm rot="5400000">
                  <a:off x="8576996" y="27458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5"/>
                <p:cNvSpPr/>
                <p:nvPr/>
              </p:nvSpPr>
              <p:spPr>
                <a:xfrm rot="5400000">
                  <a:off x="8576996" y="3112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5"/>
                <p:cNvSpPr/>
                <p:nvPr/>
              </p:nvSpPr>
              <p:spPr>
                <a:xfrm rot="5400000">
                  <a:off x="8576996" y="3478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5"/>
                <p:cNvSpPr/>
                <p:nvPr/>
              </p:nvSpPr>
              <p:spPr>
                <a:xfrm rot="5400000">
                  <a:off x="8576996" y="4210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5"/>
                <p:cNvSpPr/>
                <p:nvPr/>
              </p:nvSpPr>
              <p:spPr>
                <a:xfrm rot="5400000">
                  <a:off x="8576996" y="3844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412" name="Google Shape;2412;p15"/>
          <p:cNvSpPr txBox="1">
            <a:spLocks noGrp="1"/>
          </p:cNvSpPr>
          <p:nvPr>
            <p:ph type="subTitle" idx="1"/>
          </p:nvPr>
        </p:nvSpPr>
        <p:spPr>
          <a:xfrm>
            <a:off x="2011648" y="2139696"/>
            <a:ext cx="2377500" cy="64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13" name="Google Shape;2413;p15"/>
          <p:cNvSpPr txBox="1">
            <a:spLocks noGrp="1"/>
          </p:cNvSpPr>
          <p:nvPr>
            <p:ph type="title"/>
          </p:nvPr>
        </p:nvSpPr>
        <p:spPr>
          <a:xfrm>
            <a:off x="713250" y="539400"/>
            <a:ext cx="7717500" cy="594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14" name="Google Shape;2414;p15"/>
          <p:cNvSpPr txBox="1">
            <a:spLocks noGrp="1"/>
          </p:cNvSpPr>
          <p:nvPr>
            <p:ph type="title" idx="2" hasCustomPrompt="1"/>
          </p:nvPr>
        </p:nvSpPr>
        <p:spPr>
          <a:xfrm>
            <a:off x="1279980" y="1682496"/>
            <a:ext cx="5487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1pPr>
            <a:lvl2pPr lvl="1"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2pPr>
            <a:lvl3pPr lvl="2"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3pPr>
            <a:lvl4pPr lvl="3"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4pPr>
            <a:lvl5pPr lvl="4"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5pPr>
            <a:lvl6pPr lvl="5"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6pPr>
            <a:lvl7pPr lvl="6"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7pPr>
            <a:lvl8pPr lvl="7"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8pPr>
            <a:lvl9pPr lvl="8"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9pPr>
          </a:lstStyle>
          <a:p>
            <a:r>
              <a:t>xx%</a:t>
            </a:r>
          </a:p>
        </p:txBody>
      </p:sp>
      <p:sp>
        <p:nvSpPr>
          <p:cNvPr id="2415" name="Google Shape;2415;p15"/>
          <p:cNvSpPr txBox="1">
            <a:spLocks noGrp="1"/>
          </p:cNvSpPr>
          <p:nvPr>
            <p:ph type="subTitle" idx="3"/>
          </p:nvPr>
        </p:nvSpPr>
        <p:spPr>
          <a:xfrm>
            <a:off x="2011650" y="1682496"/>
            <a:ext cx="2377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1pPr>
            <a:lvl2pPr lvl="1"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2pPr>
            <a:lvl3pPr lvl="2"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3pPr>
            <a:lvl4pPr lvl="3"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4pPr>
            <a:lvl5pPr lvl="4"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5pPr>
            <a:lvl6pPr lvl="5"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6pPr>
            <a:lvl7pPr lvl="6"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7pPr>
            <a:lvl8pPr lvl="7"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8pPr>
            <a:lvl9pPr lvl="8"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9pPr>
          </a:lstStyle>
          <a:p>
            <a:endParaRPr/>
          </a:p>
        </p:txBody>
      </p:sp>
      <p:sp>
        <p:nvSpPr>
          <p:cNvPr id="2416" name="Google Shape;2416;p15"/>
          <p:cNvSpPr txBox="1">
            <a:spLocks noGrp="1"/>
          </p:cNvSpPr>
          <p:nvPr>
            <p:ph type="subTitle" idx="4"/>
          </p:nvPr>
        </p:nvSpPr>
        <p:spPr>
          <a:xfrm>
            <a:off x="5486228" y="2139696"/>
            <a:ext cx="2377500" cy="64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17" name="Google Shape;2417;p15"/>
          <p:cNvSpPr txBox="1">
            <a:spLocks noGrp="1"/>
          </p:cNvSpPr>
          <p:nvPr>
            <p:ph type="title" idx="5" hasCustomPrompt="1"/>
          </p:nvPr>
        </p:nvSpPr>
        <p:spPr>
          <a:xfrm>
            <a:off x="4754860" y="1682496"/>
            <a:ext cx="5487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1pPr>
            <a:lvl2pPr lvl="1"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2pPr>
            <a:lvl3pPr lvl="2"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3pPr>
            <a:lvl4pPr lvl="3"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4pPr>
            <a:lvl5pPr lvl="4"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5pPr>
            <a:lvl6pPr lvl="5"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6pPr>
            <a:lvl7pPr lvl="6"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7pPr>
            <a:lvl8pPr lvl="7"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8pPr>
            <a:lvl9pPr lvl="8"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9pPr>
          </a:lstStyle>
          <a:p>
            <a:r>
              <a:t>xx%</a:t>
            </a:r>
          </a:p>
        </p:txBody>
      </p:sp>
      <p:sp>
        <p:nvSpPr>
          <p:cNvPr id="2418" name="Google Shape;2418;p15"/>
          <p:cNvSpPr txBox="1">
            <a:spLocks noGrp="1"/>
          </p:cNvSpPr>
          <p:nvPr>
            <p:ph type="subTitle" idx="6"/>
          </p:nvPr>
        </p:nvSpPr>
        <p:spPr>
          <a:xfrm>
            <a:off x="5486230" y="1682496"/>
            <a:ext cx="2377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1pPr>
            <a:lvl2pPr lvl="1"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2pPr>
            <a:lvl3pPr lvl="2"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3pPr>
            <a:lvl4pPr lvl="3"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4pPr>
            <a:lvl5pPr lvl="4"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5pPr>
            <a:lvl6pPr lvl="5"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6pPr>
            <a:lvl7pPr lvl="6"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7pPr>
            <a:lvl8pPr lvl="7"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8pPr>
            <a:lvl9pPr lvl="8"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9pPr>
          </a:lstStyle>
          <a:p>
            <a:endParaRPr/>
          </a:p>
        </p:txBody>
      </p:sp>
      <p:sp>
        <p:nvSpPr>
          <p:cNvPr id="2419" name="Google Shape;2419;p15"/>
          <p:cNvSpPr txBox="1">
            <a:spLocks noGrp="1"/>
          </p:cNvSpPr>
          <p:nvPr>
            <p:ph type="subTitle" idx="7"/>
          </p:nvPr>
        </p:nvSpPr>
        <p:spPr>
          <a:xfrm>
            <a:off x="2011648" y="3602736"/>
            <a:ext cx="2377500" cy="64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0" name="Google Shape;2420;p15"/>
          <p:cNvSpPr txBox="1">
            <a:spLocks noGrp="1"/>
          </p:cNvSpPr>
          <p:nvPr>
            <p:ph type="title" idx="8" hasCustomPrompt="1"/>
          </p:nvPr>
        </p:nvSpPr>
        <p:spPr>
          <a:xfrm>
            <a:off x="1279980" y="3145536"/>
            <a:ext cx="5487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1pPr>
            <a:lvl2pPr lvl="1"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2pPr>
            <a:lvl3pPr lvl="2"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3pPr>
            <a:lvl4pPr lvl="3"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4pPr>
            <a:lvl5pPr lvl="4"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5pPr>
            <a:lvl6pPr lvl="5"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6pPr>
            <a:lvl7pPr lvl="6"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7pPr>
            <a:lvl8pPr lvl="7"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8pPr>
            <a:lvl9pPr lvl="8"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9pPr>
          </a:lstStyle>
          <a:p>
            <a:r>
              <a:t>xx%</a:t>
            </a:r>
          </a:p>
        </p:txBody>
      </p:sp>
      <p:sp>
        <p:nvSpPr>
          <p:cNvPr id="2421" name="Google Shape;2421;p15"/>
          <p:cNvSpPr txBox="1">
            <a:spLocks noGrp="1"/>
          </p:cNvSpPr>
          <p:nvPr>
            <p:ph type="subTitle" idx="9"/>
          </p:nvPr>
        </p:nvSpPr>
        <p:spPr>
          <a:xfrm>
            <a:off x="2011650" y="3145536"/>
            <a:ext cx="2377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1pPr>
            <a:lvl2pPr lvl="1"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2pPr>
            <a:lvl3pPr lvl="2"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3pPr>
            <a:lvl4pPr lvl="3"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4pPr>
            <a:lvl5pPr lvl="4"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5pPr>
            <a:lvl6pPr lvl="5"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6pPr>
            <a:lvl7pPr lvl="6"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7pPr>
            <a:lvl8pPr lvl="7"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8pPr>
            <a:lvl9pPr lvl="8"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9pPr>
          </a:lstStyle>
          <a:p>
            <a:endParaRPr/>
          </a:p>
        </p:txBody>
      </p:sp>
      <p:sp>
        <p:nvSpPr>
          <p:cNvPr id="2422" name="Google Shape;2422;p15"/>
          <p:cNvSpPr txBox="1">
            <a:spLocks noGrp="1"/>
          </p:cNvSpPr>
          <p:nvPr>
            <p:ph type="subTitle" idx="13"/>
          </p:nvPr>
        </p:nvSpPr>
        <p:spPr>
          <a:xfrm>
            <a:off x="5486228" y="3602736"/>
            <a:ext cx="2377500" cy="64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3" name="Google Shape;2423;p15"/>
          <p:cNvSpPr txBox="1">
            <a:spLocks noGrp="1"/>
          </p:cNvSpPr>
          <p:nvPr>
            <p:ph type="title" idx="14" hasCustomPrompt="1"/>
          </p:nvPr>
        </p:nvSpPr>
        <p:spPr>
          <a:xfrm>
            <a:off x="4754860" y="3145536"/>
            <a:ext cx="5487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1pPr>
            <a:lvl2pPr lvl="1"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2pPr>
            <a:lvl3pPr lvl="2"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3pPr>
            <a:lvl4pPr lvl="3"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4pPr>
            <a:lvl5pPr lvl="4"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5pPr>
            <a:lvl6pPr lvl="5"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6pPr>
            <a:lvl7pPr lvl="6"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7pPr>
            <a:lvl8pPr lvl="7"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8pPr>
            <a:lvl9pPr lvl="8"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9pPr>
          </a:lstStyle>
          <a:p>
            <a:r>
              <a:t>xx%</a:t>
            </a:r>
          </a:p>
        </p:txBody>
      </p:sp>
      <p:sp>
        <p:nvSpPr>
          <p:cNvPr id="2424" name="Google Shape;2424;p15"/>
          <p:cNvSpPr txBox="1">
            <a:spLocks noGrp="1"/>
          </p:cNvSpPr>
          <p:nvPr>
            <p:ph type="subTitle" idx="15"/>
          </p:nvPr>
        </p:nvSpPr>
        <p:spPr>
          <a:xfrm>
            <a:off x="5486230" y="3145536"/>
            <a:ext cx="2377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1pPr>
            <a:lvl2pPr lvl="1"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2pPr>
            <a:lvl3pPr lvl="2"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3pPr>
            <a:lvl4pPr lvl="3"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4pPr>
            <a:lvl5pPr lvl="4"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5pPr>
            <a:lvl6pPr lvl="5"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6pPr>
            <a:lvl7pPr lvl="6"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7pPr>
            <a:lvl8pPr lvl="7"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8pPr>
            <a:lvl9pPr lvl="8"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9pPr>
          </a:lstStyle>
          <a:p>
            <a:endParaRPr/>
          </a:p>
        </p:txBody>
      </p:sp>
      <p:grpSp>
        <p:nvGrpSpPr>
          <p:cNvPr id="2425" name="Google Shape;2425;p15"/>
          <p:cNvGrpSpPr/>
          <p:nvPr/>
        </p:nvGrpSpPr>
        <p:grpSpPr>
          <a:xfrm>
            <a:off x="8207393" y="1189577"/>
            <a:ext cx="551900" cy="1188726"/>
            <a:chOff x="7973568" y="1133802"/>
            <a:chExt cx="551900" cy="1188726"/>
          </a:xfrm>
        </p:grpSpPr>
        <p:sp>
          <p:nvSpPr>
            <p:cNvPr id="2426" name="Google Shape;2426;p15"/>
            <p:cNvSpPr/>
            <p:nvPr/>
          </p:nvSpPr>
          <p:spPr>
            <a:xfrm>
              <a:off x="8254446" y="1406509"/>
              <a:ext cx="132062" cy="136853"/>
            </a:xfrm>
            <a:custGeom>
              <a:avLst/>
              <a:gdLst/>
              <a:ahLst/>
              <a:cxnLst/>
              <a:rect l="l" t="t" r="r" b="b"/>
              <a:pathLst>
                <a:path w="268" h="274" extrusionOk="0">
                  <a:moveTo>
                    <a:pt x="0" y="273"/>
                  </a:moveTo>
                  <a:cubicBezTo>
                    <a:pt x="0" y="273"/>
                    <a:pt x="49" y="115"/>
                    <a:pt x="99" y="58"/>
                  </a:cubicBezTo>
                  <a:cubicBezTo>
                    <a:pt x="149" y="0"/>
                    <a:pt x="183" y="37"/>
                    <a:pt x="212" y="33"/>
                  </a:cubicBezTo>
                  <a:cubicBezTo>
                    <a:pt x="214" y="32"/>
                    <a:pt x="216" y="32"/>
                    <a:pt x="219" y="32"/>
                  </a:cubicBezTo>
                  <a:cubicBezTo>
                    <a:pt x="224" y="32"/>
                    <a:pt x="228" y="34"/>
                    <a:pt x="233" y="36"/>
                  </a:cubicBezTo>
                  <a:cubicBezTo>
                    <a:pt x="237" y="38"/>
                    <a:pt x="240" y="41"/>
                    <a:pt x="243" y="46"/>
                  </a:cubicBezTo>
                  <a:cubicBezTo>
                    <a:pt x="245" y="50"/>
                    <a:pt x="247" y="56"/>
                    <a:pt x="247" y="60"/>
                  </a:cubicBezTo>
                  <a:cubicBezTo>
                    <a:pt x="247" y="64"/>
                    <a:pt x="246" y="68"/>
                    <a:pt x="245" y="71"/>
                  </a:cubicBezTo>
                  <a:cubicBezTo>
                    <a:pt x="239" y="89"/>
                    <a:pt x="230" y="94"/>
                    <a:pt x="246" y="96"/>
                  </a:cubicBezTo>
                  <a:cubicBezTo>
                    <a:pt x="262" y="97"/>
                    <a:pt x="267" y="108"/>
                    <a:pt x="255" y="129"/>
                  </a:cubicBezTo>
                  <a:cubicBezTo>
                    <a:pt x="242" y="150"/>
                    <a:pt x="159" y="202"/>
                    <a:pt x="110" y="212"/>
                  </a:cubicBezTo>
                  <a:cubicBezTo>
                    <a:pt x="60" y="222"/>
                    <a:pt x="23" y="236"/>
                    <a:pt x="0" y="273"/>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5"/>
            <p:cNvSpPr/>
            <p:nvPr/>
          </p:nvSpPr>
          <p:spPr>
            <a:xfrm>
              <a:off x="8143573" y="1364554"/>
              <a:ext cx="79336" cy="101891"/>
            </a:xfrm>
            <a:custGeom>
              <a:avLst/>
              <a:gdLst/>
              <a:ahLst/>
              <a:cxnLst/>
              <a:rect l="l" t="t" r="r" b="b"/>
              <a:pathLst>
                <a:path w="161" h="204" extrusionOk="0">
                  <a:moveTo>
                    <a:pt x="160" y="203"/>
                  </a:moveTo>
                  <a:cubicBezTo>
                    <a:pt x="155" y="175"/>
                    <a:pt x="152" y="147"/>
                    <a:pt x="151" y="118"/>
                  </a:cubicBezTo>
                  <a:cubicBezTo>
                    <a:pt x="150" y="74"/>
                    <a:pt x="102" y="25"/>
                    <a:pt x="61" y="13"/>
                  </a:cubicBezTo>
                  <a:cubicBezTo>
                    <a:pt x="21" y="0"/>
                    <a:pt x="0" y="1"/>
                    <a:pt x="9" y="49"/>
                  </a:cubicBezTo>
                  <a:cubicBezTo>
                    <a:pt x="18" y="97"/>
                    <a:pt x="20" y="61"/>
                    <a:pt x="45" y="118"/>
                  </a:cubicBezTo>
                  <a:cubicBezTo>
                    <a:pt x="70" y="175"/>
                    <a:pt x="123" y="153"/>
                    <a:pt x="160" y="203"/>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5"/>
            <p:cNvSpPr/>
            <p:nvPr/>
          </p:nvSpPr>
          <p:spPr>
            <a:xfrm>
              <a:off x="7992786" y="1376541"/>
              <a:ext cx="160149" cy="201284"/>
            </a:xfrm>
            <a:custGeom>
              <a:avLst/>
              <a:gdLst/>
              <a:ahLst/>
              <a:cxnLst/>
              <a:rect l="l" t="t" r="r" b="b"/>
              <a:pathLst>
                <a:path w="325" h="403" extrusionOk="0">
                  <a:moveTo>
                    <a:pt x="324" y="402"/>
                  </a:moveTo>
                  <a:cubicBezTo>
                    <a:pt x="324" y="402"/>
                    <a:pt x="302" y="275"/>
                    <a:pt x="274" y="175"/>
                  </a:cubicBezTo>
                  <a:cubicBezTo>
                    <a:pt x="246" y="74"/>
                    <a:pt x="216" y="2"/>
                    <a:pt x="204" y="1"/>
                  </a:cubicBezTo>
                  <a:cubicBezTo>
                    <a:pt x="202" y="1"/>
                    <a:pt x="200" y="0"/>
                    <a:pt x="199" y="0"/>
                  </a:cubicBezTo>
                  <a:cubicBezTo>
                    <a:pt x="189" y="0"/>
                    <a:pt x="179" y="3"/>
                    <a:pt x="170" y="8"/>
                  </a:cubicBezTo>
                  <a:cubicBezTo>
                    <a:pt x="166" y="10"/>
                    <a:pt x="163" y="13"/>
                    <a:pt x="160" y="15"/>
                  </a:cubicBezTo>
                  <a:cubicBezTo>
                    <a:pt x="153" y="21"/>
                    <a:pt x="146" y="28"/>
                    <a:pt x="142" y="36"/>
                  </a:cubicBezTo>
                  <a:lnTo>
                    <a:pt x="141" y="37"/>
                  </a:lnTo>
                  <a:cubicBezTo>
                    <a:pt x="141" y="37"/>
                    <a:pt x="135" y="30"/>
                    <a:pt x="117" y="33"/>
                  </a:cubicBezTo>
                  <a:cubicBezTo>
                    <a:pt x="111" y="33"/>
                    <a:pt x="106" y="35"/>
                    <a:pt x="101" y="38"/>
                  </a:cubicBezTo>
                  <a:cubicBezTo>
                    <a:pt x="95" y="41"/>
                    <a:pt x="90" y="46"/>
                    <a:pt x="87" y="51"/>
                  </a:cubicBezTo>
                  <a:cubicBezTo>
                    <a:pt x="85" y="55"/>
                    <a:pt x="83" y="59"/>
                    <a:pt x="83" y="64"/>
                  </a:cubicBezTo>
                  <a:cubicBezTo>
                    <a:pt x="80" y="61"/>
                    <a:pt x="78" y="59"/>
                    <a:pt x="75" y="58"/>
                  </a:cubicBezTo>
                  <a:cubicBezTo>
                    <a:pt x="70" y="55"/>
                    <a:pt x="64" y="53"/>
                    <a:pt x="58" y="53"/>
                  </a:cubicBezTo>
                  <a:cubicBezTo>
                    <a:pt x="52" y="53"/>
                    <a:pt x="46" y="55"/>
                    <a:pt x="41" y="58"/>
                  </a:cubicBezTo>
                  <a:cubicBezTo>
                    <a:pt x="38" y="59"/>
                    <a:pt x="35" y="61"/>
                    <a:pt x="33" y="64"/>
                  </a:cubicBezTo>
                  <a:cubicBezTo>
                    <a:pt x="0" y="96"/>
                    <a:pt x="24" y="118"/>
                    <a:pt x="55" y="169"/>
                  </a:cubicBezTo>
                  <a:cubicBezTo>
                    <a:pt x="86" y="220"/>
                    <a:pt x="196" y="312"/>
                    <a:pt x="249" y="356"/>
                  </a:cubicBezTo>
                  <a:cubicBezTo>
                    <a:pt x="301" y="399"/>
                    <a:pt x="324" y="402"/>
                    <a:pt x="324" y="402"/>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5"/>
            <p:cNvSpPr/>
            <p:nvPr/>
          </p:nvSpPr>
          <p:spPr>
            <a:xfrm>
              <a:off x="8033686" y="1573829"/>
              <a:ext cx="119250" cy="66928"/>
            </a:xfrm>
            <a:custGeom>
              <a:avLst/>
              <a:gdLst/>
              <a:ahLst/>
              <a:cxnLst/>
              <a:rect l="l" t="t" r="r" b="b"/>
              <a:pathLst>
                <a:path w="242" h="134" extrusionOk="0">
                  <a:moveTo>
                    <a:pt x="241" y="99"/>
                  </a:moveTo>
                  <a:cubicBezTo>
                    <a:pt x="230" y="91"/>
                    <a:pt x="219" y="84"/>
                    <a:pt x="207" y="77"/>
                  </a:cubicBezTo>
                  <a:cubicBezTo>
                    <a:pt x="197" y="71"/>
                    <a:pt x="188" y="66"/>
                    <a:pt x="178" y="61"/>
                  </a:cubicBezTo>
                  <a:cubicBezTo>
                    <a:pt x="140" y="44"/>
                    <a:pt x="103" y="0"/>
                    <a:pt x="71" y="7"/>
                  </a:cubicBezTo>
                  <a:cubicBezTo>
                    <a:pt x="39" y="14"/>
                    <a:pt x="21" y="11"/>
                    <a:pt x="10" y="36"/>
                  </a:cubicBezTo>
                  <a:cubicBezTo>
                    <a:pt x="0" y="60"/>
                    <a:pt x="32" y="62"/>
                    <a:pt x="43" y="60"/>
                  </a:cubicBezTo>
                  <a:cubicBezTo>
                    <a:pt x="43" y="60"/>
                    <a:pt x="12" y="66"/>
                    <a:pt x="10" y="82"/>
                  </a:cubicBezTo>
                  <a:cubicBezTo>
                    <a:pt x="9" y="98"/>
                    <a:pt x="32" y="133"/>
                    <a:pt x="73" y="131"/>
                  </a:cubicBezTo>
                  <a:cubicBezTo>
                    <a:pt x="114" y="129"/>
                    <a:pt x="210" y="100"/>
                    <a:pt x="241" y="99"/>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5"/>
            <p:cNvSpPr/>
            <p:nvPr/>
          </p:nvSpPr>
          <p:spPr>
            <a:xfrm>
              <a:off x="8313578" y="1796590"/>
              <a:ext cx="149309" cy="159329"/>
            </a:xfrm>
            <a:custGeom>
              <a:avLst/>
              <a:gdLst/>
              <a:ahLst/>
              <a:cxnLst/>
              <a:rect l="l" t="t" r="r" b="b"/>
              <a:pathLst>
                <a:path w="303" h="319" extrusionOk="0">
                  <a:moveTo>
                    <a:pt x="0" y="312"/>
                  </a:moveTo>
                  <a:cubicBezTo>
                    <a:pt x="0" y="312"/>
                    <a:pt x="10" y="192"/>
                    <a:pt x="57" y="125"/>
                  </a:cubicBezTo>
                  <a:cubicBezTo>
                    <a:pt x="103" y="57"/>
                    <a:pt x="175" y="0"/>
                    <a:pt x="191" y="16"/>
                  </a:cubicBezTo>
                  <a:cubicBezTo>
                    <a:pt x="193" y="19"/>
                    <a:pt x="194" y="22"/>
                    <a:pt x="196" y="25"/>
                  </a:cubicBezTo>
                  <a:cubicBezTo>
                    <a:pt x="203" y="38"/>
                    <a:pt x="208" y="52"/>
                    <a:pt x="210" y="67"/>
                  </a:cubicBezTo>
                  <a:cubicBezTo>
                    <a:pt x="213" y="65"/>
                    <a:pt x="218" y="65"/>
                    <a:pt x="222" y="65"/>
                  </a:cubicBezTo>
                  <a:cubicBezTo>
                    <a:pt x="228" y="65"/>
                    <a:pt x="233" y="66"/>
                    <a:pt x="238" y="69"/>
                  </a:cubicBezTo>
                  <a:cubicBezTo>
                    <a:pt x="240" y="70"/>
                    <a:pt x="242" y="71"/>
                    <a:pt x="243" y="72"/>
                  </a:cubicBezTo>
                  <a:cubicBezTo>
                    <a:pt x="249" y="77"/>
                    <a:pt x="252" y="83"/>
                    <a:pt x="256" y="89"/>
                  </a:cubicBezTo>
                  <a:cubicBezTo>
                    <a:pt x="258" y="92"/>
                    <a:pt x="260" y="96"/>
                    <a:pt x="262" y="100"/>
                  </a:cubicBezTo>
                  <a:cubicBezTo>
                    <a:pt x="266" y="101"/>
                    <a:pt x="270" y="102"/>
                    <a:pt x="273" y="104"/>
                  </a:cubicBezTo>
                  <a:cubicBezTo>
                    <a:pt x="280" y="108"/>
                    <a:pt x="285" y="113"/>
                    <a:pt x="288" y="119"/>
                  </a:cubicBezTo>
                  <a:cubicBezTo>
                    <a:pt x="290" y="122"/>
                    <a:pt x="291" y="124"/>
                    <a:pt x="292" y="127"/>
                  </a:cubicBezTo>
                  <a:cubicBezTo>
                    <a:pt x="299" y="150"/>
                    <a:pt x="302" y="185"/>
                    <a:pt x="292" y="200"/>
                  </a:cubicBezTo>
                  <a:cubicBezTo>
                    <a:pt x="281" y="215"/>
                    <a:pt x="142" y="318"/>
                    <a:pt x="0" y="312"/>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5"/>
            <p:cNvSpPr/>
            <p:nvPr/>
          </p:nvSpPr>
          <p:spPr>
            <a:xfrm>
              <a:off x="8280562" y="1993379"/>
              <a:ext cx="167541" cy="103389"/>
            </a:xfrm>
            <a:custGeom>
              <a:avLst/>
              <a:gdLst/>
              <a:ahLst/>
              <a:cxnLst/>
              <a:rect l="l" t="t" r="r" b="b"/>
              <a:pathLst>
                <a:path w="340" h="207" extrusionOk="0">
                  <a:moveTo>
                    <a:pt x="0" y="77"/>
                  </a:moveTo>
                  <a:cubicBezTo>
                    <a:pt x="0" y="77"/>
                    <a:pt x="122" y="160"/>
                    <a:pt x="203" y="183"/>
                  </a:cubicBezTo>
                  <a:cubicBezTo>
                    <a:pt x="284" y="206"/>
                    <a:pt x="311" y="190"/>
                    <a:pt x="325" y="183"/>
                  </a:cubicBezTo>
                  <a:cubicBezTo>
                    <a:pt x="339" y="175"/>
                    <a:pt x="338" y="148"/>
                    <a:pt x="332" y="136"/>
                  </a:cubicBezTo>
                  <a:cubicBezTo>
                    <a:pt x="329" y="130"/>
                    <a:pt x="324" y="126"/>
                    <a:pt x="318" y="123"/>
                  </a:cubicBezTo>
                  <a:cubicBezTo>
                    <a:pt x="315" y="121"/>
                    <a:pt x="312" y="120"/>
                    <a:pt x="309" y="119"/>
                  </a:cubicBezTo>
                  <a:cubicBezTo>
                    <a:pt x="314" y="105"/>
                    <a:pt x="317" y="92"/>
                    <a:pt x="317" y="77"/>
                  </a:cubicBezTo>
                  <a:cubicBezTo>
                    <a:pt x="316" y="62"/>
                    <a:pt x="331" y="37"/>
                    <a:pt x="297" y="23"/>
                  </a:cubicBezTo>
                  <a:cubicBezTo>
                    <a:pt x="263" y="9"/>
                    <a:pt x="272" y="0"/>
                    <a:pt x="218" y="14"/>
                  </a:cubicBezTo>
                  <a:cubicBezTo>
                    <a:pt x="164" y="27"/>
                    <a:pt x="0" y="77"/>
                    <a:pt x="0" y="77"/>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5"/>
            <p:cNvSpPr/>
            <p:nvPr/>
          </p:nvSpPr>
          <p:spPr>
            <a:xfrm>
              <a:off x="7984902" y="1978395"/>
              <a:ext cx="207948" cy="222262"/>
            </a:xfrm>
            <a:custGeom>
              <a:avLst/>
              <a:gdLst/>
              <a:ahLst/>
              <a:cxnLst/>
              <a:rect l="l" t="t" r="r" b="b"/>
              <a:pathLst>
                <a:path w="422" h="445" extrusionOk="0">
                  <a:moveTo>
                    <a:pt x="421" y="407"/>
                  </a:moveTo>
                  <a:cubicBezTo>
                    <a:pt x="421" y="407"/>
                    <a:pt x="417" y="288"/>
                    <a:pt x="382" y="213"/>
                  </a:cubicBezTo>
                  <a:cubicBezTo>
                    <a:pt x="347" y="139"/>
                    <a:pt x="295" y="49"/>
                    <a:pt x="265" y="24"/>
                  </a:cubicBezTo>
                  <a:cubicBezTo>
                    <a:pt x="236" y="0"/>
                    <a:pt x="193" y="31"/>
                    <a:pt x="184" y="35"/>
                  </a:cubicBezTo>
                  <a:cubicBezTo>
                    <a:pt x="175" y="39"/>
                    <a:pt x="168" y="22"/>
                    <a:pt x="141" y="35"/>
                  </a:cubicBezTo>
                  <a:cubicBezTo>
                    <a:pt x="140" y="35"/>
                    <a:pt x="139" y="36"/>
                    <a:pt x="138" y="37"/>
                  </a:cubicBezTo>
                  <a:cubicBezTo>
                    <a:pt x="127" y="43"/>
                    <a:pt x="119" y="51"/>
                    <a:pt x="113" y="62"/>
                  </a:cubicBezTo>
                  <a:cubicBezTo>
                    <a:pt x="110" y="67"/>
                    <a:pt x="108" y="70"/>
                    <a:pt x="107" y="74"/>
                  </a:cubicBezTo>
                  <a:cubicBezTo>
                    <a:pt x="106" y="78"/>
                    <a:pt x="86" y="58"/>
                    <a:pt x="74" y="70"/>
                  </a:cubicBezTo>
                  <a:cubicBezTo>
                    <a:pt x="62" y="83"/>
                    <a:pt x="59" y="149"/>
                    <a:pt x="59" y="149"/>
                  </a:cubicBezTo>
                  <a:cubicBezTo>
                    <a:pt x="59" y="149"/>
                    <a:pt x="7" y="137"/>
                    <a:pt x="4" y="174"/>
                  </a:cubicBezTo>
                  <a:cubicBezTo>
                    <a:pt x="0" y="212"/>
                    <a:pt x="13" y="242"/>
                    <a:pt x="92" y="288"/>
                  </a:cubicBezTo>
                  <a:cubicBezTo>
                    <a:pt x="170" y="335"/>
                    <a:pt x="410" y="444"/>
                    <a:pt x="410" y="444"/>
                  </a:cubicBezTo>
                  <a:lnTo>
                    <a:pt x="421" y="407"/>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5"/>
            <p:cNvSpPr/>
            <p:nvPr/>
          </p:nvSpPr>
          <p:spPr>
            <a:xfrm>
              <a:off x="8160820" y="2130732"/>
              <a:ext cx="226180" cy="160328"/>
            </a:xfrm>
            <a:custGeom>
              <a:avLst/>
              <a:gdLst/>
              <a:ahLst/>
              <a:cxnLst/>
              <a:rect l="l" t="t" r="r" b="b"/>
              <a:pathLst>
                <a:path w="459" h="321" extrusionOk="0">
                  <a:moveTo>
                    <a:pt x="9" y="286"/>
                  </a:moveTo>
                  <a:cubicBezTo>
                    <a:pt x="9" y="286"/>
                    <a:pt x="51" y="130"/>
                    <a:pt x="125" y="92"/>
                  </a:cubicBezTo>
                  <a:cubicBezTo>
                    <a:pt x="198" y="54"/>
                    <a:pt x="324" y="0"/>
                    <a:pt x="374" y="40"/>
                  </a:cubicBezTo>
                  <a:cubicBezTo>
                    <a:pt x="423" y="81"/>
                    <a:pt x="419" y="99"/>
                    <a:pt x="422" y="121"/>
                  </a:cubicBezTo>
                  <a:cubicBezTo>
                    <a:pt x="423" y="132"/>
                    <a:pt x="426" y="143"/>
                    <a:pt x="432" y="153"/>
                  </a:cubicBezTo>
                  <a:cubicBezTo>
                    <a:pt x="436" y="159"/>
                    <a:pt x="440" y="165"/>
                    <a:pt x="446" y="171"/>
                  </a:cubicBezTo>
                  <a:cubicBezTo>
                    <a:pt x="449" y="173"/>
                    <a:pt x="451" y="177"/>
                    <a:pt x="453" y="180"/>
                  </a:cubicBezTo>
                  <a:cubicBezTo>
                    <a:pt x="457" y="186"/>
                    <a:pt x="458" y="192"/>
                    <a:pt x="458" y="199"/>
                  </a:cubicBezTo>
                  <a:cubicBezTo>
                    <a:pt x="458" y="206"/>
                    <a:pt x="457" y="212"/>
                    <a:pt x="453" y="218"/>
                  </a:cubicBezTo>
                  <a:cubicBezTo>
                    <a:pt x="451" y="221"/>
                    <a:pt x="449" y="224"/>
                    <a:pt x="446" y="227"/>
                  </a:cubicBezTo>
                  <a:cubicBezTo>
                    <a:pt x="426" y="249"/>
                    <a:pt x="362" y="306"/>
                    <a:pt x="291" y="313"/>
                  </a:cubicBezTo>
                  <a:cubicBezTo>
                    <a:pt x="220" y="320"/>
                    <a:pt x="0" y="313"/>
                    <a:pt x="0" y="313"/>
                  </a:cubicBezTo>
                  <a:lnTo>
                    <a:pt x="9" y="286"/>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4" name="Google Shape;2434;p15"/>
            <p:cNvGrpSpPr/>
            <p:nvPr/>
          </p:nvGrpSpPr>
          <p:grpSpPr>
            <a:xfrm>
              <a:off x="8014468" y="1280145"/>
              <a:ext cx="445955" cy="1042383"/>
              <a:chOff x="8014468" y="1280145"/>
              <a:chExt cx="445955" cy="1042383"/>
            </a:xfrm>
          </p:grpSpPr>
          <p:sp>
            <p:nvSpPr>
              <p:cNvPr id="2435" name="Google Shape;2435;p15"/>
              <p:cNvSpPr/>
              <p:nvPr/>
            </p:nvSpPr>
            <p:spPr>
              <a:xfrm>
                <a:off x="8148008" y="1280145"/>
                <a:ext cx="151772" cy="1042383"/>
              </a:xfrm>
              <a:custGeom>
                <a:avLst/>
                <a:gdLst/>
                <a:ahLst/>
                <a:cxnLst/>
                <a:rect l="l" t="t" r="r" b="b"/>
                <a:pathLst>
                  <a:path w="308" h="2087" extrusionOk="0">
                    <a:moveTo>
                      <a:pt x="0" y="2086"/>
                    </a:moveTo>
                    <a:cubicBezTo>
                      <a:pt x="29" y="2003"/>
                      <a:pt x="55" y="1918"/>
                      <a:pt x="79" y="1833"/>
                    </a:cubicBezTo>
                    <a:cubicBezTo>
                      <a:pt x="102" y="1748"/>
                      <a:pt x="122" y="1661"/>
                      <a:pt x="140" y="1575"/>
                    </a:cubicBezTo>
                    <a:cubicBezTo>
                      <a:pt x="157" y="1488"/>
                      <a:pt x="170" y="1402"/>
                      <a:pt x="179" y="1314"/>
                    </a:cubicBezTo>
                    <a:cubicBezTo>
                      <a:pt x="183" y="1270"/>
                      <a:pt x="185" y="1227"/>
                      <a:pt x="187" y="1183"/>
                    </a:cubicBezTo>
                    <a:lnTo>
                      <a:pt x="188" y="1050"/>
                    </a:lnTo>
                    <a:cubicBezTo>
                      <a:pt x="188" y="962"/>
                      <a:pt x="190" y="874"/>
                      <a:pt x="194" y="785"/>
                    </a:cubicBezTo>
                    <a:cubicBezTo>
                      <a:pt x="197" y="697"/>
                      <a:pt x="202" y="608"/>
                      <a:pt x="210" y="520"/>
                    </a:cubicBezTo>
                    <a:cubicBezTo>
                      <a:pt x="226" y="344"/>
                      <a:pt x="250" y="167"/>
                      <a:pt x="307" y="0"/>
                    </a:cubicBezTo>
                    <a:cubicBezTo>
                      <a:pt x="282" y="84"/>
                      <a:pt x="263" y="171"/>
                      <a:pt x="250" y="258"/>
                    </a:cubicBezTo>
                    <a:cubicBezTo>
                      <a:pt x="237" y="345"/>
                      <a:pt x="227" y="433"/>
                      <a:pt x="221" y="520"/>
                    </a:cubicBezTo>
                    <a:cubicBezTo>
                      <a:pt x="208" y="697"/>
                      <a:pt x="203" y="873"/>
                      <a:pt x="202" y="1050"/>
                    </a:cubicBezTo>
                    <a:cubicBezTo>
                      <a:pt x="202" y="1094"/>
                      <a:pt x="202" y="1137"/>
                      <a:pt x="201" y="1183"/>
                    </a:cubicBezTo>
                    <a:cubicBezTo>
                      <a:pt x="200" y="1228"/>
                      <a:pt x="197" y="1271"/>
                      <a:pt x="192" y="1315"/>
                    </a:cubicBezTo>
                    <a:cubicBezTo>
                      <a:pt x="183" y="1403"/>
                      <a:pt x="170" y="1491"/>
                      <a:pt x="151" y="1578"/>
                    </a:cubicBezTo>
                    <a:cubicBezTo>
                      <a:pt x="115" y="1751"/>
                      <a:pt x="64" y="1921"/>
                      <a:pt x="0" y="208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5"/>
              <p:cNvSpPr/>
              <p:nvPr/>
            </p:nvSpPr>
            <p:spPr>
              <a:xfrm>
                <a:off x="8271200" y="1453459"/>
                <a:ext cx="101017" cy="72922"/>
              </a:xfrm>
              <a:custGeom>
                <a:avLst/>
                <a:gdLst/>
                <a:ahLst/>
                <a:cxnLst/>
                <a:rect l="l" t="t" r="r" b="b"/>
                <a:pathLst>
                  <a:path w="205" h="146" extrusionOk="0">
                    <a:moveTo>
                      <a:pt x="204" y="0"/>
                    </a:moveTo>
                    <a:cubicBezTo>
                      <a:pt x="173" y="28"/>
                      <a:pt x="141" y="54"/>
                      <a:pt x="106" y="78"/>
                    </a:cubicBezTo>
                    <a:cubicBezTo>
                      <a:pt x="80" y="97"/>
                      <a:pt x="53" y="114"/>
                      <a:pt x="25" y="131"/>
                    </a:cubicBezTo>
                    <a:cubicBezTo>
                      <a:pt x="17" y="135"/>
                      <a:pt x="8" y="140"/>
                      <a:pt x="0" y="145"/>
                    </a:cubicBezTo>
                    <a:cubicBezTo>
                      <a:pt x="31" y="117"/>
                      <a:pt x="63" y="90"/>
                      <a:pt x="98" y="67"/>
                    </a:cubicBezTo>
                    <a:cubicBezTo>
                      <a:pt x="124" y="48"/>
                      <a:pt x="151" y="30"/>
                      <a:pt x="180" y="14"/>
                    </a:cubicBezTo>
                    <a:cubicBezTo>
                      <a:pt x="188" y="9"/>
                      <a:pt x="196" y="4"/>
                      <a:pt x="204"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5"/>
              <p:cNvSpPr/>
              <p:nvPr/>
            </p:nvSpPr>
            <p:spPr>
              <a:xfrm>
                <a:off x="8217981" y="1457954"/>
                <a:ext cx="35972" cy="96397"/>
              </a:xfrm>
              <a:custGeom>
                <a:avLst/>
                <a:gdLst/>
                <a:ahLst/>
                <a:cxnLst/>
                <a:rect l="l" t="t" r="r" b="b"/>
                <a:pathLst>
                  <a:path w="73" h="193" extrusionOk="0">
                    <a:moveTo>
                      <a:pt x="72" y="192"/>
                    </a:moveTo>
                    <a:cubicBezTo>
                      <a:pt x="58" y="160"/>
                      <a:pt x="47" y="128"/>
                      <a:pt x="36" y="96"/>
                    </a:cubicBezTo>
                    <a:cubicBezTo>
                      <a:pt x="24" y="64"/>
                      <a:pt x="13" y="32"/>
                      <a:pt x="0" y="0"/>
                    </a:cubicBezTo>
                    <a:cubicBezTo>
                      <a:pt x="9" y="10"/>
                      <a:pt x="17" y="21"/>
                      <a:pt x="23" y="32"/>
                    </a:cubicBezTo>
                    <a:cubicBezTo>
                      <a:pt x="25" y="36"/>
                      <a:pt x="27" y="40"/>
                      <a:pt x="29" y="44"/>
                    </a:cubicBezTo>
                    <a:cubicBezTo>
                      <a:pt x="37" y="60"/>
                      <a:pt x="44" y="75"/>
                      <a:pt x="50" y="92"/>
                    </a:cubicBezTo>
                    <a:cubicBezTo>
                      <a:pt x="56" y="108"/>
                      <a:pt x="60" y="125"/>
                      <a:pt x="64" y="142"/>
                    </a:cubicBezTo>
                    <a:cubicBezTo>
                      <a:pt x="68" y="158"/>
                      <a:pt x="71" y="175"/>
                      <a:pt x="72" y="19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5"/>
              <p:cNvSpPr/>
              <p:nvPr/>
            </p:nvSpPr>
            <p:spPr>
              <a:xfrm>
                <a:off x="8162298" y="1368050"/>
                <a:ext cx="61103" cy="97895"/>
              </a:xfrm>
              <a:custGeom>
                <a:avLst/>
                <a:gdLst/>
                <a:ahLst/>
                <a:cxnLst/>
                <a:rect l="l" t="t" r="r" b="b"/>
                <a:pathLst>
                  <a:path w="124" h="196" extrusionOk="0">
                    <a:moveTo>
                      <a:pt x="0" y="0"/>
                    </a:moveTo>
                    <a:cubicBezTo>
                      <a:pt x="27" y="28"/>
                      <a:pt x="51" y="58"/>
                      <a:pt x="73" y="90"/>
                    </a:cubicBezTo>
                    <a:cubicBezTo>
                      <a:pt x="78" y="98"/>
                      <a:pt x="83" y="106"/>
                      <a:pt x="88" y="114"/>
                    </a:cubicBezTo>
                    <a:cubicBezTo>
                      <a:pt x="93" y="123"/>
                      <a:pt x="98" y="132"/>
                      <a:pt x="102" y="141"/>
                    </a:cubicBezTo>
                    <a:cubicBezTo>
                      <a:pt x="111" y="159"/>
                      <a:pt x="118" y="177"/>
                      <a:pt x="123" y="195"/>
                    </a:cubicBezTo>
                    <a:cubicBezTo>
                      <a:pt x="101" y="163"/>
                      <a:pt x="83" y="130"/>
                      <a:pt x="61" y="98"/>
                    </a:cubicBezTo>
                    <a:cubicBezTo>
                      <a:pt x="51" y="83"/>
                      <a:pt x="40" y="67"/>
                      <a:pt x="30" y="50"/>
                    </a:cubicBezTo>
                    <a:cubicBezTo>
                      <a:pt x="24" y="41"/>
                      <a:pt x="18" y="32"/>
                      <a:pt x="13" y="23"/>
                    </a:cubicBezTo>
                    <a:cubicBezTo>
                      <a:pt x="8" y="15"/>
                      <a:pt x="4" y="8"/>
                      <a:pt x="0"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5"/>
              <p:cNvSpPr/>
              <p:nvPr/>
            </p:nvSpPr>
            <p:spPr>
              <a:xfrm>
                <a:off x="8147022" y="1570333"/>
                <a:ext cx="97568" cy="198288"/>
              </a:xfrm>
              <a:custGeom>
                <a:avLst/>
                <a:gdLst/>
                <a:ahLst/>
                <a:cxnLst/>
                <a:rect l="l" t="t" r="r" b="b"/>
                <a:pathLst>
                  <a:path w="198" h="397" extrusionOk="0">
                    <a:moveTo>
                      <a:pt x="0" y="0"/>
                    </a:moveTo>
                    <a:cubicBezTo>
                      <a:pt x="26" y="26"/>
                      <a:pt x="50" y="55"/>
                      <a:pt x="72" y="86"/>
                    </a:cubicBezTo>
                    <a:cubicBezTo>
                      <a:pt x="86" y="106"/>
                      <a:pt x="99" y="126"/>
                      <a:pt x="111" y="147"/>
                    </a:cubicBezTo>
                    <a:cubicBezTo>
                      <a:pt x="118" y="158"/>
                      <a:pt x="124" y="170"/>
                      <a:pt x="130" y="182"/>
                    </a:cubicBezTo>
                    <a:cubicBezTo>
                      <a:pt x="139" y="199"/>
                      <a:pt x="146" y="216"/>
                      <a:pt x="154" y="233"/>
                    </a:cubicBezTo>
                    <a:cubicBezTo>
                      <a:pt x="157" y="242"/>
                      <a:pt x="161" y="251"/>
                      <a:pt x="164" y="260"/>
                    </a:cubicBezTo>
                    <a:cubicBezTo>
                      <a:pt x="167" y="268"/>
                      <a:pt x="171" y="277"/>
                      <a:pt x="173" y="286"/>
                    </a:cubicBezTo>
                    <a:cubicBezTo>
                      <a:pt x="185" y="322"/>
                      <a:pt x="193" y="359"/>
                      <a:pt x="197" y="396"/>
                    </a:cubicBezTo>
                    <a:cubicBezTo>
                      <a:pt x="191" y="378"/>
                      <a:pt x="188" y="360"/>
                      <a:pt x="181" y="342"/>
                    </a:cubicBezTo>
                    <a:lnTo>
                      <a:pt x="172" y="316"/>
                    </a:lnTo>
                    <a:lnTo>
                      <a:pt x="163" y="290"/>
                    </a:lnTo>
                    <a:cubicBezTo>
                      <a:pt x="149" y="256"/>
                      <a:pt x="134" y="222"/>
                      <a:pt x="117" y="189"/>
                    </a:cubicBezTo>
                    <a:cubicBezTo>
                      <a:pt x="101" y="156"/>
                      <a:pt x="82" y="124"/>
                      <a:pt x="63" y="92"/>
                    </a:cubicBezTo>
                    <a:cubicBezTo>
                      <a:pt x="53" y="76"/>
                      <a:pt x="43" y="62"/>
                      <a:pt x="32" y="46"/>
                    </a:cubicBezTo>
                    <a:cubicBezTo>
                      <a:pt x="21" y="30"/>
                      <a:pt x="11" y="15"/>
                      <a:pt x="0"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5"/>
              <p:cNvSpPr/>
              <p:nvPr/>
            </p:nvSpPr>
            <p:spPr>
              <a:xfrm>
                <a:off x="8147022" y="1621778"/>
                <a:ext cx="62581" cy="44452"/>
              </a:xfrm>
              <a:custGeom>
                <a:avLst/>
                <a:gdLst/>
                <a:ahLst/>
                <a:cxnLst/>
                <a:rect l="l" t="t" r="r" b="b"/>
                <a:pathLst>
                  <a:path w="127" h="89" extrusionOk="0">
                    <a:moveTo>
                      <a:pt x="0" y="0"/>
                    </a:moveTo>
                    <a:cubicBezTo>
                      <a:pt x="13" y="0"/>
                      <a:pt x="27" y="3"/>
                      <a:pt x="40" y="7"/>
                    </a:cubicBezTo>
                    <a:cubicBezTo>
                      <a:pt x="51" y="11"/>
                      <a:pt x="62" y="16"/>
                      <a:pt x="73" y="22"/>
                    </a:cubicBezTo>
                    <a:cubicBezTo>
                      <a:pt x="74" y="23"/>
                      <a:pt x="75" y="24"/>
                      <a:pt x="77" y="24"/>
                    </a:cubicBezTo>
                    <a:cubicBezTo>
                      <a:pt x="88" y="32"/>
                      <a:pt x="99" y="41"/>
                      <a:pt x="108" y="52"/>
                    </a:cubicBezTo>
                    <a:cubicBezTo>
                      <a:pt x="111" y="55"/>
                      <a:pt x="114" y="60"/>
                      <a:pt x="117" y="64"/>
                    </a:cubicBezTo>
                    <a:cubicBezTo>
                      <a:pt x="122" y="72"/>
                      <a:pt x="124" y="80"/>
                      <a:pt x="126" y="88"/>
                    </a:cubicBezTo>
                    <a:cubicBezTo>
                      <a:pt x="118" y="78"/>
                      <a:pt x="110" y="68"/>
                      <a:pt x="100" y="59"/>
                    </a:cubicBezTo>
                    <a:cubicBezTo>
                      <a:pt x="90" y="51"/>
                      <a:pt x="80" y="43"/>
                      <a:pt x="69" y="36"/>
                    </a:cubicBezTo>
                    <a:cubicBezTo>
                      <a:pt x="67" y="35"/>
                      <a:pt x="64" y="34"/>
                      <a:pt x="62" y="32"/>
                    </a:cubicBezTo>
                    <a:cubicBezTo>
                      <a:pt x="42" y="21"/>
                      <a:pt x="21" y="10"/>
                      <a:pt x="0"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5"/>
              <p:cNvSpPr/>
              <p:nvPr/>
            </p:nvSpPr>
            <p:spPr>
              <a:xfrm>
                <a:off x="8243605" y="1705188"/>
                <a:ext cx="90669" cy="161327"/>
              </a:xfrm>
              <a:custGeom>
                <a:avLst/>
                <a:gdLst/>
                <a:ahLst/>
                <a:cxnLst/>
                <a:rect l="l" t="t" r="r" b="b"/>
                <a:pathLst>
                  <a:path w="184" h="323" extrusionOk="0">
                    <a:moveTo>
                      <a:pt x="183" y="0"/>
                    </a:moveTo>
                    <a:cubicBezTo>
                      <a:pt x="173" y="11"/>
                      <a:pt x="162" y="22"/>
                      <a:pt x="152" y="35"/>
                    </a:cubicBezTo>
                    <a:cubicBezTo>
                      <a:pt x="142" y="47"/>
                      <a:pt x="132" y="59"/>
                      <a:pt x="123" y="72"/>
                    </a:cubicBezTo>
                    <a:cubicBezTo>
                      <a:pt x="104" y="97"/>
                      <a:pt x="86" y="122"/>
                      <a:pt x="70" y="149"/>
                    </a:cubicBezTo>
                    <a:cubicBezTo>
                      <a:pt x="66" y="155"/>
                      <a:pt x="62" y="161"/>
                      <a:pt x="58" y="168"/>
                    </a:cubicBezTo>
                    <a:cubicBezTo>
                      <a:pt x="46" y="188"/>
                      <a:pt x="35" y="210"/>
                      <a:pt x="26" y="232"/>
                    </a:cubicBezTo>
                    <a:cubicBezTo>
                      <a:pt x="20" y="246"/>
                      <a:pt x="15" y="261"/>
                      <a:pt x="11" y="276"/>
                    </a:cubicBezTo>
                    <a:cubicBezTo>
                      <a:pt x="7" y="291"/>
                      <a:pt x="3" y="306"/>
                      <a:pt x="0" y="322"/>
                    </a:cubicBezTo>
                    <a:cubicBezTo>
                      <a:pt x="0" y="290"/>
                      <a:pt x="6" y="258"/>
                      <a:pt x="16" y="227"/>
                    </a:cubicBezTo>
                    <a:cubicBezTo>
                      <a:pt x="25" y="201"/>
                      <a:pt x="37" y="176"/>
                      <a:pt x="51" y="151"/>
                    </a:cubicBezTo>
                    <a:cubicBezTo>
                      <a:pt x="53" y="148"/>
                      <a:pt x="55" y="144"/>
                      <a:pt x="57" y="141"/>
                    </a:cubicBezTo>
                    <a:cubicBezTo>
                      <a:pt x="74" y="114"/>
                      <a:pt x="93" y="88"/>
                      <a:pt x="114" y="64"/>
                    </a:cubicBezTo>
                    <a:cubicBezTo>
                      <a:pt x="135" y="40"/>
                      <a:pt x="158" y="19"/>
                      <a:pt x="183"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5"/>
              <p:cNvSpPr/>
              <p:nvPr/>
            </p:nvSpPr>
            <p:spPr>
              <a:xfrm>
                <a:off x="8077049" y="1380537"/>
                <a:ext cx="93133" cy="219265"/>
              </a:xfrm>
              <a:custGeom>
                <a:avLst/>
                <a:gdLst/>
                <a:ahLst/>
                <a:cxnLst/>
                <a:rect l="l" t="t" r="r" b="b"/>
                <a:pathLst>
                  <a:path w="189" h="439" extrusionOk="0">
                    <a:moveTo>
                      <a:pt x="188" y="438"/>
                    </a:moveTo>
                    <a:cubicBezTo>
                      <a:pt x="163" y="406"/>
                      <a:pt x="141" y="372"/>
                      <a:pt x="120" y="338"/>
                    </a:cubicBezTo>
                    <a:cubicBezTo>
                      <a:pt x="98" y="304"/>
                      <a:pt x="78" y="269"/>
                      <a:pt x="60" y="233"/>
                    </a:cubicBezTo>
                    <a:cubicBezTo>
                      <a:pt x="51" y="215"/>
                      <a:pt x="42" y="197"/>
                      <a:pt x="35" y="177"/>
                    </a:cubicBezTo>
                    <a:cubicBezTo>
                      <a:pt x="14" y="120"/>
                      <a:pt x="2" y="60"/>
                      <a:pt x="0" y="0"/>
                    </a:cubicBezTo>
                    <a:cubicBezTo>
                      <a:pt x="3" y="19"/>
                      <a:pt x="7" y="39"/>
                      <a:pt x="12" y="58"/>
                    </a:cubicBezTo>
                    <a:cubicBezTo>
                      <a:pt x="16" y="78"/>
                      <a:pt x="22" y="97"/>
                      <a:pt x="28" y="116"/>
                    </a:cubicBezTo>
                    <a:cubicBezTo>
                      <a:pt x="39" y="154"/>
                      <a:pt x="54" y="191"/>
                      <a:pt x="73" y="226"/>
                    </a:cubicBezTo>
                    <a:cubicBezTo>
                      <a:pt x="91" y="262"/>
                      <a:pt x="110" y="297"/>
                      <a:pt x="129" y="332"/>
                    </a:cubicBezTo>
                    <a:lnTo>
                      <a:pt x="188" y="43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5"/>
              <p:cNvSpPr/>
              <p:nvPr/>
            </p:nvSpPr>
            <p:spPr>
              <a:xfrm>
                <a:off x="8033686" y="1408507"/>
                <a:ext cx="136004" cy="191295"/>
              </a:xfrm>
              <a:custGeom>
                <a:avLst/>
                <a:gdLst/>
                <a:ahLst/>
                <a:cxnLst/>
                <a:rect l="l" t="t" r="r" b="b"/>
                <a:pathLst>
                  <a:path w="276" h="383" extrusionOk="0">
                    <a:moveTo>
                      <a:pt x="0" y="0"/>
                    </a:moveTo>
                    <a:cubicBezTo>
                      <a:pt x="12" y="15"/>
                      <a:pt x="23" y="31"/>
                      <a:pt x="35" y="47"/>
                    </a:cubicBezTo>
                    <a:lnTo>
                      <a:pt x="69" y="95"/>
                    </a:lnTo>
                    <a:lnTo>
                      <a:pt x="136" y="192"/>
                    </a:lnTo>
                    <a:cubicBezTo>
                      <a:pt x="147" y="208"/>
                      <a:pt x="158" y="224"/>
                      <a:pt x="169" y="240"/>
                    </a:cubicBezTo>
                    <a:cubicBezTo>
                      <a:pt x="175" y="248"/>
                      <a:pt x="181" y="256"/>
                      <a:pt x="188" y="262"/>
                    </a:cubicBezTo>
                    <a:cubicBezTo>
                      <a:pt x="194" y="270"/>
                      <a:pt x="201" y="278"/>
                      <a:pt x="207" y="285"/>
                    </a:cubicBezTo>
                    <a:cubicBezTo>
                      <a:pt x="231" y="317"/>
                      <a:pt x="254" y="349"/>
                      <a:pt x="275" y="382"/>
                    </a:cubicBezTo>
                    <a:lnTo>
                      <a:pt x="198" y="293"/>
                    </a:lnTo>
                    <a:lnTo>
                      <a:pt x="178" y="271"/>
                    </a:lnTo>
                    <a:cubicBezTo>
                      <a:pt x="171" y="264"/>
                      <a:pt x="164" y="257"/>
                      <a:pt x="158" y="249"/>
                    </a:cubicBezTo>
                    <a:cubicBezTo>
                      <a:pt x="146" y="233"/>
                      <a:pt x="135" y="217"/>
                      <a:pt x="124" y="200"/>
                    </a:cubicBezTo>
                    <a:cubicBezTo>
                      <a:pt x="102" y="168"/>
                      <a:pt x="80" y="135"/>
                      <a:pt x="59" y="102"/>
                    </a:cubicBezTo>
                    <a:cubicBezTo>
                      <a:pt x="38" y="68"/>
                      <a:pt x="19" y="34"/>
                      <a:pt x="0"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5"/>
              <p:cNvSpPr/>
              <p:nvPr/>
            </p:nvSpPr>
            <p:spPr>
              <a:xfrm>
                <a:off x="8054875" y="1603797"/>
                <a:ext cx="98061" cy="19979"/>
              </a:xfrm>
              <a:custGeom>
                <a:avLst/>
                <a:gdLst/>
                <a:ahLst/>
                <a:cxnLst/>
                <a:rect l="l" t="t" r="r" b="b"/>
                <a:pathLst>
                  <a:path w="199" h="40" extrusionOk="0">
                    <a:moveTo>
                      <a:pt x="198" y="39"/>
                    </a:moveTo>
                    <a:cubicBezTo>
                      <a:pt x="131" y="36"/>
                      <a:pt x="64" y="22"/>
                      <a:pt x="0" y="0"/>
                    </a:cubicBezTo>
                    <a:cubicBezTo>
                      <a:pt x="34" y="1"/>
                      <a:pt x="68" y="5"/>
                      <a:pt x="101" y="12"/>
                    </a:cubicBezTo>
                    <a:cubicBezTo>
                      <a:pt x="134" y="19"/>
                      <a:pt x="167" y="28"/>
                      <a:pt x="198" y="39"/>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5"/>
              <p:cNvSpPr/>
              <p:nvPr/>
            </p:nvSpPr>
            <p:spPr>
              <a:xfrm>
                <a:off x="8115485" y="1831053"/>
                <a:ext cx="117279" cy="165323"/>
              </a:xfrm>
              <a:custGeom>
                <a:avLst/>
                <a:gdLst/>
                <a:ahLst/>
                <a:cxnLst/>
                <a:rect l="l" t="t" r="r" b="b"/>
                <a:pathLst>
                  <a:path w="238" h="331" extrusionOk="0">
                    <a:moveTo>
                      <a:pt x="0" y="0"/>
                    </a:moveTo>
                    <a:cubicBezTo>
                      <a:pt x="25" y="23"/>
                      <a:pt x="49" y="47"/>
                      <a:pt x="72" y="73"/>
                    </a:cubicBezTo>
                    <a:cubicBezTo>
                      <a:pt x="95" y="98"/>
                      <a:pt x="117" y="124"/>
                      <a:pt x="138" y="151"/>
                    </a:cubicBezTo>
                    <a:cubicBezTo>
                      <a:pt x="160" y="178"/>
                      <a:pt x="180" y="206"/>
                      <a:pt x="198" y="235"/>
                    </a:cubicBezTo>
                    <a:cubicBezTo>
                      <a:pt x="202" y="240"/>
                      <a:pt x="205" y="246"/>
                      <a:pt x="208" y="251"/>
                    </a:cubicBezTo>
                    <a:cubicBezTo>
                      <a:pt x="222" y="276"/>
                      <a:pt x="232" y="302"/>
                      <a:pt x="237" y="330"/>
                    </a:cubicBezTo>
                    <a:cubicBezTo>
                      <a:pt x="233" y="316"/>
                      <a:pt x="227" y="302"/>
                      <a:pt x="220" y="290"/>
                    </a:cubicBezTo>
                    <a:cubicBezTo>
                      <a:pt x="219" y="288"/>
                      <a:pt x="218" y="286"/>
                      <a:pt x="216" y="284"/>
                    </a:cubicBezTo>
                    <a:cubicBezTo>
                      <a:pt x="208" y="269"/>
                      <a:pt x="198" y="254"/>
                      <a:pt x="189" y="241"/>
                    </a:cubicBezTo>
                    <a:cubicBezTo>
                      <a:pt x="169" y="214"/>
                      <a:pt x="148" y="187"/>
                      <a:pt x="128" y="160"/>
                    </a:cubicBezTo>
                    <a:cubicBezTo>
                      <a:pt x="107" y="133"/>
                      <a:pt x="85" y="107"/>
                      <a:pt x="64" y="80"/>
                    </a:cubicBezTo>
                    <a:lnTo>
                      <a:pt x="32" y="41"/>
                    </a:lnTo>
                    <a:lnTo>
                      <a:pt x="0"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5"/>
              <p:cNvSpPr/>
              <p:nvPr/>
            </p:nvSpPr>
            <p:spPr>
              <a:xfrm>
                <a:off x="8222909" y="1894485"/>
                <a:ext cx="156207" cy="158830"/>
              </a:xfrm>
              <a:custGeom>
                <a:avLst/>
                <a:gdLst/>
                <a:ahLst/>
                <a:cxnLst/>
                <a:rect l="l" t="t" r="r" b="b"/>
                <a:pathLst>
                  <a:path w="317" h="318" extrusionOk="0">
                    <a:moveTo>
                      <a:pt x="316" y="0"/>
                    </a:moveTo>
                    <a:cubicBezTo>
                      <a:pt x="288" y="26"/>
                      <a:pt x="261" y="51"/>
                      <a:pt x="233" y="77"/>
                    </a:cubicBezTo>
                    <a:lnTo>
                      <a:pt x="151" y="153"/>
                    </a:lnTo>
                    <a:cubicBezTo>
                      <a:pt x="124" y="178"/>
                      <a:pt x="97" y="204"/>
                      <a:pt x="71" y="231"/>
                    </a:cubicBezTo>
                    <a:cubicBezTo>
                      <a:pt x="58" y="244"/>
                      <a:pt x="45" y="258"/>
                      <a:pt x="33" y="272"/>
                    </a:cubicBezTo>
                    <a:cubicBezTo>
                      <a:pt x="27" y="279"/>
                      <a:pt x="21" y="286"/>
                      <a:pt x="15" y="293"/>
                    </a:cubicBezTo>
                    <a:cubicBezTo>
                      <a:pt x="9" y="300"/>
                      <a:pt x="5" y="309"/>
                      <a:pt x="0" y="317"/>
                    </a:cubicBezTo>
                    <a:cubicBezTo>
                      <a:pt x="4" y="307"/>
                      <a:pt x="9" y="298"/>
                      <a:pt x="14" y="289"/>
                    </a:cubicBezTo>
                    <a:cubicBezTo>
                      <a:pt x="28" y="265"/>
                      <a:pt x="44" y="243"/>
                      <a:pt x="63" y="223"/>
                    </a:cubicBezTo>
                    <a:cubicBezTo>
                      <a:pt x="87" y="194"/>
                      <a:pt x="114" y="168"/>
                      <a:pt x="141" y="142"/>
                    </a:cubicBezTo>
                    <a:cubicBezTo>
                      <a:pt x="168" y="116"/>
                      <a:pt x="197" y="92"/>
                      <a:pt x="226" y="68"/>
                    </a:cubicBezTo>
                    <a:cubicBezTo>
                      <a:pt x="255" y="44"/>
                      <a:pt x="284" y="21"/>
                      <a:pt x="316"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5"/>
              <p:cNvSpPr/>
              <p:nvPr/>
            </p:nvSpPr>
            <p:spPr>
              <a:xfrm>
                <a:off x="8313578" y="1819066"/>
                <a:ext cx="101510" cy="134356"/>
              </a:xfrm>
              <a:custGeom>
                <a:avLst/>
                <a:gdLst/>
                <a:ahLst/>
                <a:cxnLst/>
                <a:rect l="l" t="t" r="r" b="b"/>
                <a:pathLst>
                  <a:path w="206" h="269" extrusionOk="0">
                    <a:moveTo>
                      <a:pt x="205" y="0"/>
                    </a:moveTo>
                    <a:cubicBezTo>
                      <a:pt x="186" y="21"/>
                      <a:pt x="167" y="41"/>
                      <a:pt x="148" y="62"/>
                    </a:cubicBezTo>
                    <a:cubicBezTo>
                      <a:pt x="129" y="83"/>
                      <a:pt x="111" y="105"/>
                      <a:pt x="94" y="127"/>
                    </a:cubicBezTo>
                    <a:cubicBezTo>
                      <a:pt x="76" y="149"/>
                      <a:pt x="60" y="172"/>
                      <a:pt x="44" y="195"/>
                    </a:cubicBezTo>
                    <a:cubicBezTo>
                      <a:pt x="28" y="218"/>
                      <a:pt x="14" y="242"/>
                      <a:pt x="0" y="268"/>
                    </a:cubicBezTo>
                    <a:cubicBezTo>
                      <a:pt x="8" y="240"/>
                      <a:pt x="20" y="214"/>
                      <a:pt x="34" y="189"/>
                    </a:cubicBezTo>
                    <a:cubicBezTo>
                      <a:pt x="48" y="164"/>
                      <a:pt x="64" y="141"/>
                      <a:pt x="82" y="118"/>
                    </a:cubicBezTo>
                    <a:cubicBezTo>
                      <a:pt x="117" y="73"/>
                      <a:pt x="159" y="33"/>
                      <a:pt x="205"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5"/>
              <p:cNvSpPr/>
              <p:nvPr/>
            </p:nvSpPr>
            <p:spPr>
              <a:xfrm>
                <a:off x="8324419" y="1836547"/>
                <a:ext cx="112844" cy="116375"/>
              </a:xfrm>
              <a:custGeom>
                <a:avLst/>
                <a:gdLst/>
                <a:ahLst/>
                <a:cxnLst/>
                <a:rect l="l" t="t" r="r" b="b"/>
                <a:pathLst>
                  <a:path w="229" h="233" extrusionOk="0">
                    <a:moveTo>
                      <a:pt x="228" y="0"/>
                    </a:moveTo>
                    <a:cubicBezTo>
                      <a:pt x="193" y="42"/>
                      <a:pt x="155" y="81"/>
                      <a:pt x="117" y="119"/>
                    </a:cubicBezTo>
                    <a:cubicBezTo>
                      <a:pt x="97" y="138"/>
                      <a:pt x="77" y="157"/>
                      <a:pt x="58" y="176"/>
                    </a:cubicBezTo>
                    <a:cubicBezTo>
                      <a:pt x="38" y="195"/>
                      <a:pt x="19" y="213"/>
                      <a:pt x="0" y="232"/>
                    </a:cubicBezTo>
                    <a:cubicBezTo>
                      <a:pt x="15" y="209"/>
                      <a:pt x="32" y="188"/>
                      <a:pt x="51" y="168"/>
                    </a:cubicBezTo>
                    <a:cubicBezTo>
                      <a:pt x="69" y="147"/>
                      <a:pt x="88" y="128"/>
                      <a:pt x="107" y="109"/>
                    </a:cubicBezTo>
                    <a:cubicBezTo>
                      <a:pt x="145" y="70"/>
                      <a:pt x="186" y="34"/>
                      <a:pt x="228"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5"/>
              <p:cNvSpPr/>
              <p:nvPr/>
            </p:nvSpPr>
            <p:spPr>
              <a:xfrm>
                <a:off x="8333781" y="1872509"/>
                <a:ext cx="126641" cy="79914"/>
              </a:xfrm>
              <a:custGeom>
                <a:avLst/>
                <a:gdLst/>
                <a:ahLst/>
                <a:cxnLst/>
                <a:rect l="l" t="t" r="r" b="b"/>
                <a:pathLst>
                  <a:path w="257" h="160" extrusionOk="0">
                    <a:moveTo>
                      <a:pt x="256" y="0"/>
                    </a:moveTo>
                    <a:cubicBezTo>
                      <a:pt x="218" y="33"/>
                      <a:pt x="178" y="63"/>
                      <a:pt x="135" y="91"/>
                    </a:cubicBezTo>
                    <a:cubicBezTo>
                      <a:pt x="114" y="105"/>
                      <a:pt x="93" y="118"/>
                      <a:pt x="71" y="130"/>
                    </a:cubicBezTo>
                    <a:cubicBezTo>
                      <a:pt x="59" y="136"/>
                      <a:pt x="48" y="142"/>
                      <a:pt x="37" y="147"/>
                    </a:cubicBezTo>
                    <a:cubicBezTo>
                      <a:pt x="31" y="150"/>
                      <a:pt x="25" y="152"/>
                      <a:pt x="19" y="155"/>
                    </a:cubicBezTo>
                    <a:lnTo>
                      <a:pt x="10" y="158"/>
                    </a:lnTo>
                    <a:cubicBezTo>
                      <a:pt x="7" y="158"/>
                      <a:pt x="3" y="158"/>
                      <a:pt x="0" y="159"/>
                    </a:cubicBezTo>
                    <a:cubicBezTo>
                      <a:pt x="7" y="156"/>
                      <a:pt x="14" y="153"/>
                      <a:pt x="21" y="149"/>
                    </a:cubicBezTo>
                    <a:cubicBezTo>
                      <a:pt x="25" y="147"/>
                      <a:pt x="29" y="144"/>
                      <a:pt x="33" y="141"/>
                    </a:cubicBezTo>
                    <a:lnTo>
                      <a:pt x="65" y="120"/>
                    </a:lnTo>
                    <a:lnTo>
                      <a:pt x="127" y="79"/>
                    </a:lnTo>
                    <a:cubicBezTo>
                      <a:pt x="169" y="51"/>
                      <a:pt x="212" y="24"/>
                      <a:pt x="256"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5"/>
              <p:cNvSpPr/>
              <p:nvPr/>
            </p:nvSpPr>
            <p:spPr>
              <a:xfrm>
                <a:off x="8221430" y="2030339"/>
                <a:ext cx="67016" cy="29968"/>
              </a:xfrm>
              <a:custGeom>
                <a:avLst/>
                <a:gdLst/>
                <a:ahLst/>
                <a:cxnLst/>
                <a:rect l="l" t="t" r="r" b="b"/>
                <a:pathLst>
                  <a:path w="136" h="60" extrusionOk="0">
                    <a:moveTo>
                      <a:pt x="0" y="59"/>
                    </a:moveTo>
                    <a:cubicBezTo>
                      <a:pt x="1" y="54"/>
                      <a:pt x="3" y="50"/>
                      <a:pt x="6" y="45"/>
                    </a:cubicBezTo>
                    <a:cubicBezTo>
                      <a:pt x="10" y="38"/>
                      <a:pt x="15" y="32"/>
                      <a:pt x="22" y="26"/>
                    </a:cubicBezTo>
                    <a:cubicBezTo>
                      <a:pt x="27" y="22"/>
                      <a:pt x="31" y="18"/>
                      <a:pt x="37" y="15"/>
                    </a:cubicBezTo>
                    <a:cubicBezTo>
                      <a:pt x="44" y="11"/>
                      <a:pt x="50" y="9"/>
                      <a:pt x="57" y="7"/>
                    </a:cubicBezTo>
                    <a:cubicBezTo>
                      <a:pt x="70" y="2"/>
                      <a:pt x="83" y="0"/>
                      <a:pt x="96" y="0"/>
                    </a:cubicBezTo>
                    <a:cubicBezTo>
                      <a:pt x="103" y="0"/>
                      <a:pt x="109" y="0"/>
                      <a:pt x="116" y="1"/>
                    </a:cubicBezTo>
                    <a:cubicBezTo>
                      <a:pt x="123" y="2"/>
                      <a:pt x="129" y="3"/>
                      <a:pt x="135" y="4"/>
                    </a:cubicBezTo>
                    <a:cubicBezTo>
                      <a:pt x="129" y="6"/>
                      <a:pt x="123" y="7"/>
                      <a:pt x="116" y="8"/>
                    </a:cubicBezTo>
                    <a:lnTo>
                      <a:pt x="97" y="11"/>
                    </a:lnTo>
                    <a:cubicBezTo>
                      <a:pt x="85" y="13"/>
                      <a:pt x="73" y="16"/>
                      <a:pt x="62" y="20"/>
                    </a:cubicBezTo>
                    <a:cubicBezTo>
                      <a:pt x="50" y="24"/>
                      <a:pt x="39" y="29"/>
                      <a:pt x="28" y="35"/>
                    </a:cubicBezTo>
                    <a:cubicBezTo>
                      <a:pt x="18" y="42"/>
                      <a:pt x="8" y="50"/>
                      <a:pt x="0" y="59"/>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5"/>
              <p:cNvSpPr/>
              <p:nvPr/>
            </p:nvSpPr>
            <p:spPr>
              <a:xfrm>
                <a:off x="8257402" y="2026843"/>
                <a:ext cx="183802" cy="58437"/>
              </a:xfrm>
              <a:custGeom>
                <a:avLst/>
                <a:gdLst/>
                <a:ahLst/>
                <a:cxnLst/>
                <a:rect l="l" t="t" r="r" b="b"/>
                <a:pathLst>
                  <a:path w="373" h="117" extrusionOk="0">
                    <a:moveTo>
                      <a:pt x="372" y="116"/>
                    </a:moveTo>
                    <a:cubicBezTo>
                      <a:pt x="345" y="107"/>
                      <a:pt x="318" y="97"/>
                      <a:pt x="291" y="89"/>
                    </a:cubicBezTo>
                    <a:cubicBezTo>
                      <a:pt x="263" y="80"/>
                      <a:pt x="236" y="71"/>
                      <a:pt x="210" y="62"/>
                    </a:cubicBezTo>
                    <a:cubicBezTo>
                      <a:pt x="183" y="53"/>
                      <a:pt x="155" y="45"/>
                      <a:pt x="128" y="38"/>
                    </a:cubicBezTo>
                    <a:cubicBezTo>
                      <a:pt x="100" y="31"/>
                      <a:pt x="73" y="24"/>
                      <a:pt x="45" y="17"/>
                    </a:cubicBezTo>
                    <a:lnTo>
                      <a:pt x="0" y="6"/>
                    </a:lnTo>
                    <a:lnTo>
                      <a:pt x="46" y="3"/>
                    </a:lnTo>
                    <a:cubicBezTo>
                      <a:pt x="73" y="2"/>
                      <a:pt x="99" y="1"/>
                      <a:pt x="125" y="0"/>
                    </a:cubicBezTo>
                    <a:cubicBezTo>
                      <a:pt x="130" y="0"/>
                      <a:pt x="134" y="0"/>
                      <a:pt x="139" y="0"/>
                    </a:cubicBezTo>
                    <a:cubicBezTo>
                      <a:pt x="161" y="0"/>
                      <a:pt x="183" y="1"/>
                      <a:pt x="205" y="4"/>
                    </a:cubicBezTo>
                    <a:cubicBezTo>
                      <a:pt x="231" y="7"/>
                      <a:pt x="257" y="14"/>
                      <a:pt x="282" y="22"/>
                    </a:cubicBezTo>
                    <a:cubicBezTo>
                      <a:pt x="307" y="30"/>
                      <a:pt x="331" y="40"/>
                      <a:pt x="355" y="51"/>
                    </a:cubicBezTo>
                    <a:cubicBezTo>
                      <a:pt x="330" y="43"/>
                      <a:pt x="305" y="35"/>
                      <a:pt x="280" y="29"/>
                    </a:cubicBezTo>
                    <a:cubicBezTo>
                      <a:pt x="255" y="21"/>
                      <a:pt x="229" y="16"/>
                      <a:pt x="203" y="14"/>
                    </a:cubicBezTo>
                    <a:cubicBezTo>
                      <a:pt x="184" y="13"/>
                      <a:pt x="165" y="12"/>
                      <a:pt x="146" y="12"/>
                    </a:cubicBezTo>
                    <a:cubicBezTo>
                      <a:pt x="113" y="12"/>
                      <a:pt x="80" y="14"/>
                      <a:pt x="47" y="17"/>
                    </a:cubicBezTo>
                    <a:lnTo>
                      <a:pt x="48" y="2"/>
                    </a:lnTo>
                    <a:cubicBezTo>
                      <a:pt x="76" y="9"/>
                      <a:pt x="103" y="17"/>
                      <a:pt x="131" y="24"/>
                    </a:cubicBezTo>
                    <a:cubicBezTo>
                      <a:pt x="158" y="31"/>
                      <a:pt x="186" y="40"/>
                      <a:pt x="213" y="50"/>
                    </a:cubicBezTo>
                    <a:cubicBezTo>
                      <a:pt x="240" y="59"/>
                      <a:pt x="266" y="70"/>
                      <a:pt x="293" y="81"/>
                    </a:cubicBezTo>
                    <a:cubicBezTo>
                      <a:pt x="319" y="91"/>
                      <a:pt x="346" y="104"/>
                      <a:pt x="372" y="11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5"/>
              <p:cNvSpPr/>
              <p:nvPr/>
            </p:nvSpPr>
            <p:spPr>
              <a:xfrm>
                <a:off x="8075571" y="1995876"/>
                <a:ext cx="117771" cy="186300"/>
              </a:xfrm>
              <a:custGeom>
                <a:avLst/>
                <a:gdLst/>
                <a:ahLst/>
                <a:cxnLst/>
                <a:rect l="l" t="t" r="r" b="b"/>
                <a:pathLst>
                  <a:path w="239" h="373" extrusionOk="0">
                    <a:moveTo>
                      <a:pt x="0" y="0"/>
                    </a:moveTo>
                    <a:cubicBezTo>
                      <a:pt x="27" y="26"/>
                      <a:pt x="51" y="53"/>
                      <a:pt x="75" y="82"/>
                    </a:cubicBezTo>
                    <a:cubicBezTo>
                      <a:pt x="99" y="110"/>
                      <a:pt x="121" y="141"/>
                      <a:pt x="142" y="171"/>
                    </a:cubicBezTo>
                    <a:cubicBezTo>
                      <a:pt x="157" y="192"/>
                      <a:pt x="171" y="214"/>
                      <a:pt x="183" y="236"/>
                    </a:cubicBezTo>
                    <a:cubicBezTo>
                      <a:pt x="189" y="246"/>
                      <a:pt x="195" y="257"/>
                      <a:pt x="200" y="267"/>
                    </a:cubicBezTo>
                    <a:cubicBezTo>
                      <a:pt x="218" y="300"/>
                      <a:pt x="231" y="335"/>
                      <a:pt x="238" y="372"/>
                    </a:cubicBezTo>
                    <a:cubicBezTo>
                      <a:pt x="235" y="363"/>
                      <a:pt x="232" y="354"/>
                      <a:pt x="229" y="346"/>
                    </a:cubicBezTo>
                    <a:lnTo>
                      <a:pt x="217" y="321"/>
                    </a:lnTo>
                    <a:cubicBezTo>
                      <a:pt x="209" y="304"/>
                      <a:pt x="200" y="288"/>
                      <a:pt x="190" y="272"/>
                    </a:cubicBezTo>
                    <a:cubicBezTo>
                      <a:pt x="171" y="241"/>
                      <a:pt x="151" y="209"/>
                      <a:pt x="130" y="179"/>
                    </a:cubicBezTo>
                    <a:cubicBezTo>
                      <a:pt x="108" y="148"/>
                      <a:pt x="88" y="119"/>
                      <a:pt x="67" y="89"/>
                    </a:cubicBezTo>
                    <a:lnTo>
                      <a:pt x="0"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5"/>
              <p:cNvSpPr/>
              <p:nvPr/>
            </p:nvSpPr>
            <p:spPr>
              <a:xfrm>
                <a:off x="8037628" y="2015356"/>
                <a:ext cx="152758" cy="176311"/>
              </a:xfrm>
              <a:custGeom>
                <a:avLst/>
                <a:gdLst/>
                <a:ahLst/>
                <a:cxnLst/>
                <a:rect l="l" t="t" r="r" b="b"/>
                <a:pathLst>
                  <a:path w="310" h="353" extrusionOk="0">
                    <a:moveTo>
                      <a:pt x="0" y="0"/>
                    </a:moveTo>
                    <a:cubicBezTo>
                      <a:pt x="29" y="26"/>
                      <a:pt x="57" y="53"/>
                      <a:pt x="85" y="81"/>
                    </a:cubicBezTo>
                    <a:cubicBezTo>
                      <a:pt x="113" y="108"/>
                      <a:pt x="138" y="138"/>
                      <a:pt x="165" y="167"/>
                    </a:cubicBezTo>
                    <a:cubicBezTo>
                      <a:pt x="191" y="195"/>
                      <a:pt x="217" y="225"/>
                      <a:pt x="242" y="256"/>
                    </a:cubicBezTo>
                    <a:cubicBezTo>
                      <a:pt x="267" y="286"/>
                      <a:pt x="290" y="318"/>
                      <a:pt x="309" y="352"/>
                    </a:cubicBezTo>
                    <a:cubicBezTo>
                      <a:pt x="297" y="337"/>
                      <a:pt x="285" y="321"/>
                      <a:pt x="272" y="307"/>
                    </a:cubicBezTo>
                    <a:cubicBezTo>
                      <a:pt x="259" y="292"/>
                      <a:pt x="246" y="278"/>
                      <a:pt x="233" y="263"/>
                    </a:cubicBezTo>
                    <a:lnTo>
                      <a:pt x="155" y="177"/>
                    </a:lnTo>
                    <a:cubicBezTo>
                      <a:pt x="128" y="147"/>
                      <a:pt x="102" y="118"/>
                      <a:pt x="77" y="89"/>
                    </a:cubicBezTo>
                    <a:cubicBezTo>
                      <a:pt x="51" y="60"/>
                      <a:pt x="25" y="31"/>
                      <a:pt x="0"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5"/>
              <p:cNvSpPr/>
              <p:nvPr/>
            </p:nvSpPr>
            <p:spPr>
              <a:xfrm>
                <a:off x="8014468" y="2052815"/>
                <a:ext cx="174440" cy="143346"/>
              </a:xfrm>
              <a:custGeom>
                <a:avLst/>
                <a:gdLst/>
                <a:ahLst/>
                <a:cxnLst/>
                <a:rect l="l" t="t" r="r" b="b"/>
                <a:pathLst>
                  <a:path w="354" h="287" extrusionOk="0">
                    <a:moveTo>
                      <a:pt x="0" y="0"/>
                    </a:moveTo>
                    <a:cubicBezTo>
                      <a:pt x="32" y="20"/>
                      <a:pt x="63" y="41"/>
                      <a:pt x="94" y="63"/>
                    </a:cubicBezTo>
                    <a:cubicBezTo>
                      <a:pt x="125" y="85"/>
                      <a:pt x="156" y="108"/>
                      <a:pt x="186" y="132"/>
                    </a:cubicBezTo>
                    <a:cubicBezTo>
                      <a:pt x="216" y="155"/>
                      <a:pt x="246" y="179"/>
                      <a:pt x="273" y="204"/>
                    </a:cubicBezTo>
                    <a:cubicBezTo>
                      <a:pt x="303" y="229"/>
                      <a:pt x="330" y="256"/>
                      <a:pt x="353" y="286"/>
                    </a:cubicBezTo>
                    <a:cubicBezTo>
                      <a:pt x="340" y="273"/>
                      <a:pt x="326" y="260"/>
                      <a:pt x="311" y="248"/>
                    </a:cubicBezTo>
                    <a:cubicBezTo>
                      <a:pt x="296" y="236"/>
                      <a:pt x="282" y="225"/>
                      <a:pt x="267" y="213"/>
                    </a:cubicBezTo>
                    <a:lnTo>
                      <a:pt x="177" y="143"/>
                    </a:lnTo>
                    <a:cubicBezTo>
                      <a:pt x="148" y="120"/>
                      <a:pt x="118" y="96"/>
                      <a:pt x="88" y="72"/>
                    </a:cubicBezTo>
                    <a:cubicBezTo>
                      <a:pt x="58" y="47"/>
                      <a:pt x="29" y="25"/>
                      <a:pt x="0"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5"/>
              <p:cNvSpPr/>
              <p:nvPr/>
            </p:nvSpPr>
            <p:spPr>
              <a:xfrm>
                <a:off x="8180038" y="2143218"/>
                <a:ext cx="134033" cy="89404"/>
              </a:xfrm>
              <a:custGeom>
                <a:avLst/>
                <a:gdLst/>
                <a:ahLst/>
                <a:cxnLst/>
                <a:rect l="l" t="t" r="r" b="b"/>
                <a:pathLst>
                  <a:path w="272" h="179" extrusionOk="0">
                    <a:moveTo>
                      <a:pt x="0" y="178"/>
                    </a:moveTo>
                    <a:cubicBezTo>
                      <a:pt x="41" y="142"/>
                      <a:pt x="83" y="108"/>
                      <a:pt x="128" y="77"/>
                    </a:cubicBezTo>
                    <a:cubicBezTo>
                      <a:pt x="150" y="62"/>
                      <a:pt x="173" y="47"/>
                      <a:pt x="197" y="33"/>
                    </a:cubicBezTo>
                    <a:cubicBezTo>
                      <a:pt x="208" y="26"/>
                      <a:pt x="220" y="20"/>
                      <a:pt x="233" y="14"/>
                    </a:cubicBezTo>
                    <a:cubicBezTo>
                      <a:pt x="239" y="11"/>
                      <a:pt x="245" y="8"/>
                      <a:pt x="251" y="5"/>
                    </a:cubicBezTo>
                    <a:cubicBezTo>
                      <a:pt x="258" y="2"/>
                      <a:pt x="264" y="1"/>
                      <a:pt x="271" y="0"/>
                    </a:cubicBezTo>
                    <a:cubicBezTo>
                      <a:pt x="264" y="3"/>
                      <a:pt x="257" y="6"/>
                      <a:pt x="251" y="10"/>
                    </a:cubicBezTo>
                    <a:cubicBezTo>
                      <a:pt x="246" y="13"/>
                      <a:pt x="241" y="16"/>
                      <a:pt x="236" y="20"/>
                    </a:cubicBezTo>
                    <a:cubicBezTo>
                      <a:pt x="225" y="27"/>
                      <a:pt x="214" y="34"/>
                      <a:pt x="203" y="43"/>
                    </a:cubicBezTo>
                    <a:lnTo>
                      <a:pt x="136" y="90"/>
                    </a:lnTo>
                    <a:cubicBezTo>
                      <a:pt x="92" y="120"/>
                      <a:pt x="47" y="150"/>
                      <a:pt x="0" y="17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5"/>
              <p:cNvSpPr/>
              <p:nvPr/>
            </p:nvSpPr>
            <p:spPr>
              <a:xfrm>
                <a:off x="8173632" y="2150710"/>
                <a:ext cx="171976" cy="98395"/>
              </a:xfrm>
              <a:custGeom>
                <a:avLst/>
                <a:gdLst/>
                <a:ahLst/>
                <a:cxnLst/>
                <a:rect l="l" t="t" r="r" b="b"/>
                <a:pathLst>
                  <a:path w="349" h="197" extrusionOk="0">
                    <a:moveTo>
                      <a:pt x="0" y="196"/>
                    </a:moveTo>
                    <a:cubicBezTo>
                      <a:pt x="29" y="179"/>
                      <a:pt x="59" y="164"/>
                      <a:pt x="89" y="149"/>
                    </a:cubicBezTo>
                    <a:lnTo>
                      <a:pt x="178" y="104"/>
                    </a:lnTo>
                    <a:cubicBezTo>
                      <a:pt x="207" y="88"/>
                      <a:pt x="237" y="73"/>
                      <a:pt x="266" y="57"/>
                    </a:cubicBezTo>
                    <a:cubicBezTo>
                      <a:pt x="281" y="48"/>
                      <a:pt x="296" y="40"/>
                      <a:pt x="309" y="31"/>
                    </a:cubicBezTo>
                    <a:cubicBezTo>
                      <a:pt x="323" y="22"/>
                      <a:pt x="337" y="12"/>
                      <a:pt x="348" y="0"/>
                    </a:cubicBezTo>
                    <a:cubicBezTo>
                      <a:pt x="327" y="27"/>
                      <a:pt x="301" y="49"/>
                      <a:pt x="272" y="66"/>
                    </a:cubicBezTo>
                    <a:cubicBezTo>
                      <a:pt x="244" y="85"/>
                      <a:pt x="214" y="101"/>
                      <a:pt x="185" y="117"/>
                    </a:cubicBezTo>
                    <a:cubicBezTo>
                      <a:pt x="156" y="132"/>
                      <a:pt x="125" y="145"/>
                      <a:pt x="94" y="159"/>
                    </a:cubicBezTo>
                    <a:cubicBezTo>
                      <a:pt x="63" y="172"/>
                      <a:pt x="32" y="185"/>
                      <a:pt x="0" y="19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5"/>
              <p:cNvSpPr/>
              <p:nvPr/>
            </p:nvSpPr>
            <p:spPr>
              <a:xfrm>
                <a:off x="8167719" y="2191167"/>
                <a:ext cx="201542" cy="74420"/>
              </a:xfrm>
              <a:custGeom>
                <a:avLst/>
                <a:gdLst/>
                <a:ahLst/>
                <a:cxnLst/>
                <a:rect l="l" t="t" r="r" b="b"/>
                <a:pathLst>
                  <a:path w="409" h="149" extrusionOk="0">
                    <a:moveTo>
                      <a:pt x="0" y="148"/>
                    </a:moveTo>
                    <a:lnTo>
                      <a:pt x="104" y="116"/>
                    </a:lnTo>
                    <a:cubicBezTo>
                      <a:pt x="139" y="105"/>
                      <a:pt x="173" y="93"/>
                      <a:pt x="208" y="82"/>
                    </a:cubicBezTo>
                    <a:cubicBezTo>
                      <a:pt x="242" y="70"/>
                      <a:pt x="276" y="59"/>
                      <a:pt x="310" y="46"/>
                    </a:cubicBezTo>
                    <a:cubicBezTo>
                      <a:pt x="327" y="40"/>
                      <a:pt x="343" y="32"/>
                      <a:pt x="360" y="25"/>
                    </a:cubicBezTo>
                    <a:lnTo>
                      <a:pt x="384" y="13"/>
                    </a:lnTo>
                    <a:cubicBezTo>
                      <a:pt x="392" y="9"/>
                      <a:pt x="400" y="4"/>
                      <a:pt x="408" y="0"/>
                    </a:cubicBezTo>
                    <a:cubicBezTo>
                      <a:pt x="391" y="13"/>
                      <a:pt x="374" y="26"/>
                      <a:pt x="356" y="36"/>
                    </a:cubicBezTo>
                    <a:cubicBezTo>
                      <a:pt x="342" y="44"/>
                      <a:pt x="328" y="50"/>
                      <a:pt x="314" y="56"/>
                    </a:cubicBezTo>
                    <a:cubicBezTo>
                      <a:pt x="281" y="72"/>
                      <a:pt x="247" y="85"/>
                      <a:pt x="212" y="96"/>
                    </a:cubicBezTo>
                    <a:cubicBezTo>
                      <a:pt x="177" y="107"/>
                      <a:pt x="142" y="117"/>
                      <a:pt x="107" y="126"/>
                    </a:cubicBezTo>
                    <a:cubicBezTo>
                      <a:pt x="71" y="134"/>
                      <a:pt x="36" y="143"/>
                      <a:pt x="0" y="14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5"/>
              <p:cNvSpPr/>
              <p:nvPr/>
            </p:nvSpPr>
            <p:spPr>
              <a:xfrm>
                <a:off x="8165255" y="2232123"/>
                <a:ext cx="221745" cy="42954"/>
              </a:xfrm>
              <a:custGeom>
                <a:avLst/>
                <a:gdLst/>
                <a:ahLst/>
                <a:cxnLst/>
                <a:rect l="l" t="t" r="r" b="b"/>
                <a:pathLst>
                  <a:path w="450" h="86" extrusionOk="0">
                    <a:moveTo>
                      <a:pt x="0" y="83"/>
                    </a:moveTo>
                    <a:cubicBezTo>
                      <a:pt x="19" y="81"/>
                      <a:pt x="38" y="80"/>
                      <a:pt x="57" y="78"/>
                    </a:cubicBezTo>
                    <a:cubicBezTo>
                      <a:pt x="76" y="76"/>
                      <a:pt x="95" y="75"/>
                      <a:pt x="114" y="73"/>
                    </a:cubicBezTo>
                    <a:cubicBezTo>
                      <a:pt x="152" y="69"/>
                      <a:pt x="190" y="64"/>
                      <a:pt x="228" y="58"/>
                    </a:cubicBezTo>
                    <a:cubicBezTo>
                      <a:pt x="266" y="52"/>
                      <a:pt x="303" y="45"/>
                      <a:pt x="340" y="36"/>
                    </a:cubicBezTo>
                    <a:cubicBezTo>
                      <a:pt x="359" y="31"/>
                      <a:pt x="377" y="27"/>
                      <a:pt x="395" y="20"/>
                    </a:cubicBezTo>
                    <a:cubicBezTo>
                      <a:pt x="413" y="13"/>
                      <a:pt x="431" y="7"/>
                      <a:pt x="449" y="0"/>
                    </a:cubicBezTo>
                    <a:cubicBezTo>
                      <a:pt x="448" y="1"/>
                      <a:pt x="447" y="2"/>
                      <a:pt x="446" y="2"/>
                    </a:cubicBezTo>
                    <a:cubicBezTo>
                      <a:pt x="414" y="21"/>
                      <a:pt x="379" y="36"/>
                      <a:pt x="343" y="47"/>
                    </a:cubicBezTo>
                    <a:cubicBezTo>
                      <a:pt x="306" y="58"/>
                      <a:pt x="268" y="67"/>
                      <a:pt x="230" y="73"/>
                    </a:cubicBezTo>
                    <a:cubicBezTo>
                      <a:pt x="192" y="79"/>
                      <a:pt x="154" y="82"/>
                      <a:pt x="115" y="84"/>
                    </a:cubicBezTo>
                    <a:cubicBezTo>
                      <a:pt x="99" y="85"/>
                      <a:pt x="83" y="85"/>
                      <a:pt x="68" y="85"/>
                    </a:cubicBezTo>
                    <a:cubicBezTo>
                      <a:pt x="45" y="85"/>
                      <a:pt x="22" y="85"/>
                      <a:pt x="0" y="8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9" name="Google Shape;2459;p15"/>
            <p:cNvSpPr/>
            <p:nvPr/>
          </p:nvSpPr>
          <p:spPr>
            <a:xfrm>
              <a:off x="8321462" y="1538367"/>
              <a:ext cx="198093" cy="170817"/>
            </a:xfrm>
            <a:custGeom>
              <a:avLst/>
              <a:gdLst/>
              <a:ahLst/>
              <a:cxnLst/>
              <a:rect l="l" t="t" r="r" b="b"/>
              <a:pathLst>
                <a:path w="402" h="342" extrusionOk="0">
                  <a:moveTo>
                    <a:pt x="38" y="31"/>
                  </a:moveTo>
                  <a:cubicBezTo>
                    <a:pt x="38" y="31"/>
                    <a:pt x="35" y="3"/>
                    <a:pt x="102" y="1"/>
                  </a:cubicBezTo>
                  <a:cubicBezTo>
                    <a:pt x="169" y="0"/>
                    <a:pt x="204" y="3"/>
                    <a:pt x="221" y="15"/>
                  </a:cubicBezTo>
                  <a:cubicBezTo>
                    <a:pt x="228" y="22"/>
                    <a:pt x="235" y="30"/>
                    <a:pt x="240" y="39"/>
                  </a:cubicBezTo>
                  <a:cubicBezTo>
                    <a:pt x="241" y="41"/>
                    <a:pt x="243" y="43"/>
                    <a:pt x="244" y="46"/>
                  </a:cubicBezTo>
                  <a:cubicBezTo>
                    <a:pt x="245" y="48"/>
                    <a:pt x="289" y="23"/>
                    <a:pt x="319" y="46"/>
                  </a:cubicBezTo>
                  <a:cubicBezTo>
                    <a:pt x="349" y="70"/>
                    <a:pt x="382" y="39"/>
                    <a:pt x="392" y="142"/>
                  </a:cubicBezTo>
                  <a:cubicBezTo>
                    <a:pt x="401" y="246"/>
                    <a:pt x="381" y="246"/>
                    <a:pt x="381" y="246"/>
                  </a:cubicBezTo>
                  <a:lnTo>
                    <a:pt x="285" y="341"/>
                  </a:lnTo>
                  <a:lnTo>
                    <a:pt x="67" y="297"/>
                  </a:lnTo>
                  <a:cubicBezTo>
                    <a:pt x="67" y="297"/>
                    <a:pt x="0" y="109"/>
                    <a:pt x="0" y="98"/>
                  </a:cubicBezTo>
                  <a:cubicBezTo>
                    <a:pt x="1" y="87"/>
                    <a:pt x="38" y="31"/>
                    <a:pt x="38" y="3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5"/>
            <p:cNvSpPr/>
            <p:nvPr/>
          </p:nvSpPr>
          <p:spPr>
            <a:xfrm>
              <a:off x="8353985" y="1598803"/>
              <a:ext cx="119250" cy="95897"/>
            </a:xfrm>
            <a:custGeom>
              <a:avLst/>
              <a:gdLst/>
              <a:ahLst/>
              <a:cxnLst/>
              <a:rect l="l" t="t" r="r" b="b"/>
              <a:pathLst>
                <a:path w="242" h="192" extrusionOk="0">
                  <a:moveTo>
                    <a:pt x="10" y="2"/>
                  </a:moveTo>
                  <a:cubicBezTo>
                    <a:pt x="10" y="2"/>
                    <a:pt x="13" y="0"/>
                    <a:pt x="75" y="2"/>
                  </a:cubicBezTo>
                  <a:cubicBezTo>
                    <a:pt x="137" y="4"/>
                    <a:pt x="141" y="8"/>
                    <a:pt x="164" y="22"/>
                  </a:cubicBezTo>
                  <a:cubicBezTo>
                    <a:pt x="187" y="36"/>
                    <a:pt x="201" y="20"/>
                    <a:pt x="210" y="50"/>
                  </a:cubicBezTo>
                  <a:cubicBezTo>
                    <a:pt x="214" y="70"/>
                    <a:pt x="221" y="89"/>
                    <a:pt x="229" y="107"/>
                  </a:cubicBezTo>
                  <a:cubicBezTo>
                    <a:pt x="235" y="115"/>
                    <a:pt x="241" y="132"/>
                    <a:pt x="229" y="162"/>
                  </a:cubicBezTo>
                  <a:cubicBezTo>
                    <a:pt x="216" y="191"/>
                    <a:pt x="123" y="178"/>
                    <a:pt x="123" y="178"/>
                  </a:cubicBezTo>
                  <a:lnTo>
                    <a:pt x="10" y="178"/>
                  </a:lnTo>
                  <a:lnTo>
                    <a:pt x="0" y="63"/>
                  </a:lnTo>
                  <a:lnTo>
                    <a:pt x="10" y="2"/>
                  </a:lnTo>
                </a:path>
              </a:pathLst>
            </a:custGeom>
            <a:solidFill>
              <a:srgbClr val="473121">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1" name="Google Shape;2461;p15"/>
            <p:cNvGrpSpPr/>
            <p:nvPr/>
          </p:nvGrpSpPr>
          <p:grpSpPr>
            <a:xfrm>
              <a:off x="8381580" y="1620779"/>
              <a:ext cx="60118" cy="43453"/>
              <a:chOff x="8381580" y="1620779"/>
              <a:chExt cx="60118" cy="43453"/>
            </a:xfrm>
          </p:grpSpPr>
          <p:sp>
            <p:nvSpPr>
              <p:cNvPr id="2462" name="Google Shape;2462;p15"/>
              <p:cNvSpPr/>
              <p:nvPr/>
            </p:nvSpPr>
            <p:spPr>
              <a:xfrm>
                <a:off x="8398827" y="1642256"/>
                <a:ext cx="24638" cy="14484"/>
              </a:xfrm>
              <a:custGeom>
                <a:avLst/>
                <a:gdLst/>
                <a:ahLst/>
                <a:cxnLst/>
                <a:rect l="l" t="t" r="r" b="b"/>
                <a:pathLst>
                  <a:path w="50" h="29" extrusionOk="0">
                    <a:moveTo>
                      <a:pt x="49" y="14"/>
                    </a:moveTo>
                    <a:cubicBezTo>
                      <a:pt x="49" y="16"/>
                      <a:pt x="49" y="18"/>
                      <a:pt x="46" y="21"/>
                    </a:cubicBezTo>
                    <a:cubicBezTo>
                      <a:pt x="43" y="24"/>
                      <a:pt x="41" y="24"/>
                      <a:pt x="37" y="26"/>
                    </a:cubicBezTo>
                    <a:cubicBezTo>
                      <a:pt x="33" y="28"/>
                      <a:pt x="29" y="27"/>
                      <a:pt x="25" y="27"/>
                    </a:cubicBezTo>
                    <a:cubicBezTo>
                      <a:pt x="20" y="27"/>
                      <a:pt x="16" y="28"/>
                      <a:pt x="12" y="26"/>
                    </a:cubicBezTo>
                    <a:cubicBezTo>
                      <a:pt x="8" y="24"/>
                      <a:pt x="6" y="24"/>
                      <a:pt x="4" y="21"/>
                    </a:cubicBezTo>
                    <a:cubicBezTo>
                      <a:pt x="2" y="18"/>
                      <a:pt x="0" y="16"/>
                      <a:pt x="0" y="14"/>
                    </a:cubicBezTo>
                    <a:cubicBezTo>
                      <a:pt x="0" y="11"/>
                      <a:pt x="2" y="9"/>
                      <a:pt x="4" y="7"/>
                    </a:cubicBezTo>
                    <a:cubicBezTo>
                      <a:pt x="6" y="5"/>
                      <a:pt x="8" y="4"/>
                      <a:pt x="12" y="2"/>
                    </a:cubicBezTo>
                    <a:cubicBezTo>
                      <a:pt x="16" y="0"/>
                      <a:pt x="20" y="0"/>
                      <a:pt x="25" y="0"/>
                    </a:cubicBezTo>
                    <a:cubicBezTo>
                      <a:pt x="29" y="0"/>
                      <a:pt x="33" y="0"/>
                      <a:pt x="37" y="2"/>
                    </a:cubicBezTo>
                    <a:cubicBezTo>
                      <a:pt x="41" y="4"/>
                      <a:pt x="43" y="5"/>
                      <a:pt x="46" y="7"/>
                    </a:cubicBezTo>
                    <a:cubicBezTo>
                      <a:pt x="48" y="9"/>
                      <a:pt x="49" y="11"/>
                      <a:pt x="49" y="1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5"/>
              <p:cNvSpPr/>
              <p:nvPr/>
            </p:nvSpPr>
            <p:spPr>
              <a:xfrm>
                <a:off x="8381580" y="1625274"/>
                <a:ext cx="17740" cy="14484"/>
              </a:xfrm>
              <a:custGeom>
                <a:avLst/>
                <a:gdLst/>
                <a:ahLst/>
                <a:cxnLst/>
                <a:rect l="l" t="t" r="r" b="b"/>
                <a:pathLst>
                  <a:path w="36" h="29" extrusionOk="0">
                    <a:moveTo>
                      <a:pt x="32" y="15"/>
                    </a:moveTo>
                    <a:cubicBezTo>
                      <a:pt x="32" y="15"/>
                      <a:pt x="35" y="0"/>
                      <a:pt x="21" y="5"/>
                    </a:cubicBezTo>
                    <a:cubicBezTo>
                      <a:pt x="6" y="9"/>
                      <a:pt x="0" y="28"/>
                      <a:pt x="15" y="28"/>
                    </a:cubicBezTo>
                    <a:cubicBezTo>
                      <a:pt x="18" y="28"/>
                      <a:pt x="21" y="27"/>
                      <a:pt x="24" y="26"/>
                    </a:cubicBezTo>
                    <a:cubicBezTo>
                      <a:pt x="27" y="24"/>
                      <a:pt x="29" y="22"/>
                      <a:pt x="31" y="19"/>
                    </a:cubicBezTo>
                    <a:cubicBezTo>
                      <a:pt x="31" y="18"/>
                      <a:pt x="32" y="16"/>
                      <a:pt x="32" y="1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5"/>
              <p:cNvSpPr/>
              <p:nvPr/>
            </p:nvSpPr>
            <p:spPr>
              <a:xfrm>
                <a:off x="8418538" y="1626773"/>
                <a:ext cx="23160" cy="16982"/>
              </a:xfrm>
              <a:custGeom>
                <a:avLst/>
                <a:gdLst/>
                <a:ahLst/>
                <a:cxnLst/>
                <a:rect l="l" t="t" r="r" b="b"/>
                <a:pathLst>
                  <a:path w="47" h="34" extrusionOk="0">
                    <a:moveTo>
                      <a:pt x="6" y="19"/>
                    </a:moveTo>
                    <a:cubicBezTo>
                      <a:pt x="6" y="19"/>
                      <a:pt x="31" y="0"/>
                      <a:pt x="39" y="5"/>
                    </a:cubicBezTo>
                    <a:cubicBezTo>
                      <a:pt x="46" y="10"/>
                      <a:pt x="35" y="33"/>
                      <a:pt x="22" y="31"/>
                    </a:cubicBezTo>
                    <a:cubicBezTo>
                      <a:pt x="9" y="28"/>
                      <a:pt x="0" y="23"/>
                      <a:pt x="6" y="19"/>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5"/>
              <p:cNvSpPr/>
              <p:nvPr/>
            </p:nvSpPr>
            <p:spPr>
              <a:xfrm>
                <a:off x="8427900" y="1648250"/>
                <a:ext cx="13305" cy="15483"/>
              </a:xfrm>
              <a:custGeom>
                <a:avLst/>
                <a:gdLst/>
                <a:ahLst/>
                <a:cxnLst/>
                <a:rect l="l" t="t" r="r" b="b"/>
                <a:pathLst>
                  <a:path w="27" h="31" extrusionOk="0">
                    <a:moveTo>
                      <a:pt x="23" y="2"/>
                    </a:moveTo>
                    <a:cubicBezTo>
                      <a:pt x="23" y="2"/>
                      <a:pt x="5" y="0"/>
                      <a:pt x="2" y="8"/>
                    </a:cubicBezTo>
                    <a:cubicBezTo>
                      <a:pt x="0" y="17"/>
                      <a:pt x="17" y="30"/>
                      <a:pt x="23" y="21"/>
                    </a:cubicBezTo>
                    <a:cubicBezTo>
                      <a:pt x="24" y="20"/>
                      <a:pt x="24" y="20"/>
                      <a:pt x="24" y="20"/>
                    </a:cubicBezTo>
                    <a:cubicBezTo>
                      <a:pt x="25" y="17"/>
                      <a:pt x="26" y="14"/>
                      <a:pt x="26" y="11"/>
                    </a:cubicBezTo>
                    <a:cubicBezTo>
                      <a:pt x="26" y="8"/>
                      <a:pt x="25" y="5"/>
                      <a:pt x="24" y="3"/>
                    </a:cubicBezTo>
                    <a:cubicBezTo>
                      <a:pt x="24" y="3"/>
                      <a:pt x="24" y="2"/>
                      <a:pt x="23" y="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5"/>
              <p:cNvSpPr/>
              <p:nvPr/>
            </p:nvSpPr>
            <p:spPr>
              <a:xfrm>
                <a:off x="8405726" y="1620779"/>
                <a:ext cx="15769" cy="16982"/>
              </a:xfrm>
              <a:custGeom>
                <a:avLst/>
                <a:gdLst/>
                <a:ahLst/>
                <a:cxnLst/>
                <a:rect l="l" t="t" r="r" b="b"/>
                <a:pathLst>
                  <a:path w="32" h="34" extrusionOk="0">
                    <a:moveTo>
                      <a:pt x="13" y="7"/>
                    </a:moveTo>
                    <a:cubicBezTo>
                      <a:pt x="13" y="7"/>
                      <a:pt x="0" y="20"/>
                      <a:pt x="5" y="27"/>
                    </a:cubicBezTo>
                    <a:cubicBezTo>
                      <a:pt x="9" y="33"/>
                      <a:pt x="28" y="20"/>
                      <a:pt x="30" y="10"/>
                    </a:cubicBezTo>
                    <a:cubicBezTo>
                      <a:pt x="31" y="0"/>
                      <a:pt x="17" y="3"/>
                      <a:pt x="13" y="7"/>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5"/>
              <p:cNvSpPr/>
              <p:nvPr/>
            </p:nvSpPr>
            <p:spPr>
              <a:xfrm>
                <a:off x="8383058" y="1648250"/>
                <a:ext cx="12812" cy="15983"/>
              </a:xfrm>
              <a:custGeom>
                <a:avLst/>
                <a:gdLst/>
                <a:ahLst/>
                <a:cxnLst/>
                <a:rect l="l" t="t" r="r" b="b"/>
                <a:pathLst>
                  <a:path w="26" h="32" extrusionOk="0">
                    <a:moveTo>
                      <a:pt x="18" y="2"/>
                    </a:moveTo>
                    <a:cubicBezTo>
                      <a:pt x="18" y="2"/>
                      <a:pt x="0" y="5"/>
                      <a:pt x="4" y="14"/>
                    </a:cubicBezTo>
                    <a:cubicBezTo>
                      <a:pt x="8" y="24"/>
                      <a:pt x="11" y="31"/>
                      <a:pt x="18" y="23"/>
                    </a:cubicBezTo>
                    <a:cubicBezTo>
                      <a:pt x="25" y="16"/>
                      <a:pt x="23" y="0"/>
                      <a:pt x="18" y="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8" name="Google Shape;2468;p15"/>
            <p:cNvSpPr/>
            <p:nvPr/>
          </p:nvSpPr>
          <p:spPr>
            <a:xfrm>
              <a:off x="8273664" y="1551853"/>
              <a:ext cx="251804" cy="205280"/>
            </a:xfrm>
            <a:custGeom>
              <a:avLst/>
              <a:gdLst/>
              <a:ahLst/>
              <a:cxnLst/>
              <a:rect l="l" t="t" r="r" b="b"/>
              <a:pathLst>
                <a:path w="511" h="411" extrusionOk="0">
                  <a:moveTo>
                    <a:pt x="488" y="117"/>
                  </a:moveTo>
                  <a:cubicBezTo>
                    <a:pt x="488" y="120"/>
                    <a:pt x="488" y="122"/>
                    <a:pt x="488" y="125"/>
                  </a:cubicBezTo>
                  <a:cubicBezTo>
                    <a:pt x="488" y="147"/>
                    <a:pt x="485" y="169"/>
                    <a:pt x="478" y="190"/>
                  </a:cubicBezTo>
                  <a:cubicBezTo>
                    <a:pt x="476" y="193"/>
                    <a:pt x="475" y="196"/>
                    <a:pt x="473" y="199"/>
                  </a:cubicBezTo>
                  <a:cubicBezTo>
                    <a:pt x="461" y="220"/>
                    <a:pt x="445" y="239"/>
                    <a:pt x="426" y="255"/>
                  </a:cubicBezTo>
                  <a:cubicBezTo>
                    <a:pt x="420" y="255"/>
                    <a:pt x="414" y="256"/>
                    <a:pt x="407" y="256"/>
                  </a:cubicBezTo>
                  <a:cubicBezTo>
                    <a:pt x="389" y="256"/>
                    <a:pt x="371" y="258"/>
                    <a:pt x="353" y="262"/>
                  </a:cubicBezTo>
                  <a:cubicBezTo>
                    <a:pt x="336" y="265"/>
                    <a:pt x="334" y="236"/>
                    <a:pt x="282" y="237"/>
                  </a:cubicBezTo>
                  <a:cubicBezTo>
                    <a:pt x="279" y="236"/>
                    <a:pt x="276" y="236"/>
                    <a:pt x="273" y="236"/>
                  </a:cubicBezTo>
                  <a:cubicBezTo>
                    <a:pt x="250" y="236"/>
                    <a:pt x="228" y="240"/>
                    <a:pt x="208" y="247"/>
                  </a:cubicBezTo>
                  <a:cubicBezTo>
                    <a:pt x="208" y="241"/>
                    <a:pt x="208" y="235"/>
                    <a:pt x="208" y="229"/>
                  </a:cubicBezTo>
                  <a:cubicBezTo>
                    <a:pt x="208" y="201"/>
                    <a:pt x="205" y="173"/>
                    <a:pt x="199" y="145"/>
                  </a:cubicBezTo>
                  <a:cubicBezTo>
                    <a:pt x="193" y="114"/>
                    <a:pt x="182" y="84"/>
                    <a:pt x="166" y="56"/>
                  </a:cubicBezTo>
                  <a:cubicBezTo>
                    <a:pt x="165" y="55"/>
                    <a:pt x="164" y="53"/>
                    <a:pt x="163" y="52"/>
                  </a:cubicBezTo>
                  <a:cubicBezTo>
                    <a:pt x="147" y="25"/>
                    <a:pt x="153" y="0"/>
                    <a:pt x="135" y="5"/>
                  </a:cubicBezTo>
                  <a:cubicBezTo>
                    <a:pt x="135" y="5"/>
                    <a:pt x="85" y="16"/>
                    <a:pt x="61" y="50"/>
                  </a:cubicBezTo>
                  <a:cubicBezTo>
                    <a:pt x="38" y="83"/>
                    <a:pt x="0" y="122"/>
                    <a:pt x="19" y="189"/>
                  </a:cubicBezTo>
                  <a:cubicBezTo>
                    <a:pt x="23" y="201"/>
                    <a:pt x="27" y="212"/>
                    <a:pt x="33" y="222"/>
                  </a:cubicBezTo>
                  <a:cubicBezTo>
                    <a:pt x="46" y="245"/>
                    <a:pt x="65" y="262"/>
                    <a:pt x="87" y="276"/>
                  </a:cubicBezTo>
                  <a:cubicBezTo>
                    <a:pt x="90" y="277"/>
                    <a:pt x="94" y="280"/>
                    <a:pt x="97" y="281"/>
                  </a:cubicBezTo>
                  <a:cubicBezTo>
                    <a:pt x="96" y="288"/>
                    <a:pt x="95" y="294"/>
                    <a:pt x="95" y="300"/>
                  </a:cubicBezTo>
                  <a:cubicBezTo>
                    <a:pt x="95" y="315"/>
                    <a:pt x="99" y="329"/>
                    <a:pt x="106" y="342"/>
                  </a:cubicBezTo>
                  <a:cubicBezTo>
                    <a:pt x="110" y="350"/>
                    <a:pt x="116" y="356"/>
                    <a:pt x="122" y="362"/>
                  </a:cubicBezTo>
                  <a:cubicBezTo>
                    <a:pt x="161" y="401"/>
                    <a:pt x="192" y="390"/>
                    <a:pt x="259" y="393"/>
                  </a:cubicBezTo>
                  <a:cubicBezTo>
                    <a:pt x="327" y="396"/>
                    <a:pt x="372" y="410"/>
                    <a:pt x="416" y="379"/>
                  </a:cubicBezTo>
                  <a:cubicBezTo>
                    <a:pt x="429" y="370"/>
                    <a:pt x="440" y="358"/>
                    <a:pt x="448" y="344"/>
                  </a:cubicBezTo>
                  <a:cubicBezTo>
                    <a:pt x="457" y="329"/>
                    <a:pt x="462" y="311"/>
                    <a:pt x="462" y="293"/>
                  </a:cubicBezTo>
                  <a:cubicBezTo>
                    <a:pt x="462" y="289"/>
                    <a:pt x="462" y="284"/>
                    <a:pt x="461" y="280"/>
                  </a:cubicBezTo>
                  <a:cubicBezTo>
                    <a:pt x="481" y="261"/>
                    <a:pt x="493" y="253"/>
                    <a:pt x="501" y="221"/>
                  </a:cubicBezTo>
                  <a:cubicBezTo>
                    <a:pt x="510" y="188"/>
                    <a:pt x="488" y="117"/>
                    <a:pt x="488" y="117"/>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5"/>
            <p:cNvSpPr/>
            <p:nvPr/>
          </p:nvSpPr>
          <p:spPr>
            <a:xfrm>
              <a:off x="8167226" y="1133802"/>
              <a:ext cx="314386" cy="212273"/>
            </a:xfrm>
            <a:custGeom>
              <a:avLst/>
              <a:gdLst/>
              <a:ahLst/>
              <a:cxnLst/>
              <a:rect l="l" t="t" r="r" b="b"/>
              <a:pathLst>
                <a:path w="638" h="425" extrusionOk="0">
                  <a:moveTo>
                    <a:pt x="12" y="196"/>
                  </a:moveTo>
                  <a:cubicBezTo>
                    <a:pt x="12" y="196"/>
                    <a:pt x="0" y="113"/>
                    <a:pt x="102" y="56"/>
                  </a:cubicBezTo>
                  <a:cubicBezTo>
                    <a:pt x="204" y="0"/>
                    <a:pt x="212" y="13"/>
                    <a:pt x="318" y="13"/>
                  </a:cubicBezTo>
                  <a:cubicBezTo>
                    <a:pt x="425" y="13"/>
                    <a:pt x="503" y="46"/>
                    <a:pt x="542" y="104"/>
                  </a:cubicBezTo>
                  <a:cubicBezTo>
                    <a:pt x="582" y="163"/>
                    <a:pt x="623" y="175"/>
                    <a:pt x="630" y="224"/>
                  </a:cubicBezTo>
                  <a:cubicBezTo>
                    <a:pt x="637" y="273"/>
                    <a:pt x="577" y="383"/>
                    <a:pt x="577" y="383"/>
                  </a:cubicBezTo>
                  <a:lnTo>
                    <a:pt x="353" y="424"/>
                  </a:lnTo>
                  <a:lnTo>
                    <a:pt x="137" y="383"/>
                  </a:lnTo>
                  <a:lnTo>
                    <a:pt x="12" y="196"/>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5"/>
            <p:cNvSpPr/>
            <p:nvPr/>
          </p:nvSpPr>
          <p:spPr>
            <a:xfrm>
              <a:off x="8234735" y="1193238"/>
              <a:ext cx="195136" cy="136354"/>
            </a:xfrm>
            <a:custGeom>
              <a:avLst/>
              <a:gdLst/>
              <a:ahLst/>
              <a:cxnLst/>
              <a:rect l="l" t="t" r="r" b="b"/>
              <a:pathLst>
                <a:path w="396" h="273" extrusionOk="0">
                  <a:moveTo>
                    <a:pt x="9" y="168"/>
                  </a:moveTo>
                  <a:cubicBezTo>
                    <a:pt x="9" y="168"/>
                    <a:pt x="0" y="71"/>
                    <a:pt x="52" y="35"/>
                  </a:cubicBezTo>
                  <a:cubicBezTo>
                    <a:pt x="103" y="0"/>
                    <a:pt x="123" y="7"/>
                    <a:pt x="173" y="5"/>
                  </a:cubicBezTo>
                  <a:cubicBezTo>
                    <a:pt x="223" y="4"/>
                    <a:pt x="221" y="21"/>
                    <a:pt x="262" y="28"/>
                  </a:cubicBezTo>
                  <a:cubicBezTo>
                    <a:pt x="302" y="36"/>
                    <a:pt x="322" y="70"/>
                    <a:pt x="340" y="86"/>
                  </a:cubicBezTo>
                  <a:cubicBezTo>
                    <a:pt x="358" y="102"/>
                    <a:pt x="395" y="160"/>
                    <a:pt x="340" y="263"/>
                  </a:cubicBezTo>
                  <a:lnTo>
                    <a:pt x="228" y="272"/>
                  </a:lnTo>
                  <a:lnTo>
                    <a:pt x="66" y="248"/>
                  </a:lnTo>
                  <a:lnTo>
                    <a:pt x="9" y="189"/>
                  </a:lnTo>
                  <a:lnTo>
                    <a:pt x="9" y="168"/>
                  </a:lnTo>
                </a:path>
              </a:pathLst>
            </a:custGeom>
            <a:solidFill>
              <a:srgbClr val="473121">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1" name="Google Shape;2471;p15"/>
            <p:cNvGrpSpPr/>
            <p:nvPr/>
          </p:nvGrpSpPr>
          <p:grpSpPr>
            <a:xfrm>
              <a:off x="8289925" y="1223206"/>
              <a:ext cx="76872" cy="61434"/>
              <a:chOff x="8289925" y="1223206"/>
              <a:chExt cx="76872" cy="61434"/>
            </a:xfrm>
          </p:grpSpPr>
          <p:sp>
            <p:nvSpPr>
              <p:cNvPr id="2472" name="Google Shape;2472;p15"/>
              <p:cNvSpPr/>
              <p:nvPr/>
            </p:nvSpPr>
            <p:spPr>
              <a:xfrm>
                <a:off x="8315056" y="1250177"/>
                <a:ext cx="24146" cy="12986"/>
              </a:xfrm>
              <a:custGeom>
                <a:avLst/>
                <a:gdLst/>
                <a:ahLst/>
                <a:cxnLst/>
                <a:rect l="l" t="t" r="r" b="b"/>
                <a:pathLst>
                  <a:path w="49" h="26" extrusionOk="0">
                    <a:moveTo>
                      <a:pt x="48" y="12"/>
                    </a:moveTo>
                    <a:cubicBezTo>
                      <a:pt x="48" y="19"/>
                      <a:pt x="37" y="25"/>
                      <a:pt x="24" y="25"/>
                    </a:cubicBezTo>
                    <a:cubicBezTo>
                      <a:pt x="11" y="25"/>
                      <a:pt x="0" y="18"/>
                      <a:pt x="0" y="12"/>
                    </a:cubicBezTo>
                    <a:cubicBezTo>
                      <a:pt x="0" y="5"/>
                      <a:pt x="11" y="0"/>
                      <a:pt x="24" y="0"/>
                    </a:cubicBezTo>
                    <a:cubicBezTo>
                      <a:pt x="37" y="0"/>
                      <a:pt x="48" y="6"/>
                      <a:pt x="48" y="1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5"/>
              <p:cNvSpPr/>
              <p:nvPr/>
            </p:nvSpPr>
            <p:spPr>
              <a:xfrm>
                <a:off x="8296824" y="1234693"/>
                <a:ext cx="18725" cy="15983"/>
              </a:xfrm>
              <a:custGeom>
                <a:avLst/>
                <a:gdLst/>
                <a:ahLst/>
                <a:cxnLst/>
                <a:rect l="l" t="t" r="r" b="b"/>
                <a:pathLst>
                  <a:path w="38" h="32" extrusionOk="0">
                    <a:moveTo>
                      <a:pt x="31" y="11"/>
                    </a:moveTo>
                    <a:cubicBezTo>
                      <a:pt x="31" y="11"/>
                      <a:pt x="13" y="0"/>
                      <a:pt x="7" y="5"/>
                    </a:cubicBezTo>
                    <a:cubicBezTo>
                      <a:pt x="0" y="11"/>
                      <a:pt x="12" y="31"/>
                      <a:pt x="25" y="28"/>
                    </a:cubicBezTo>
                    <a:cubicBezTo>
                      <a:pt x="37" y="25"/>
                      <a:pt x="36" y="14"/>
                      <a:pt x="31" y="1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5"/>
              <p:cNvSpPr/>
              <p:nvPr/>
            </p:nvSpPr>
            <p:spPr>
              <a:xfrm>
                <a:off x="8317520" y="1223206"/>
                <a:ext cx="13797" cy="18480"/>
              </a:xfrm>
              <a:custGeom>
                <a:avLst/>
                <a:gdLst/>
                <a:ahLst/>
                <a:cxnLst/>
                <a:rect l="l" t="t" r="r" b="b"/>
                <a:pathLst>
                  <a:path w="28" h="37" extrusionOk="0">
                    <a:moveTo>
                      <a:pt x="22" y="20"/>
                    </a:moveTo>
                    <a:cubicBezTo>
                      <a:pt x="22" y="20"/>
                      <a:pt x="27" y="0"/>
                      <a:pt x="13" y="2"/>
                    </a:cubicBezTo>
                    <a:cubicBezTo>
                      <a:pt x="0" y="5"/>
                      <a:pt x="2" y="36"/>
                      <a:pt x="13" y="33"/>
                    </a:cubicBezTo>
                    <a:cubicBezTo>
                      <a:pt x="14" y="33"/>
                      <a:pt x="15" y="33"/>
                      <a:pt x="16" y="32"/>
                    </a:cubicBezTo>
                    <a:cubicBezTo>
                      <a:pt x="18" y="31"/>
                      <a:pt x="20" y="29"/>
                      <a:pt x="21" y="27"/>
                    </a:cubicBezTo>
                    <a:cubicBezTo>
                      <a:pt x="22" y="25"/>
                      <a:pt x="22" y="23"/>
                      <a:pt x="22" y="21"/>
                    </a:cubicBezTo>
                    <a:lnTo>
                      <a:pt x="22" y="2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5"/>
              <p:cNvSpPr/>
              <p:nvPr/>
            </p:nvSpPr>
            <p:spPr>
              <a:xfrm>
                <a:off x="8333289" y="1240687"/>
                <a:ext cx="33508" cy="13985"/>
              </a:xfrm>
              <a:custGeom>
                <a:avLst/>
                <a:gdLst/>
                <a:ahLst/>
                <a:cxnLst/>
                <a:rect l="l" t="t" r="r" b="b"/>
                <a:pathLst>
                  <a:path w="68" h="28" extrusionOk="0">
                    <a:moveTo>
                      <a:pt x="32" y="0"/>
                    </a:moveTo>
                    <a:cubicBezTo>
                      <a:pt x="32" y="0"/>
                      <a:pt x="0" y="3"/>
                      <a:pt x="7" y="15"/>
                    </a:cubicBezTo>
                    <a:cubicBezTo>
                      <a:pt x="15" y="27"/>
                      <a:pt x="67" y="16"/>
                      <a:pt x="32"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5"/>
              <p:cNvSpPr/>
              <p:nvPr/>
            </p:nvSpPr>
            <p:spPr>
              <a:xfrm>
                <a:off x="8348564" y="1253673"/>
                <a:ext cx="12319" cy="19979"/>
              </a:xfrm>
              <a:custGeom>
                <a:avLst/>
                <a:gdLst/>
                <a:ahLst/>
                <a:cxnLst/>
                <a:rect l="l" t="t" r="r" b="b"/>
                <a:pathLst>
                  <a:path w="25" h="40" extrusionOk="0">
                    <a:moveTo>
                      <a:pt x="18" y="14"/>
                    </a:moveTo>
                    <a:cubicBezTo>
                      <a:pt x="18" y="14"/>
                      <a:pt x="0" y="0"/>
                      <a:pt x="1" y="20"/>
                    </a:cubicBezTo>
                    <a:cubicBezTo>
                      <a:pt x="2" y="39"/>
                      <a:pt x="24" y="39"/>
                      <a:pt x="24" y="27"/>
                    </a:cubicBezTo>
                    <a:cubicBezTo>
                      <a:pt x="24" y="15"/>
                      <a:pt x="18" y="14"/>
                      <a:pt x="18" y="1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5"/>
              <p:cNvSpPr/>
              <p:nvPr/>
            </p:nvSpPr>
            <p:spPr>
              <a:xfrm>
                <a:off x="8325404" y="1268157"/>
                <a:ext cx="22667" cy="12487"/>
              </a:xfrm>
              <a:custGeom>
                <a:avLst/>
                <a:gdLst/>
                <a:ahLst/>
                <a:cxnLst/>
                <a:rect l="l" t="t" r="r" b="b"/>
                <a:pathLst>
                  <a:path w="46" h="25" extrusionOk="0">
                    <a:moveTo>
                      <a:pt x="29" y="1"/>
                    </a:moveTo>
                    <a:cubicBezTo>
                      <a:pt x="29" y="1"/>
                      <a:pt x="0" y="0"/>
                      <a:pt x="5" y="12"/>
                    </a:cubicBezTo>
                    <a:lnTo>
                      <a:pt x="5" y="13"/>
                    </a:lnTo>
                    <a:cubicBezTo>
                      <a:pt x="7" y="16"/>
                      <a:pt x="10" y="19"/>
                      <a:pt x="14" y="21"/>
                    </a:cubicBezTo>
                    <a:cubicBezTo>
                      <a:pt x="17" y="23"/>
                      <a:pt x="21" y="24"/>
                      <a:pt x="25" y="24"/>
                    </a:cubicBezTo>
                    <a:cubicBezTo>
                      <a:pt x="29" y="24"/>
                      <a:pt x="33" y="23"/>
                      <a:pt x="36" y="21"/>
                    </a:cubicBezTo>
                    <a:cubicBezTo>
                      <a:pt x="37" y="20"/>
                      <a:pt x="38" y="20"/>
                      <a:pt x="39" y="19"/>
                    </a:cubicBezTo>
                    <a:cubicBezTo>
                      <a:pt x="45" y="10"/>
                      <a:pt x="35" y="2"/>
                      <a:pt x="29" y="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5"/>
              <p:cNvSpPr/>
              <p:nvPr/>
            </p:nvSpPr>
            <p:spPr>
              <a:xfrm>
                <a:off x="8304215" y="1261664"/>
                <a:ext cx="20203" cy="22975"/>
              </a:xfrm>
              <a:custGeom>
                <a:avLst/>
                <a:gdLst/>
                <a:ahLst/>
                <a:cxnLst/>
                <a:rect l="l" t="t" r="r" b="b"/>
                <a:pathLst>
                  <a:path w="41" h="46" extrusionOk="0">
                    <a:moveTo>
                      <a:pt x="34" y="18"/>
                    </a:moveTo>
                    <a:cubicBezTo>
                      <a:pt x="34" y="18"/>
                      <a:pt x="24" y="0"/>
                      <a:pt x="15" y="5"/>
                    </a:cubicBezTo>
                    <a:cubicBezTo>
                      <a:pt x="5" y="9"/>
                      <a:pt x="0" y="45"/>
                      <a:pt x="20" y="43"/>
                    </a:cubicBezTo>
                    <a:cubicBezTo>
                      <a:pt x="40" y="40"/>
                      <a:pt x="34" y="18"/>
                      <a:pt x="34" y="1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5"/>
              <p:cNvSpPr/>
              <p:nvPr/>
            </p:nvSpPr>
            <p:spPr>
              <a:xfrm>
                <a:off x="8289925" y="1256170"/>
                <a:ext cx="22175" cy="16982"/>
              </a:xfrm>
              <a:custGeom>
                <a:avLst/>
                <a:gdLst/>
                <a:ahLst/>
                <a:cxnLst/>
                <a:rect l="l" t="t" r="r" b="b"/>
                <a:pathLst>
                  <a:path w="45" h="34" extrusionOk="0">
                    <a:moveTo>
                      <a:pt x="21" y="1"/>
                    </a:moveTo>
                    <a:cubicBezTo>
                      <a:pt x="21" y="1"/>
                      <a:pt x="0" y="11"/>
                      <a:pt x="8" y="22"/>
                    </a:cubicBezTo>
                    <a:cubicBezTo>
                      <a:pt x="16" y="33"/>
                      <a:pt x="44" y="14"/>
                      <a:pt x="37" y="5"/>
                    </a:cubicBezTo>
                    <a:cubicBezTo>
                      <a:pt x="36" y="4"/>
                      <a:pt x="35" y="2"/>
                      <a:pt x="33" y="1"/>
                    </a:cubicBezTo>
                    <a:cubicBezTo>
                      <a:pt x="31" y="0"/>
                      <a:pt x="29" y="0"/>
                      <a:pt x="26" y="0"/>
                    </a:cubicBezTo>
                    <a:cubicBezTo>
                      <a:pt x="25" y="0"/>
                      <a:pt x="23" y="0"/>
                      <a:pt x="21" y="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0" name="Google Shape;2480;p15"/>
            <p:cNvSpPr/>
            <p:nvPr/>
          </p:nvSpPr>
          <p:spPr>
            <a:xfrm>
              <a:off x="8161805" y="1215714"/>
              <a:ext cx="329169" cy="169319"/>
            </a:xfrm>
            <a:custGeom>
              <a:avLst/>
              <a:gdLst/>
              <a:ahLst/>
              <a:cxnLst/>
              <a:rect l="l" t="t" r="r" b="b"/>
              <a:pathLst>
                <a:path w="668" h="339" extrusionOk="0">
                  <a:moveTo>
                    <a:pt x="26" y="0"/>
                  </a:moveTo>
                  <a:cubicBezTo>
                    <a:pt x="22" y="6"/>
                    <a:pt x="17" y="11"/>
                    <a:pt x="14" y="17"/>
                  </a:cubicBezTo>
                  <a:cubicBezTo>
                    <a:pt x="5" y="33"/>
                    <a:pt x="0" y="50"/>
                    <a:pt x="0" y="68"/>
                  </a:cubicBezTo>
                  <a:cubicBezTo>
                    <a:pt x="0" y="72"/>
                    <a:pt x="1" y="76"/>
                    <a:pt x="1" y="81"/>
                  </a:cubicBezTo>
                  <a:cubicBezTo>
                    <a:pt x="6" y="132"/>
                    <a:pt x="32" y="143"/>
                    <a:pt x="70" y="183"/>
                  </a:cubicBezTo>
                  <a:cubicBezTo>
                    <a:pt x="107" y="223"/>
                    <a:pt x="193" y="309"/>
                    <a:pt x="248" y="321"/>
                  </a:cubicBezTo>
                  <a:cubicBezTo>
                    <a:pt x="303" y="333"/>
                    <a:pt x="470" y="338"/>
                    <a:pt x="561" y="281"/>
                  </a:cubicBezTo>
                  <a:cubicBezTo>
                    <a:pt x="651" y="224"/>
                    <a:pt x="667" y="185"/>
                    <a:pt x="666" y="150"/>
                  </a:cubicBezTo>
                  <a:cubicBezTo>
                    <a:pt x="664" y="115"/>
                    <a:pt x="655" y="55"/>
                    <a:pt x="629" y="25"/>
                  </a:cubicBezTo>
                  <a:cubicBezTo>
                    <a:pt x="630" y="32"/>
                    <a:pt x="631" y="40"/>
                    <a:pt x="631" y="47"/>
                  </a:cubicBezTo>
                  <a:cubicBezTo>
                    <a:pt x="631" y="67"/>
                    <a:pt x="625" y="87"/>
                    <a:pt x="615" y="105"/>
                  </a:cubicBezTo>
                  <a:cubicBezTo>
                    <a:pt x="610" y="113"/>
                    <a:pt x="605" y="121"/>
                    <a:pt x="598" y="128"/>
                  </a:cubicBezTo>
                  <a:cubicBezTo>
                    <a:pt x="554" y="179"/>
                    <a:pt x="499" y="206"/>
                    <a:pt x="465" y="206"/>
                  </a:cubicBezTo>
                  <a:cubicBezTo>
                    <a:pt x="431" y="206"/>
                    <a:pt x="408" y="179"/>
                    <a:pt x="361" y="184"/>
                  </a:cubicBezTo>
                  <a:cubicBezTo>
                    <a:pt x="314" y="188"/>
                    <a:pt x="282" y="215"/>
                    <a:pt x="241" y="184"/>
                  </a:cubicBezTo>
                  <a:cubicBezTo>
                    <a:pt x="200" y="152"/>
                    <a:pt x="140" y="113"/>
                    <a:pt x="123" y="71"/>
                  </a:cubicBezTo>
                  <a:cubicBezTo>
                    <a:pt x="105" y="28"/>
                    <a:pt x="30" y="24"/>
                    <a:pt x="26" y="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5"/>
            <p:cNvSpPr/>
            <p:nvPr/>
          </p:nvSpPr>
          <p:spPr>
            <a:xfrm>
              <a:off x="7973568" y="1708185"/>
              <a:ext cx="247369" cy="240742"/>
            </a:xfrm>
            <a:custGeom>
              <a:avLst/>
              <a:gdLst/>
              <a:ahLst/>
              <a:cxnLst/>
              <a:rect l="l" t="t" r="r" b="b"/>
              <a:pathLst>
                <a:path w="502" h="482" extrusionOk="0">
                  <a:moveTo>
                    <a:pt x="264" y="87"/>
                  </a:moveTo>
                  <a:cubicBezTo>
                    <a:pt x="264" y="87"/>
                    <a:pt x="228" y="0"/>
                    <a:pt x="130" y="41"/>
                  </a:cubicBezTo>
                  <a:cubicBezTo>
                    <a:pt x="31" y="83"/>
                    <a:pt x="67" y="163"/>
                    <a:pt x="67" y="163"/>
                  </a:cubicBezTo>
                  <a:cubicBezTo>
                    <a:pt x="67" y="163"/>
                    <a:pt x="0" y="202"/>
                    <a:pt x="20" y="299"/>
                  </a:cubicBezTo>
                  <a:cubicBezTo>
                    <a:pt x="39" y="396"/>
                    <a:pt x="153" y="364"/>
                    <a:pt x="153" y="364"/>
                  </a:cubicBezTo>
                  <a:cubicBezTo>
                    <a:pt x="153" y="364"/>
                    <a:pt x="187" y="481"/>
                    <a:pt x="313" y="460"/>
                  </a:cubicBezTo>
                  <a:cubicBezTo>
                    <a:pt x="439" y="439"/>
                    <a:pt x="415" y="339"/>
                    <a:pt x="415" y="339"/>
                  </a:cubicBezTo>
                  <a:cubicBezTo>
                    <a:pt x="415" y="339"/>
                    <a:pt x="501" y="264"/>
                    <a:pt x="444" y="163"/>
                  </a:cubicBezTo>
                  <a:cubicBezTo>
                    <a:pt x="387" y="62"/>
                    <a:pt x="264" y="87"/>
                    <a:pt x="264" y="87"/>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5"/>
            <p:cNvSpPr/>
            <p:nvPr/>
          </p:nvSpPr>
          <p:spPr>
            <a:xfrm>
              <a:off x="8032700" y="1774114"/>
              <a:ext cx="130091" cy="108883"/>
            </a:xfrm>
            <a:custGeom>
              <a:avLst/>
              <a:gdLst/>
              <a:ahLst/>
              <a:cxnLst/>
              <a:rect l="l" t="t" r="r" b="b"/>
              <a:pathLst>
                <a:path w="264" h="218" extrusionOk="0">
                  <a:moveTo>
                    <a:pt x="90" y="1"/>
                  </a:moveTo>
                  <a:cubicBezTo>
                    <a:pt x="90" y="1"/>
                    <a:pt x="5" y="12"/>
                    <a:pt x="2" y="81"/>
                  </a:cubicBezTo>
                  <a:cubicBezTo>
                    <a:pt x="0" y="149"/>
                    <a:pt x="37" y="197"/>
                    <a:pt x="101" y="202"/>
                  </a:cubicBezTo>
                  <a:cubicBezTo>
                    <a:pt x="165" y="206"/>
                    <a:pt x="232" y="217"/>
                    <a:pt x="253" y="167"/>
                  </a:cubicBezTo>
                  <a:cubicBezTo>
                    <a:pt x="259" y="153"/>
                    <a:pt x="263" y="139"/>
                    <a:pt x="263" y="124"/>
                  </a:cubicBezTo>
                  <a:cubicBezTo>
                    <a:pt x="263" y="107"/>
                    <a:pt x="259" y="90"/>
                    <a:pt x="250" y="75"/>
                  </a:cubicBezTo>
                  <a:cubicBezTo>
                    <a:pt x="247" y="69"/>
                    <a:pt x="242" y="63"/>
                    <a:pt x="237" y="58"/>
                  </a:cubicBezTo>
                  <a:cubicBezTo>
                    <a:pt x="225" y="42"/>
                    <a:pt x="210" y="29"/>
                    <a:pt x="193" y="19"/>
                  </a:cubicBezTo>
                  <a:cubicBezTo>
                    <a:pt x="186" y="15"/>
                    <a:pt x="180" y="12"/>
                    <a:pt x="172" y="9"/>
                  </a:cubicBezTo>
                  <a:cubicBezTo>
                    <a:pt x="152" y="3"/>
                    <a:pt x="131" y="0"/>
                    <a:pt x="110" y="0"/>
                  </a:cubicBezTo>
                  <a:cubicBezTo>
                    <a:pt x="103" y="0"/>
                    <a:pt x="97" y="0"/>
                    <a:pt x="90" y="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3" name="Google Shape;2483;p15"/>
            <p:cNvGrpSpPr/>
            <p:nvPr/>
          </p:nvGrpSpPr>
          <p:grpSpPr>
            <a:xfrm>
              <a:off x="8051425" y="1795591"/>
              <a:ext cx="73915" cy="61934"/>
              <a:chOff x="8051425" y="1795591"/>
              <a:chExt cx="73915" cy="61934"/>
            </a:xfrm>
          </p:grpSpPr>
          <p:sp>
            <p:nvSpPr>
              <p:cNvPr id="2484" name="Google Shape;2484;p15"/>
              <p:cNvSpPr/>
              <p:nvPr/>
            </p:nvSpPr>
            <p:spPr>
              <a:xfrm>
                <a:off x="8079513" y="1817568"/>
                <a:ext cx="21682" cy="21976"/>
              </a:xfrm>
              <a:custGeom>
                <a:avLst/>
                <a:gdLst/>
                <a:ahLst/>
                <a:cxnLst/>
                <a:rect l="l" t="t" r="r" b="b"/>
                <a:pathLst>
                  <a:path w="44" h="44" extrusionOk="0">
                    <a:moveTo>
                      <a:pt x="43" y="18"/>
                    </a:moveTo>
                    <a:cubicBezTo>
                      <a:pt x="43" y="19"/>
                      <a:pt x="43" y="20"/>
                      <a:pt x="43" y="22"/>
                    </a:cubicBezTo>
                    <a:cubicBezTo>
                      <a:pt x="43" y="26"/>
                      <a:pt x="42" y="29"/>
                      <a:pt x="40" y="33"/>
                    </a:cubicBezTo>
                    <a:cubicBezTo>
                      <a:pt x="38" y="37"/>
                      <a:pt x="36" y="38"/>
                      <a:pt x="32" y="40"/>
                    </a:cubicBezTo>
                    <a:cubicBezTo>
                      <a:pt x="28" y="42"/>
                      <a:pt x="25" y="43"/>
                      <a:pt x="22" y="43"/>
                    </a:cubicBezTo>
                    <a:cubicBezTo>
                      <a:pt x="18" y="43"/>
                      <a:pt x="15" y="42"/>
                      <a:pt x="11" y="40"/>
                    </a:cubicBezTo>
                    <a:cubicBezTo>
                      <a:pt x="7" y="38"/>
                      <a:pt x="5" y="37"/>
                      <a:pt x="3" y="33"/>
                    </a:cubicBezTo>
                    <a:cubicBezTo>
                      <a:pt x="1" y="29"/>
                      <a:pt x="0" y="26"/>
                      <a:pt x="0" y="22"/>
                    </a:cubicBezTo>
                    <a:cubicBezTo>
                      <a:pt x="0" y="18"/>
                      <a:pt x="1" y="14"/>
                      <a:pt x="3" y="11"/>
                    </a:cubicBezTo>
                    <a:cubicBezTo>
                      <a:pt x="5" y="8"/>
                      <a:pt x="7" y="5"/>
                      <a:pt x="11" y="3"/>
                    </a:cubicBezTo>
                    <a:cubicBezTo>
                      <a:pt x="15" y="1"/>
                      <a:pt x="18" y="0"/>
                      <a:pt x="22" y="0"/>
                    </a:cubicBezTo>
                    <a:lnTo>
                      <a:pt x="23" y="0"/>
                    </a:lnTo>
                    <a:cubicBezTo>
                      <a:pt x="27" y="0"/>
                      <a:pt x="30" y="1"/>
                      <a:pt x="33" y="3"/>
                    </a:cubicBezTo>
                    <a:cubicBezTo>
                      <a:pt x="36" y="5"/>
                      <a:pt x="38" y="7"/>
                      <a:pt x="40" y="10"/>
                    </a:cubicBezTo>
                    <a:cubicBezTo>
                      <a:pt x="41" y="12"/>
                      <a:pt x="42" y="15"/>
                      <a:pt x="43" y="1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5"/>
              <p:cNvSpPr/>
              <p:nvPr/>
            </p:nvSpPr>
            <p:spPr>
              <a:xfrm>
                <a:off x="8087397" y="1795591"/>
                <a:ext cx="14290" cy="20478"/>
              </a:xfrm>
              <a:custGeom>
                <a:avLst/>
                <a:gdLst/>
                <a:ahLst/>
                <a:cxnLst/>
                <a:rect l="l" t="t" r="r" b="b"/>
                <a:pathLst>
                  <a:path w="29" h="41" extrusionOk="0">
                    <a:moveTo>
                      <a:pt x="12" y="6"/>
                    </a:moveTo>
                    <a:cubicBezTo>
                      <a:pt x="12" y="6"/>
                      <a:pt x="0" y="17"/>
                      <a:pt x="1" y="24"/>
                    </a:cubicBezTo>
                    <a:cubicBezTo>
                      <a:pt x="3" y="31"/>
                      <a:pt x="12" y="40"/>
                      <a:pt x="20" y="30"/>
                    </a:cubicBezTo>
                    <a:cubicBezTo>
                      <a:pt x="28" y="20"/>
                      <a:pt x="18" y="0"/>
                      <a:pt x="12" y="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5"/>
              <p:cNvSpPr/>
              <p:nvPr/>
            </p:nvSpPr>
            <p:spPr>
              <a:xfrm>
                <a:off x="8104152" y="1818067"/>
                <a:ext cx="20696" cy="22476"/>
              </a:xfrm>
              <a:custGeom>
                <a:avLst/>
                <a:gdLst/>
                <a:ahLst/>
                <a:cxnLst/>
                <a:rect l="l" t="t" r="r" b="b"/>
                <a:pathLst>
                  <a:path w="42" h="45" extrusionOk="0">
                    <a:moveTo>
                      <a:pt x="17" y="9"/>
                    </a:moveTo>
                    <a:cubicBezTo>
                      <a:pt x="17" y="9"/>
                      <a:pt x="0" y="27"/>
                      <a:pt x="6" y="35"/>
                    </a:cubicBezTo>
                    <a:cubicBezTo>
                      <a:pt x="12" y="44"/>
                      <a:pt x="38" y="26"/>
                      <a:pt x="39" y="13"/>
                    </a:cubicBezTo>
                    <a:cubicBezTo>
                      <a:pt x="41" y="0"/>
                      <a:pt x="22" y="3"/>
                      <a:pt x="17" y="9"/>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5"/>
              <p:cNvSpPr/>
              <p:nvPr/>
            </p:nvSpPr>
            <p:spPr>
              <a:xfrm>
                <a:off x="8071136" y="1838046"/>
                <a:ext cx="21189" cy="19479"/>
              </a:xfrm>
              <a:custGeom>
                <a:avLst/>
                <a:gdLst/>
                <a:ahLst/>
                <a:cxnLst/>
                <a:rect l="l" t="t" r="r" b="b"/>
                <a:pathLst>
                  <a:path w="43" h="39" extrusionOk="0">
                    <a:moveTo>
                      <a:pt x="35" y="20"/>
                    </a:moveTo>
                    <a:cubicBezTo>
                      <a:pt x="35" y="20"/>
                      <a:pt x="23" y="0"/>
                      <a:pt x="11" y="2"/>
                    </a:cubicBezTo>
                    <a:cubicBezTo>
                      <a:pt x="0" y="5"/>
                      <a:pt x="5" y="25"/>
                      <a:pt x="17" y="28"/>
                    </a:cubicBezTo>
                    <a:cubicBezTo>
                      <a:pt x="30" y="32"/>
                      <a:pt x="42" y="38"/>
                      <a:pt x="35" y="2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5"/>
              <p:cNvSpPr/>
              <p:nvPr/>
            </p:nvSpPr>
            <p:spPr>
              <a:xfrm>
                <a:off x="8067687" y="1797090"/>
                <a:ext cx="12812" cy="21976"/>
              </a:xfrm>
              <a:custGeom>
                <a:avLst/>
                <a:gdLst/>
                <a:ahLst/>
                <a:cxnLst/>
                <a:rect l="l" t="t" r="r" b="b"/>
                <a:pathLst>
                  <a:path w="26" h="44" extrusionOk="0">
                    <a:moveTo>
                      <a:pt x="24" y="40"/>
                    </a:moveTo>
                    <a:cubicBezTo>
                      <a:pt x="24" y="40"/>
                      <a:pt x="25" y="0"/>
                      <a:pt x="17" y="2"/>
                    </a:cubicBezTo>
                    <a:cubicBezTo>
                      <a:pt x="9" y="4"/>
                      <a:pt x="0" y="24"/>
                      <a:pt x="1" y="31"/>
                    </a:cubicBezTo>
                    <a:cubicBezTo>
                      <a:pt x="1" y="33"/>
                      <a:pt x="2" y="35"/>
                      <a:pt x="3" y="36"/>
                    </a:cubicBezTo>
                    <a:cubicBezTo>
                      <a:pt x="4" y="38"/>
                      <a:pt x="6" y="40"/>
                      <a:pt x="8" y="41"/>
                    </a:cubicBezTo>
                    <a:cubicBezTo>
                      <a:pt x="10" y="43"/>
                      <a:pt x="13" y="43"/>
                      <a:pt x="15" y="43"/>
                    </a:cubicBezTo>
                    <a:cubicBezTo>
                      <a:pt x="18" y="43"/>
                      <a:pt x="20" y="43"/>
                      <a:pt x="22" y="41"/>
                    </a:cubicBezTo>
                    <a:cubicBezTo>
                      <a:pt x="23" y="41"/>
                      <a:pt x="23" y="41"/>
                      <a:pt x="24" y="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5"/>
              <p:cNvSpPr/>
              <p:nvPr/>
            </p:nvSpPr>
            <p:spPr>
              <a:xfrm>
                <a:off x="8100702" y="1838545"/>
                <a:ext cx="18725" cy="14484"/>
              </a:xfrm>
              <a:custGeom>
                <a:avLst/>
                <a:gdLst/>
                <a:ahLst/>
                <a:cxnLst/>
                <a:rect l="l" t="t" r="r" b="b"/>
                <a:pathLst>
                  <a:path w="38" h="29" extrusionOk="0">
                    <a:moveTo>
                      <a:pt x="37" y="14"/>
                    </a:moveTo>
                    <a:cubicBezTo>
                      <a:pt x="37" y="14"/>
                      <a:pt x="30" y="0"/>
                      <a:pt x="21" y="5"/>
                    </a:cubicBezTo>
                    <a:cubicBezTo>
                      <a:pt x="11" y="11"/>
                      <a:pt x="0" y="25"/>
                      <a:pt x="16" y="26"/>
                    </a:cubicBezTo>
                    <a:cubicBezTo>
                      <a:pt x="31" y="28"/>
                      <a:pt x="35" y="21"/>
                      <a:pt x="37" y="1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5"/>
              <p:cNvSpPr/>
              <p:nvPr/>
            </p:nvSpPr>
            <p:spPr>
              <a:xfrm>
                <a:off x="8106123" y="1796590"/>
                <a:ext cx="19218" cy="16482"/>
              </a:xfrm>
              <a:custGeom>
                <a:avLst/>
                <a:gdLst/>
                <a:ahLst/>
                <a:cxnLst/>
                <a:rect l="l" t="t" r="r" b="b"/>
                <a:pathLst>
                  <a:path w="39" h="33" extrusionOk="0">
                    <a:moveTo>
                      <a:pt x="29" y="7"/>
                    </a:moveTo>
                    <a:cubicBezTo>
                      <a:pt x="29" y="7"/>
                      <a:pt x="10" y="0"/>
                      <a:pt x="5" y="14"/>
                    </a:cubicBezTo>
                    <a:cubicBezTo>
                      <a:pt x="0" y="28"/>
                      <a:pt x="9" y="32"/>
                      <a:pt x="23" y="29"/>
                    </a:cubicBezTo>
                    <a:cubicBezTo>
                      <a:pt x="38" y="25"/>
                      <a:pt x="29" y="7"/>
                      <a:pt x="29" y="7"/>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5"/>
              <p:cNvSpPr/>
              <p:nvPr/>
            </p:nvSpPr>
            <p:spPr>
              <a:xfrm>
                <a:off x="8051425" y="1825060"/>
                <a:ext cx="22667" cy="13486"/>
              </a:xfrm>
              <a:custGeom>
                <a:avLst/>
                <a:gdLst/>
                <a:ahLst/>
                <a:cxnLst/>
                <a:rect l="l" t="t" r="r" b="b"/>
                <a:pathLst>
                  <a:path w="46" h="27" extrusionOk="0">
                    <a:moveTo>
                      <a:pt x="39" y="4"/>
                    </a:moveTo>
                    <a:cubicBezTo>
                      <a:pt x="38" y="3"/>
                      <a:pt x="37" y="3"/>
                      <a:pt x="37" y="3"/>
                    </a:cubicBezTo>
                    <a:cubicBezTo>
                      <a:pt x="34" y="1"/>
                      <a:pt x="30" y="0"/>
                      <a:pt x="26" y="0"/>
                    </a:cubicBezTo>
                    <a:cubicBezTo>
                      <a:pt x="23" y="0"/>
                      <a:pt x="19" y="1"/>
                      <a:pt x="16" y="3"/>
                    </a:cubicBezTo>
                    <a:cubicBezTo>
                      <a:pt x="15" y="3"/>
                      <a:pt x="15" y="3"/>
                      <a:pt x="14" y="4"/>
                    </a:cubicBezTo>
                    <a:cubicBezTo>
                      <a:pt x="2" y="12"/>
                      <a:pt x="0" y="24"/>
                      <a:pt x="7" y="25"/>
                    </a:cubicBezTo>
                    <a:cubicBezTo>
                      <a:pt x="9" y="26"/>
                      <a:pt x="12" y="26"/>
                      <a:pt x="15" y="26"/>
                    </a:cubicBezTo>
                    <a:cubicBezTo>
                      <a:pt x="19" y="26"/>
                      <a:pt x="24" y="25"/>
                      <a:pt x="28" y="23"/>
                    </a:cubicBezTo>
                    <a:cubicBezTo>
                      <a:pt x="29" y="22"/>
                      <a:pt x="30" y="21"/>
                      <a:pt x="32" y="20"/>
                    </a:cubicBezTo>
                    <a:cubicBezTo>
                      <a:pt x="43" y="11"/>
                      <a:pt x="45" y="6"/>
                      <a:pt x="39"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077"/>
        <p:cNvGrpSpPr/>
        <p:nvPr/>
      </p:nvGrpSpPr>
      <p:grpSpPr>
        <a:xfrm>
          <a:off x="0" y="0"/>
          <a:ext cx="0" cy="0"/>
          <a:chOff x="0" y="0"/>
          <a:chExt cx="0" cy="0"/>
        </a:xfrm>
      </p:grpSpPr>
      <p:grpSp>
        <p:nvGrpSpPr>
          <p:cNvPr id="3078" name="Google Shape;3078;p19"/>
          <p:cNvGrpSpPr/>
          <p:nvPr/>
        </p:nvGrpSpPr>
        <p:grpSpPr>
          <a:xfrm>
            <a:off x="0" y="-2286"/>
            <a:ext cx="9144000" cy="5146800"/>
            <a:chOff x="0" y="-2286"/>
            <a:chExt cx="9144000" cy="5146800"/>
          </a:xfrm>
        </p:grpSpPr>
        <p:cxnSp>
          <p:nvCxnSpPr>
            <p:cNvPr id="3079" name="Google Shape;3079;p19"/>
            <p:cNvCxnSpPr/>
            <p:nvPr/>
          </p:nvCxnSpPr>
          <p:spPr>
            <a:xfrm>
              <a:off x="91440"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80" name="Google Shape;3080;p19"/>
            <p:cNvCxnSpPr/>
            <p:nvPr/>
          </p:nvCxnSpPr>
          <p:spPr>
            <a:xfrm>
              <a:off x="423333"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81" name="Google Shape;3081;p19"/>
            <p:cNvCxnSpPr/>
            <p:nvPr/>
          </p:nvCxnSpPr>
          <p:spPr>
            <a:xfrm>
              <a:off x="755227"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82" name="Google Shape;3082;p19"/>
            <p:cNvCxnSpPr/>
            <p:nvPr/>
          </p:nvCxnSpPr>
          <p:spPr>
            <a:xfrm>
              <a:off x="1087120"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83" name="Google Shape;3083;p19"/>
            <p:cNvCxnSpPr/>
            <p:nvPr/>
          </p:nvCxnSpPr>
          <p:spPr>
            <a:xfrm>
              <a:off x="1419013"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84" name="Google Shape;3084;p19"/>
            <p:cNvCxnSpPr/>
            <p:nvPr/>
          </p:nvCxnSpPr>
          <p:spPr>
            <a:xfrm>
              <a:off x="1750907"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85" name="Google Shape;3085;p19"/>
            <p:cNvCxnSpPr/>
            <p:nvPr/>
          </p:nvCxnSpPr>
          <p:spPr>
            <a:xfrm>
              <a:off x="2082800"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86" name="Google Shape;3086;p19"/>
            <p:cNvCxnSpPr/>
            <p:nvPr/>
          </p:nvCxnSpPr>
          <p:spPr>
            <a:xfrm>
              <a:off x="2414693"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87" name="Google Shape;3087;p19"/>
            <p:cNvCxnSpPr/>
            <p:nvPr/>
          </p:nvCxnSpPr>
          <p:spPr>
            <a:xfrm>
              <a:off x="2746587"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88" name="Google Shape;3088;p19"/>
            <p:cNvCxnSpPr/>
            <p:nvPr/>
          </p:nvCxnSpPr>
          <p:spPr>
            <a:xfrm>
              <a:off x="3078480"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89" name="Google Shape;3089;p19"/>
            <p:cNvCxnSpPr/>
            <p:nvPr/>
          </p:nvCxnSpPr>
          <p:spPr>
            <a:xfrm>
              <a:off x="3410373"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90" name="Google Shape;3090;p19"/>
            <p:cNvCxnSpPr/>
            <p:nvPr/>
          </p:nvCxnSpPr>
          <p:spPr>
            <a:xfrm>
              <a:off x="3742267"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91" name="Google Shape;3091;p19"/>
            <p:cNvCxnSpPr/>
            <p:nvPr/>
          </p:nvCxnSpPr>
          <p:spPr>
            <a:xfrm>
              <a:off x="4074160"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92" name="Google Shape;3092;p19"/>
            <p:cNvCxnSpPr/>
            <p:nvPr/>
          </p:nvCxnSpPr>
          <p:spPr>
            <a:xfrm>
              <a:off x="4406053"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93" name="Google Shape;3093;p19"/>
            <p:cNvCxnSpPr/>
            <p:nvPr/>
          </p:nvCxnSpPr>
          <p:spPr>
            <a:xfrm>
              <a:off x="4737947"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94" name="Google Shape;3094;p19"/>
            <p:cNvCxnSpPr/>
            <p:nvPr/>
          </p:nvCxnSpPr>
          <p:spPr>
            <a:xfrm>
              <a:off x="5069840"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95" name="Google Shape;3095;p19"/>
            <p:cNvCxnSpPr/>
            <p:nvPr/>
          </p:nvCxnSpPr>
          <p:spPr>
            <a:xfrm>
              <a:off x="5401733"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96" name="Google Shape;3096;p19"/>
            <p:cNvCxnSpPr/>
            <p:nvPr/>
          </p:nvCxnSpPr>
          <p:spPr>
            <a:xfrm>
              <a:off x="5733627"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97" name="Google Shape;3097;p19"/>
            <p:cNvCxnSpPr/>
            <p:nvPr/>
          </p:nvCxnSpPr>
          <p:spPr>
            <a:xfrm>
              <a:off x="6065520"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98" name="Google Shape;3098;p19"/>
            <p:cNvCxnSpPr/>
            <p:nvPr/>
          </p:nvCxnSpPr>
          <p:spPr>
            <a:xfrm>
              <a:off x="6397413"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99" name="Google Shape;3099;p19"/>
            <p:cNvCxnSpPr/>
            <p:nvPr/>
          </p:nvCxnSpPr>
          <p:spPr>
            <a:xfrm>
              <a:off x="6729307"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100" name="Google Shape;3100;p19"/>
            <p:cNvCxnSpPr/>
            <p:nvPr/>
          </p:nvCxnSpPr>
          <p:spPr>
            <a:xfrm>
              <a:off x="7393093"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101" name="Google Shape;3101;p19"/>
            <p:cNvCxnSpPr/>
            <p:nvPr/>
          </p:nvCxnSpPr>
          <p:spPr>
            <a:xfrm>
              <a:off x="8056880"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102" name="Google Shape;3102;p19"/>
            <p:cNvCxnSpPr/>
            <p:nvPr/>
          </p:nvCxnSpPr>
          <p:spPr>
            <a:xfrm>
              <a:off x="7061200"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103" name="Google Shape;3103;p19"/>
            <p:cNvCxnSpPr/>
            <p:nvPr/>
          </p:nvCxnSpPr>
          <p:spPr>
            <a:xfrm>
              <a:off x="7724987"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104" name="Google Shape;3104;p19"/>
            <p:cNvCxnSpPr/>
            <p:nvPr/>
          </p:nvCxnSpPr>
          <p:spPr>
            <a:xfrm>
              <a:off x="8388773"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105" name="Google Shape;3105;p19"/>
            <p:cNvCxnSpPr/>
            <p:nvPr/>
          </p:nvCxnSpPr>
          <p:spPr>
            <a:xfrm>
              <a:off x="8720667"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106" name="Google Shape;3106;p19"/>
            <p:cNvCxnSpPr/>
            <p:nvPr/>
          </p:nvCxnSpPr>
          <p:spPr>
            <a:xfrm>
              <a:off x="9052560"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107" name="Google Shape;3107;p19"/>
            <p:cNvCxnSpPr/>
            <p:nvPr/>
          </p:nvCxnSpPr>
          <p:spPr>
            <a:xfrm>
              <a:off x="4572000" y="-4149547"/>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08" name="Google Shape;3108;p19"/>
            <p:cNvCxnSpPr/>
            <p:nvPr/>
          </p:nvCxnSpPr>
          <p:spPr>
            <a:xfrm>
              <a:off x="4572000" y="-3818534"/>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09" name="Google Shape;3109;p19"/>
            <p:cNvCxnSpPr/>
            <p:nvPr/>
          </p:nvCxnSpPr>
          <p:spPr>
            <a:xfrm>
              <a:off x="4572000" y="-3487522"/>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10" name="Google Shape;3110;p19"/>
            <p:cNvCxnSpPr/>
            <p:nvPr/>
          </p:nvCxnSpPr>
          <p:spPr>
            <a:xfrm>
              <a:off x="4572000" y="-3156509"/>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11" name="Google Shape;3111;p19"/>
            <p:cNvCxnSpPr/>
            <p:nvPr/>
          </p:nvCxnSpPr>
          <p:spPr>
            <a:xfrm>
              <a:off x="4572000" y="-2825496"/>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12" name="Google Shape;3112;p19"/>
            <p:cNvCxnSpPr/>
            <p:nvPr/>
          </p:nvCxnSpPr>
          <p:spPr>
            <a:xfrm>
              <a:off x="4572000" y="-2494483"/>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13" name="Google Shape;3113;p19"/>
            <p:cNvCxnSpPr/>
            <p:nvPr/>
          </p:nvCxnSpPr>
          <p:spPr>
            <a:xfrm>
              <a:off x="4572000" y="-2163470"/>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14" name="Google Shape;3114;p19"/>
            <p:cNvCxnSpPr/>
            <p:nvPr/>
          </p:nvCxnSpPr>
          <p:spPr>
            <a:xfrm>
              <a:off x="4572000" y="-1832458"/>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15" name="Google Shape;3115;p19"/>
            <p:cNvCxnSpPr/>
            <p:nvPr/>
          </p:nvCxnSpPr>
          <p:spPr>
            <a:xfrm>
              <a:off x="4572000" y="-1501445"/>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16" name="Google Shape;3116;p19"/>
            <p:cNvCxnSpPr/>
            <p:nvPr/>
          </p:nvCxnSpPr>
          <p:spPr>
            <a:xfrm>
              <a:off x="4572000" y="-1170432"/>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17" name="Google Shape;3117;p19"/>
            <p:cNvCxnSpPr/>
            <p:nvPr/>
          </p:nvCxnSpPr>
          <p:spPr>
            <a:xfrm>
              <a:off x="4572000" y="-839419"/>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18" name="Google Shape;3118;p19"/>
            <p:cNvCxnSpPr/>
            <p:nvPr/>
          </p:nvCxnSpPr>
          <p:spPr>
            <a:xfrm>
              <a:off x="4572000" y="-508406"/>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19" name="Google Shape;3119;p19"/>
            <p:cNvCxnSpPr/>
            <p:nvPr/>
          </p:nvCxnSpPr>
          <p:spPr>
            <a:xfrm>
              <a:off x="4572000" y="-177394"/>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20" name="Google Shape;3120;p19"/>
            <p:cNvCxnSpPr/>
            <p:nvPr/>
          </p:nvCxnSpPr>
          <p:spPr>
            <a:xfrm>
              <a:off x="4572000" y="153619"/>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21" name="Google Shape;3121;p19"/>
            <p:cNvCxnSpPr/>
            <p:nvPr/>
          </p:nvCxnSpPr>
          <p:spPr>
            <a:xfrm>
              <a:off x="4572000" y="484632"/>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22" name="Google Shape;3122;p19"/>
            <p:cNvCxnSpPr/>
            <p:nvPr/>
          </p:nvCxnSpPr>
          <p:spPr>
            <a:xfrm>
              <a:off x="4572000" y="-4480560"/>
              <a:ext cx="0" cy="9144000"/>
            </a:xfrm>
            <a:prstGeom prst="straightConnector1">
              <a:avLst/>
            </a:prstGeom>
            <a:noFill/>
            <a:ln w="9525" cap="rnd" cmpd="sng">
              <a:solidFill>
                <a:schemeClr val="accent1"/>
              </a:solidFill>
              <a:prstDash val="solid"/>
              <a:round/>
              <a:headEnd type="none" w="med" len="med"/>
              <a:tailEnd type="none" w="med" len="med"/>
            </a:ln>
          </p:spPr>
        </p:cxnSp>
      </p:grpSp>
      <p:grpSp>
        <p:nvGrpSpPr>
          <p:cNvPr id="3123" name="Google Shape;3123;p19"/>
          <p:cNvGrpSpPr/>
          <p:nvPr/>
        </p:nvGrpSpPr>
        <p:grpSpPr>
          <a:xfrm>
            <a:off x="230339" y="180611"/>
            <a:ext cx="6870267" cy="4782277"/>
            <a:chOff x="183002" y="180611"/>
            <a:chExt cx="6870267" cy="4782277"/>
          </a:xfrm>
        </p:grpSpPr>
        <p:sp>
          <p:nvSpPr>
            <p:cNvPr id="3124" name="Google Shape;3124;p19"/>
            <p:cNvSpPr/>
            <p:nvPr/>
          </p:nvSpPr>
          <p:spPr>
            <a:xfrm>
              <a:off x="365701" y="365900"/>
              <a:ext cx="6492900" cy="4411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5" name="Google Shape;3125;p19"/>
            <p:cNvGrpSpPr/>
            <p:nvPr/>
          </p:nvGrpSpPr>
          <p:grpSpPr>
            <a:xfrm>
              <a:off x="183002" y="180611"/>
              <a:ext cx="6870267" cy="4782277"/>
              <a:chOff x="183002" y="180611"/>
              <a:chExt cx="6870267" cy="4782277"/>
            </a:xfrm>
          </p:grpSpPr>
          <p:grpSp>
            <p:nvGrpSpPr>
              <p:cNvPr id="3126" name="Google Shape;3126;p19"/>
              <p:cNvGrpSpPr/>
              <p:nvPr/>
            </p:nvGrpSpPr>
            <p:grpSpPr>
              <a:xfrm>
                <a:off x="183002" y="180611"/>
                <a:ext cx="6870267" cy="4782277"/>
                <a:chOff x="183000" y="183000"/>
                <a:chExt cx="6870267" cy="4777500"/>
              </a:xfrm>
            </p:grpSpPr>
            <p:sp>
              <p:nvSpPr>
                <p:cNvPr id="3127" name="Google Shape;3127;p19"/>
                <p:cNvSpPr/>
                <p:nvPr/>
              </p:nvSpPr>
              <p:spPr>
                <a:xfrm>
                  <a:off x="183000"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9"/>
                <p:cNvSpPr/>
                <p:nvPr/>
              </p:nvSpPr>
              <p:spPr>
                <a:xfrm>
                  <a:off x="564545"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9"/>
                <p:cNvSpPr/>
                <p:nvPr/>
              </p:nvSpPr>
              <p:spPr>
                <a:xfrm>
                  <a:off x="946090"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9"/>
                <p:cNvSpPr/>
                <p:nvPr/>
              </p:nvSpPr>
              <p:spPr>
                <a:xfrm>
                  <a:off x="1327635"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9"/>
                <p:cNvSpPr/>
                <p:nvPr/>
              </p:nvSpPr>
              <p:spPr>
                <a:xfrm>
                  <a:off x="1709180"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9"/>
                <p:cNvSpPr/>
                <p:nvPr/>
              </p:nvSpPr>
              <p:spPr>
                <a:xfrm>
                  <a:off x="2090726"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9"/>
                <p:cNvSpPr/>
                <p:nvPr/>
              </p:nvSpPr>
              <p:spPr>
                <a:xfrm>
                  <a:off x="2472271"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9"/>
                <p:cNvSpPr/>
                <p:nvPr/>
              </p:nvSpPr>
              <p:spPr>
                <a:xfrm>
                  <a:off x="2853816"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9"/>
                <p:cNvSpPr/>
                <p:nvPr/>
              </p:nvSpPr>
              <p:spPr>
                <a:xfrm>
                  <a:off x="3235361"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9"/>
                <p:cNvSpPr/>
                <p:nvPr/>
              </p:nvSpPr>
              <p:spPr>
                <a:xfrm>
                  <a:off x="3998451"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9"/>
                <p:cNvSpPr/>
                <p:nvPr/>
              </p:nvSpPr>
              <p:spPr>
                <a:xfrm>
                  <a:off x="4379996"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9"/>
                <p:cNvSpPr/>
                <p:nvPr/>
              </p:nvSpPr>
              <p:spPr>
                <a:xfrm>
                  <a:off x="4761541"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9"/>
                <p:cNvSpPr/>
                <p:nvPr/>
              </p:nvSpPr>
              <p:spPr>
                <a:xfrm>
                  <a:off x="5143086"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9"/>
                <p:cNvSpPr/>
                <p:nvPr/>
              </p:nvSpPr>
              <p:spPr>
                <a:xfrm>
                  <a:off x="5524631"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9"/>
                <p:cNvSpPr/>
                <p:nvPr/>
              </p:nvSpPr>
              <p:spPr>
                <a:xfrm>
                  <a:off x="5906177"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9"/>
                <p:cNvSpPr/>
                <p:nvPr/>
              </p:nvSpPr>
              <p:spPr>
                <a:xfrm>
                  <a:off x="6287722"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9"/>
                <p:cNvSpPr/>
                <p:nvPr/>
              </p:nvSpPr>
              <p:spPr>
                <a:xfrm>
                  <a:off x="6669267"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9"/>
                <p:cNvSpPr/>
                <p:nvPr/>
              </p:nvSpPr>
              <p:spPr>
                <a:xfrm>
                  <a:off x="3616906"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9"/>
                <p:cNvSpPr/>
                <p:nvPr/>
              </p:nvSpPr>
              <p:spPr>
                <a:xfrm>
                  <a:off x="183000"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9"/>
                <p:cNvSpPr/>
                <p:nvPr/>
              </p:nvSpPr>
              <p:spPr>
                <a:xfrm>
                  <a:off x="564545"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9"/>
                <p:cNvSpPr/>
                <p:nvPr/>
              </p:nvSpPr>
              <p:spPr>
                <a:xfrm>
                  <a:off x="946090"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9"/>
                <p:cNvSpPr/>
                <p:nvPr/>
              </p:nvSpPr>
              <p:spPr>
                <a:xfrm>
                  <a:off x="1327635"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9"/>
                <p:cNvSpPr/>
                <p:nvPr/>
              </p:nvSpPr>
              <p:spPr>
                <a:xfrm>
                  <a:off x="1709180"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9"/>
                <p:cNvSpPr/>
                <p:nvPr/>
              </p:nvSpPr>
              <p:spPr>
                <a:xfrm>
                  <a:off x="2090726"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9"/>
                <p:cNvSpPr/>
                <p:nvPr/>
              </p:nvSpPr>
              <p:spPr>
                <a:xfrm>
                  <a:off x="2472271"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9"/>
                <p:cNvSpPr/>
                <p:nvPr/>
              </p:nvSpPr>
              <p:spPr>
                <a:xfrm>
                  <a:off x="2853816"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9"/>
                <p:cNvSpPr/>
                <p:nvPr/>
              </p:nvSpPr>
              <p:spPr>
                <a:xfrm>
                  <a:off x="3235361"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9"/>
                <p:cNvSpPr/>
                <p:nvPr/>
              </p:nvSpPr>
              <p:spPr>
                <a:xfrm>
                  <a:off x="3998451"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9"/>
                <p:cNvSpPr/>
                <p:nvPr/>
              </p:nvSpPr>
              <p:spPr>
                <a:xfrm>
                  <a:off x="4379996"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9"/>
                <p:cNvSpPr/>
                <p:nvPr/>
              </p:nvSpPr>
              <p:spPr>
                <a:xfrm>
                  <a:off x="4761541"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9"/>
                <p:cNvSpPr/>
                <p:nvPr/>
              </p:nvSpPr>
              <p:spPr>
                <a:xfrm>
                  <a:off x="5143086"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9"/>
                <p:cNvSpPr/>
                <p:nvPr/>
              </p:nvSpPr>
              <p:spPr>
                <a:xfrm>
                  <a:off x="5524631"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9"/>
                <p:cNvSpPr/>
                <p:nvPr/>
              </p:nvSpPr>
              <p:spPr>
                <a:xfrm>
                  <a:off x="5906177"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9"/>
                <p:cNvSpPr/>
                <p:nvPr/>
              </p:nvSpPr>
              <p:spPr>
                <a:xfrm>
                  <a:off x="6287722"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9"/>
                <p:cNvSpPr/>
                <p:nvPr/>
              </p:nvSpPr>
              <p:spPr>
                <a:xfrm>
                  <a:off x="6669267"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9"/>
                <p:cNvSpPr/>
                <p:nvPr/>
              </p:nvSpPr>
              <p:spPr>
                <a:xfrm>
                  <a:off x="3616906"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9"/>
                <p:cNvSpPr/>
                <p:nvPr/>
              </p:nvSpPr>
              <p:spPr>
                <a:xfrm rot="5400000">
                  <a:off x="183000" y="54912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9"/>
                <p:cNvSpPr/>
                <p:nvPr/>
              </p:nvSpPr>
              <p:spPr>
                <a:xfrm rot="5400000">
                  <a:off x="183000" y="91525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9"/>
                <p:cNvSpPr/>
                <p:nvPr/>
              </p:nvSpPr>
              <p:spPr>
                <a:xfrm rot="5400000">
                  <a:off x="183000" y="128137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9"/>
                <p:cNvSpPr/>
                <p:nvPr/>
              </p:nvSpPr>
              <p:spPr>
                <a:xfrm rot="5400000">
                  <a:off x="183000" y="1647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9"/>
                <p:cNvSpPr/>
                <p:nvPr/>
              </p:nvSpPr>
              <p:spPr>
                <a:xfrm rot="5400000">
                  <a:off x="183000" y="201362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9"/>
                <p:cNvSpPr/>
                <p:nvPr/>
              </p:nvSpPr>
              <p:spPr>
                <a:xfrm rot="5400000">
                  <a:off x="183000" y="237975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9"/>
                <p:cNvSpPr/>
                <p:nvPr/>
              </p:nvSpPr>
              <p:spPr>
                <a:xfrm rot="5400000">
                  <a:off x="183000" y="274587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9"/>
                <p:cNvSpPr/>
                <p:nvPr/>
              </p:nvSpPr>
              <p:spPr>
                <a:xfrm rot="5400000">
                  <a:off x="183000" y="3112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9"/>
                <p:cNvSpPr/>
                <p:nvPr/>
              </p:nvSpPr>
              <p:spPr>
                <a:xfrm rot="5400000">
                  <a:off x="183000" y="347812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9"/>
                <p:cNvSpPr/>
                <p:nvPr/>
              </p:nvSpPr>
              <p:spPr>
                <a:xfrm rot="5400000">
                  <a:off x="183000" y="421037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9"/>
                <p:cNvSpPr/>
                <p:nvPr/>
              </p:nvSpPr>
              <p:spPr>
                <a:xfrm rot="5400000">
                  <a:off x="183000" y="384425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4" name="Google Shape;3174;p19"/>
              <p:cNvGrpSpPr/>
              <p:nvPr/>
            </p:nvGrpSpPr>
            <p:grpSpPr>
              <a:xfrm>
                <a:off x="183002" y="180611"/>
                <a:ext cx="6870267" cy="4782277"/>
                <a:chOff x="183000" y="183000"/>
                <a:chExt cx="6870267" cy="4777500"/>
              </a:xfrm>
            </p:grpSpPr>
            <p:sp>
              <p:nvSpPr>
                <p:cNvPr id="3175" name="Google Shape;3175;p19"/>
                <p:cNvSpPr/>
                <p:nvPr/>
              </p:nvSpPr>
              <p:spPr>
                <a:xfrm>
                  <a:off x="183000"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9"/>
                <p:cNvSpPr/>
                <p:nvPr/>
              </p:nvSpPr>
              <p:spPr>
                <a:xfrm>
                  <a:off x="564545"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9"/>
                <p:cNvSpPr/>
                <p:nvPr/>
              </p:nvSpPr>
              <p:spPr>
                <a:xfrm>
                  <a:off x="946090"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9"/>
                <p:cNvSpPr/>
                <p:nvPr/>
              </p:nvSpPr>
              <p:spPr>
                <a:xfrm>
                  <a:off x="1327635"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9"/>
                <p:cNvSpPr/>
                <p:nvPr/>
              </p:nvSpPr>
              <p:spPr>
                <a:xfrm>
                  <a:off x="1709180"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9"/>
                <p:cNvSpPr/>
                <p:nvPr/>
              </p:nvSpPr>
              <p:spPr>
                <a:xfrm>
                  <a:off x="2090726"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9"/>
                <p:cNvSpPr/>
                <p:nvPr/>
              </p:nvSpPr>
              <p:spPr>
                <a:xfrm>
                  <a:off x="2472271"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9"/>
                <p:cNvSpPr/>
                <p:nvPr/>
              </p:nvSpPr>
              <p:spPr>
                <a:xfrm>
                  <a:off x="2853816"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9"/>
                <p:cNvSpPr/>
                <p:nvPr/>
              </p:nvSpPr>
              <p:spPr>
                <a:xfrm>
                  <a:off x="3235361"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9"/>
                <p:cNvSpPr/>
                <p:nvPr/>
              </p:nvSpPr>
              <p:spPr>
                <a:xfrm>
                  <a:off x="3998451"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9"/>
                <p:cNvSpPr/>
                <p:nvPr/>
              </p:nvSpPr>
              <p:spPr>
                <a:xfrm>
                  <a:off x="4379996"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9"/>
                <p:cNvSpPr/>
                <p:nvPr/>
              </p:nvSpPr>
              <p:spPr>
                <a:xfrm>
                  <a:off x="4761541"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9"/>
                <p:cNvSpPr/>
                <p:nvPr/>
              </p:nvSpPr>
              <p:spPr>
                <a:xfrm>
                  <a:off x="5143086"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9"/>
                <p:cNvSpPr/>
                <p:nvPr/>
              </p:nvSpPr>
              <p:spPr>
                <a:xfrm>
                  <a:off x="5524631"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9"/>
                <p:cNvSpPr/>
                <p:nvPr/>
              </p:nvSpPr>
              <p:spPr>
                <a:xfrm>
                  <a:off x="5906177"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9"/>
                <p:cNvSpPr/>
                <p:nvPr/>
              </p:nvSpPr>
              <p:spPr>
                <a:xfrm>
                  <a:off x="6287722"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9"/>
                <p:cNvSpPr/>
                <p:nvPr/>
              </p:nvSpPr>
              <p:spPr>
                <a:xfrm>
                  <a:off x="6669267"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9"/>
                <p:cNvSpPr/>
                <p:nvPr/>
              </p:nvSpPr>
              <p:spPr>
                <a:xfrm>
                  <a:off x="3616906"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9"/>
                <p:cNvSpPr/>
                <p:nvPr/>
              </p:nvSpPr>
              <p:spPr>
                <a:xfrm>
                  <a:off x="183000"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9"/>
                <p:cNvSpPr/>
                <p:nvPr/>
              </p:nvSpPr>
              <p:spPr>
                <a:xfrm>
                  <a:off x="564545"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9"/>
                <p:cNvSpPr/>
                <p:nvPr/>
              </p:nvSpPr>
              <p:spPr>
                <a:xfrm>
                  <a:off x="946090"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9"/>
                <p:cNvSpPr/>
                <p:nvPr/>
              </p:nvSpPr>
              <p:spPr>
                <a:xfrm>
                  <a:off x="1327635"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9"/>
                <p:cNvSpPr/>
                <p:nvPr/>
              </p:nvSpPr>
              <p:spPr>
                <a:xfrm>
                  <a:off x="1709180"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9"/>
                <p:cNvSpPr/>
                <p:nvPr/>
              </p:nvSpPr>
              <p:spPr>
                <a:xfrm>
                  <a:off x="2090726"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9"/>
                <p:cNvSpPr/>
                <p:nvPr/>
              </p:nvSpPr>
              <p:spPr>
                <a:xfrm>
                  <a:off x="2472271"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9"/>
                <p:cNvSpPr/>
                <p:nvPr/>
              </p:nvSpPr>
              <p:spPr>
                <a:xfrm>
                  <a:off x="2853816"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9"/>
                <p:cNvSpPr/>
                <p:nvPr/>
              </p:nvSpPr>
              <p:spPr>
                <a:xfrm>
                  <a:off x="3235361"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9"/>
                <p:cNvSpPr/>
                <p:nvPr/>
              </p:nvSpPr>
              <p:spPr>
                <a:xfrm>
                  <a:off x="3998451"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9"/>
                <p:cNvSpPr/>
                <p:nvPr/>
              </p:nvSpPr>
              <p:spPr>
                <a:xfrm>
                  <a:off x="4379996"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9"/>
                <p:cNvSpPr/>
                <p:nvPr/>
              </p:nvSpPr>
              <p:spPr>
                <a:xfrm>
                  <a:off x="4761541"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9"/>
                <p:cNvSpPr/>
                <p:nvPr/>
              </p:nvSpPr>
              <p:spPr>
                <a:xfrm>
                  <a:off x="5143086"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9"/>
                <p:cNvSpPr/>
                <p:nvPr/>
              </p:nvSpPr>
              <p:spPr>
                <a:xfrm>
                  <a:off x="5524631"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9"/>
                <p:cNvSpPr/>
                <p:nvPr/>
              </p:nvSpPr>
              <p:spPr>
                <a:xfrm>
                  <a:off x="5906177"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9"/>
                <p:cNvSpPr/>
                <p:nvPr/>
              </p:nvSpPr>
              <p:spPr>
                <a:xfrm>
                  <a:off x="6287722"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9"/>
                <p:cNvSpPr/>
                <p:nvPr/>
              </p:nvSpPr>
              <p:spPr>
                <a:xfrm>
                  <a:off x="6669267"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9"/>
                <p:cNvSpPr/>
                <p:nvPr/>
              </p:nvSpPr>
              <p:spPr>
                <a:xfrm>
                  <a:off x="3616906"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9"/>
                <p:cNvSpPr/>
                <p:nvPr/>
              </p:nvSpPr>
              <p:spPr>
                <a:xfrm rot="5400000">
                  <a:off x="183000" y="54912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9"/>
                <p:cNvSpPr/>
                <p:nvPr/>
              </p:nvSpPr>
              <p:spPr>
                <a:xfrm rot="5400000">
                  <a:off x="183000" y="91525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9"/>
                <p:cNvSpPr/>
                <p:nvPr/>
              </p:nvSpPr>
              <p:spPr>
                <a:xfrm rot="5400000">
                  <a:off x="183000" y="128137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9"/>
                <p:cNvSpPr/>
                <p:nvPr/>
              </p:nvSpPr>
              <p:spPr>
                <a:xfrm rot="5400000">
                  <a:off x="183000" y="1647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9"/>
                <p:cNvSpPr/>
                <p:nvPr/>
              </p:nvSpPr>
              <p:spPr>
                <a:xfrm rot="5400000">
                  <a:off x="183000" y="201362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9"/>
                <p:cNvSpPr/>
                <p:nvPr/>
              </p:nvSpPr>
              <p:spPr>
                <a:xfrm rot="5400000">
                  <a:off x="183000" y="237975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9"/>
                <p:cNvSpPr/>
                <p:nvPr/>
              </p:nvSpPr>
              <p:spPr>
                <a:xfrm rot="5400000">
                  <a:off x="183000" y="274587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9"/>
                <p:cNvSpPr/>
                <p:nvPr/>
              </p:nvSpPr>
              <p:spPr>
                <a:xfrm rot="5400000">
                  <a:off x="183000" y="3112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9"/>
                <p:cNvSpPr/>
                <p:nvPr/>
              </p:nvSpPr>
              <p:spPr>
                <a:xfrm rot="5400000">
                  <a:off x="183000" y="347812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9"/>
                <p:cNvSpPr/>
                <p:nvPr/>
              </p:nvSpPr>
              <p:spPr>
                <a:xfrm rot="5400000">
                  <a:off x="183000" y="421037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9"/>
                <p:cNvSpPr/>
                <p:nvPr/>
              </p:nvSpPr>
              <p:spPr>
                <a:xfrm rot="5400000">
                  <a:off x="183000" y="384425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9"/>
                <p:cNvSpPr/>
                <p:nvPr/>
              </p:nvSpPr>
              <p:spPr>
                <a:xfrm rot="5400000">
                  <a:off x="6669258" y="54912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9"/>
                <p:cNvSpPr/>
                <p:nvPr/>
              </p:nvSpPr>
              <p:spPr>
                <a:xfrm rot="5400000">
                  <a:off x="6669258" y="91525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9"/>
                <p:cNvSpPr/>
                <p:nvPr/>
              </p:nvSpPr>
              <p:spPr>
                <a:xfrm rot="5400000">
                  <a:off x="6669258" y="128137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9"/>
                <p:cNvSpPr/>
                <p:nvPr/>
              </p:nvSpPr>
              <p:spPr>
                <a:xfrm rot="5400000">
                  <a:off x="6669258" y="1647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9"/>
                <p:cNvSpPr/>
                <p:nvPr/>
              </p:nvSpPr>
              <p:spPr>
                <a:xfrm rot="5400000">
                  <a:off x="6669258" y="201362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9"/>
                <p:cNvSpPr/>
                <p:nvPr/>
              </p:nvSpPr>
              <p:spPr>
                <a:xfrm rot="5400000">
                  <a:off x="6669258" y="237975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9"/>
                <p:cNvSpPr/>
                <p:nvPr/>
              </p:nvSpPr>
              <p:spPr>
                <a:xfrm rot="5400000">
                  <a:off x="6669258" y="274587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9"/>
                <p:cNvSpPr/>
                <p:nvPr/>
              </p:nvSpPr>
              <p:spPr>
                <a:xfrm rot="5400000">
                  <a:off x="6669258" y="3112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9"/>
                <p:cNvSpPr/>
                <p:nvPr/>
              </p:nvSpPr>
              <p:spPr>
                <a:xfrm rot="5400000">
                  <a:off x="6669258" y="347812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9"/>
                <p:cNvSpPr/>
                <p:nvPr/>
              </p:nvSpPr>
              <p:spPr>
                <a:xfrm rot="5400000">
                  <a:off x="6669258" y="421037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9"/>
                <p:cNvSpPr/>
                <p:nvPr/>
              </p:nvSpPr>
              <p:spPr>
                <a:xfrm rot="5400000">
                  <a:off x="6669258" y="384425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233" name="Google Shape;3233;p19"/>
          <p:cNvSpPr/>
          <p:nvPr/>
        </p:nvSpPr>
        <p:spPr>
          <a:xfrm>
            <a:off x="7204861" y="180600"/>
            <a:ext cx="1708800" cy="47823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rla"/>
              <a:ea typeface="Karla"/>
              <a:cs typeface="Karla"/>
              <a:sym typeface="Karl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3"/>
        </a:solidFill>
        <a:effectLst/>
      </p:bgPr>
    </p:bg>
    <p:spTree>
      <p:nvGrpSpPr>
        <p:cNvPr id="1" name="Shape 3234"/>
        <p:cNvGrpSpPr/>
        <p:nvPr/>
      </p:nvGrpSpPr>
      <p:grpSpPr>
        <a:xfrm>
          <a:off x="0" y="0"/>
          <a:ext cx="0" cy="0"/>
          <a:chOff x="0" y="0"/>
          <a:chExt cx="0" cy="0"/>
        </a:xfrm>
      </p:grpSpPr>
      <p:grpSp>
        <p:nvGrpSpPr>
          <p:cNvPr id="3235" name="Google Shape;3235;p20"/>
          <p:cNvGrpSpPr/>
          <p:nvPr/>
        </p:nvGrpSpPr>
        <p:grpSpPr>
          <a:xfrm>
            <a:off x="0" y="-2286"/>
            <a:ext cx="9144000" cy="5146800"/>
            <a:chOff x="0" y="-2286"/>
            <a:chExt cx="9144000" cy="5146800"/>
          </a:xfrm>
        </p:grpSpPr>
        <p:cxnSp>
          <p:nvCxnSpPr>
            <p:cNvPr id="3236" name="Google Shape;3236;p20"/>
            <p:cNvCxnSpPr/>
            <p:nvPr/>
          </p:nvCxnSpPr>
          <p:spPr>
            <a:xfrm>
              <a:off x="91440"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37" name="Google Shape;3237;p20"/>
            <p:cNvCxnSpPr/>
            <p:nvPr/>
          </p:nvCxnSpPr>
          <p:spPr>
            <a:xfrm>
              <a:off x="423333"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38" name="Google Shape;3238;p20"/>
            <p:cNvCxnSpPr/>
            <p:nvPr/>
          </p:nvCxnSpPr>
          <p:spPr>
            <a:xfrm>
              <a:off x="755227"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39" name="Google Shape;3239;p20"/>
            <p:cNvCxnSpPr/>
            <p:nvPr/>
          </p:nvCxnSpPr>
          <p:spPr>
            <a:xfrm>
              <a:off x="1087120"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40" name="Google Shape;3240;p20"/>
            <p:cNvCxnSpPr/>
            <p:nvPr/>
          </p:nvCxnSpPr>
          <p:spPr>
            <a:xfrm>
              <a:off x="1419013"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41" name="Google Shape;3241;p20"/>
            <p:cNvCxnSpPr/>
            <p:nvPr/>
          </p:nvCxnSpPr>
          <p:spPr>
            <a:xfrm>
              <a:off x="1750907"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42" name="Google Shape;3242;p20"/>
            <p:cNvCxnSpPr/>
            <p:nvPr/>
          </p:nvCxnSpPr>
          <p:spPr>
            <a:xfrm>
              <a:off x="2082800"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43" name="Google Shape;3243;p20"/>
            <p:cNvCxnSpPr/>
            <p:nvPr/>
          </p:nvCxnSpPr>
          <p:spPr>
            <a:xfrm>
              <a:off x="2414693"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44" name="Google Shape;3244;p20"/>
            <p:cNvCxnSpPr/>
            <p:nvPr/>
          </p:nvCxnSpPr>
          <p:spPr>
            <a:xfrm>
              <a:off x="2746587"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45" name="Google Shape;3245;p20"/>
            <p:cNvCxnSpPr/>
            <p:nvPr/>
          </p:nvCxnSpPr>
          <p:spPr>
            <a:xfrm>
              <a:off x="3078480"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46" name="Google Shape;3246;p20"/>
            <p:cNvCxnSpPr/>
            <p:nvPr/>
          </p:nvCxnSpPr>
          <p:spPr>
            <a:xfrm>
              <a:off x="3410373"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47" name="Google Shape;3247;p20"/>
            <p:cNvCxnSpPr/>
            <p:nvPr/>
          </p:nvCxnSpPr>
          <p:spPr>
            <a:xfrm>
              <a:off x="3742267"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48" name="Google Shape;3248;p20"/>
            <p:cNvCxnSpPr/>
            <p:nvPr/>
          </p:nvCxnSpPr>
          <p:spPr>
            <a:xfrm>
              <a:off x="4074160"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49" name="Google Shape;3249;p20"/>
            <p:cNvCxnSpPr/>
            <p:nvPr/>
          </p:nvCxnSpPr>
          <p:spPr>
            <a:xfrm>
              <a:off x="4406053"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50" name="Google Shape;3250;p20"/>
            <p:cNvCxnSpPr/>
            <p:nvPr/>
          </p:nvCxnSpPr>
          <p:spPr>
            <a:xfrm>
              <a:off x="4737947"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51" name="Google Shape;3251;p20"/>
            <p:cNvCxnSpPr/>
            <p:nvPr/>
          </p:nvCxnSpPr>
          <p:spPr>
            <a:xfrm>
              <a:off x="5069840"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52" name="Google Shape;3252;p20"/>
            <p:cNvCxnSpPr/>
            <p:nvPr/>
          </p:nvCxnSpPr>
          <p:spPr>
            <a:xfrm>
              <a:off x="5401733"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53" name="Google Shape;3253;p20"/>
            <p:cNvCxnSpPr/>
            <p:nvPr/>
          </p:nvCxnSpPr>
          <p:spPr>
            <a:xfrm>
              <a:off x="5733627"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54" name="Google Shape;3254;p20"/>
            <p:cNvCxnSpPr/>
            <p:nvPr/>
          </p:nvCxnSpPr>
          <p:spPr>
            <a:xfrm>
              <a:off x="6065520"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55" name="Google Shape;3255;p20"/>
            <p:cNvCxnSpPr/>
            <p:nvPr/>
          </p:nvCxnSpPr>
          <p:spPr>
            <a:xfrm>
              <a:off x="6397413"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56" name="Google Shape;3256;p20"/>
            <p:cNvCxnSpPr/>
            <p:nvPr/>
          </p:nvCxnSpPr>
          <p:spPr>
            <a:xfrm>
              <a:off x="6729307"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57" name="Google Shape;3257;p20"/>
            <p:cNvCxnSpPr/>
            <p:nvPr/>
          </p:nvCxnSpPr>
          <p:spPr>
            <a:xfrm>
              <a:off x="7393093"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58" name="Google Shape;3258;p20"/>
            <p:cNvCxnSpPr/>
            <p:nvPr/>
          </p:nvCxnSpPr>
          <p:spPr>
            <a:xfrm>
              <a:off x="8056880"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59" name="Google Shape;3259;p20"/>
            <p:cNvCxnSpPr/>
            <p:nvPr/>
          </p:nvCxnSpPr>
          <p:spPr>
            <a:xfrm>
              <a:off x="7061200"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60" name="Google Shape;3260;p20"/>
            <p:cNvCxnSpPr/>
            <p:nvPr/>
          </p:nvCxnSpPr>
          <p:spPr>
            <a:xfrm>
              <a:off x="7724987"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61" name="Google Shape;3261;p20"/>
            <p:cNvCxnSpPr/>
            <p:nvPr/>
          </p:nvCxnSpPr>
          <p:spPr>
            <a:xfrm>
              <a:off x="8388773"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62" name="Google Shape;3262;p20"/>
            <p:cNvCxnSpPr/>
            <p:nvPr/>
          </p:nvCxnSpPr>
          <p:spPr>
            <a:xfrm>
              <a:off x="8720667"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63" name="Google Shape;3263;p20"/>
            <p:cNvCxnSpPr/>
            <p:nvPr/>
          </p:nvCxnSpPr>
          <p:spPr>
            <a:xfrm>
              <a:off x="9052560"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64" name="Google Shape;3264;p20"/>
            <p:cNvCxnSpPr/>
            <p:nvPr/>
          </p:nvCxnSpPr>
          <p:spPr>
            <a:xfrm>
              <a:off x="4572000" y="-4149547"/>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65" name="Google Shape;3265;p20"/>
            <p:cNvCxnSpPr/>
            <p:nvPr/>
          </p:nvCxnSpPr>
          <p:spPr>
            <a:xfrm>
              <a:off x="4572000" y="-3818534"/>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66" name="Google Shape;3266;p20"/>
            <p:cNvCxnSpPr/>
            <p:nvPr/>
          </p:nvCxnSpPr>
          <p:spPr>
            <a:xfrm>
              <a:off x="4572000" y="-3487522"/>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67" name="Google Shape;3267;p20"/>
            <p:cNvCxnSpPr/>
            <p:nvPr/>
          </p:nvCxnSpPr>
          <p:spPr>
            <a:xfrm>
              <a:off x="4572000" y="-3156509"/>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68" name="Google Shape;3268;p20"/>
            <p:cNvCxnSpPr/>
            <p:nvPr/>
          </p:nvCxnSpPr>
          <p:spPr>
            <a:xfrm>
              <a:off x="4572000" y="-2825496"/>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69" name="Google Shape;3269;p20"/>
            <p:cNvCxnSpPr/>
            <p:nvPr/>
          </p:nvCxnSpPr>
          <p:spPr>
            <a:xfrm>
              <a:off x="4572000" y="-2494483"/>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70" name="Google Shape;3270;p20"/>
            <p:cNvCxnSpPr/>
            <p:nvPr/>
          </p:nvCxnSpPr>
          <p:spPr>
            <a:xfrm>
              <a:off x="4572000" y="-2163470"/>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71" name="Google Shape;3271;p20"/>
            <p:cNvCxnSpPr/>
            <p:nvPr/>
          </p:nvCxnSpPr>
          <p:spPr>
            <a:xfrm>
              <a:off x="4572000" y="-1832458"/>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72" name="Google Shape;3272;p20"/>
            <p:cNvCxnSpPr/>
            <p:nvPr/>
          </p:nvCxnSpPr>
          <p:spPr>
            <a:xfrm>
              <a:off x="4572000" y="-1501445"/>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73" name="Google Shape;3273;p20"/>
            <p:cNvCxnSpPr/>
            <p:nvPr/>
          </p:nvCxnSpPr>
          <p:spPr>
            <a:xfrm>
              <a:off x="4572000" y="-1170432"/>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74" name="Google Shape;3274;p20"/>
            <p:cNvCxnSpPr/>
            <p:nvPr/>
          </p:nvCxnSpPr>
          <p:spPr>
            <a:xfrm>
              <a:off x="4572000" y="-839419"/>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75" name="Google Shape;3275;p20"/>
            <p:cNvCxnSpPr/>
            <p:nvPr/>
          </p:nvCxnSpPr>
          <p:spPr>
            <a:xfrm>
              <a:off x="4572000" y="-508406"/>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76" name="Google Shape;3276;p20"/>
            <p:cNvCxnSpPr/>
            <p:nvPr/>
          </p:nvCxnSpPr>
          <p:spPr>
            <a:xfrm>
              <a:off x="4572000" y="-177394"/>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77" name="Google Shape;3277;p20"/>
            <p:cNvCxnSpPr/>
            <p:nvPr/>
          </p:nvCxnSpPr>
          <p:spPr>
            <a:xfrm>
              <a:off x="4572000" y="153619"/>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78" name="Google Shape;3278;p20"/>
            <p:cNvCxnSpPr/>
            <p:nvPr/>
          </p:nvCxnSpPr>
          <p:spPr>
            <a:xfrm>
              <a:off x="4572000" y="484632"/>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79" name="Google Shape;3279;p20"/>
            <p:cNvCxnSpPr/>
            <p:nvPr/>
          </p:nvCxnSpPr>
          <p:spPr>
            <a:xfrm>
              <a:off x="4572000" y="-4480560"/>
              <a:ext cx="0" cy="9144000"/>
            </a:xfrm>
            <a:prstGeom prst="straightConnector1">
              <a:avLst/>
            </a:prstGeom>
            <a:noFill/>
            <a:ln w="9525" cap="rnd" cmpd="sng">
              <a:solidFill>
                <a:schemeClr val="accent2"/>
              </a:solidFill>
              <a:prstDash val="solid"/>
              <a:round/>
              <a:headEnd type="none" w="med" len="med"/>
              <a:tailEnd type="none" w="med" len="med"/>
            </a:ln>
          </p:spPr>
        </p:cxnSp>
      </p:grpSp>
      <p:grpSp>
        <p:nvGrpSpPr>
          <p:cNvPr id="3280" name="Google Shape;3280;p20"/>
          <p:cNvGrpSpPr/>
          <p:nvPr/>
        </p:nvGrpSpPr>
        <p:grpSpPr>
          <a:xfrm>
            <a:off x="183002" y="180611"/>
            <a:ext cx="8777996" cy="4782277"/>
            <a:chOff x="183002" y="180611"/>
            <a:chExt cx="8777996" cy="4782277"/>
          </a:xfrm>
        </p:grpSpPr>
        <p:sp>
          <p:nvSpPr>
            <p:cNvPr id="3281" name="Google Shape;3281;p20"/>
            <p:cNvSpPr/>
            <p:nvPr/>
          </p:nvSpPr>
          <p:spPr>
            <a:xfrm>
              <a:off x="365702" y="365896"/>
              <a:ext cx="8412600" cy="4411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2" name="Google Shape;3282;p20"/>
            <p:cNvGrpSpPr/>
            <p:nvPr/>
          </p:nvGrpSpPr>
          <p:grpSpPr>
            <a:xfrm>
              <a:off x="183002" y="180611"/>
              <a:ext cx="8777996" cy="4782277"/>
              <a:chOff x="183000" y="183000"/>
              <a:chExt cx="8777996" cy="4777500"/>
            </a:xfrm>
          </p:grpSpPr>
          <p:sp>
            <p:nvSpPr>
              <p:cNvPr id="3283" name="Google Shape;3283;p20"/>
              <p:cNvSpPr/>
              <p:nvPr/>
            </p:nvSpPr>
            <p:spPr>
              <a:xfrm>
                <a:off x="18300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0"/>
              <p:cNvSpPr/>
              <p:nvPr/>
            </p:nvSpPr>
            <p:spPr>
              <a:xfrm>
                <a:off x="56454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0"/>
              <p:cNvSpPr/>
              <p:nvPr/>
            </p:nvSpPr>
            <p:spPr>
              <a:xfrm>
                <a:off x="94609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0"/>
              <p:cNvSpPr/>
              <p:nvPr/>
            </p:nvSpPr>
            <p:spPr>
              <a:xfrm>
                <a:off x="132763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0"/>
              <p:cNvSpPr/>
              <p:nvPr/>
            </p:nvSpPr>
            <p:spPr>
              <a:xfrm>
                <a:off x="170918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0"/>
              <p:cNvSpPr/>
              <p:nvPr/>
            </p:nvSpPr>
            <p:spPr>
              <a:xfrm>
                <a:off x="209072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0"/>
              <p:cNvSpPr/>
              <p:nvPr/>
            </p:nvSpPr>
            <p:spPr>
              <a:xfrm>
                <a:off x="247227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0"/>
              <p:cNvSpPr/>
              <p:nvPr/>
            </p:nvSpPr>
            <p:spPr>
              <a:xfrm>
                <a:off x="285381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0"/>
              <p:cNvSpPr/>
              <p:nvPr/>
            </p:nvSpPr>
            <p:spPr>
              <a:xfrm>
                <a:off x="323536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0"/>
              <p:cNvSpPr/>
              <p:nvPr/>
            </p:nvSpPr>
            <p:spPr>
              <a:xfrm>
                <a:off x="399845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0"/>
              <p:cNvSpPr/>
              <p:nvPr/>
            </p:nvSpPr>
            <p:spPr>
              <a:xfrm>
                <a:off x="4379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0"/>
              <p:cNvSpPr/>
              <p:nvPr/>
            </p:nvSpPr>
            <p:spPr>
              <a:xfrm>
                <a:off x="476154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20"/>
              <p:cNvSpPr/>
              <p:nvPr/>
            </p:nvSpPr>
            <p:spPr>
              <a:xfrm>
                <a:off x="514308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20"/>
              <p:cNvSpPr/>
              <p:nvPr/>
            </p:nvSpPr>
            <p:spPr>
              <a:xfrm>
                <a:off x="552463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0"/>
              <p:cNvSpPr/>
              <p:nvPr/>
            </p:nvSpPr>
            <p:spPr>
              <a:xfrm>
                <a:off x="590617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0"/>
              <p:cNvSpPr/>
              <p:nvPr/>
            </p:nvSpPr>
            <p:spPr>
              <a:xfrm>
                <a:off x="628772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0"/>
              <p:cNvSpPr/>
              <p:nvPr/>
            </p:nvSpPr>
            <p:spPr>
              <a:xfrm>
                <a:off x="666926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0"/>
              <p:cNvSpPr/>
              <p:nvPr/>
            </p:nvSpPr>
            <p:spPr>
              <a:xfrm>
                <a:off x="705081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0"/>
              <p:cNvSpPr/>
              <p:nvPr/>
            </p:nvSpPr>
            <p:spPr>
              <a:xfrm>
                <a:off x="743235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0"/>
              <p:cNvSpPr/>
              <p:nvPr/>
            </p:nvSpPr>
            <p:spPr>
              <a:xfrm>
                <a:off x="781390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0"/>
              <p:cNvSpPr/>
              <p:nvPr/>
            </p:nvSpPr>
            <p:spPr>
              <a:xfrm>
                <a:off x="8576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0"/>
              <p:cNvSpPr/>
              <p:nvPr/>
            </p:nvSpPr>
            <p:spPr>
              <a:xfrm>
                <a:off x="819544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0"/>
              <p:cNvSpPr/>
              <p:nvPr/>
            </p:nvSpPr>
            <p:spPr>
              <a:xfrm>
                <a:off x="361690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0"/>
              <p:cNvSpPr/>
              <p:nvPr/>
            </p:nvSpPr>
            <p:spPr>
              <a:xfrm>
                <a:off x="18300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0"/>
              <p:cNvSpPr/>
              <p:nvPr/>
            </p:nvSpPr>
            <p:spPr>
              <a:xfrm>
                <a:off x="56454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0"/>
              <p:cNvSpPr/>
              <p:nvPr/>
            </p:nvSpPr>
            <p:spPr>
              <a:xfrm>
                <a:off x="94609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0"/>
              <p:cNvSpPr/>
              <p:nvPr/>
            </p:nvSpPr>
            <p:spPr>
              <a:xfrm>
                <a:off x="132763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20"/>
              <p:cNvSpPr/>
              <p:nvPr/>
            </p:nvSpPr>
            <p:spPr>
              <a:xfrm>
                <a:off x="170918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0"/>
              <p:cNvSpPr/>
              <p:nvPr/>
            </p:nvSpPr>
            <p:spPr>
              <a:xfrm>
                <a:off x="209072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0"/>
              <p:cNvSpPr/>
              <p:nvPr/>
            </p:nvSpPr>
            <p:spPr>
              <a:xfrm>
                <a:off x="247227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0"/>
              <p:cNvSpPr/>
              <p:nvPr/>
            </p:nvSpPr>
            <p:spPr>
              <a:xfrm>
                <a:off x="285381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0"/>
              <p:cNvSpPr/>
              <p:nvPr/>
            </p:nvSpPr>
            <p:spPr>
              <a:xfrm>
                <a:off x="323536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0"/>
              <p:cNvSpPr/>
              <p:nvPr/>
            </p:nvSpPr>
            <p:spPr>
              <a:xfrm>
                <a:off x="399845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0"/>
              <p:cNvSpPr/>
              <p:nvPr/>
            </p:nvSpPr>
            <p:spPr>
              <a:xfrm>
                <a:off x="4379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0"/>
              <p:cNvSpPr/>
              <p:nvPr/>
            </p:nvSpPr>
            <p:spPr>
              <a:xfrm>
                <a:off x="476154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0"/>
              <p:cNvSpPr/>
              <p:nvPr/>
            </p:nvSpPr>
            <p:spPr>
              <a:xfrm>
                <a:off x="514308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0"/>
              <p:cNvSpPr/>
              <p:nvPr/>
            </p:nvSpPr>
            <p:spPr>
              <a:xfrm>
                <a:off x="552463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0"/>
              <p:cNvSpPr/>
              <p:nvPr/>
            </p:nvSpPr>
            <p:spPr>
              <a:xfrm>
                <a:off x="590617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0"/>
              <p:cNvSpPr/>
              <p:nvPr/>
            </p:nvSpPr>
            <p:spPr>
              <a:xfrm>
                <a:off x="628772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0"/>
              <p:cNvSpPr/>
              <p:nvPr/>
            </p:nvSpPr>
            <p:spPr>
              <a:xfrm>
                <a:off x="666926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0"/>
              <p:cNvSpPr/>
              <p:nvPr/>
            </p:nvSpPr>
            <p:spPr>
              <a:xfrm>
                <a:off x="705081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20"/>
              <p:cNvSpPr/>
              <p:nvPr/>
            </p:nvSpPr>
            <p:spPr>
              <a:xfrm>
                <a:off x="743235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20"/>
              <p:cNvSpPr/>
              <p:nvPr/>
            </p:nvSpPr>
            <p:spPr>
              <a:xfrm>
                <a:off x="781390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20"/>
              <p:cNvSpPr/>
              <p:nvPr/>
            </p:nvSpPr>
            <p:spPr>
              <a:xfrm>
                <a:off x="8576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20"/>
              <p:cNvSpPr/>
              <p:nvPr/>
            </p:nvSpPr>
            <p:spPr>
              <a:xfrm>
                <a:off x="819544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0"/>
              <p:cNvSpPr/>
              <p:nvPr/>
            </p:nvSpPr>
            <p:spPr>
              <a:xfrm>
                <a:off x="361690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0"/>
              <p:cNvSpPr/>
              <p:nvPr/>
            </p:nvSpPr>
            <p:spPr>
              <a:xfrm rot="5400000">
                <a:off x="183000"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0"/>
              <p:cNvSpPr/>
              <p:nvPr/>
            </p:nvSpPr>
            <p:spPr>
              <a:xfrm rot="5400000">
                <a:off x="183000"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0"/>
              <p:cNvSpPr/>
              <p:nvPr/>
            </p:nvSpPr>
            <p:spPr>
              <a:xfrm rot="5400000">
                <a:off x="183000"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0"/>
              <p:cNvSpPr/>
              <p:nvPr/>
            </p:nvSpPr>
            <p:spPr>
              <a:xfrm rot="5400000">
                <a:off x="183000"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0"/>
              <p:cNvSpPr/>
              <p:nvPr/>
            </p:nvSpPr>
            <p:spPr>
              <a:xfrm rot="5400000">
                <a:off x="183000"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0"/>
              <p:cNvSpPr/>
              <p:nvPr/>
            </p:nvSpPr>
            <p:spPr>
              <a:xfrm rot="5400000">
                <a:off x="183000"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20"/>
              <p:cNvSpPr/>
              <p:nvPr/>
            </p:nvSpPr>
            <p:spPr>
              <a:xfrm rot="5400000">
                <a:off x="183000"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20"/>
              <p:cNvSpPr/>
              <p:nvPr/>
            </p:nvSpPr>
            <p:spPr>
              <a:xfrm rot="5400000">
                <a:off x="183000"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0"/>
              <p:cNvSpPr/>
              <p:nvPr/>
            </p:nvSpPr>
            <p:spPr>
              <a:xfrm rot="5400000">
                <a:off x="183000"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0"/>
              <p:cNvSpPr/>
              <p:nvPr/>
            </p:nvSpPr>
            <p:spPr>
              <a:xfrm rot="5400000">
                <a:off x="183000"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0"/>
              <p:cNvSpPr/>
              <p:nvPr/>
            </p:nvSpPr>
            <p:spPr>
              <a:xfrm rot="5400000">
                <a:off x="183000"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0"/>
              <p:cNvSpPr/>
              <p:nvPr/>
            </p:nvSpPr>
            <p:spPr>
              <a:xfrm rot="5400000">
                <a:off x="8576996"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20"/>
              <p:cNvSpPr/>
              <p:nvPr/>
            </p:nvSpPr>
            <p:spPr>
              <a:xfrm rot="5400000">
                <a:off x="8576996"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20"/>
              <p:cNvSpPr/>
              <p:nvPr/>
            </p:nvSpPr>
            <p:spPr>
              <a:xfrm rot="5400000">
                <a:off x="8576996"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20"/>
              <p:cNvSpPr/>
              <p:nvPr/>
            </p:nvSpPr>
            <p:spPr>
              <a:xfrm rot="5400000">
                <a:off x="8576996"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0"/>
              <p:cNvSpPr/>
              <p:nvPr/>
            </p:nvSpPr>
            <p:spPr>
              <a:xfrm rot="5400000">
                <a:off x="8576996"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0"/>
              <p:cNvSpPr/>
              <p:nvPr/>
            </p:nvSpPr>
            <p:spPr>
              <a:xfrm rot="5400000">
                <a:off x="8576996"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0"/>
              <p:cNvSpPr/>
              <p:nvPr/>
            </p:nvSpPr>
            <p:spPr>
              <a:xfrm rot="5400000">
                <a:off x="8576996"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0"/>
              <p:cNvSpPr/>
              <p:nvPr/>
            </p:nvSpPr>
            <p:spPr>
              <a:xfrm rot="5400000">
                <a:off x="8576996"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0"/>
              <p:cNvSpPr/>
              <p:nvPr/>
            </p:nvSpPr>
            <p:spPr>
              <a:xfrm rot="5400000">
                <a:off x="8576996"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0"/>
              <p:cNvSpPr/>
              <p:nvPr/>
            </p:nvSpPr>
            <p:spPr>
              <a:xfrm rot="5400000">
                <a:off x="8576996"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0"/>
              <p:cNvSpPr/>
              <p:nvPr/>
            </p:nvSpPr>
            <p:spPr>
              <a:xfrm rot="5400000">
                <a:off x="8576996"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83230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1pPr>
            <a:lvl2pPr lvl="1"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2pPr>
            <a:lvl3pPr lvl="2"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3pPr>
            <a:lvl4pPr lvl="3"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4pPr>
            <a:lvl5pPr lvl="4"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5pPr>
            <a:lvl6pPr lvl="5"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6pPr>
            <a:lvl7pPr lvl="6"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7pPr>
            <a:lvl8pPr lvl="7"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8pPr>
            <a:lvl9pPr lvl="8"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1pPr>
            <a:lvl2pPr marL="914400" lvl="1"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2pPr>
            <a:lvl3pPr marL="1371600" lvl="2"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3pPr>
            <a:lvl4pPr marL="1828800" lvl="3"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4pPr>
            <a:lvl5pPr marL="2286000" lvl="4"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5pPr>
            <a:lvl6pPr marL="2743200" lvl="5"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6pPr>
            <a:lvl7pPr marL="3200400" lvl="6"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7pPr>
            <a:lvl8pPr marL="3657600" lvl="7"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8pPr>
            <a:lvl9pPr marL="4114800" lvl="8"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8" r:id="rId4"/>
    <p:sldLayoutId id="2147483660" r:id="rId5"/>
    <p:sldLayoutId id="2147483661" r:id="rId6"/>
    <p:sldLayoutId id="2147483665" r:id="rId7"/>
    <p:sldLayoutId id="214748366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15813864"/>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2.sv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0.svg"/><Relationship Id="rId5" Type="http://schemas.openxmlformats.org/officeDocument/2006/relationships/image" Target="../media/image33.png"/><Relationship Id="rId4" Type="http://schemas.openxmlformats.org/officeDocument/2006/relationships/image" Target="../media/image12.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2.sv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8.png"/><Relationship Id="rId4" Type="http://schemas.openxmlformats.org/officeDocument/2006/relationships/image" Target="../media/image44.svg"/></Relationships>
</file>

<file path=ppt/slides/_rels/slide34.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0.bin"/></Relationships>
</file>

<file path=ppt/slides/_rels/slide37.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41.png"/><Relationship Id="rId7" Type="http://schemas.openxmlformats.org/officeDocument/2006/relationships/slide" Target="slide44.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slide" Target="slide42.xml"/><Relationship Id="rId11" Type="http://schemas.openxmlformats.org/officeDocument/2006/relationships/slide" Target="slide45.xml"/><Relationship Id="rId5" Type="http://schemas.openxmlformats.org/officeDocument/2006/relationships/slide" Target="slide40.xml"/><Relationship Id="rId10" Type="http://schemas.openxmlformats.org/officeDocument/2006/relationships/slide" Target="slide43.xml"/><Relationship Id="rId4" Type="http://schemas.openxmlformats.org/officeDocument/2006/relationships/slide" Target="slide38.xml"/><Relationship Id="rId9" Type="http://schemas.openxmlformats.org/officeDocument/2006/relationships/slide" Target="slide41.xml"/></Relationships>
</file>

<file path=ppt/slides/_rels/slide38.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4.sv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2.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4.sv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34.png"/><Relationship Id="rId4" Type="http://schemas.openxmlformats.org/officeDocument/2006/relationships/image" Target="../media/image54.sv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8.sv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7.png"/><Relationship Id="rId4" Type="http://schemas.openxmlformats.org/officeDocument/2006/relationships/image" Target="../media/image54.sv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61.svg"/></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8.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97"/>
        <p:cNvGrpSpPr/>
        <p:nvPr/>
      </p:nvGrpSpPr>
      <p:grpSpPr>
        <a:xfrm>
          <a:off x="0" y="0"/>
          <a:ext cx="0" cy="0"/>
          <a:chOff x="0" y="0"/>
          <a:chExt cx="0" cy="0"/>
        </a:xfrm>
      </p:grpSpPr>
      <p:sp>
        <p:nvSpPr>
          <p:cNvPr id="29" name="Freeform 8">
            <a:extLst>
              <a:ext uri="{FF2B5EF4-FFF2-40B4-BE49-F238E27FC236}">
                <a16:creationId xmlns:a16="http://schemas.microsoft.com/office/drawing/2014/main" id="{5A7C1347-7F8A-B0D9-88F2-5E18860F19C5}"/>
              </a:ext>
            </a:extLst>
          </p:cNvPr>
          <p:cNvSpPr/>
          <p:nvPr/>
        </p:nvSpPr>
        <p:spPr>
          <a:xfrm>
            <a:off x="446199" y="508000"/>
            <a:ext cx="8251601" cy="2307771"/>
          </a:xfrm>
          <a:prstGeom prst="rect">
            <a:avLst/>
          </a:prstGeom>
          <a:blipFill>
            <a:blip r:embed="rId3"/>
            <a:stretch>
              <a:fillRect l="-1322" t="-95174" b="-34480"/>
            </a:stretch>
          </a:blipFill>
        </p:spPr>
        <p:txBody>
          <a:bodyPr/>
          <a:lstStyle/>
          <a:p>
            <a:endParaRPr lang="en-US"/>
          </a:p>
        </p:txBody>
      </p:sp>
      <p:sp>
        <p:nvSpPr>
          <p:cNvPr id="30" name="TextBox 29">
            <a:extLst>
              <a:ext uri="{FF2B5EF4-FFF2-40B4-BE49-F238E27FC236}">
                <a16:creationId xmlns:a16="http://schemas.microsoft.com/office/drawing/2014/main" id="{269EB8A1-7436-FA77-36E6-431315E905D8}"/>
              </a:ext>
            </a:extLst>
          </p:cNvPr>
          <p:cNvSpPr txBox="1"/>
          <p:nvPr/>
        </p:nvSpPr>
        <p:spPr>
          <a:xfrm>
            <a:off x="101599" y="2910113"/>
            <a:ext cx="8940800" cy="1824923"/>
          </a:xfrm>
          <a:prstGeom prst="rect">
            <a:avLst/>
          </a:prstGeom>
          <a:noFill/>
        </p:spPr>
        <p:txBody>
          <a:bodyPr wrap="square" rtlCol="0">
            <a:spAutoFit/>
          </a:bodyPr>
          <a:lstStyle/>
          <a:p>
            <a:pPr algn="ctr">
              <a:lnSpc>
                <a:spcPct val="150000"/>
              </a:lnSpc>
            </a:pPr>
            <a:r>
              <a:rPr lang="en-US" sz="4000" b="1">
                <a:solidFill>
                  <a:schemeClr val="accent3">
                    <a:lumMod val="50000"/>
                  </a:schemeClr>
                </a:solidFill>
                <a:latin typeface="+mj-lt"/>
              </a:rPr>
              <a:t>CHÀO MỪNG CÁC EM ĐẾN VỚI </a:t>
            </a:r>
          </a:p>
          <a:p>
            <a:pPr algn="ctr">
              <a:lnSpc>
                <a:spcPct val="150000"/>
              </a:lnSpc>
            </a:pPr>
            <a:r>
              <a:rPr lang="en-US" sz="4000" b="1">
                <a:solidFill>
                  <a:schemeClr val="accent3">
                    <a:lumMod val="50000"/>
                  </a:schemeClr>
                </a:solidFill>
                <a:latin typeface="+mj-lt"/>
              </a:rPr>
              <a:t>BÀI GIẢNG NGÀY HÔM NAY!</a:t>
            </a:r>
          </a:p>
        </p:txBody>
      </p:sp>
    </p:spTree>
    <p:extLst>
      <p:ext uri="{BB962C8B-B14F-4D97-AF65-F5344CB8AC3E}">
        <p14:creationId xmlns:p14="http://schemas.microsoft.com/office/powerpoint/2010/main" val="19327479"/>
      </p:ext>
    </p:extLst>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4" name="Group 3">
            <a:extLst>
              <a:ext uri="{FF2B5EF4-FFF2-40B4-BE49-F238E27FC236}">
                <a16:creationId xmlns:a16="http://schemas.microsoft.com/office/drawing/2014/main" id="{DAB7EF2A-D97A-7DA5-B62F-7548ABC9BD23}"/>
              </a:ext>
            </a:extLst>
          </p:cNvPr>
          <p:cNvGrpSpPr/>
          <p:nvPr/>
        </p:nvGrpSpPr>
        <p:grpSpPr>
          <a:xfrm>
            <a:off x="4233862" y="391886"/>
            <a:ext cx="4605338" cy="1821976"/>
            <a:chOff x="3905703" y="979714"/>
            <a:chExt cx="4605338" cy="1821976"/>
          </a:xfrm>
        </p:grpSpPr>
        <p:pic>
          <p:nvPicPr>
            <p:cNvPr id="3074" name="Picture 2" descr="{keywords}">
              <a:extLst>
                <a:ext uri="{FF2B5EF4-FFF2-40B4-BE49-F238E27FC236}">
                  <a16:creationId xmlns:a16="http://schemas.microsoft.com/office/drawing/2014/main" id="{91F3A333-85F7-6824-DD23-36F9508C1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703" y="979714"/>
              <a:ext cx="3107098" cy="17503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91D237-CAE4-50F3-80DE-A5BAC0FDA16E}"/>
                </a:ext>
              </a:extLst>
            </p:cNvPr>
            <p:cNvSpPr txBox="1"/>
            <p:nvPr/>
          </p:nvSpPr>
          <p:spPr>
            <a:xfrm>
              <a:off x="7074127" y="1133476"/>
              <a:ext cx="1436914" cy="1668214"/>
            </a:xfrm>
            <a:prstGeom prst="rect">
              <a:avLst/>
            </a:prstGeom>
            <a:noFill/>
          </p:spPr>
          <p:txBody>
            <a:bodyPr wrap="square">
              <a:spAutoFit/>
            </a:bodyPr>
            <a:lstStyle/>
            <a:p>
              <a:pPr>
                <a:lnSpc>
                  <a:spcPct val="150000"/>
                </a:lnSpc>
              </a:pPr>
              <a:r>
                <a:rPr lang="en-US" i="1"/>
                <a:t>Máy bay Mỹ rải chất độc da cam/dioxin trong chiến tranh Việt Nam.</a:t>
              </a:r>
            </a:p>
          </p:txBody>
        </p:sp>
      </p:grpSp>
      <p:grpSp>
        <p:nvGrpSpPr>
          <p:cNvPr id="7" name="Group 6">
            <a:extLst>
              <a:ext uri="{FF2B5EF4-FFF2-40B4-BE49-F238E27FC236}">
                <a16:creationId xmlns:a16="http://schemas.microsoft.com/office/drawing/2014/main" id="{1F730597-6B5C-6677-4B41-DC905E3EF5F9}"/>
              </a:ext>
            </a:extLst>
          </p:cNvPr>
          <p:cNvGrpSpPr/>
          <p:nvPr/>
        </p:nvGrpSpPr>
        <p:grpSpPr>
          <a:xfrm>
            <a:off x="4582812" y="2353356"/>
            <a:ext cx="4211844" cy="2221800"/>
            <a:chOff x="4582812" y="2353356"/>
            <a:chExt cx="4211844" cy="2221800"/>
          </a:xfrm>
        </p:grpSpPr>
        <p:pic>
          <p:nvPicPr>
            <p:cNvPr id="3076" name="Picture 4" descr="{keywords}">
              <a:extLst>
                <a:ext uri="{FF2B5EF4-FFF2-40B4-BE49-F238E27FC236}">
                  <a16:creationId xmlns:a16="http://schemas.microsoft.com/office/drawing/2014/main" id="{82AC8CB0-D4B6-86A4-6158-24EE9C607C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7264" y="2353356"/>
              <a:ext cx="2907392" cy="21805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3F9A96-B111-0F79-4BE5-05AFB33B44EE}"/>
                </a:ext>
              </a:extLst>
            </p:cNvPr>
            <p:cNvSpPr txBox="1"/>
            <p:nvPr/>
          </p:nvSpPr>
          <p:spPr>
            <a:xfrm>
              <a:off x="4582812" y="2906942"/>
              <a:ext cx="1204599" cy="1668214"/>
            </a:xfrm>
            <a:prstGeom prst="rect">
              <a:avLst/>
            </a:prstGeom>
            <a:noFill/>
          </p:spPr>
          <p:txBody>
            <a:bodyPr wrap="square">
              <a:spAutoFit/>
            </a:bodyPr>
            <a:lstStyle/>
            <a:p>
              <a:pPr algn="r">
                <a:lnSpc>
                  <a:spcPct val="150000"/>
                </a:lnSpc>
              </a:pPr>
              <a:r>
                <a:rPr lang="vi-VN" i="1"/>
                <a:t>Một em bé bị tật bẩm sinh vì phơi nhiễm chất độc da cam.</a:t>
              </a:r>
              <a:endParaRPr lang="en-US" i="1"/>
            </a:p>
          </p:txBody>
        </p:sp>
      </p:grpSp>
      <p:sp>
        <p:nvSpPr>
          <p:cNvPr id="2" name="Arrow: Pentagon 1">
            <a:extLst>
              <a:ext uri="{FF2B5EF4-FFF2-40B4-BE49-F238E27FC236}">
                <a16:creationId xmlns:a16="http://schemas.microsoft.com/office/drawing/2014/main" id="{CA11E89C-E782-18EC-DC68-67FE4306B11D}"/>
              </a:ext>
            </a:extLst>
          </p:cNvPr>
          <p:cNvSpPr/>
          <p:nvPr/>
        </p:nvSpPr>
        <p:spPr>
          <a:xfrm>
            <a:off x="0" y="624113"/>
            <a:ext cx="3454400" cy="580571"/>
          </a:xfrm>
          <a:prstGeom prst="homePlate">
            <a:avLst/>
          </a:prstGeom>
          <a:solidFill>
            <a:srgbClr val="C2EAF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Hậu quả với con người </a:t>
            </a:r>
          </a:p>
        </p:txBody>
      </p:sp>
      <p:sp>
        <p:nvSpPr>
          <p:cNvPr id="8" name="TextBox 7">
            <a:extLst>
              <a:ext uri="{FF2B5EF4-FFF2-40B4-BE49-F238E27FC236}">
                <a16:creationId xmlns:a16="http://schemas.microsoft.com/office/drawing/2014/main" id="{6BBFE1C4-640F-E3CA-C5D9-557AEF6B31D2}"/>
              </a:ext>
            </a:extLst>
          </p:cNvPr>
          <p:cNvSpPr txBox="1"/>
          <p:nvPr/>
        </p:nvSpPr>
        <p:spPr>
          <a:xfrm>
            <a:off x="349344" y="1666008"/>
            <a:ext cx="3690382"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Để lại những thương vong to lớn.</a:t>
            </a:r>
          </a:p>
          <a:p>
            <a:pPr marL="342900" indent="-342900" algn="just">
              <a:lnSpc>
                <a:spcPct val="150000"/>
              </a:lnSpc>
              <a:buFont typeface="Arial" panose="020B0604020202020204" pitchFamily="34" charset="0"/>
              <a:buChar char="•"/>
            </a:pPr>
            <a:r>
              <a:rPr lang="vi-VN" sz="2000"/>
              <a:t>Những dư chấn hậu chiến (ám ảnh, cái chết, nỗi đau mất người thân, gia đình bị li tán…).</a:t>
            </a:r>
          </a:p>
        </p:txBody>
      </p:sp>
    </p:spTree>
    <p:extLst>
      <p:ext uri="{BB962C8B-B14F-4D97-AF65-F5344CB8AC3E}">
        <p14:creationId xmlns:p14="http://schemas.microsoft.com/office/powerpoint/2010/main" val="88953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2" name="Arrow: Pentagon 1">
            <a:extLst>
              <a:ext uri="{FF2B5EF4-FFF2-40B4-BE49-F238E27FC236}">
                <a16:creationId xmlns:a16="http://schemas.microsoft.com/office/drawing/2014/main" id="{CA11E89C-E782-18EC-DC68-67FE4306B11D}"/>
              </a:ext>
            </a:extLst>
          </p:cNvPr>
          <p:cNvSpPr/>
          <p:nvPr/>
        </p:nvSpPr>
        <p:spPr>
          <a:xfrm>
            <a:off x="0" y="624113"/>
            <a:ext cx="3454400" cy="580571"/>
          </a:xfrm>
          <a:prstGeom prst="homePlate">
            <a:avLst/>
          </a:prstGeom>
          <a:solidFill>
            <a:srgbClr val="C2EAF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Hậu quả về vật chất</a:t>
            </a:r>
          </a:p>
        </p:txBody>
      </p:sp>
      <p:sp>
        <p:nvSpPr>
          <p:cNvPr id="8" name="TextBox 7">
            <a:extLst>
              <a:ext uri="{FF2B5EF4-FFF2-40B4-BE49-F238E27FC236}">
                <a16:creationId xmlns:a16="http://schemas.microsoft.com/office/drawing/2014/main" id="{6BBFE1C4-640F-E3CA-C5D9-557AEF6B31D2}"/>
              </a:ext>
            </a:extLst>
          </p:cNvPr>
          <p:cNvSpPr txBox="1"/>
          <p:nvPr/>
        </p:nvSpPr>
        <p:spPr>
          <a:xfrm>
            <a:off x="349344" y="1586179"/>
            <a:ext cx="4607285"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Nhiều công trình, nhà máy, xí nghiệp, trường học, nhà cửa…bị phá huỷ.</a:t>
            </a:r>
          </a:p>
          <a:p>
            <a:pPr marL="342900" indent="-342900" algn="just">
              <a:lnSpc>
                <a:spcPct val="150000"/>
              </a:lnSpc>
              <a:buFont typeface="Arial" panose="020B0604020202020204" pitchFamily="34" charset="0"/>
              <a:buChar char="•"/>
            </a:pPr>
            <a:r>
              <a:rPr lang="vi-VN" sz="2000"/>
              <a:t>Ô nhiễm môi trường, thiên nhiên bị tàn phá nghiêm trọng.</a:t>
            </a:r>
          </a:p>
          <a:p>
            <a:pPr marL="342900" indent="-342900" algn="just">
              <a:lnSpc>
                <a:spcPct val="150000"/>
              </a:lnSpc>
              <a:buFont typeface="Arial" panose="020B0604020202020204" pitchFamily="34" charset="0"/>
              <a:buChar char="•"/>
            </a:pPr>
            <a:r>
              <a:rPr lang="vi-VN" sz="2000"/>
              <a:t>Nền kinh tế trở nên kiệt quệ…</a:t>
            </a:r>
          </a:p>
        </p:txBody>
      </p:sp>
      <p:pic>
        <p:nvPicPr>
          <p:cNvPr id="4098" name="Picture 2" descr="Ngày này năm xưa: Anh hùng Phạm Tuân đã bắn rơi máy bay B52 như thế nào?">
            <a:extLst>
              <a:ext uri="{FF2B5EF4-FFF2-40B4-BE49-F238E27FC236}">
                <a16:creationId xmlns:a16="http://schemas.microsoft.com/office/drawing/2014/main" id="{B1AAE022-5A40-D6F6-9FEB-B5BF71EDF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874" y="200536"/>
            <a:ext cx="3610782" cy="23131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hững di tích B-52 tàn phá Hà Nội xưa và nay">
            <a:extLst>
              <a:ext uri="{FF2B5EF4-FFF2-40B4-BE49-F238E27FC236}">
                <a16:creationId xmlns:a16="http://schemas.microsoft.com/office/drawing/2014/main" id="{6212EAEC-B6D4-4744-D285-03045F171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874" y="2234284"/>
            <a:ext cx="3610782" cy="2522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19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1"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wipe(up)">
                                      <p:cBhvr>
                                        <p:cTn id="15" dur="500"/>
                                        <p:tgtEl>
                                          <p:spTgt spid="4098"/>
                                        </p:tgtEl>
                                      </p:cBhvr>
                                    </p:animEffect>
                                  </p:childTnLst>
                                </p:cTn>
                              </p:par>
                              <p:par>
                                <p:cTn id="16" presetID="22" presetClass="entr" presetSubtype="1"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up)">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641C8E1-4827-FBE6-6B5A-C0E13A7C79B8}"/>
              </a:ext>
            </a:extLst>
          </p:cNvPr>
          <p:cNvSpPr/>
          <p:nvPr/>
        </p:nvSpPr>
        <p:spPr>
          <a:xfrm>
            <a:off x="1262743" y="522515"/>
            <a:ext cx="6618514" cy="551542"/>
          </a:xfrm>
          <a:prstGeom prst="roundRect">
            <a:avLst/>
          </a:prstGeom>
          <a:solidFill>
            <a:srgbClr val="FFFFFF"/>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Cuộc sống của người Hà Nội trong thời bình </a:t>
            </a:r>
          </a:p>
        </p:txBody>
      </p:sp>
      <p:pic>
        <p:nvPicPr>
          <p:cNvPr id="5122" name="Picture 2" descr="Văn hóa và thói quen uống cà phê tại Sài Gòn [2021]">
            <a:extLst>
              <a:ext uri="{FF2B5EF4-FFF2-40B4-BE49-F238E27FC236}">
                <a16:creationId xmlns:a16="http://schemas.microsoft.com/office/drawing/2014/main" id="{A204AEDA-B29A-2102-7A85-1170F7EEB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15" y="1361621"/>
            <a:ext cx="2881086" cy="180067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à Nội vững bước trên đường đổi mới">
            <a:extLst>
              <a:ext uri="{FF2B5EF4-FFF2-40B4-BE49-F238E27FC236}">
                <a16:creationId xmlns:a16="http://schemas.microsoft.com/office/drawing/2014/main" id="{85BD5518-F851-C2A0-8C94-73480D849E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93"/>
          <a:stretch/>
        </p:blipFill>
        <p:spPr bwMode="auto">
          <a:xfrm>
            <a:off x="3354389" y="1360926"/>
            <a:ext cx="2734353" cy="180137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Đường song hành Vành đai 4 hơn 5300 tỷ đồng được Hà nội xây dựng">
            <a:extLst>
              <a:ext uri="{FF2B5EF4-FFF2-40B4-BE49-F238E27FC236}">
                <a16:creationId xmlns:a16="http://schemas.microsoft.com/office/drawing/2014/main" id="{27DBFB2C-B86B-6577-874B-B9F6E7C4D6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97" r="6399"/>
          <a:stretch/>
        </p:blipFill>
        <p:spPr bwMode="auto">
          <a:xfrm>
            <a:off x="6191930" y="1360926"/>
            <a:ext cx="2643331" cy="180137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CBDE20A-546B-3D91-F0EF-DD2C6C91F462}"/>
              </a:ext>
            </a:extLst>
          </p:cNvPr>
          <p:cNvGrpSpPr/>
          <p:nvPr/>
        </p:nvGrpSpPr>
        <p:grpSpPr>
          <a:xfrm>
            <a:off x="476138" y="3199493"/>
            <a:ext cx="2669040" cy="1492249"/>
            <a:chOff x="476138" y="3199493"/>
            <a:chExt cx="2669040" cy="1492249"/>
          </a:xfrm>
        </p:grpSpPr>
        <p:sp>
          <p:nvSpPr>
            <p:cNvPr id="4" name="Rectangle: Rounded Corners 3">
              <a:extLst>
                <a:ext uri="{FF2B5EF4-FFF2-40B4-BE49-F238E27FC236}">
                  <a16:creationId xmlns:a16="http://schemas.microsoft.com/office/drawing/2014/main" id="{DA507A7D-9128-5239-82FB-9BC62D4FBB30}"/>
                </a:ext>
              </a:extLst>
            </p:cNvPr>
            <p:cNvSpPr/>
            <p:nvPr/>
          </p:nvSpPr>
          <p:spPr>
            <a:xfrm>
              <a:off x="476138" y="3445328"/>
              <a:ext cx="2669040" cy="1246414"/>
            </a:xfrm>
            <a:prstGeom prst="roundRect">
              <a:avLst>
                <a:gd name="adj" fmla="val 1113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Người dân được sống tự do, thoải mái,…</a:t>
              </a:r>
            </a:p>
          </p:txBody>
        </p:sp>
        <p:sp>
          <p:nvSpPr>
            <p:cNvPr id="7" name="Arrow: Down 6">
              <a:extLst>
                <a:ext uri="{FF2B5EF4-FFF2-40B4-BE49-F238E27FC236}">
                  <a16:creationId xmlns:a16="http://schemas.microsoft.com/office/drawing/2014/main" id="{F45AA3A7-16B8-961F-1CDE-D3AA2621FD79}"/>
                </a:ext>
              </a:extLst>
            </p:cNvPr>
            <p:cNvSpPr/>
            <p:nvPr/>
          </p:nvSpPr>
          <p:spPr>
            <a:xfrm>
              <a:off x="1611087" y="3199493"/>
              <a:ext cx="399142" cy="20864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E6B89F72-C03D-F75B-1D92-B1DD850AABBF}"/>
              </a:ext>
            </a:extLst>
          </p:cNvPr>
          <p:cNvGrpSpPr/>
          <p:nvPr/>
        </p:nvGrpSpPr>
        <p:grpSpPr>
          <a:xfrm>
            <a:off x="3354389" y="3212192"/>
            <a:ext cx="2669040" cy="1479550"/>
            <a:chOff x="3354389" y="3212192"/>
            <a:chExt cx="2669040" cy="1479550"/>
          </a:xfrm>
        </p:grpSpPr>
        <p:sp>
          <p:nvSpPr>
            <p:cNvPr id="5" name="Rectangle: Rounded Corners 4">
              <a:extLst>
                <a:ext uri="{FF2B5EF4-FFF2-40B4-BE49-F238E27FC236}">
                  <a16:creationId xmlns:a16="http://schemas.microsoft.com/office/drawing/2014/main" id="{0A035154-CD93-D4C5-45E9-3866BC013873}"/>
                </a:ext>
              </a:extLst>
            </p:cNvPr>
            <p:cNvSpPr/>
            <p:nvPr/>
          </p:nvSpPr>
          <p:spPr>
            <a:xfrm>
              <a:off x="3354389" y="3445328"/>
              <a:ext cx="2669040" cy="1246414"/>
            </a:xfrm>
            <a:prstGeom prst="roundRect">
              <a:avLst>
                <a:gd name="adj" fmla="val 1113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Từng bước đạt được những thành tựu to lớn</a:t>
              </a:r>
            </a:p>
          </p:txBody>
        </p:sp>
        <p:sp>
          <p:nvSpPr>
            <p:cNvPr id="10" name="Arrow: Down 9">
              <a:extLst>
                <a:ext uri="{FF2B5EF4-FFF2-40B4-BE49-F238E27FC236}">
                  <a16:creationId xmlns:a16="http://schemas.microsoft.com/office/drawing/2014/main" id="{A603F115-A70E-45A0-F297-4DE4C828EA55}"/>
                </a:ext>
              </a:extLst>
            </p:cNvPr>
            <p:cNvSpPr/>
            <p:nvPr/>
          </p:nvSpPr>
          <p:spPr>
            <a:xfrm>
              <a:off x="4489338" y="3212192"/>
              <a:ext cx="399142" cy="20864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D6A9D0C-43D9-699E-546B-09E4AF51109E}"/>
              </a:ext>
            </a:extLst>
          </p:cNvPr>
          <p:cNvGrpSpPr/>
          <p:nvPr/>
        </p:nvGrpSpPr>
        <p:grpSpPr>
          <a:xfrm>
            <a:off x="6191930" y="3205843"/>
            <a:ext cx="2669040" cy="1485899"/>
            <a:chOff x="6191930" y="3205843"/>
            <a:chExt cx="2669040" cy="1485899"/>
          </a:xfrm>
        </p:grpSpPr>
        <p:sp>
          <p:nvSpPr>
            <p:cNvPr id="6" name="Rectangle: Rounded Corners 5">
              <a:extLst>
                <a:ext uri="{FF2B5EF4-FFF2-40B4-BE49-F238E27FC236}">
                  <a16:creationId xmlns:a16="http://schemas.microsoft.com/office/drawing/2014/main" id="{AA7999A4-54D0-30DA-D7C1-DD02B9862103}"/>
                </a:ext>
              </a:extLst>
            </p:cNvPr>
            <p:cNvSpPr/>
            <p:nvPr/>
          </p:nvSpPr>
          <p:spPr>
            <a:xfrm>
              <a:off x="6191930" y="3445328"/>
              <a:ext cx="2669040" cy="1246414"/>
            </a:xfrm>
            <a:prstGeom prst="roundRect">
              <a:avLst>
                <a:gd name="adj" fmla="val 1113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Xây dựng các công trình phục vụ đời sống </a:t>
              </a:r>
            </a:p>
          </p:txBody>
        </p:sp>
        <p:sp>
          <p:nvSpPr>
            <p:cNvPr id="11" name="Arrow: Down 10">
              <a:extLst>
                <a:ext uri="{FF2B5EF4-FFF2-40B4-BE49-F238E27FC236}">
                  <a16:creationId xmlns:a16="http://schemas.microsoft.com/office/drawing/2014/main" id="{9F7AF94F-A147-4AC1-F4EA-F1F7A90B3477}"/>
                </a:ext>
              </a:extLst>
            </p:cNvPr>
            <p:cNvSpPr/>
            <p:nvPr/>
          </p:nvSpPr>
          <p:spPr>
            <a:xfrm>
              <a:off x="7367589" y="3205843"/>
              <a:ext cx="399142" cy="20864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548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up)">
                                      <p:cBhvr>
                                        <p:cTn id="12" dur="500"/>
                                        <p:tgtEl>
                                          <p:spTgt spid="5122"/>
                                        </p:tgtEl>
                                      </p:cBhvr>
                                    </p:animEffect>
                                  </p:childTnLst>
                                </p:cTn>
                              </p:par>
                              <p:par>
                                <p:cTn id="13" presetID="22" presetClass="entr" presetSubtype="1"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wipe(up)">
                                      <p:cBhvr>
                                        <p:cTn id="15" dur="500"/>
                                        <p:tgtEl>
                                          <p:spTgt spid="5124"/>
                                        </p:tgtEl>
                                      </p:cBhvr>
                                    </p:animEffect>
                                  </p:childTnLst>
                                </p:cTn>
                              </p:par>
                              <p:par>
                                <p:cTn id="16" presetID="22" presetClass="entr" presetSubtype="1" fill="hold" nodeType="withEffect">
                                  <p:stCondLst>
                                    <p:cond delay="0"/>
                                  </p:stCondLst>
                                  <p:childTnLst>
                                    <p:set>
                                      <p:cBhvr>
                                        <p:cTn id="17" dur="1" fill="hold">
                                          <p:stCondLst>
                                            <p:cond delay="0"/>
                                          </p:stCondLst>
                                        </p:cTn>
                                        <p:tgtEl>
                                          <p:spTgt spid="5126"/>
                                        </p:tgtEl>
                                        <p:attrNameLst>
                                          <p:attrName>style.visibility</p:attrName>
                                        </p:attrNameLst>
                                      </p:cBhvr>
                                      <p:to>
                                        <p:strVal val="visible"/>
                                      </p:to>
                                    </p:set>
                                    <p:animEffect transition="in" filter="wipe(up)">
                                      <p:cBhvr>
                                        <p:cTn id="18" dur="500"/>
                                        <p:tgtEl>
                                          <p:spTgt spid="5126"/>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par>
                                <p:cTn id="23" presetID="22"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641C8E1-4827-FBE6-6B5A-C0E13A7C79B8}"/>
              </a:ext>
            </a:extLst>
          </p:cNvPr>
          <p:cNvSpPr/>
          <p:nvPr/>
        </p:nvSpPr>
        <p:spPr>
          <a:xfrm>
            <a:off x="1262743" y="522515"/>
            <a:ext cx="6618514" cy="551542"/>
          </a:xfrm>
          <a:prstGeom prst="roundRect">
            <a:avLst/>
          </a:prstGeom>
          <a:solidFill>
            <a:srgbClr val="FFFFFF"/>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Cuộc sống của người Hà Nội trong thời chiến </a:t>
            </a:r>
          </a:p>
        </p:txBody>
      </p:sp>
      <p:grpSp>
        <p:nvGrpSpPr>
          <p:cNvPr id="9" name="Group 8">
            <a:extLst>
              <a:ext uri="{FF2B5EF4-FFF2-40B4-BE49-F238E27FC236}">
                <a16:creationId xmlns:a16="http://schemas.microsoft.com/office/drawing/2014/main" id="{ECBDE20A-546B-3D91-F0EF-DD2C6C91F462}"/>
              </a:ext>
            </a:extLst>
          </p:cNvPr>
          <p:cNvGrpSpPr/>
          <p:nvPr/>
        </p:nvGrpSpPr>
        <p:grpSpPr>
          <a:xfrm>
            <a:off x="476138" y="3199493"/>
            <a:ext cx="2669040" cy="1492249"/>
            <a:chOff x="476138" y="3199493"/>
            <a:chExt cx="2669040" cy="1492249"/>
          </a:xfrm>
        </p:grpSpPr>
        <p:sp>
          <p:nvSpPr>
            <p:cNvPr id="4" name="Rectangle: Rounded Corners 3">
              <a:extLst>
                <a:ext uri="{FF2B5EF4-FFF2-40B4-BE49-F238E27FC236}">
                  <a16:creationId xmlns:a16="http://schemas.microsoft.com/office/drawing/2014/main" id="{DA507A7D-9128-5239-82FB-9BC62D4FBB30}"/>
                </a:ext>
              </a:extLst>
            </p:cNvPr>
            <p:cNvSpPr/>
            <p:nvPr/>
          </p:nvSpPr>
          <p:spPr>
            <a:xfrm>
              <a:off x="476138" y="3445328"/>
              <a:ext cx="2669040" cy="1246414"/>
            </a:xfrm>
            <a:prstGeom prst="roundRect">
              <a:avLst>
                <a:gd name="adj" fmla="val 1113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Mạng sống của con người luôn bị đe dọa </a:t>
              </a:r>
            </a:p>
          </p:txBody>
        </p:sp>
        <p:sp>
          <p:nvSpPr>
            <p:cNvPr id="7" name="Arrow: Down 6">
              <a:extLst>
                <a:ext uri="{FF2B5EF4-FFF2-40B4-BE49-F238E27FC236}">
                  <a16:creationId xmlns:a16="http://schemas.microsoft.com/office/drawing/2014/main" id="{F45AA3A7-16B8-961F-1CDE-D3AA2621FD79}"/>
                </a:ext>
              </a:extLst>
            </p:cNvPr>
            <p:cNvSpPr/>
            <p:nvPr/>
          </p:nvSpPr>
          <p:spPr>
            <a:xfrm>
              <a:off x="1611087" y="3199493"/>
              <a:ext cx="399142" cy="20864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E6B89F72-C03D-F75B-1D92-B1DD850AABBF}"/>
              </a:ext>
            </a:extLst>
          </p:cNvPr>
          <p:cNvGrpSpPr/>
          <p:nvPr/>
        </p:nvGrpSpPr>
        <p:grpSpPr>
          <a:xfrm>
            <a:off x="3354389" y="3212192"/>
            <a:ext cx="2669040" cy="1479550"/>
            <a:chOff x="3354389" y="3212192"/>
            <a:chExt cx="2669040" cy="1479550"/>
          </a:xfrm>
        </p:grpSpPr>
        <p:sp>
          <p:nvSpPr>
            <p:cNvPr id="5" name="Rectangle: Rounded Corners 4">
              <a:extLst>
                <a:ext uri="{FF2B5EF4-FFF2-40B4-BE49-F238E27FC236}">
                  <a16:creationId xmlns:a16="http://schemas.microsoft.com/office/drawing/2014/main" id="{0A035154-CD93-D4C5-45E9-3866BC013873}"/>
                </a:ext>
              </a:extLst>
            </p:cNvPr>
            <p:cNvSpPr/>
            <p:nvPr/>
          </p:nvSpPr>
          <p:spPr>
            <a:xfrm>
              <a:off x="3354389" y="3445328"/>
              <a:ext cx="2669040" cy="1246414"/>
            </a:xfrm>
            <a:prstGeom prst="roundRect">
              <a:avLst>
                <a:gd name="adj" fmla="val 1113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Nhiều gia đình phải li tán.</a:t>
              </a:r>
            </a:p>
          </p:txBody>
        </p:sp>
        <p:sp>
          <p:nvSpPr>
            <p:cNvPr id="10" name="Arrow: Down 9">
              <a:extLst>
                <a:ext uri="{FF2B5EF4-FFF2-40B4-BE49-F238E27FC236}">
                  <a16:creationId xmlns:a16="http://schemas.microsoft.com/office/drawing/2014/main" id="{A603F115-A70E-45A0-F297-4DE4C828EA55}"/>
                </a:ext>
              </a:extLst>
            </p:cNvPr>
            <p:cNvSpPr/>
            <p:nvPr/>
          </p:nvSpPr>
          <p:spPr>
            <a:xfrm>
              <a:off x="4489338" y="3212192"/>
              <a:ext cx="399142" cy="20864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D6A9D0C-43D9-699E-546B-09E4AF51109E}"/>
              </a:ext>
            </a:extLst>
          </p:cNvPr>
          <p:cNvGrpSpPr/>
          <p:nvPr/>
        </p:nvGrpSpPr>
        <p:grpSpPr>
          <a:xfrm>
            <a:off x="6191930" y="3205843"/>
            <a:ext cx="2669040" cy="1485899"/>
            <a:chOff x="6191930" y="3205843"/>
            <a:chExt cx="2669040" cy="1485899"/>
          </a:xfrm>
        </p:grpSpPr>
        <p:sp>
          <p:nvSpPr>
            <p:cNvPr id="6" name="Rectangle: Rounded Corners 5">
              <a:extLst>
                <a:ext uri="{FF2B5EF4-FFF2-40B4-BE49-F238E27FC236}">
                  <a16:creationId xmlns:a16="http://schemas.microsoft.com/office/drawing/2014/main" id="{AA7999A4-54D0-30DA-D7C1-DD02B9862103}"/>
                </a:ext>
              </a:extLst>
            </p:cNvPr>
            <p:cNvSpPr/>
            <p:nvPr/>
          </p:nvSpPr>
          <p:spPr>
            <a:xfrm>
              <a:off x="6191930" y="3445328"/>
              <a:ext cx="2669040" cy="1246414"/>
            </a:xfrm>
            <a:prstGeom prst="roundRect">
              <a:avLst>
                <a:gd name="adj" fmla="val 1113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Thành phố bị phá huỷ, kinh tế suy sụp, trẻ em thất học…</a:t>
              </a:r>
            </a:p>
          </p:txBody>
        </p:sp>
        <p:sp>
          <p:nvSpPr>
            <p:cNvPr id="11" name="Arrow: Down 10">
              <a:extLst>
                <a:ext uri="{FF2B5EF4-FFF2-40B4-BE49-F238E27FC236}">
                  <a16:creationId xmlns:a16="http://schemas.microsoft.com/office/drawing/2014/main" id="{9F7AF94F-A147-4AC1-F4EA-F1F7A90B3477}"/>
                </a:ext>
              </a:extLst>
            </p:cNvPr>
            <p:cNvSpPr/>
            <p:nvPr/>
          </p:nvSpPr>
          <p:spPr>
            <a:xfrm>
              <a:off x="7367589" y="3205843"/>
              <a:ext cx="399142" cy="20864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F5AC4F94-DC78-3712-8CC3-271EC306F310}"/>
              </a:ext>
            </a:extLst>
          </p:cNvPr>
          <p:cNvPicPr>
            <a:picLocks noChangeAspect="1"/>
          </p:cNvPicPr>
          <p:nvPr/>
        </p:nvPicPr>
        <p:blipFill>
          <a:blip r:embed="rId3"/>
          <a:srcRect l="14578" r="15914"/>
          <a:stretch/>
        </p:blipFill>
        <p:spPr>
          <a:xfrm>
            <a:off x="406400" y="1200699"/>
            <a:ext cx="2808515" cy="1884851"/>
          </a:xfrm>
          <a:prstGeom prst="rect">
            <a:avLst/>
          </a:prstGeom>
        </p:spPr>
      </p:pic>
      <p:pic>
        <p:nvPicPr>
          <p:cNvPr id="6146" name="Picture 2" descr="Chiến thắng &quot;Hà Nội - Điện Biên Phủ trên không&quot; - Chiến thắng của ý chí và  trí tuệ Việt Nam">
            <a:extLst>
              <a:ext uri="{FF2B5EF4-FFF2-40B4-BE49-F238E27FC236}">
                <a16:creationId xmlns:a16="http://schemas.microsoft.com/office/drawing/2014/main" id="{55C5CFF8-333E-7DD4-A1EA-F44D7544C5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06"/>
          <a:stretch/>
        </p:blipFill>
        <p:spPr bwMode="auto">
          <a:xfrm>
            <a:off x="3354389" y="1200699"/>
            <a:ext cx="2669040" cy="1884851"/>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 descr="50 năm chiến thắng “Hà Nội - Điện Biên Phủ trên không”: Hà Nội - một thời  đạn bom, một thời hòa bình - Ảnh chuyên đề - Thông tấn xã Việt Nam (TTXVN)">
            <a:extLst>
              <a:ext uri="{FF2B5EF4-FFF2-40B4-BE49-F238E27FC236}">
                <a16:creationId xmlns:a16="http://schemas.microsoft.com/office/drawing/2014/main" id="{7F990A46-2A14-2DA9-7E55-7AC21F672DF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4BE65BE4-30B8-7898-9367-61E3AEB132D4}"/>
              </a:ext>
            </a:extLst>
          </p:cNvPr>
          <p:cNvPicPr>
            <a:picLocks noChangeAspect="1"/>
          </p:cNvPicPr>
          <p:nvPr/>
        </p:nvPicPr>
        <p:blipFill>
          <a:blip r:embed="rId5"/>
          <a:stretch>
            <a:fillRect/>
          </a:stretch>
        </p:blipFill>
        <p:spPr>
          <a:xfrm>
            <a:off x="6125031" y="1199382"/>
            <a:ext cx="2611305" cy="1884851"/>
          </a:xfrm>
          <a:prstGeom prst="rect">
            <a:avLst/>
          </a:prstGeom>
        </p:spPr>
      </p:pic>
    </p:spTree>
    <p:extLst>
      <p:ext uri="{BB962C8B-B14F-4D97-AF65-F5344CB8AC3E}">
        <p14:creationId xmlns:p14="http://schemas.microsoft.com/office/powerpoint/2010/main" val="373976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wipe(up)">
                                      <p:cBhvr>
                                        <p:cTn id="11" dur="500"/>
                                        <p:tgtEl>
                                          <p:spTgt spid="6146"/>
                                        </p:tgtEl>
                                      </p:cBhvr>
                                    </p:animEffect>
                                  </p:childTnLst>
                                </p:cTn>
                              </p:par>
                              <p:par>
                                <p:cTn id="12" presetID="22" presetClass="entr" presetSubtype="1"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par>
                                <p:cTn id="15" presetID="22" presetClass="entr" presetSubtype="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par>
                                <p:cTn id="22" presetID="22" presetClass="entr" presetSubtype="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par>
                                <p:cTn id="25" presetID="22" presetClass="entr" presetSubtype="1"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360BE961-F229-6020-0AC5-38CB8E2D35F9}"/>
              </a:ext>
            </a:extLst>
          </p:cNvPr>
          <p:cNvSpPr txBox="1"/>
          <p:nvPr/>
        </p:nvSpPr>
        <p:spPr>
          <a:xfrm>
            <a:off x="384629" y="459340"/>
            <a:ext cx="766172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C00000"/>
                </a:solidFill>
                <a:effectLst/>
                <a:uLnTx/>
                <a:uFillTx/>
                <a:latin typeface="Arial"/>
                <a:cs typeface="Arial"/>
                <a:sym typeface="Arial"/>
              </a:rPr>
              <a:t>b. Khái niệm và các biểu hiện của hoà bình</a:t>
            </a:r>
          </a:p>
        </p:txBody>
      </p:sp>
      <p:grpSp>
        <p:nvGrpSpPr>
          <p:cNvPr id="10" name="Group 9">
            <a:extLst>
              <a:ext uri="{FF2B5EF4-FFF2-40B4-BE49-F238E27FC236}">
                <a16:creationId xmlns:a16="http://schemas.microsoft.com/office/drawing/2014/main" id="{933DBFEE-A77D-5AB1-DD0A-C467E3FE5A02}"/>
              </a:ext>
            </a:extLst>
          </p:cNvPr>
          <p:cNvGrpSpPr/>
          <p:nvPr/>
        </p:nvGrpSpPr>
        <p:grpSpPr>
          <a:xfrm>
            <a:off x="364216" y="942776"/>
            <a:ext cx="8488135" cy="958660"/>
            <a:chOff x="306615" y="1005905"/>
            <a:chExt cx="8488135" cy="958660"/>
          </a:xfrm>
        </p:grpSpPr>
        <p:sp>
          <p:nvSpPr>
            <p:cNvPr id="7" name="Freeform 2">
              <a:extLst>
                <a:ext uri="{FF2B5EF4-FFF2-40B4-BE49-F238E27FC236}">
                  <a16:creationId xmlns:a16="http://schemas.microsoft.com/office/drawing/2014/main" id="{27ADA35D-257D-15B9-1C99-137CFE529754}"/>
                </a:ext>
              </a:extLst>
            </p:cNvPr>
            <p:cNvSpPr/>
            <p:nvPr/>
          </p:nvSpPr>
          <p:spPr>
            <a:xfrm>
              <a:off x="306615" y="1153275"/>
              <a:ext cx="776514" cy="663919"/>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B9BA66B3-DA4E-7304-B86D-35122BE3F128}"/>
                </a:ext>
              </a:extLst>
            </p:cNvPr>
            <p:cNvSpPr txBox="1"/>
            <p:nvPr/>
          </p:nvSpPr>
          <p:spPr>
            <a:xfrm>
              <a:off x="1133022" y="1005905"/>
              <a:ext cx="7661728"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u="none" strike="noStrike" kern="0" cap="none" spc="0" normalizeH="0" baseline="0" noProof="0">
                  <a:ln>
                    <a:noFill/>
                  </a:ln>
                  <a:solidFill>
                    <a:srgbClr val="000000"/>
                  </a:solidFill>
                  <a:effectLst/>
                  <a:uLnTx/>
                  <a:uFillTx/>
                  <a:latin typeface="Arial"/>
                  <a:cs typeface="Arial"/>
                  <a:sym typeface="Arial"/>
                </a:rPr>
                <a:t>Đọc thông tin trong SGK tr.24-25 để trả lời câu hỏi: </a:t>
              </a:r>
              <a:r>
                <a:rPr kumimoji="0" lang="en-US" sz="2000" b="0" i="1" u="none" strike="noStrike" kern="0" cap="none" spc="0" normalizeH="0" baseline="0" noProof="0">
                  <a:ln>
                    <a:noFill/>
                  </a:ln>
                  <a:solidFill>
                    <a:srgbClr val="0070C0"/>
                  </a:solidFill>
                  <a:effectLst/>
                  <a:uLnTx/>
                  <a:uFillTx/>
                  <a:latin typeface="Arial"/>
                  <a:cs typeface="Arial"/>
                  <a:sym typeface="Arial"/>
                </a:rPr>
                <a:t>Theo em, hoà bình là gì? Hãy nêu các biểu hiện của hoà bình.</a:t>
              </a:r>
            </a:p>
          </p:txBody>
        </p:sp>
      </p:grpSp>
      <p:pic>
        <p:nvPicPr>
          <p:cNvPr id="7170" name="Picture 2" descr="Học sinh cần làm gì để bảo vệ hòa bình? - HoaTieu.vn">
            <a:extLst>
              <a:ext uri="{FF2B5EF4-FFF2-40B4-BE49-F238E27FC236}">
                <a16:creationId xmlns:a16="http://schemas.microsoft.com/office/drawing/2014/main" id="{1E6E0EBA-5FB9-A1F1-0B00-486594F3E0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216" y="2198194"/>
            <a:ext cx="3804366" cy="238248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ai trò của hòa bình là gì?[ Cập nhật Chi tiết 2024]">
            <a:extLst>
              <a:ext uri="{FF2B5EF4-FFF2-40B4-BE49-F238E27FC236}">
                <a16:creationId xmlns:a16="http://schemas.microsoft.com/office/drawing/2014/main" id="{5295A8CD-BB1F-13EC-8B37-9C2C2C2275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0763" y="2198194"/>
            <a:ext cx="4544247" cy="2382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21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barn(inVertical)">
                                      <p:cBhvr>
                                        <p:cTn id="17" dur="500"/>
                                        <p:tgtEl>
                                          <p:spTgt spid="7170"/>
                                        </p:tgtEl>
                                      </p:cBhvr>
                                    </p:animEffect>
                                  </p:childTnLst>
                                </p:cTn>
                              </p:par>
                              <p:par>
                                <p:cTn id="18" presetID="16" presetClass="entr" presetSubtype="21" fill="hold" nodeType="withEffect">
                                  <p:stCondLst>
                                    <p:cond delay="0"/>
                                  </p:stCondLst>
                                  <p:childTnLst>
                                    <p:set>
                                      <p:cBhvr>
                                        <p:cTn id="19" dur="1" fill="hold">
                                          <p:stCondLst>
                                            <p:cond delay="0"/>
                                          </p:stCondLst>
                                        </p:cTn>
                                        <p:tgtEl>
                                          <p:spTgt spid="7174"/>
                                        </p:tgtEl>
                                        <p:attrNameLst>
                                          <p:attrName>style.visibility</p:attrName>
                                        </p:attrNameLst>
                                      </p:cBhvr>
                                      <p:to>
                                        <p:strVal val="visible"/>
                                      </p:to>
                                    </p:set>
                                    <p:animEffect transition="in" filter="barn(inVertical)">
                                      <p:cBhvr>
                                        <p:cTn id="20"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pic>
        <p:nvPicPr>
          <p:cNvPr id="8194" name="Picture 2" descr="People ">
            <a:extLst>
              <a:ext uri="{FF2B5EF4-FFF2-40B4-BE49-F238E27FC236}">
                <a16:creationId xmlns:a16="http://schemas.microsoft.com/office/drawing/2014/main" id="{1B70FCB6-3DF3-AEF5-BEFA-8F1A86A862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29" y="576037"/>
            <a:ext cx="1509484" cy="15094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B78E057-BF14-8402-16BD-D3A90BC13A5E}"/>
              </a:ext>
            </a:extLst>
          </p:cNvPr>
          <p:cNvSpPr/>
          <p:nvPr/>
        </p:nvSpPr>
        <p:spPr>
          <a:xfrm>
            <a:off x="2162631" y="576037"/>
            <a:ext cx="6574971" cy="1509484"/>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000000"/>
                </a:solidFill>
              </a:rPr>
              <a:t>Hoà bình: </a:t>
            </a:r>
            <a:r>
              <a:rPr lang="vi-VN" sz="2000">
                <a:solidFill>
                  <a:srgbClr val="000000"/>
                </a:solidFill>
              </a:rPr>
              <a:t>là tình trạng không có chiến tranh hay xung độ vũ trang; con người được sống trong một môi trường xã hội an toàn, hạnh phúc.</a:t>
            </a:r>
            <a:endParaRPr lang="en-US" sz="2000">
              <a:solidFill>
                <a:srgbClr val="000000"/>
              </a:solidFill>
            </a:endParaRPr>
          </a:p>
        </p:txBody>
      </p:sp>
      <p:sp>
        <p:nvSpPr>
          <p:cNvPr id="4" name="Rectangle: Rounded Corners 3">
            <a:extLst>
              <a:ext uri="{FF2B5EF4-FFF2-40B4-BE49-F238E27FC236}">
                <a16:creationId xmlns:a16="http://schemas.microsoft.com/office/drawing/2014/main" id="{80ED3E7D-0E7A-3791-DC0F-ECAC28D22E74}"/>
              </a:ext>
            </a:extLst>
          </p:cNvPr>
          <p:cNvSpPr/>
          <p:nvPr/>
        </p:nvSpPr>
        <p:spPr>
          <a:xfrm>
            <a:off x="3447142" y="2374900"/>
            <a:ext cx="2249715" cy="56333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Biểu hiện </a:t>
            </a:r>
          </a:p>
        </p:txBody>
      </p:sp>
      <p:sp>
        <p:nvSpPr>
          <p:cNvPr id="5" name="Rectangle: Rounded Corners 4">
            <a:extLst>
              <a:ext uri="{FF2B5EF4-FFF2-40B4-BE49-F238E27FC236}">
                <a16:creationId xmlns:a16="http://schemas.microsoft.com/office/drawing/2014/main" id="{903C7E09-4ECB-CCAF-8732-AB4E6997ACB4}"/>
              </a:ext>
            </a:extLst>
          </p:cNvPr>
          <p:cNvSpPr/>
          <p:nvPr/>
        </p:nvSpPr>
        <p:spPr>
          <a:xfrm>
            <a:off x="537029" y="3227615"/>
            <a:ext cx="3497944" cy="1509484"/>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Con người được học tập, lao động, phát triển, chung sống cùng nhau.</a:t>
            </a:r>
            <a:endParaRPr lang="en-US" sz="2000">
              <a:solidFill>
                <a:srgbClr val="000000"/>
              </a:solidFill>
            </a:endParaRPr>
          </a:p>
        </p:txBody>
      </p:sp>
      <p:sp>
        <p:nvSpPr>
          <p:cNvPr id="6" name="Rectangle: Rounded Corners 5">
            <a:extLst>
              <a:ext uri="{FF2B5EF4-FFF2-40B4-BE49-F238E27FC236}">
                <a16:creationId xmlns:a16="http://schemas.microsoft.com/office/drawing/2014/main" id="{B2E7BA78-B242-1213-FFD0-7BB214DC2322}"/>
              </a:ext>
            </a:extLst>
          </p:cNvPr>
          <p:cNvSpPr/>
          <p:nvPr/>
        </p:nvSpPr>
        <p:spPr>
          <a:xfrm>
            <a:off x="5094513" y="3227615"/>
            <a:ext cx="3497944" cy="1509484"/>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Các quốc gia tôn trọng, hợp tác cùng phát triển.</a:t>
            </a:r>
            <a:endParaRPr lang="en-US" sz="2000">
              <a:solidFill>
                <a:srgbClr val="000000"/>
              </a:solidFill>
            </a:endParaRPr>
          </a:p>
        </p:txBody>
      </p:sp>
      <p:cxnSp>
        <p:nvCxnSpPr>
          <p:cNvPr id="11" name="Straight Connector 10">
            <a:extLst>
              <a:ext uri="{FF2B5EF4-FFF2-40B4-BE49-F238E27FC236}">
                <a16:creationId xmlns:a16="http://schemas.microsoft.com/office/drawing/2014/main" id="{50D6851B-690D-69EA-73BC-9268F1D8BDE7}"/>
              </a:ext>
            </a:extLst>
          </p:cNvPr>
          <p:cNvCxnSpPr>
            <a:stCxn id="4" idx="2"/>
            <a:endCxn id="5" idx="0"/>
          </p:cNvCxnSpPr>
          <p:nvPr/>
        </p:nvCxnSpPr>
        <p:spPr>
          <a:xfrm flipH="1">
            <a:off x="2286001" y="2938235"/>
            <a:ext cx="2285999" cy="289380"/>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7F1D9F-5D6A-88C0-608F-80C5180A0153}"/>
              </a:ext>
            </a:extLst>
          </p:cNvPr>
          <p:cNvCxnSpPr>
            <a:cxnSpLocks/>
            <a:stCxn id="4" idx="2"/>
            <a:endCxn id="6" idx="0"/>
          </p:cNvCxnSpPr>
          <p:nvPr/>
        </p:nvCxnSpPr>
        <p:spPr>
          <a:xfrm>
            <a:off x="4572000" y="2938235"/>
            <a:ext cx="2271485" cy="289380"/>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15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par>
                                <p:cTn id="20" presetID="22" presetClass="entr" presetSubtype="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7" name="TextBox 6">
            <a:extLst>
              <a:ext uri="{FF2B5EF4-FFF2-40B4-BE49-F238E27FC236}">
                <a16:creationId xmlns:a16="http://schemas.microsoft.com/office/drawing/2014/main" id="{9BEBA5A2-B126-9F38-5381-8B7CC0032F33}"/>
              </a:ext>
            </a:extLst>
          </p:cNvPr>
          <p:cNvSpPr txBox="1"/>
          <p:nvPr/>
        </p:nvSpPr>
        <p:spPr>
          <a:xfrm>
            <a:off x="1084943" y="502883"/>
            <a:ext cx="6974114" cy="430887"/>
          </a:xfrm>
          <a:prstGeom prst="rect">
            <a:avLst/>
          </a:prstGeom>
          <a:noFill/>
        </p:spPr>
        <p:txBody>
          <a:bodyPr wrap="square">
            <a:spAutoFit/>
          </a:bodyPr>
          <a:lstStyle/>
          <a:p>
            <a:pPr algn="ctr"/>
            <a:r>
              <a:rPr lang="vi-VN" sz="2200" b="1">
                <a:solidFill>
                  <a:srgbClr val="002060"/>
                </a:solidFill>
              </a:rPr>
              <a:t>TRÒ CHƠI “GIẢI Ô CHỮ HOÀ BÌNH”</a:t>
            </a:r>
            <a:endParaRPr lang="en-US" sz="2200" b="1">
              <a:solidFill>
                <a:srgbClr val="002060"/>
              </a:solidFill>
            </a:endParaRPr>
          </a:p>
        </p:txBody>
      </p:sp>
      <p:sp>
        <p:nvSpPr>
          <p:cNvPr id="9" name="TextBox 8">
            <a:extLst>
              <a:ext uri="{FF2B5EF4-FFF2-40B4-BE49-F238E27FC236}">
                <a16:creationId xmlns:a16="http://schemas.microsoft.com/office/drawing/2014/main" id="{4F040805-BA9C-D94A-9E4C-AEC74B0B61A2}"/>
              </a:ext>
            </a:extLst>
          </p:cNvPr>
          <p:cNvSpPr txBox="1"/>
          <p:nvPr/>
        </p:nvSpPr>
        <p:spPr>
          <a:xfrm>
            <a:off x="511629" y="1141756"/>
            <a:ext cx="8120742" cy="3365024"/>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1800"/>
              <a:t>Chia làm 4 nhóm cùng giải ô chữ có 7 hàng ngang và đoán 1 từ khoá.</a:t>
            </a:r>
          </a:p>
          <a:p>
            <a:pPr marL="342900" indent="-342900" algn="just">
              <a:lnSpc>
                <a:spcPct val="150000"/>
              </a:lnSpc>
              <a:buFont typeface="Arial" panose="020B0604020202020204" pitchFamily="34" charset="0"/>
              <a:buChar char="•"/>
            </a:pPr>
            <a:r>
              <a:rPr lang="vi-VN" sz="1800"/>
              <a:t>Ở mỗi hàng ngang chứa các ô chữ, MC đều đưa ra gợi ý, kết thúc lời gợi ý là chữ “hết”. Ngay sau khi MC nói “hết”, đội nào có tín hiệu trước (giơ cờ hiệu lên trước), được trả lời. Trả lời đúng được cộng 5 điểm, trả lời sai trừ 2 điểm. </a:t>
            </a:r>
            <a:endParaRPr lang="en-US" sz="1800"/>
          </a:p>
          <a:p>
            <a:pPr marL="342900" indent="-342900" algn="just">
              <a:lnSpc>
                <a:spcPct val="150000"/>
              </a:lnSpc>
              <a:buFont typeface="Arial" panose="020B0604020202020204" pitchFamily="34" charset="0"/>
              <a:buChar char="•"/>
            </a:pPr>
            <a:r>
              <a:rPr lang="vi-VN" sz="1800"/>
              <a:t>Sau khi khám phá xong ô chữ hàng ngang thứ 4 trở đi, đội nào trả lời được từ hàng dọc trước gợi ý của MC được 15 điểm, sai mất lượt chơi. Trả lời sau gợi ý của MC được 10 điểm.</a:t>
            </a:r>
          </a:p>
        </p:txBody>
      </p:sp>
    </p:spTree>
    <p:extLst>
      <p:ext uri="{BB962C8B-B14F-4D97-AF65-F5344CB8AC3E}">
        <p14:creationId xmlns:p14="http://schemas.microsoft.com/office/powerpoint/2010/main" val="398024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42"/>
        <p:cNvGrpSpPr/>
        <p:nvPr/>
      </p:nvGrpSpPr>
      <p:grpSpPr>
        <a:xfrm>
          <a:off x="0" y="0"/>
          <a:ext cx="0" cy="0"/>
          <a:chOff x="0" y="0"/>
          <a:chExt cx="0" cy="0"/>
        </a:xfrm>
      </p:grpSpPr>
      <p:grpSp>
        <p:nvGrpSpPr>
          <p:cNvPr id="19" name="Group 18">
            <a:extLst>
              <a:ext uri="{FF2B5EF4-FFF2-40B4-BE49-F238E27FC236}">
                <a16:creationId xmlns:a16="http://schemas.microsoft.com/office/drawing/2014/main" id="{44402B40-D9FA-1A66-9080-48B4300B8325}"/>
              </a:ext>
            </a:extLst>
          </p:cNvPr>
          <p:cNvGrpSpPr/>
          <p:nvPr/>
        </p:nvGrpSpPr>
        <p:grpSpPr>
          <a:xfrm>
            <a:off x="3130672" y="518533"/>
            <a:ext cx="2882655" cy="1879600"/>
            <a:chOff x="3130670" y="692150"/>
            <a:chExt cx="2882655" cy="1879600"/>
          </a:xfrm>
        </p:grpSpPr>
        <p:sp>
          <p:nvSpPr>
            <p:cNvPr id="16" name="Freeform 11">
              <a:extLst>
                <a:ext uri="{FF2B5EF4-FFF2-40B4-BE49-F238E27FC236}">
                  <a16:creationId xmlns:a16="http://schemas.microsoft.com/office/drawing/2014/main" id="{B5F160E9-2AA3-E026-E678-D7CF756F73EC}"/>
                </a:ext>
              </a:extLst>
            </p:cNvPr>
            <p:cNvSpPr/>
            <p:nvPr/>
          </p:nvSpPr>
          <p:spPr>
            <a:xfrm>
              <a:off x="3130670" y="692150"/>
              <a:ext cx="2882655" cy="187960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50800" dist="38100" dir="10800000" algn="r" rotWithShape="0">
                <a:prstClr val="black">
                  <a:alpha val="40000"/>
                </a:prstClr>
              </a:outerShdw>
            </a:effectLst>
          </p:spPr>
        </p:sp>
        <p:sp>
          <p:nvSpPr>
            <p:cNvPr id="18" name="TextBox 17">
              <a:extLst>
                <a:ext uri="{FF2B5EF4-FFF2-40B4-BE49-F238E27FC236}">
                  <a16:creationId xmlns:a16="http://schemas.microsoft.com/office/drawing/2014/main" id="{E54486D2-77D4-7694-7F85-1DA6EC5049FD}"/>
                </a:ext>
              </a:extLst>
            </p:cNvPr>
            <p:cNvSpPr txBox="1"/>
            <p:nvPr/>
          </p:nvSpPr>
          <p:spPr>
            <a:xfrm>
              <a:off x="3291113" y="1278007"/>
              <a:ext cx="2561771" cy="707886"/>
            </a:xfrm>
            <a:prstGeom prst="rect">
              <a:avLst/>
            </a:prstGeom>
            <a:noFill/>
          </p:spPr>
          <p:txBody>
            <a:bodyPr wrap="square" rtlCol="0">
              <a:spAutoFit/>
            </a:bodyPr>
            <a:lstStyle/>
            <a:p>
              <a:pPr algn="ctr"/>
              <a:r>
                <a:rPr lang="en-US" sz="4000" b="1">
                  <a:solidFill>
                    <a:schemeClr val="accent1">
                      <a:lumMod val="75000"/>
                    </a:schemeClr>
                  </a:solidFill>
                </a:rPr>
                <a:t>PHẦN 2</a:t>
              </a:r>
            </a:p>
          </p:txBody>
        </p:sp>
      </p:grpSp>
      <p:sp>
        <p:nvSpPr>
          <p:cNvPr id="21" name="TextBox 20">
            <a:extLst>
              <a:ext uri="{FF2B5EF4-FFF2-40B4-BE49-F238E27FC236}">
                <a16:creationId xmlns:a16="http://schemas.microsoft.com/office/drawing/2014/main" id="{3297A5B6-C401-F6BC-E65F-C9237B25314B}"/>
              </a:ext>
            </a:extLst>
          </p:cNvPr>
          <p:cNvSpPr txBox="1"/>
          <p:nvPr/>
        </p:nvSpPr>
        <p:spPr>
          <a:xfrm>
            <a:off x="217713" y="2398133"/>
            <a:ext cx="8708571" cy="1824923"/>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
                <a:srgbClr val="000000"/>
              </a:buClr>
              <a:buSzTx/>
              <a:tabLst/>
              <a:defRPr/>
            </a:pPr>
            <a:r>
              <a:rPr kumimoji="0" lang="en-US" sz="4000" b="1" i="0" u="none" strike="noStrike" kern="0" cap="none" spc="0" normalizeH="0" baseline="0" noProof="0">
                <a:ln>
                  <a:noFill/>
                </a:ln>
                <a:solidFill>
                  <a:srgbClr val="000000"/>
                </a:solidFill>
                <a:effectLst/>
                <a:uLnTx/>
                <a:uFillTx/>
                <a:latin typeface="Arial"/>
                <a:cs typeface="Arial"/>
                <a:sym typeface="Arial"/>
              </a:rPr>
              <a:t>BẢO VỆ HÒA BÌNH VÀ CÁC BIỆN PHÁP BẢO VỆ HÒA BÌNH</a:t>
            </a:r>
          </a:p>
        </p:txBody>
      </p:sp>
    </p:spTree>
    <p:extLst>
      <p:ext uri="{BB962C8B-B14F-4D97-AF65-F5344CB8AC3E}">
        <p14:creationId xmlns:p14="http://schemas.microsoft.com/office/powerpoint/2010/main" val="10055941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8" name="Group 7">
            <a:extLst>
              <a:ext uri="{FF2B5EF4-FFF2-40B4-BE49-F238E27FC236}">
                <a16:creationId xmlns:a16="http://schemas.microsoft.com/office/drawing/2014/main" id="{2AE582DF-4C13-B270-7770-01341C65CEC6}"/>
              </a:ext>
            </a:extLst>
          </p:cNvPr>
          <p:cNvGrpSpPr/>
          <p:nvPr/>
        </p:nvGrpSpPr>
        <p:grpSpPr>
          <a:xfrm>
            <a:off x="469900" y="592626"/>
            <a:ext cx="8204200" cy="1420325"/>
            <a:chOff x="464456" y="360397"/>
            <a:chExt cx="8204200" cy="1420325"/>
          </a:xfrm>
        </p:grpSpPr>
        <p:sp>
          <p:nvSpPr>
            <p:cNvPr id="5" name="TextBox 4">
              <a:extLst>
                <a:ext uri="{FF2B5EF4-FFF2-40B4-BE49-F238E27FC236}">
                  <a16:creationId xmlns:a16="http://schemas.microsoft.com/office/drawing/2014/main" id="{1FFA7D2C-2F18-7404-B790-617A3B446CF8}"/>
                </a:ext>
              </a:extLst>
            </p:cNvPr>
            <p:cNvSpPr txBox="1"/>
            <p:nvPr/>
          </p:nvSpPr>
          <p:spPr>
            <a:xfrm>
              <a:off x="1523999" y="360397"/>
              <a:ext cx="7144657" cy="1420325"/>
            </a:xfrm>
            <a:prstGeom prst="rect">
              <a:avLst/>
            </a:prstGeom>
            <a:noFill/>
          </p:spPr>
          <p:txBody>
            <a:bodyPr wrap="square">
              <a:spAutoFit/>
            </a:bodyPr>
            <a:lstStyle/>
            <a:p>
              <a:pPr algn="just">
                <a:lnSpc>
                  <a:spcPct val="150000"/>
                </a:lnSpc>
              </a:pPr>
              <a:r>
                <a:rPr lang="en-US" sz="2000" i="1"/>
                <a:t>Từ các thông tin và hình ảnh trên, em hãy giải thích vì sao cần phải bảo vệ hoà bình và cho biết các biện pháp góp phần thúc đẩy và bảo vệ hoà bình. </a:t>
              </a:r>
            </a:p>
          </p:txBody>
        </p:sp>
        <p:sp>
          <p:nvSpPr>
            <p:cNvPr id="6" name="Freeform 11">
              <a:extLst>
                <a:ext uri="{FF2B5EF4-FFF2-40B4-BE49-F238E27FC236}">
                  <a16:creationId xmlns:a16="http://schemas.microsoft.com/office/drawing/2014/main" id="{D40F12F7-140D-664D-1EDF-205C471F5540}"/>
                </a:ext>
              </a:extLst>
            </p:cNvPr>
            <p:cNvSpPr/>
            <p:nvPr/>
          </p:nvSpPr>
          <p:spPr>
            <a:xfrm>
              <a:off x="464456" y="763318"/>
              <a:ext cx="1059543" cy="767285"/>
            </a:xfrm>
            <a:custGeom>
              <a:avLst/>
              <a:gdLst/>
              <a:ahLst/>
              <a:cxnLst/>
              <a:rect l="l" t="t" r="r" b="b"/>
              <a:pathLst>
                <a:path w="5682117" h="4114800">
                  <a:moveTo>
                    <a:pt x="0" y="0"/>
                  </a:moveTo>
                  <a:lnTo>
                    <a:pt x="5682117" y="0"/>
                  </a:lnTo>
                  <a:lnTo>
                    <a:pt x="568211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
        <p:nvSpPr>
          <p:cNvPr id="10" name="Rectangle: Rounded Corners 9">
            <a:extLst>
              <a:ext uri="{FF2B5EF4-FFF2-40B4-BE49-F238E27FC236}">
                <a16:creationId xmlns:a16="http://schemas.microsoft.com/office/drawing/2014/main" id="{2F2692F0-0F28-7502-57F5-3B6A67482043}"/>
              </a:ext>
            </a:extLst>
          </p:cNvPr>
          <p:cNvSpPr/>
          <p:nvPr/>
        </p:nvSpPr>
        <p:spPr>
          <a:xfrm>
            <a:off x="602343" y="2408960"/>
            <a:ext cx="3556000" cy="1978479"/>
          </a:xfrm>
          <a:prstGeom prst="roundRect">
            <a:avLst>
              <a:gd name="adj" fmla="val 10065"/>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rgbClr val="002060"/>
                </a:solidFill>
              </a:rPr>
              <a:t>Nhóm 1, 2: </a:t>
            </a:r>
            <a:r>
              <a:rPr lang="en-US" sz="2000">
                <a:solidFill>
                  <a:srgbClr val="002060"/>
                </a:solidFill>
              </a:rPr>
              <a:t>Đọc thông tin 1 - SGK tr.26.</a:t>
            </a:r>
          </a:p>
        </p:txBody>
      </p:sp>
      <p:sp>
        <p:nvSpPr>
          <p:cNvPr id="11" name="Rectangle: Rounded Corners 10">
            <a:extLst>
              <a:ext uri="{FF2B5EF4-FFF2-40B4-BE49-F238E27FC236}">
                <a16:creationId xmlns:a16="http://schemas.microsoft.com/office/drawing/2014/main" id="{08A41279-C9BC-5F28-54E0-A5EB5CEB9F18}"/>
              </a:ext>
            </a:extLst>
          </p:cNvPr>
          <p:cNvSpPr/>
          <p:nvPr/>
        </p:nvSpPr>
        <p:spPr>
          <a:xfrm>
            <a:off x="4826003" y="2408960"/>
            <a:ext cx="3556000" cy="1978479"/>
          </a:xfrm>
          <a:prstGeom prst="roundRect">
            <a:avLst>
              <a:gd name="adj" fmla="val 10065"/>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2060"/>
                </a:solidFill>
              </a:rPr>
              <a:t>Nhóm 3, 4: </a:t>
            </a:r>
            <a:r>
              <a:rPr lang="vi-VN" sz="2000">
                <a:solidFill>
                  <a:srgbClr val="002060"/>
                </a:solidFill>
              </a:rPr>
              <a:t>Đọc trường hợp 2 - SGK tr.26.</a:t>
            </a:r>
            <a:endParaRPr lang="en-US" sz="2000">
              <a:solidFill>
                <a:srgbClr val="002060"/>
              </a:solidFill>
            </a:endParaRPr>
          </a:p>
        </p:txBody>
      </p:sp>
    </p:spTree>
    <p:extLst>
      <p:ext uri="{BB962C8B-B14F-4D97-AF65-F5344CB8AC3E}">
        <p14:creationId xmlns:p14="http://schemas.microsoft.com/office/powerpoint/2010/main" val="33230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FC2A904F-0789-1DC9-1983-65053FB373B5}"/>
              </a:ext>
            </a:extLst>
          </p:cNvPr>
          <p:cNvSpPr txBox="1"/>
          <p:nvPr/>
        </p:nvSpPr>
        <p:spPr>
          <a:xfrm>
            <a:off x="526143" y="230968"/>
            <a:ext cx="8091713" cy="1088568"/>
          </a:xfrm>
          <a:prstGeom prst="rect">
            <a:avLst/>
          </a:prstGeom>
          <a:noFill/>
        </p:spPr>
        <p:txBody>
          <a:bodyPr wrap="square">
            <a:spAutoFit/>
          </a:bodyPr>
          <a:lstStyle/>
          <a:p>
            <a:pPr algn="just">
              <a:lnSpc>
                <a:spcPct val="150000"/>
              </a:lnSpc>
            </a:pPr>
            <a:r>
              <a:rPr lang="en-US" sz="2300" b="1"/>
              <a:t>a. Sự cần thiết phải bảo vệ hoà bình và biện pháp bảo vệ hoà bình</a:t>
            </a:r>
          </a:p>
        </p:txBody>
      </p:sp>
      <p:sp>
        <p:nvSpPr>
          <p:cNvPr id="2" name="Rectangle: Rounded Corners 1">
            <a:extLst>
              <a:ext uri="{FF2B5EF4-FFF2-40B4-BE49-F238E27FC236}">
                <a16:creationId xmlns:a16="http://schemas.microsoft.com/office/drawing/2014/main" id="{B6CFAD42-E42D-EB10-9B7C-FAA6E090E3B4}"/>
              </a:ext>
            </a:extLst>
          </p:cNvPr>
          <p:cNvSpPr/>
          <p:nvPr/>
        </p:nvSpPr>
        <p:spPr>
          <a:xfrm>
            <a:off x="3447142" y="1156609"/>
            <a:ext cx="2249715" cy="56333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Lợi ích </a:t>
            </a:r>
          </a:p>
        </p:txBody>
      </p:sp>
      <p:sp>
        <p:nvSpPr>
          <p:cNvPr id="4" name="Rectangle: Rounded Corners 3">
            <a:extLst>
              <a:ext uri="{FF2B5EF4-FFF2-40B4-BE49-F238E27FC236}">
                <a16:creationId xmlns:a16="http://schemas.microsoft.com/office/drawing/2014/main" id="{8B89F3A2-6C5B-F2AD-0BC6-381F30177364}"/>
              </a:ext>
            </a:extLst>
          </p:cNvPr>
          <p:cNvSpPr/>
          <p:nvPr/>
        </p:nvSpPr>
        <p:spPr>
          <a:xfrm>
            <a:off x="537029" y="2000060"/>
            <a:ext cx="3904342" cy="1823905"/>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Đối với cá nhân: Sống trong hoà bình, con người sẽ có cuộc sống hạnh phúc, bình yên,…</a:t>
            </a:r>
            <a:endParaRPr lang="en-US" sz="2000">
              <a:solidFill>
                <a:srgbClr val="000000"/>
              </a:solidFill>
            </a:endParaRPr>
          </a:p>
        </p:txBody>
      </p:sp>
      <p:sp>
        <p:nvSpPr>
          <p:cNvPr id="5" name="Rectangle: Rounded Corners 4">
            <a:extLst>
              <a:ext uri="{FF2B5EF4-FFF2-40B4-BE49-F238E27FC236}">
                <a16:creationId xmlns:a16="http://schemas.microsoft.com/office/drawing/2014/main" id="{5C162430-8045-8B27-7EB7-2ECD52CC93E7}"/>
              </a:ext>
            </a:extLst>
          </p:cNvPr>
          <p:cNvSpPr/>
          <p:nvPr/>
        </p:nvSpPr>
        <p:spPr>
          <a:xfrm>
            <a:off x="4847770" y="2000060"/>
            <a:ext cx="3904342" cy="1823905"/>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Đối với thế giới: Quốc gia, thế giới sống trong hoà bình sẽ thuận lợi cho phát triển kinh tế, xã hội và nhân văn. </a:t>
            </a:r>
            <a:endParaRPr lang="en-US" sz="2000">
              <a:solidFill>
                <a:srgbClr val="000000"/>
              </a:solidFill>
            </a:endParaRPr>
          </a:p>
        </p:txBody>
      </p:sp>
      <p:cxnSp>
        <p:nvCxnSpPr>
          <p:cNvPr id="6" name="Straight Connector 5">
            <a:extLst>
              <a:ext uri="{FF2B5EF4-FFF2-40B4-BE49-F238E27FC236}">
                <a16:creationId xmlns:a16="http://schemas.microsoft.com/office/drawing/2014/main" id="{9343F64B-22E6-241A-9BEB-EEB279458A86}"/>
              </a:ext>
            </a:extLst>
          </p:cNvPr>
          <p:cNvCxnSpPr>
            <a:cxnSpLocks/>
            <a:stCxn id="2" idx="2"/>
            <a:endCxn id="4" idx="0"/>
          </p:cNvCxnSpPr>
          <p:nvPr/>
        </p:nvCxnSpPr>
        <p:spPr>
          <a:xfrm flipH="1">
            <a:off x="2489200" y="1719944"/>
            <a:ext cx="2082800" cy="280116"/>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D9C9446-D9CC-F1A6-C7F1-97D79E039C8C}"/>
              </a:ext>
            </a:extLst>
          </p:cNvPr>
          <p:cNvCxnSpPr>
            <a:cxnSpLocks/>
            <a:stCxn id="2" idx="2"/>
            <a:endCxn id="5" idx="0"/>
          </p:cNvCxnSpPr>
          <p:nvPr/>
        </p:nvCxnSpPr>
        <p:spPr>
          <a:xfrm>
            <a:off x="4572000" y="1719944"/>
            <a:ext cx="2227941" cy="280116"/>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F4212353-A3AC-4429-C556-DD4D86C95EEB}"/>
              </a:ext>
            </a:extLst>
          </p:cNvPr>
          <p:cNvGrpSpPr/>
          <p:nvPr/>
        </p:nvGrpSpPr>
        <p:grpSpPr>
          <a:xfrm>
            <a:off x="2262413" y="3926913"/>
            <a:ext cx="4619171" cy="857393"/>
            <a:chOff x="2262413" y="3926913"/>
            <a:chExt cx="4619171" cy="857393"/>
          </a:xfrm>
        </p:grpSpPr>
        <p:sp>
          <p:nvSpPr>
            <p:cNvPr id="15" name="Left Brace 14">
              <a:extLst>
                <a:ext uri="{FF2B5EF4-FFF2-40B4-BE49-F238E27FC236}">
                  <a16:creationId xmlns:a16="http://schemas.microsoft.com/office/drawing/2014/main" id="{C462657A-3EDC-6495-A7B2-615730C80B66}"/>
                </a:ext>
              </a:extLst>
            </p:cNvPr>
            <p:cNvSpPr/>
            <p:nvPr/>
          </p:nvSpPr>
          <p:spPr>
            <a:xfrm rot="16200000">
              <a:off x="4394831" y="1794495"/>
              <a:ext cx="354336" cy="4619171"/>
            </a:xfrm>
            <a:prstGeom prst="leftBrace">
              <a:avLst>
                <a:gd name="adj1" fmla="val 77968"/>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CC8188E6-548F-3A31-F001-C10CB1BE8B2C}"/>
                </a:ext>
              </a:extLst>
            </p:cNvPr>
            <p:cNvSpPr txBox="1"/>
            <p:nvPr/>
          </p:nvSpPr>
          <p:spPr>
            <a:xfrm>
              <a:off x="2285999" y="4384196"/>
              <a:ext cx="4572000" cy="400110"/>
            </a:xfrm>
            <a:prstGeom prst="rect">
              <a:avLst/>
            </a:prstGeom>
            <a:noFill/>
          </p:spPr>
          <p:txBody>
            <a:bodyPr wrap="square">
              <a:spAutoFit/>
            </a:bodyPr>
            <a:lstStyle/>
            <a:p>
              <a:pPr algn="ctr"/>
              <a:r>
                <a:rPr lang="en-US" sz="2000" i="1">
                  <a:solidFill>
                    <a:srgbClr val="C00000"/>
                  </a:solidFill>
                </a:rPr>
                <a:t>Có giá trị rất lớn</a:t>
              </a:r>
            </a:p>
          </p:txBody>
        </p:sp>
      </p:grpSp>
    </p:spTree>
    <p:extLst>
      <p:ext uri="{BB962C8B-B14F-4D97-AF65-F5344CB8AC3E}">
        <p14:creationId xmlns:p14="http://schemas.microsoft.com/office/powerpoint/2010/main" val="388413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par>
                                <p:cTn id="17" presetID="22"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6" name="TextBox 5">
            <a:extLst>
              <a:ext uri="{FF2B5EF4-FFF2-40B4-BE49-F238E27FC236}">
                <a16:creationId xmlns:a16="http://schemas.microsoft.com/office/drawing/2014/main" id="{9CA90DDF-BEA0-8699-F341-AF405AD53C1C}"/>
              </a:ext>
            </a:extLst>
          </p:cNvPr>
          <p:cNvSpPr txBox="1"/>
          <p:nvPr/>
        </p:nvSpPr>
        <p:spPr>
          <a:xfrm>
            <a:off x="2474686" y="185271"/>
            <a:ext cx="4194628" cy="630942"/>
          </a:xfrm>
          <a:prstGeom prst="rect">
            <a:avLst/>
          </a:prstGeom>
          <a:noFill/>
        </p:spPr>
        <p:txBody>
          <a:bodyPr wrap="square" rtlCol="0">
            <a:spAutoFit/>
          </a:bodyPr>
          <a:lstStyle/>
          <a:p>
            <a:pPr algn="ctr"/>
            <a:r>
              <a:rPr lang="en-US" sz="3500" b="1"/>
              <a:t>KHỞI ĐỘNG </a:t>
            </a:r>
          </a:p>
        </p:txBody>
      </p:sp>
      <p:grpSp>
        <p:nvGrpSpPr>
          <p:cNvPr id="10" name="Group 9">
            <a:extLst>
              <a:ext uri="{FF2B5EF4-FFF2-40B4-BE49-F238E27FC236}">
                <a16:creationId xmlns:a16="http://schemas.microsoft.com/office/drawing/2014/main" id="{77A3541C-D47F-9300-8F90-0839CF809EAD}"/>
              </a:ext>
            </a:extLst>
          </p:cNvPr>
          <p:cNvGrpSpPr/>
          <p:nvPr/>
        </p:nvGrpSpPr>
        <p:grpSpPr>
          <a:xfrm>
            <a:off x="450936" y="801699"/>
            <a:ext cx="8192319" cy="958660"/>
            <a:chOff x="429165" y="975870"/>
            <a:chExt cx="8192319" cy="958660"/>
          </a:xfrm>
        </p:grpSpPr>
        <p:sp>
          <p:nvSpPr>
            <p:cNvPr id="8" name="TextBox 7">
              <a:extLst>
                <a:ext uri="{FF2B5EF4-FFF2-40B4-BE49-F238E27FC236}">
                  <a16:creationId xmlns:a16="http://schemas.microsoft.com/office/drawing/2014/main" id="{01E6D1B9-0081-1CC5-CE20-C465BB5AC307}"/>
                </a:ext>
              </a:extLst>
            </p:cNvPr>
            <p:cNvSpPr txBox="1"/>
            <p:nvPr/>
          </p:nvSpPr>
          <p:spPr>
            <a:xfrm>
              <a:off x="1110342" y="975870"/>
              <a:ext cx="7511142" cy="958660"/>
            </a:xfrm>
            <a:prstGeom prst="rect">
              <a:avLst/>
            </a:prstGeom>
            <a:noFill/>
          </p:spPr>
          <p:txBody>
            <a:bodyPr wrap="square">
              <a:spAutoFit/>
            </a:bodyPr>
            <a:lstStyle/>
            <a:p>
              <a:pPr algn="just">
                <a:lnSpc>
                  <a:spcPct val="150000"/>
                </a:lnSpc>
              </a:pPr>
              <a:r>
                <a:rPr lang="vi-VN" sz="2000"/>
                <a:t>Em hãy nêu những việc mà nhân dân Việt Nam đã làm để bảo vệ hòa bình và cho biết ý nghĩa của những việc làm đó.</a:t>
              </a:r>
              <a:endParaRPr lang="en-US" sz="2000"/>
            </a:p>
          </p:txBody>
        </p:sp>
        <p:sp>
          <p:nvSpPr>
            <p:cNvPr id="9" name="Freeform 12">
              <a:extLst>
                <a:ext uri="{FF2B5EF4-FFF2-40B4-BE49-F238E27FC236}">
                  <a16:creationId xmlns:a16="http://schemas.microsoft.com/office/drawing/2014/main" id="{E4CD0BE5-B7A9-57AE-CB5F-B8BC2C5C3DF4}"/>
                </a:ext>
              </a:extLst>
            </p:cNvPr>
            <p:cNvSpPr/>
            <p:nvPr/>
          </p:nvSpPr>
          <p:spPr>
            <a:xfrm>
              <a:off x="429165" y="1258259"/>
              <a:ext cx="543291" cy="549472"/>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4" name="Group 3">
            <a:extLst>
              <a:ext uri="{FF2B5EF4-FFF2-40B4-BE49-F238E27FC236}">
                <a16:creationId xmlns:a16="http://schemas.microsoft.com/office/drawing/2014/main" id="{11501448-017B-0FAF-7B43-5FDBE5D4BB1E}"/>
              </a:ext>
            </a:extLst>
          </p:cNvPr>
          <p:cNvGrpSpPr/>
          <p:nvPr/>
        </p:nvGrpSpPr>
        <p:grpSpPr>
          <a:xfrm>
            <a:off x="4793343" y="1932627"/>
            <a:ext cx="3747186" cy="3081178"/>
            <a:chOff x="666408" y="2062322"/>
            <a:chExt cx="3747186" cy="3081178"/>
          </a:xfrm>
        </p:grpSpPr>
        <p:pic>
          <p:nvPicPr>
            <p:cNvPr id="1026" name="Picture 2" descr="Chiến thắng để có hòa bình">
              <a:extLst>
                <a:ext uri="{FF2B5EF4-FFF2-40B4-BE49-F238E27FC236}">
                  <a16:creationId xmlns:a16="http://schemas.microsoft.com/office/drawing/2014/main" id="{D0386E26-7F7D-B5D0-56F5-C7DC36A62E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408" y="2062322"/>
              <a:ext cx="3747186" cy="24307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7CE372-CBD0-B5AC-3D3F-152129741145}"/>
                </a:ext>
              </a:extLst>
            </p:cNvPr>
            <p:cNvSpPr txBox="1"/>
            <p:nvPr/>
          </p:nvSpPr>
          <p:spPr>
            <a:xfrm>
              <a:off x="758372" y="4444783"/>
              <a:ext cx="3563257" cy="698717"/>
            </a:xfrm>
            <a:prstGeom prst="rect">
              <a:avLst/>
            </a:prstGeom>
            <a:noFill/>
          </p:spPr>
          <p:txBody>
            <a:bodyPr wrap="square">
              <a:spAutoFit/>
            </a:bodyPr>
            <a:lstStyle/>
            <a:p>
              <a:pPr algn="ctr">
                <a:lnSpc>
                  <a:spcPct val="150000"/>
                </a:lnSpc>
              </a:pPr>
              <a:r>
                <a:rPr lang="vi-VN" i="1"/>
                <a:t>Nhân dân Sài Gòn ra đường đón chào Quân Giải phóng ngày 30-4-1975</a:t>
              </a:r>
              <a:endParaRPr lang="en-US" i="1"/>
            </a:p>
          </p:txBody>
        </p:sp>
      </p:grpSp>
      <p:grpSp>
        <p:nvGrpSpPr>
          <p:cNvPr id="14" name="Group 13">
            <a:extLst>
              <a:ext uri="{FF2B5EF4-FFF2-40B4-BE49-F238E27FC236}">
                <a16:creationId xmlns:a16="http://schemas.microsoft.com/office/drawing/2014/main" id="{05AB6B47-05AC-07B3-F9E5-609BF8B94CD5}"/>
              </a:ext>
            </a:extLst>
          </p:cNvPr>
          <p:cNvGrpSpPr/>
          <p:nvPr/>
        </p:nvGrpSpPr>
        <p:grpSpPr>
          <a:xfrm>
            <a:off x="268257" y="1932627"/>
            <a:ext cx="4333765" cy="3045403"/>
            <a:chOff x="268257" y="1932627"/>
            <a:chExt cx="4333765" cy="3045403"/>
          </a:xfrm>
        </p:grpSpPr>
        <p:pic>
          <p:nvPicPr>
            <p:cNvPr id="1028" name="Picture 4">
              <a:extLst>
                <a:ext uri="{FF2B5EF4-FFF2-40B4-BE49-F238E27FC236}">
                  <a16:creationId xmlns:a16="http://schemas.microsoft.com/office/drawing/2014/main" id="{7992A051-A021-0D67-FF4C-8F16BD755C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445"/>
            <a:stretch/>
          </p:blipFill>
          <p:spPr bwMode="auto">
            <a:xfrm>
              <a:off x="628240" y="1932627"/>
              <a:ext cx="3613801" cy="24114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017031A-CCA2-C532-002B-95978AD62E5F}"/>
                </a:ext>
              </a:extLst>
            </p:cNvPr>
            <p:cNvSpPr txBox="1"/>
            <p:nvPr/>
          </p:nvSpPr>
          <p:spPr>
            <a:xfrm>
              <a:off x="268257" y="4279313"/>
              <a:ext cx="4333765" cy="698717"/>
            </a:xfrm>
            <a:prstGeom prst="rect">
              <a:avLst/>
            </a:prstGeom>
            <a:noFill/>
          </p:spPr>
          <p:txBody>
            <a:bodyPr wrap="square">
              <a:spAutoFit/>
            </a:bodyPr>
            <a:lstStyle/>
            <a:p>
              <a:pPr algn="ctr">
                <a:lnSpc>
                  <a:spcPct val="150000"/>
                </a:lnSpc>
              </a:pPr>
              <a:r>
                <a:rPr lang="en-US" i="1"/>
                <a:t>Bà Nguyễn Thị Bình tham gia phong trào phản đối chiến tranh Việt Nam ở Anh (ngày 4-7-1969)</a:t>
              </a:r>
            </a:p>
          </p:txBody>
        </p:sp>
      </p:grpSp>
    </p:spTree>
    <p:extLst>
      <p:ext uri="{BB962C8B-B14F-4D97-AF65-F5344CB8AC3E}">
        <p14:creationId xmlns:p14="http://schemas.microsoft.com/office/powerpoint/2010/main" val="17560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2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CFAD42-E42D-EB10-9B7C-FAA6E090E3B4}"/>
              </a:ext>
            </a:extLst>
          </p:cNvPr>
          <p:cNvSpPr/>
          <p:nvPr/>
        </p:nvSpPr>
        <p:spPr>
          <a:xfrm>
            <a:off x="2492827" y="580583"/>
            <a:ext cx="4158343" cy="563335"/>
          </a:xfrm>
          <a:prstGeom prst="roundRect">
            <a:avLst/>
          </a:prstGeom>
          <a:solidFill>
            <a:srgbClr val="FFBA9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Lí do cần phải bảo vệ hòa bình </a:t>
            </a:r>
          </a:p>
        </p:txBody>
      </p:sp>
      <p:sp>
        <p:nvSpPr>
          <p:cNvPr id="4" name="Rectangle: Rounded Corners 3">
            <a:extLst>
              <a:ext uri="{FF2B5EF4-FFF2-40B4-BE49-F238E27FC236}">
                <a16:creationId xmlns:a16="http://schemas.microsoft.com/office/drawing/2014/main" id="{8B89F3A2-6C5B-F2AD-0BC6-381F30177364}"/>
              </a:ext>
            </a:extLst>
          </p:cNvPr>
          <p:cNvSpPr/>
          <p:nvPr/>
        </p:nvSpPr>
        <p:spPr>
          <a:xfrm>
            <a:off x="348340" y="1390460"/>
            <a:ext cx="2554517" cy="3290397"/>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Mang lại cuộc sống ấm no, hạnh phúc và bình yên cho mỗi người, mỗi gia đình và xã hội</a:t>
            </a:r>
            <a:endParaRPr lang="en-US" sz="2000">
              <a:solidFill>
                <a:srgbClr val="000000"/>
              </a:solidFill>
            </a:endParaRPr>
          </a:p>
        </p:txBody>
      </p:sp>
      <p:sp>
        <p:nvSpPr>
          <p:cNvPr id="5" name="Rectangle: Rounded Corners 4">
            <a:extLst>
              <a:ext uri="{FF2B5EF4-FFF2-40B4-BE49-F238E27FC236}">
                <a16:creationId xmlns:a16="http://schemas.microsoft.com/office/drawing/2014/main" id="{5C162430-8045-8B27-7EB7-2ECD52CC93E7}"/>
              </a:ext>
            </a:extLst>
          </p:cNvPr>
          <p:cNvSpPr/>
          <p:nvPr/>
        </p:nvSpPr>
        <p:spPr>
          <a:xfrm>
            <a:off x="3294741" y="1390459"/>
            <a:ext cx="2554517" cy="3290397"/>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Để ngăn chặn chiến tranh, nhằm phát triển kinh tế - xã hội và phát triển mọi mặt của đời sống xã hội</a:t>
            </a:r>
            <a:r>
              <a:rPr lang="en-US" sz="2000">
                <a:solidFill>
                  <a:srgbClr val="000000"/>
                </a:solidFill>
              </a:rPr>
              <a:t>.</a:t>
            </a:r>
          </a:p>
        </p:txBody>
      </p:sp>
      <p:cxnSp>
        <p:nvCxnSpPr>
          <p:cNvPr id="6" name="Straight Connector 5">
            <a:extLst>
              <a:ext uri="{FF2B5EF4-FFF2-40B4-BE49-F238E27FC236}">
                <a16:creationId xmlns:a16="http://schemas.microsoft.com/office/drawing/2014/main" id="{9343F64B-22E6-241A-9BEB-EEB279458A86}"/>
              </a:ext>
            </a:extLst>
          </p:cNvPr>
          <p:cNvCxnSpPr>
            <a:cxnSpLocks/>
            <a:stCxn id="2" idx="2"/>
            <a:endCxn id="4" idx="0"/>
          </p:cNvCxnSpPr>
          <p:nvPr/>
        </p:nvCxnSpPr>
        <p:spPr>
          <a:xfrm flipH="1">
            <a:off x="1625599" y="1143918"/>
            <a:ext cx="2946400" cy="246542"/>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D9C9446-D9CC-F1A6-C7F1-97D79E039C8C}"/>
              </a:ext>
            </a:extLst>
          </p:cNvPr>
          <p:cNvCxnSpPr>
            <a:cxnSpLocks/>
            <a:stCxn id="2" idx="2"/>
            <a:endCxn id="5" idx="0"/>
          </p:cNvCxnSpPr>
          <p:nvPr/>
        </p:nvCxnSpPr>
        <p:spPr>
          <a:xfrm>
            <a:off x="4571999" y="1143918"/>
            <a:ext cx="1" cy="246541"/>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54A7AD7D-82D9-E33E-3FDF-CA04709FEBB2}"/>
              </a:ext>
            </a:extLst>
          </p:cNvPr>
          <p:cNvSpPr/>
          <p:nvPr/>
        </p:nvSpPr>
        <p:spPr>
          <a:xfrm>
            <a:off x="6154058" y="1390458"/>
            <a:ext cx="2554517" cy="3290397"/>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Chính là bảo vệ cuộc sống của chúng ta và các thế hệ tương lai. </a:t>
            </a:r>
            <a:endParaRPr lang="en-US" sz="2000">
              <a:solidFill>
                <a:srgbClr val="000000"/>
              </a:solidFill>
            </a:endParaRPr>
          </a:p>
        </p:txBody>
      </p:sp>
      <p:cxnSp>
        <p:nvCxnSpPr>
          <p:cNvPr id="35" name="Straight Connector 34">
            <a:extLst>
              <a:ext uri="{FF2B5EF4-FFF2-40B4-BE49-F238E27FC236}">
                <a16:creationId xmlns:a16="http://schemas.microsoft.com/office/drawing/2014/main" id="{43F45AFA-15F3-0731-525E-C471C0427004}"/>
              </a:ext>
            </a:extLst>
          </p:cNvPr>
          <p:cNvCxnSpPr>
            <a:cxnSpLocks/>
            <a:stCxn id="2" idx="2"/>
            <a:endCxn id="34" idx="0"/>
          </p:cNvCxnSpPr>
          <p:nvPr/>
        </p:nvCxnSpPr>
        <p:spPr>
          <a:xfrm>
            <a:off x="4571999" y="1143918"/>
            <a:ext cx="2859318" cy="246540"/>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66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500"/>
                                        <p:tgtEl>
                                          <p:spTgt spid="35"/>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CFAD42-E42D-EB10-9B7C-FAA6E090E3B4}"/>
              </a:ext>
            </a:extLst>
          </p:cNvPr>
          <p:cNvSpPr/>
          <p:nvPr/>
        </p:nvSpPr>
        <p:spPr>
          <a:xfrm>
            <a:off x="2492827" y="580583"/>
            <a:ext cx="4158343" cy="563335"/>
          </a:xfrm>
          <a:prstGeom prst="roundRect">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Biện pháp bảo vệ hòa bình </a:t>
            </a:r>
          </a:p>
        </p:txBody>
      </p:sp>
      <p:sp>
        <p:nvSpPr>
          <p:cNvPr id="4" name="Rectangle: Rounded Corners 3">
            <a:extLst>
              <a:ext uri="{FF2B5EF4-FFF2-40B4-BE49-F238E27FC236}">
                <a16:creationId xmlns:a16="http://schemas.microsoft.com/office/drawing/2014/main" id="{8B89F3A2-6C5B-F2AD-0BC6-381F30177364}"/>
              </a:ext>
            </a:extLst>
          </p:cNvPr>
          <p:cNvSpPr/>
          <p:nvPr/>
        </p:nvSpPr>
        <p:spPr>
          <a:xfrm>
            <a:off x="544282" y="1535603"/>
            <a:ext cx="3048003" cy="2920285"/>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Chủ động giải quyết mâu thuẫn bằng biện pháp hoà bình qua thương lượng, đàm phán theo pháp luật quốc tế</a:t>
            </a:r>
            <a:r>
              <a:rPr lang="en-US" sz="2000">
                <a:solidFill>
                  <a:srgbClr val="000000"/>
                </a:solidFill>
              </a:rPr>
              <a:t>.</a:t>
            </a:r>
          </a:p>
        </p:txBody>
      </p:sp>
      <p:cxnSp>
        <p:nvCxnSpPr>
          <p:cNvPr id="6" name="Straight Connector 5">
            <a:extLst>
              <a:ext uri="{FF2B5EF4-FFF2-40B4-BE49-F238E27FC236}">
                <a16:creationId xmlns:a16="http://schemas.microsoft.com/office/drawing/2014/main" id="{9343F64B-22E6-241A-9BEB-EEB279458A86}"/>
              </a:ext>
            </a:extLst>
          </p:cNvPr>
          <p:cNvCxnSpPr>
            <a:cxnSpLocks/>
            <a:stCxn id="2" idx="2"/>
            <a:endCxn id="4" idx="0"/>
          </p:cNvCxnSpPr>
          <p:nvPr/>
        </p:nvCxnSpPr>
        <p:spPr>
          <a:xfrm flipH="1">
            <a:off x="2068284" y="1143918"/>
            <a:ext cx="2503715" cy="391685"/>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54A7AD7D-82D9-E33E-3FDF-CA04709FEBB2}"/>
              </a:ext>
            </a:extLst>
          </p:cNvPr>
          <p:cNvSpPr/>
          <p:nvPr/>
        </p:nvSpPr>
        <p:spPr>
          <a:xfrm>
            <a:off x="5551715" y="1535601"/>
            <a:ext cx="3048003" cy="2920285"/>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Dựa trên công lí và chính nghĩa, không thoả hiệp vô nguyên tắc với tội ác và bất công xã hội.</a:t>
            </a:r>
            <a:endParaRPr lang="en-US" sz="2000">
              <a:solidFill>
                <a:srgbClr val="000000"/>
              </a:solidFill>
            </a:endParaRPr>
          </a:p>
        </p:txBody>
      </p:sp>
      <p:cxnSp>
        <p:nvCxnSpPr>
          <p:cNvPr id="35" name="Straight Connector 34">
            <a:extLst>
              <a:ext uri="{FF2B5EF4-FFF2-40B4-BE49-F238E27FC236}">
                <a16:creationId xmlns:a16="http://schemas.microsoft.com/office/drawing/2014/main" id="{43F45AFA-15F3-0731-525E-C471C0427004}"/>
              </a:ext>
            </a:extLst>
          </p:cNvPr>
          <p:cNvCxnSpPr>
            <a:cxnSpLocks/>
            <a:stCxn id="2" idx="2"/>
            <a:endCxn id="34" idx="0"/>
          </p:cNvCxnSpPr>
          <p:nvPr/>
        </p:nvCxnSpPr>
        <p:spPr>
          <a:xfrm>
            <a:off x="4571999" y="1143918"/>
            <a:ext cx="2503718" cy="391683"/>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67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up)">
                                      <p:cBhvr>
                                        <p:cTn id="14" dur="500"/>
                                        <p:tgtEl>
                                          <p:spTgt spid="35"/>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up)">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pic>
        <p:nvPicPr>
          <p:cNvPr id="9218" name="Picture 2" descr="BÁO ẢNH VIỆT NAM - VIETNAM PICTORIAL">
            <a:extLst>
              <a:ext uri="{FF2B5EF4-FFF2-40B4-BE49-F238E27FC236}">
                <a16:creationId xmlns:a16="http://schemas.microsoft.com/office/drawing/2014/main" id="{EFA966A8-4818-3EFA-C131-3FD9F706C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36" y="245495"/>
            <a:ext cx="2934792" cy="46525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ACE8FA12-EDC0-22AB-527E-0E906361B74B}"/>
              </a:ext>
            </a:extLst>
          </p:cNvPr>
          <p:cNvSpPr/>
          <p:nvPr/>
        </p:nvSpPr>
        <p:spPr>
          <a:xfrm>
            <a:off x="3626396" y="560296"/>
            <a:ext cx="4826000" cy="471715"/>
          </a:xfrm>
          <a:prstGeom prst="roundRect">
            <a:avLst/>
          </a:prstGeom>
          <a:solidFill>
            <a:srgbClr val="A0D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latin typeface="+mj-lt"/>
              </a:rPr>
              <a:t>Đối với cá nhân Việt Nam </a:t>
            </a:r>
          </a:p>
        </p:txBody>
      </p:sp>
      <p:sp>
        <p:nvSpPr>
          <p:cNvPr id="7" name="TextBox 6">
            <a:extLst>
              <a:ext uri="{FF2B5EF4-FFF2-40B4-BE49-F238E27FC236}">
                <a16:creationId xmlns:a16="http://schemas.microsoft.com/office/drawing/2014/main" id="{C1EAFD7D-673F-B560-DBC7-B06D6C5442F5}"/>
              </a:ext>
            </a:extLst>
          </p:cNvPr>
          <p:cNvSpPr txBox="1"/>
          <p:nvPr/>
        </p:nvSpPr>
        <p:spPr>
          <a:xfrm>
            <a:off x="3063421" y="1218180"/>
            <a:ext cx="5834743" cy="336502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Chủ động ngăn ngừa các nguy cơ chiến tranh, xung đột từ sớm, từ xa;</a:t>
            </a:r>
          </a:p>
          <a:p>
            <a:pPr marL="285750" indent="-285750" algn="just">
              <a:lnSpc>
                <a:spcPct val="150000"/>
              </a:lnSpc>
              <a:buFont typeface="Arial" panose="020B0604020202020204" pitchFamily="34" charset="0"/>
              <a:buChar char="•"/>
            </a:pPr>
            <a:r>
              <a:rPr lang="vi-VN" sz="1800"/>
              <a:t>Kiên quyết, kiên trì bảo vệ vững chắc độc lập, chủ quyền, thống nhất, toàn vẹn lãnh thổ</a:t>
            </a:r>
            <a:endParaRPr lang="en-US" sz="1800"/>
          </a:p>
          <a:p>
            <a:pPr marL="285750" indent="-285750" algn="just">
              <a:lnSpc>
                <a:spcPct val="150000"/>
              </a:lnSpc>
              <a:buFont typeface="Arial" panose="020B0604020202020204" pitchFamily="34" charset="0"/>
              <a:buChar char="•"/>
            </a:pPr>
            <a:r>
              <a:rPr lang="vi-VN" sz="1800"/>
              <a:t>Tiếp tục xây dựng quân đội - công an nhân dân cách mạng, chính quy, tinh nhuệ, từng bước hiện đại.</a:t>
            </a:r>
          </a:p>
          <a:p>
            <a:pPr marL="285750" indent="-285750" algn="just">
              <a:lnSpc>
                <a:spcPct val="150000"/>
              </a:lnSpc>
              <a:buFont typeface="Arial" panose="020B0604020202020204" pitchFamily="34" charset="0"/>
              <a:buChar char="•"/>
            </a:pPr>
            <a:r>
              <a:rPr lang="vi-VN" sz="1800"/>
              <a:t>Xây dựng thế trận quốc phòng toàn dân và an ninh nhân dân</a:t>
            </a:r>
            <a:r>
              <a:rPr lang="en-US" sz="1800"/>
              <a:t>.</a:t>
            </a:r>
            <a:endParaRPr lang="vi-VN" sz="1800"/>
          </a:p>
        </p:txBody>
      </p:sp>
    </p:spTree>
    <p:extLst>
      <p:ext uri="{BB962C8B-B14F-4D97-AF65-F5344CB8AC3E}">
        <p14:creationId xmlns:p14="http://schemas.microsoft.com/office/powerpoint/2010/main" val="21820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11" name="Group 10">
            <a:extLst>
              <a:ext uri="{FF2B5EF4-FFF2-40B4-BE49-F238E27FC236}">
                <a16:creationId xmlns:a16="http://schemas.microsoft.com/office/drawing/2014/main" id="{640CF391-0AB5-6402-0DFF-8F06B63B3A74}"/>
              </a:ext>
            </a:extLst>
          </p:cNvPr>
          <p:cNvGrpSpPr/>
          <p:nvPr/>
        </p:nvGrpSpPr>
        <p:grpSpPr>
          <a:xfrm>
            <a:off x="-864876" y="215825"/>
            <a:ext cx="7592248" cy="4927675"/>
            <a:chOff x="-864876" y="399142"/>
            <a:chExt cx="7592248" cy="4927675"/>
          </a:xfrm>
        </p:grpSpPr>
        <p:sp>
          <p:nvSpPr>
            <p:cNvPr id="9" name="Freeform 10">
              <a:extLst>
                <a:ext uri="{FF2B5EF4-FFF2-40B4-BE49-F238E27FC236}">
                  <a16:creationId xmlns:a16="http://schemas.microsoft.com/office/drawing/2014/main" id="{6B2B6807-AD72-724A-2E08-4BAB90998F13}"/>
                </a:ext>
              </a:extLst>
            </p:cNvPr>
            <p:cNvSpPr/>
            <p:nvPr/>
          </p:nvSpPr>
          <p:spPr>
            <a:xfrm>
              <a:off x="-864876" y="399142"/>
              <a:ext cx="7592248" cy="4927675"/>
            </a:xfrm>
            <a:custGeom>
              <a:avLst/>
              <a:gdLst/>
              <a:ahLst/>
              <a:cxnLst/>
              <a:rect l="l" t="t" r="r" b="b"/>
              <a:pathLst>
                <a:path w="10335447" h="8229600">
                  <a:moveTo>
                    <a:pt x="0" y="0"/>
                  </a:moveTo>
                  <a:lnTo>
                    <a:pt x="10335447" y="0"/>
                  </a:lnTo>
                  <a:lnTo>
                    <a:pt x="10335447" y="8229600"/>
                  </a:lnTo>
                  <a:lnTo>
                    <a:pt x="0" y="8229600"/>
                  </a:lnTo>
                  <a:lnTo>
                    <a:pt x="0" y="0"/>
                  </a:lnTo>
                  <a:close/>
                </a:path>
              </a:pathLst>
            </a:custGeom>
            <a:blipFill dpi="0" rotWithShape="1">
              <a:blip r:embed="rId3">
                <a:alphaModFix amt="67000"/>
              </a:blip>
              <a:srcRect/>
              <a:stretch>
                <a:fillRect/>
              </a:stretch>
            </a:blipFill>
          </p:spPr>
        </p:sp>
        <p:sp>
          <p:nvSpPr>
            <p:cNvPr id="8" name="TextBox 7">
              <a:extLst>
                <a:ext uri="{FF2B5EF4-FFF2-40B4-BE49-F238E27FC236}">
                  <a16:creationId xmlns:a16="http://schemas.microsoft.com/office/drawing/2014/main" id="{1DB573EE-72A6-07FF-6AEE-9209F2F88D14}"/>
                </a:ext>
              </a:extLst>
            </p:cNvPr>
            <p:cNvSpPr txBox="1"/>
            <p:nvPr/>
          </p:nvSpPr>
          <p:spPr>
            <a:xfrm>
              <a:off x="889857" y="1625837"/>
              <a:ext cx="4082781" cy="2343655"/>
            </a:xfrm>
            <a:prstGeom prst="rect">
              <a:avLst/>
            </a:prstGeom>
            <a:noFill/>
          </p:spPr>
          <p:txBody>
            <a:bodyPr wrap="square">
              <a:spAutoFit/>
            </a:bodyPr>
            <a:lstStyle/>
            <a:p>
              <a:pPr algn="just">
                <a:lnSpc>
                  <a:spcPct val="150000"/>
                </a:lnSpc>
              </a:pPr>
              <a:r>
                <a:rPr lang="vi-VN" sz="2000"/>
                <a:t>Em hãy nêu cảm nghĩ của mình về câu nói của Trung uý Quách Minh Sơn: “</a:t>
              </a:r>
              <a:r>
                <a:rPr lang="vi-VN" sz="2000" i="1">
                  <a:solidFill>
                    <a:srgbClr val="C00000"/>
                  </a:solidFill>
                </a:rPr>
                <a:t>Tự do, hoà bình không phải dễ, có được bây giờ, cố gắng mà giữ</a:t>
              </a:r>
              <a:r>
                <a:rPr lang="vi-VN" sz="2000"/>
                <a:t>”?</a:t>
              </a:r>
              <a:endParaRPr lang="en-US" sz="2000"/>
            </a:p>
          </p:txBody>
        </p:sp>
      </p:grpSp>
      <p:pic>
        <p:nvPicPr>
          <p:cNvPr id="11266" name="Picture 2" descr="Chiến dịch mùa Xuân: Góc nhìn của những nhân chứng lịch sử - Ảnh 1.">
            <a:extLst>
              <a:ext uri="{FF2B5EF4-FFF2-40B4-BE49-F238E27FC236}">
                <a16:creationId xmlns:a16="http://schemas.microsoft.com/office/drawing/2014/main" id="{38C2C744-05B1-EAFD-D829-C6CEBD5AC6E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9" b="98889" l="10000" r="96250">
                        <a14:foregroundMark x1="58438" y1="23889" x2="55781" y2="53611"/>
                        <a14:foregroundMark x1="55781" y1="53611" x2="50156" y2="81389"/>
                        <a14:foregroundMark x1="50156" y1="81389" x2="52031" y2="95000"/>
                        <a14:foregroundMark x1="52031" y1="95000" x2="72500" y2="99444"/>
                        <a14:foregroundMark x1="72500" y1="99444" x2="84219" y2="97778"/>
                        <a14:foregroundMark x1="84219" y1="97778" x2="95469" y2="87222"/>
                        <a14:foregroundMark x1="95469" y1="87222" x2="98281" y2="43056"/>
                        <a14:foregroundMark x1="98281" y1="43056" x2="94688" y2="24722"/>
                        <a14:foregroundMark x1="94688" y1="24722" x2="80156" y2="12500"/>
                        <a14:foregroundMark x1="80156" y1="12500" x2="68750" y2="20278"/>
                        <a14:foregroundMark x1="68750" y1="20278" x2="59062" y2="15833"/>
                        <a14:foregroundMark x1="59062" y1="15833" x2="58125" y2="23056"/>
                        <a14:foregroundMark x1="56094" y1="73333" x2="63281" y2="89444"/>
                        <a14:foregroundMark x1="63281" y1="89444" x2="74688" y2="85278"/>
                        <a14:foregroundMark x1="74688" y1="85278" x2="71563" y2="75000"/>
                        <a14:foregroundMark x1="71563" y1="75000" x2="64844" y2="78056"/>
                        <a14:foregroundMark x1="64844" y1="78056" x2="64531" y2="80278"/>
                        <a14:foregroundMark x1="65000" y1="88889" x2="71875" y2="96111"/>
                        <a14:foregroundMark x1="71875" y1="96111" x2="79688" y2="98889"/>
                        <a14:foregroundMark x1="77813" y1="19444" x2="83594" y2="46944"/>
                        <a14:foregroundMark x1="83594" y1="44444" x2="87656" y2="58611"/>
                        <a14:foregroundMark x1="87656" y1="48889" x2="96250" y2="64167"/>
                        <a14:foregroundMark x1="55469" y1="41389" x2="54375" y2="58056"/>
                        <a14:foregroundMark x1="53594" y1="59444" x2="52969" y2="77778"/>
                        <a14:foregroundMark x1="52031" y1="87778" x2="51875" y2="96944"/>
                        <a14:foregroundMark x1="51250" y1="92500" x2="51250" y2="98611"/>
                        <a14:foregroundMark x1="63281" y1="18889" x2="72031" y2="16389"/>
                        <a14:foregroundMark x1="65781" y1="12500" x2="75469" y2="15000"/>
                        <a14:foregroundMark x1="73125" y1="15000" x2="80625" y2="15833"/>
                        <a14:foregroundMark x1="61406" y1="15556" x2="62031" y2="15000"/>
                        <a14:foregroundMark x1="62344" y1="13889" x2="77188" y2="16389"/>
                        <a14:foregroundMark x1="67031" y1="10278" x2="76563" y2="11667"/>
                        <a14:foregroundMark x1="67656" y1="11111" x2="57813" y2="14167"/>
                        <a14:foregroundMark x1="57188" y1="12222" x2="52969" y2="26944"/>
                        <a14:foregroundMark x1="52969" y1="26944" x2="52969" y2="26944"/>
                        <a14:foregroundMark x1="55000" y1="22500" x2="55469" y2="44444"/>
                        <a14:foregroundMark x1="67969" y1="8889" x2="80625" y2="11111"/>
                        <a14:foregroundMark x1="52500" y1="25278" x2="53281" y2="41111"/>
                        <a14:foregroundMark x1="52969" y1="26389" x2="52031" y2="42222"/>
                      </a14:backgroundRemoval>
                    </a14:imgEffect>
                  </a14:imgLayer>
                </a14:imgProps>
              </a:ext>
              <a:ext uri="{28A0092B-C50C-407E-A947-70E740481C1C}">
                <a14:useLocalDpi xmlns:a14="http://schemas.microsoft.com/office/drawing/2010/main" val="0"/>
              </a:ext>
            </a:extLst>
          </a:blip>
          <a:srcRect l="45487"/>
          <a:stretch/>
        </p:blipFill>
        <p:spPr bwMode="auto">
          <a:xfrm>
            <a:off x="4572000" y="32169"/>
            <a:ext cx="4953459" cy="511133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95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anim calcmode="lin" valueType="num">
                                      <p:cBhvr>
                                        <p:cTn id="12" dur="500" fill="hold"/>
                                        <p:tgtEl>
                                          <p:spTgt spid="11266"/>
                                        </p:tgtEl>
                                        <p:attrNameLst>
                                          <p:attrName>ppt_w</p:attrName>
                                        </p:attrNameLst>
                                      </p:cBhvr>
                                      <p:tavLst>
                                        <p:tav tm="0">
                                          <p:val>
                                            <p:fltVal val="0"/>
                                          </p:val>
                                        </p:tav>
                                        <p:tav tm="100000">
                                          <p:val>
                                            <p:strVal val="#ppt_w"/>
                                          </p:val>
                                        </p:tav>
                                      </p:tavLst>
                                    </p:anim>
                                    <p:anim calcmode="lin" valueType="num">
                                      <p:cBhvr>
                                        <p:cTn id="13" dur="500" fill="hold"/>
                                        <p:tgtEl>
                                          <p:spTgt spid="11266"/>
                                        </p:tgtEl>
                                        <p:attrNameLst>
                                          <p:attrName>ppt_h</p:attrName>
                                        </p:attrNameLst>
                                      </p:cBhvr>
                                      <p:tavLst>
                                        <p:tav tm="0">
                                          <p:val>
                                            <p:fltVal val="0"/>
                                          </p:val>
                                        </p:tav>
                                        <p:tav tm="100000">
                                          <p:val>
                                            <p:strVal val="#ppt_h"/>
                                          </p:val>
                                        </p:tav>
                                      </p:tavLst>
                                    </p:anim>
                                    <p:animEffect transition="in" filter="fade">
                                      <p:cBhvr>
                                        <p:cTn id="14"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2" name="Freeform 17">
            <a:extLst>
              <a:ext uri="{FF2B5EF4-FFF2-40B4-BE49-F238E27FC236}">
                <a16:creationId xmlns:a16="http://schemas.microsoft.com/office/drawing/2014/main" id="{4F586776-FC19-8E7C-C040-5AA379F0386D}"/>
              </a:ext>
            </a:extLst>
          </p:cNvPr>
          <p:cNvSpPr/>
          <p:nvPr/>
        </p:nvSpPr>
        <p:spPr>
          <a:xfrm>
            <a:off x="71740" y="870856"/>
            <a:ext cx="3008823" cy="4692123"/>
          </a:xfrm>
          <a:custGeom>
            <a:avLst/>
            <a:gdLst/>
            <a:ahLst/>
            <a:cxnLst/>
            <a:rect l="l" t="t" r="r" b="b"/>
            <a:pathLst>
              <a:path w="5277231" h="8229600">
                <a:moveTo>
                  <a:pt x="0" y="0"/>
                </a:moveTo>
                <a:lnTo>
                  <a:pt x="5277231" y="0"/>
                </a:lnTo>
                <a:lnTo>
                  <a:pt x="5277231" y="8229600"/>
                </a:lnTo>
                <a:lnTo>
                  <a:pt x="0" y="8229600"/>
                </a:lnTo>
                <a:lnTo>
                  <a:pt x="0" y="0"/>
                </a:lnTo>
                <a:close/>
              </a:path>
            </a:pathLst>
          </a:custGeom>
          <a:blipFill>
            <a:blip r:embed="rId3"/>
            <a:stretch>
              <a:fillRect/>
            </a:stretch>
          </a:blipFill>
        </p:spPr>
      </p:sp>
      <p:sp>
        <p:nvSpPr>
          <p:cNvPr id="4" name="TextBox 3">
            <a:extLst>
              <a:ext uri="{FF2B5EF4-FFF2-40B4-BE49-F238E27FC236}">
                <a16:creationId xmlns:a16="http://schemas.microsoft.com/office/drawing/2014/main" id="{69FD6DA1-2B11-E113-7956-3FCEAB1B16D5}"/>
              </a:ext>
            </a:extLst>
          </p:cNvPr>
          <p:cNvSpPr txBox="1"/>
          <p:nvPr/>
        </p:nvSpPr>
        <p:spPr>
          <a:xfrm>
            <a:off x="2866571" y="476593"/>
            <a:ext cx="5943600" cy="4190314"/>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Để có được nền hòa bình, độc lập, thống nhất ngày hôm nay, dân tộc ta đã phải trải qua biết bao gian khổ hy sinh</a:t>
            </a:r>
            <a:r>
              <a:rPr lang="en-US" sz="2000"/>
              <a:t>.</a:t>
            </a:r>
          </a:p>
          <a:p>
            <a:pPr marL="342900" indent="-342900" algn="just">
              <a:lnSpc>
                <a:spcPct val="150000"/>
              </a:lnSpc>
              <a:buFont typeface="Arial" panose="020B0604020202020204" pitchFamily="34" charset="0"/>
              <a:buChar char="•"/>
            </a:pPr>
            <a:r>
              <a:rPr lang="vi-VN" sz="2000"/>
              <a:t>Lớp lớp thế hệ cha anh lên đường ra mặt trận</a:t>
            </a:r>
            <a:r>
              <a:rPr lang="en-US" sz="2000"/>
              <a:t> </a:t>
            </a:r>
            <a:r>
              <a:rPr lang="vi-VN" sz="2000"/>
              <a:t>chiến đấu hy sinh vì Tổ quốc, nguyện hiến dâng xả thân vì Tổ quốc. </a:t>
            </a:r>
            <a:endParaRPr lang="en-US" sz="2000"/>
          </a:p>
          <a:p>
            <a:pPr marL="342900" indent="-342900" algn="just">
              <a:lnSpc>
                <a:spcPct val="150000"/>
              </a:lnSpc>
              <a:buFont typeface="Arial" panose="020B0604020202020204" pitchFamily="34" charset="0"/>
              <a:buChar char="•"/>
            </a:pPr>
            <a:r>
              <a:rPr lang="vi-VN" sz="2000"/>
              <a:t>Chúng ta </a:t>
            </a:r>
            <a:r>
              <a:rPr lang="en-US" sz="2000"/>
              <a:t>phải</a:t>
            </a:r>
            <a:r>
              <a:rPr lang="vi-VN" sz="2000"/>
              <a:t> thấm thía giá trị của độc lập, tự do, của hòa bình, thống nhất, kiên quyết bảo vệ những thành quả cách mạng đã giành được</a:t>
            </a:r>
            <a:r>
              <a:rPr lang="en-US" sz="2000"/>
              <a:t>.</a:t>
            </a:r>
          </a:p>
        </p:txBody>
      </p:sp>
    </p:spTree>
    <p:extLst>
      <p:ext uri="{BB962C8B-B14F-4D97-AF65-F5344CB8AC3E}">
        <p14:creationId xmlns:p14="http://schemas.microsoft.com/office/powerpoint/2010/main" val="205350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FC2A904F-0789-1DC9-1983-65053FB373B5}"/>
              </a:ext>
            </a:extLst>
          </p:cNvPr>
          <p:cNvSpPr txBox="1"/>
          <p:nvPr/>
        </p:nvSpPr>
        <p:spPr>
          <a:xfrm>
            <a:off x="526143" y="230968"/>
            <a:ext cx="8091713" cy="1088568"/>
          </a:xfrm>
          <a:prstGeom prst="rect">
            <a:avLst/>
          </a:prstGeom>
          <a:noFill/>
        </p:spPr>
        <p:txBody>
          <a:bodyPr wrap="square">
            <a:spAutoFit/>
          </a:bodyPr>
          <a:lstStyle/>
          <a:p>
            <a:pPr algn="just">
              <a:lnSpc>
                <a:spcPct val="150000"/>
              </a:lnSpc>
            </a:pPr>
            <a:r>
              <a:rPr lang="en-US" sz="2300" b="1"/>
              <a:t>b. Các cuộc xung đột sắc tộc, chiến tranh phi nghĩa trên thế giới và bày tỏ quan điểm cá nhân</a:t>
            </a:r>
          </a:p>
        </p:txBody>
      </p:sp>
      <p:sp>
        <p:nvSpPr>
          <p:cNvPr id="8" name="Freeform 12">
            <a:extLst>
              <a:ext uri="{FF2B5EF4-FFF2-40B4-BE49-F238E27FC236}">
                <a16:creationId xmlns:a16="http://schemas.microsoft.com/office/drawing/2014/main" id="{6723ABED-FC6D-FC2F-A977-DC0152F1C61F}"/>
              </a:ext>
            </a:extLst>
          </p:cNvPr>
          <p:cNvSpPr/>
          <p:nvPr/>
        </p:nvSpPr>
        <p:spPr>
          <a:xfrm>
            <a:off x="4395959" y="2286000"/>
            <a:ext cx="5160271" cy="2857500"/>
          </a:xfrm>
          <a:custGeom>
            <a:avLst/>
            <a:gdLst/>
            <a:ahLst/>
            <a:cxnLst/>
            <a:rect l="l" t="t" r="r" b="b"/>
            <a:pathLst>
              <a:path w="14861580" h="8229600">
                <a:moveTo>
                  <a:pt x="0" y="0"/>
                </a:moveTo>
                <a:lnTo>
                  <a:pt x="14861580" y="0"/>
                </a:lnTo>
                <a:lnTo>
                  <a:pt x="14861580" y="8229600"/>
                </a:lnTo>
                <a:lnTo>
                  <a:pt x="0" y="8229600"/>
                </a:lnTo>
                <a:lnTo>
                  <a:pt x="0" y="0"/>
                </a:lnTo>
                <a:close/>
              </a:path>
            </a:pathLst>
          </a:custGeom>
          <a:blipFill>
            <a:blip r:embed="rId3"/>
            <a:stretch>
              <a:fillRect/>
            </a:stretch>
          </a:blipFill>
        </p:spPr>
      </p:sp>
      <p:grpSp>
        <p:nvGrpSpPr>
          <p:cNvPr id="13" name="Group 12">
            <a:extLst>
              <a:ext uri="{FF2B5EF4-FFF2-40B4-BE49-F238E27FC236}">
                <a16:creationId xmlns:a16="http://schemas.microsoft.com/office/drawing/2014/main" id="{780DC5AC-74DD-9ABD-6A4E-8F91BBD89F92}"/>
              </a:ext>
            </a:extLst>
          </p:cNvPr>
          <p:cNvGrpSpPr/>
          <p:nvPr/>
        </p:nvGrpSpPr>
        <p:grpSpPr>
          <a:xfrm>
            <a:off x="471714" y="1468755"/>
            <a:ext cx="4288972" cy="3110502"/>
            <a:chOff x="580571" y="1374412"/>
            <a:chExt cx="4288972" cy="3110502"/>
          </a:xfrm>
        </p:grpSpPr>
        <p:sp>
          <p:nvSpPr>
            <p:cNvPr id="11" name="Rectangle: Rounded Corners 10">
              <a:extLst>
                <a:ext uri="{FF2B5EF4-FFF2-40B4-BE49-F238E27FC236}">
                  <a16:creationId xmlns:a16="http://schemas.microsoft.com/office/drawing/2014/main" id="{46364D7C-CD1F-51AC-1523-2FD41B36F690}"/>
                </a:ext>
              </a:extLst>
            </p:cNvPr>
            <p:cNvSpPr/>
            <p:nvPr/>
          </p:nvSpPr>
          <p:spPr>
            <a:xfrm>
              <a:off x="580571" y="1705429"/>
              <a:ext cx="4288972" cy="2779485"/>
            </a:xfrm>
            <a:prstGeom prst="roundRect">
              <a:avLst>
                <a:gd name="adj" fmla="val 486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F22D20A-D88D-0025-2F7C-919F268C178E}"/>
                </a:ext>
              </a:extLst>
            </p:cNvPr>
            <p:cNvSpPr txBox="1"/>
            <p:nvPr/>
          </p:nvSpPr>
          <p:spPr>
            <a:xfrm>
              <a:off x="705132" y="2032201"/>
              <a:ext cx="4039849" cy="2343655"/>
            </a:xfrm>
            <a:prstGeom prst="rect">
              <a:avLst/>
            </a:prstGeom>
            <a:noFill/>
          </p:spPr>
          <p:txBody>
            <a:bodyPr wrap="square">
              <a:spAutoFit/>
            </a:bodyPr>
            <a:lstStyle/>
            <a:p>
              <a:pPr algn="just">
                <a:lnSpc>
                  <a:spcPct val="150000"/>
                </a:lnSpc>
              </a:pPr>
              <a:r>
                <a:rPr lang="en-US" sz="2000"/>
                <a:t>Từ thực tiễn cuộc sống, em hãy lấy ví dụ về xung đột sắc tộc, chiến tranh phi nghĩa trên thế giới và bày tỏ quan điểm của mình về những sự kiện đó. </a:t>
              </a:r>
            </a:p>
          </p:txBody>
        </p:sp>
        <p:sp>
          <p:nvSpPr>
            <p:cNvPr id="12" name="Freeform 7">
              <a:extLst>
                <a:ext uri="{FF2B5EF4-FFF2-40B4-BE49-F238E27FC236}">
                  <a16:creationId xmlns:a16="http://schemas.microsoft.com/office/drawing/2014/main" id="{32CC7D6E-C4DC-C2AE-4A50-DDE0851483A0}"/>
                </a:ext>
              </a:extLst>
            </p:cNvPr>
            <p:cNvSpPr/>
            <p:nvPr/>
          </p:nvSpPr>
          <p:spPr>
            <a:xfrm>
              <a:off x="2273155" y="1374412"/>
              <a:ext cx="903801" cy="662034"/>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Tree>
    <p:extLst>
      <p:ext uri="{BB962C8B-B14F-4D97-AF65-F5344CB8AC3E}">
        <p14:creationId xmlns:p14="http://schemas.microsoft.com/office/powerpoint/2010/main" val="90619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7" name="Rectangle 6">
            <a:extLst>
              <a:ext uri="{FF2B5EF4-FFF2-40B4-BE49-F238E27FC236}">
                <a16:creationId xmlns:a16="http://schemas.microsoft.com/office/drawing/2014/main" id="{0040499C-9AAE-3AA4-7B03-5046A663B80A}"/>
              </a:ext>
            </a:extLst>
          </p:cNvPr>
          <p:cNvSpPr/>
          <p:nvPr/>
        </p:nvSpPr>
        <p:spPr>
          <a:xfrm>
            <a:off x="-243115" y="3164114"/>
            <a:ext cx="9630229" cy="6604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1903DA0-32DF-6971-360F-7E7746D08077}"/>
              </a:ext>
            </a:extLst>
          </p:cNvPr>
          <p:cNvSpPr txBox="1"/>
          <p:nvPr/>
        </p:nvSpPr>
        <p:spPr>
          <a:xfrm>
            <a:off x="420914" y="370115"/>
            <a:ext cx="8302171" cy="1907638"/>
          </a:xfrm>
          <a:prstGeom prst="rect">
            <a:avLst/>
          </a:prstGeom>
          <a:noFill/>
        </p:spPr>
        <p:txBody>
          <a:bodyPr wrap="square" rtlCol="0">
            <a:spAutoFit/>
          </a:bodyPr>
          <a:lstStyle/>
          <a:p>
            <a:pPr marL="0" marR="0" algn="just">
              <a:lnSpc>
                <a:spcPct val="150000"/>
              </a:lnSpc>
              <a:spcBef>
                <a:spcPts val="100"/>
              </a:spcBef>
              <a:spcAft>
                <a:spcPts val="100"/>
              </a:spcAft>
            </a:pPr>
            <a:r>
              <a:rPr lang="en-US" sz="2000" b="1">
                <a:solidFill>
                  <a:srgbClr val="C00000"/>
                </a:solidFill>
                <a:effectLst/>
                <a:latin typeface="+mj-lt"/>
                <a:ea typeface="Times New Roman" panose="02020603050405020304" pitchFamily="18" charset="0"/>
              </a:rPr>
              <a:t>Chi</a:t>
            </a:r>
            <a:r>
              <a:rPr lang="en-US" sz="2000" b="1">
                <a:solidFill>
                  <a:srgbClr val="C00000"/>
                </a:solidFill>
                <a:effectLst/>
                <a:latin typeface="+mj-lt"/>
                <a:ea typeface="Times New Roman" panose="02020603050405020304" pitchFamily="18" charset="0"/>
                <a:cs typeface="Calibri" panose="020F0502020204030204" pitchFamily="34" charset="0"/>
              </a:rPr>
              <a:t>ến tranh phi nghĩa:</a:t>
            </a:r>
            <a:r>
              <a:rPr lang="en-US" sz="2000" b="1">
                <a:solidFill>
                  <a:srgbClr val="C00000"/>
                </a:solidFill>
                <a:latin typeface="+mj-lt"/>
                <a:ea typeface="Calibri" panose="020F0502020204030204" pitchFamily="34" charset="0"/>
              </a:rPr>
              <a:t> </a:t>
            </a:r>
            <a:r>
              <a:rPr lang="en-US" sz="2000">
                <a:solidFill>
                  <a:srgbClr val="000000"/>
                </a:solidFill>
                <a:effectLst/>
                <a:latin typeface="+mj-lt"/>
                <a:ea typeface="Times New Roman" panose="02020603050405020304" pitchFamily="18" charset="0"/>
                <a:cs typeface="Calibri" panose="020F0502020204030204" pitchFamily="34" charset="0"/>
              </a:rPr>
              <a:t>Được tiến hành với mục đích trái pháp luật quốc tế và giá trị đạo đức nhân loại nhằm xâm chiếm, nô dịch các nước, dân tộc khác. </a:t>
            </a:r>
          </a:p>
          <a:p>
            <a:pPr marL="0" marR="0" algn="just">
              <a:lnSpc>
                <a:spcPct val="150000"/>
              </a:lnSpc>
              <a:spcBef>
                <a:spcPts val="100"/>
              </a:spcBef>
              <a:spcAft>
                <a:spcPts val="100"/>
              </a:spcAft>
            </a:pPr>
            <a:r>
              <a:rPr lang="en-US" sz="2000" b="1" i="1">
                <a:solidFill>
                  <a:srgbClr val="C00000"/>
                </a:solidFill>
                <a:latin typeface="+mj-lt"/>
                <a:ea typeface="Calibri" panose="020F0502020204030204" pitchFamily="34" charset="0"/>
                <a:cs typeface="Calibri" panose="020F0502020204030204" pitchFamily="34" charset="0"/>
              </a:rPr>
              <a:t>Ví dụ: </a:t>
            </a:r>
            <a:endParaRPr lang="en-US" sz="2000" b="1" i="1">
              <a:solidFill>
                <a:srgbClr val="C00000"/>
              </a:solidFill>
              <a:effectLst/>
              <a:latin typeface="+mj-lt"/>
              <a:ea typeface="Calibri" panose="020F0502020204030204" pitchFamily="34" charset="0"/>
            </a:endParaRPr>
          </a:p>
        </p:txBody>
      </p:sp>
      <p:sp>
        <p:nvSpPr>
          <p:cNvPr id="4" name="Rectangle: Rounded Corners 3">
            <a:extLst>
              <a:ext uri="{FF2B5EF4-FFF2-40B4-BE49-F238E27FC236}">
                <a16:creationId xmlns:a16="http://schemas.microsoft.com/office/drawing/2014/main" id="{63FDF835-F962-52F2-F27E-C821630A1C2A}"/>
              </a:ext>
            </a:extLst>
          </p:cNvPr>
          <p:cNvSpPr/>
          <p:nvPr/>
        </p:nvSpPr>
        <p:spPr>
          <a:xfrm>
            <a:off x="558800" y="2489117"/>
            <a:ext cx="2427514" cy="2213512"/>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Chiến tranh thế giới thứ nhất (1914 - 1918) </a:t>
            </a:r>
          </a:p>
        </p:txBody>
      </p:sp>
      <p:sp>
        <p:nvSpPr>
          <p:cNvPr id="5" name="Rectangle: Rounded Corners 4">
            <a:extLst>
              <a:ext uri="{FF2B5EF4-FFF2-40B4-BE49-F238E27FC236}">
                <a16:creationId xmlns:a16="http://schemas.microsoft.com/office/drawing/2014/main" id="{4F9409BC-0DA8-70B2-80B2-2635F61248CB}"/>
              </a:ext>
            </a:extLst>
          </p:cNvPr>
          <p:cNvSpPr/>
          <p:nvPr/>
        </p:nvSpPr>
        <p:spPr>
          <a:xfrm>
            <a:off x="3385457" y="2489117"/>
            <a:ext cx="2427514" cy="2213512"/>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Chiến tranh thế giới thứ hai </a:t>
            </a:r>
          </a:p>
          <a:p>
            <a:pPr algn="ctr">
              <a:lnSpc>
                <a:spcPct val="150000"/>
              </a:lnSpc>
            </a:pPr>
            <a:r>
              <a:rPr lang="en-US" sz="2000">
                <a:solidFill>
                  <a:srgbClr val="000000"/>
                </a:solidFill>
              </a:rPr>
              <a:t>(1939 - 1945)</a:t>
            </a:r>
          </a:p>
        </p:txBody>
      </p:sp>
      <p:sp>
        <p:nvSpPr>
          <p:cNvPr id="6" name="Rectangle: Rounded Corners 5">
            <a:extLst>
              <a:ext uri="{FF2B5EF4-FFF2-40B4-BE49-F238E27FC236}">
                <a16:creationId xmlns:a16="http://schemas.microsoft.com/office/drawing/2014/main" id="{3810F8B2-3BC6-5925-AC0F-BA450E8304AF}"/>
              </a:ext>
            </a:extLst>
          </p:cNvPr>
          <p:cNvSpPr/>
          <p:nvPr/>
        </p:nvSpPr>
        <p:spPr>
          <a:xfrm>
            <a:off x="6212114" y="2518229"/>
            <a:ext cx="2427514" cy="2213512"/>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Cuộc xâm lược của thực dân Pháp, đế quốc Mỹ đối với Việt Nam…</a:t>
            </a:r>
            <a:endParaRPr lang="en-US" sz="2000">
              <a:solidFill>
                <a:srgbClr val="000000"/>
              </a:solidFill>
            </a:endParaRPr>
          </a:p>
        </p:txBody>
      </p:sp>
    </p:spTree>
    <p:extLst>
      <p:ext uri="{BB962C8B-B14F-4D97-AF65-F5344CB8AC3E}">
        <p14:creationId xmlns:p14="http://schemas.microsoft.com/office/powerpoint/2010/main" val="376501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AE76634-6AF0-09BE-A25B-4B674494B788}"/>
              </a:ext>
            </a:extLst>
          </p:cNvPr>
          <p:cNvSpPr/>
          <p:nvPr/>
        </p:nvSpPr>
        <p:spPr>
          <a:xfrm>
            <a:off x="2492827" y="413669"/>
            <a:ext cx="4158343" cy="563335"/>
          </a:xfrm>
          <a:prstGeom prst="roundRect">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Xung đột sắc tộc </a:t>
            </a:r>
          </a:p>
        </p:txBody>
      </p:sp>
      <p:sp>
        <p:nvSpPr>
          <p:cNvPr id="8" name="Rectangle: Rounded Corners 7">
            <a:extLst>
              <a:ext uri="{FF2B5EF4-FFF2-40B4-BE49-F238E27FC236}">
                <a16:creationId xmlns:a16="http://schemas.microsoft.com/office/drawing/2014/main" id="{852F8527-102C-6A5A-B6FE-7BF50B6B7187}"/>
              </a:ext>
            </a:extLst>
          </p:cNvPr>
          <p:cNvSpPr/>
          <p:nvPr/>
        </p:nvSpPr>
        <p:spPr>
          <a:xfrm>
            <a:off x="312054" y="1230807"/>
            <a:ext cx="4027718" cy="2252626"/>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Xung đột giữa hai hoặc nhiều nhóm dân tộc tranh chấp với nhau trong các lĩnh vực chính trị, xã hội, kinh tế hoặc tôn giáo.</a:t>
            </a:r>
            <a:endParaRPr lang="en-US" sz="2000">
              <a:solidFill>
                <a:srgbClr val="000000"/>
              </a:solidFill>
            </a:endParaRPr>
          </a:p>
        </p:txBody>
      </p:sp>
      <p:cxnSp>
        <p:nvCxnSpPr>
          <p:cNvPr id="9" name="Straight Connector 8">
            <a:extLst>
              <a:ext uri="{FF2B5EF4-FFF2-40B4-BE49-F238E27FC236}">
                <a16:creationId xmlns:a16="http://schemas.microsoft.com/office/drawing/2014/main" id="{379F40EC-7F50-F892-8B22-EDD25CCD20B9}"/>
              </a:ext>
            </a:extLst>
          </p:cNvPr>
          <p:cNvCxnSpPr>
            <a:cxnSpLocks/>
            <a:stCxn id="3" idx="2"/>
            <a:endCxn id="8" idx="0"/>
          </p:cNvCxnSpPr>
          <p:nvPr/>
        </p:nvCxnSpPr>
        <p:spPr>
          <a:xfrm flipH="1">
            <a:off x="2325913" y="977004"/>
            <a:ext cx="2246086" cy="253803"/>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8A3DB50E-8A01-7BDD-72ED-F5A3DC203277}"/>
              </a:ext>
            </a:extLst>
          </p:cNvPr>
          <p:cNvSpPr/>
          <p:nvPr/>
        </p:nvSpPr>
        <p:spPr>
          <a:xfrm>
            <a:off x="4804230" y="1230805"/>
            <a:ext cx="4027718" cy="2252626"/>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Xảy ra nhiều cuộc xung đột liên quan đến dân tộc, tôn giáo như: xung đột giữa những cộng đồng ở khu vực Trung Đông,…</a:t>
            </a:r>
            <a:endParaRPr lang="en-US" sz="2000">
              <a:solidFill>
                <a:srgbClr val="000000"/>
              </a:solidFill>
            </a:endParaRPr>
          </a:p>
        </p:txBody>
      </p:sp>
      <p:cxnSp>
        <p:nvCxnSpPr>
          <p:cNvPr id="11" name="Straight Connector 10">
            <a:extLst>
              <a:ext uri="{FF2B5EF4-FFF2-40B4-BE49-F238E27FC236}">
                <a16:creationId xmlns:a16="http://schemas.microsoft.com/office/drawing/2014/main" id="{3190D44A-D385-CB02-9B5A-F9D2B7DB6F91}"/>
              </a:ext>
            </a:extLst>
          </p:cNvPr>
          <p:cNvCxnSpPr>
            <a:cxnSpLocks/>
            <a:stCxn id="3" idx="2"/>
            <a:endCxn id="10" idx="0"/>
          </p:cNvCxnSpPr>
          <p:nvPr/>
        </p:nvCxnSpPr>
        <p:spPr>
          <a:xfrm>
            <a:off x="4571999" y="977004"/>
            <a:ext cx="2246090" cy="253801"/>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C81B6A53-D158-1F43-615E-C86A5C9C452D}"/>
              </a:ext>
            </a:extLst>
          </p:cNvPr>
          <p:cNvGrpSpPr/>
          <p:nvPr/>
        </p:nvGrpSpPr>
        <p:grpSpPr>
          <a:xfrm>
            <a:off x="428170" y="3620955"/>
            <a:ext cx="8287656" cy="958660"/>
            <a:chOff x="428172" y="3708041"/>
            <a:chExt cx="8287656" cy="958660"/>
          </a:xfrm>
        </p:grpSpPr>
        <p:sp>
          <p:nvSpPr>
            <p:cNvPr id="22" name="Arrow: Right 21">
              <a:extLst>
                <a:ext uri="{FF2B5EF4-FFF2-40B4-BE49-F238E27FC236}">
                  <a16:creationId xmlns:a16="http://schemas.microsoft.com/office/drawing/2014/main" id="{A885B1CF-7E2D-1218-A08D-192F5B9904E6}"/>
                </a:ext>
              </a:extLst>
            </p:cNvPr>
            <p:cNvSpPr/>
            <p:nvPr/>
          </p:nvSpPr>
          <p:spPr>
            <a:xfrm>
              <a:off x="428172" y="4005942"/>
              <a:ext cx="413657" cy="362857"/>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8E4C8C2-FF9D-2C88-5C77-2F0E60BCE1B9}"/>
                </a:ext>
              </a:extLst>
            </p:cNvPr>
            <p:cNvSpPr txBox="1"/>
            <p:nvPr/>
          </p:nvSpPr>
          <p:spPr>
            <a:xfrm>
              <a:off x="841829" y="3708041"/>
              <a:ext cx="7873999" cy="958660"/>
            </a:xfrm>
            <a:prstGeom prst="rect">
              <a:avLst/>
            </a:prstGeom>
            <a:noFill/>
          </p:spPr>
          <p:txBody>
            <a:bodyPr wrap="square">
              <a:spAutoFit/>
            </a:bodyPr>
            <a:lstStyle/>
            <a:p>
              <a:pPr algn="just">
                <a:lnSpc>
                  <a:spcPct val="150000"/>
                </a:lnSpc>
              </a:pPr>
              <a:r>
                <a:rPr lang="en-US" sz="2000" i="1">
                  <a:solidFill>
                    <a:srgbClr val="C00000"/>
                  </a:solidFill>
                </a:rPr>
                <a:t>Cần phản đối, phê phán, lên án các cuộc chiến tranh phi nghĩa và xung đột sắc tộc.</a:t>
              </a:r>
            </a:p>
          </p:txBody>
        </p:sp>
      </p:grpSp>
    </p:spTree>
    <p:extLst>
      <p:ext uri="{BB962C8B-B14F-4D97-AF65-F5344CB8AC3E}">
        <p14:creationId xmlns:p14="http://schemas.microsoft.com/office/powerpoint/2010/main" val="421789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par>
                                <p:cTn id="12" presetID="22" presetClass="entr" presetSubtype="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FC2A904F-0789-1DC9-1983-65053FB373B5}"/>
              </a:ext>
            </a:extLst>
          </p:cNvPr>
          <p:cNvSpPr txBox="1"/>
          <p:nvPr/>
        </p:nvSpPr>
        <p:spPr>
          <a:xfrm>
            <a:off x="526143" y="230968"/>
            <a:ext cx="8385628" cy="557653"/>
          </a:xfrm>
          <a:prstGeom prst="rect">
            <a:avLst/>
          </a:prstGeom>
          <a:noFill/>
        </p:spPr>
        <p:txBody>
          <a:bodyPr wrap="square">
            <a:spAutoFit/>
          </a:bodyPr>
          <a:lstStyle/>
          <a:p>
            <a:pPr algn="just">
              <a:lnSpc>
                <a:spcPct val="150000"/>
              </a:lnSpc>
            </a:pPr>
            <a:r>
              <a:rPr lang="en-US" sz="2300" b="1"/>
              <a:t>c. Khái niệm hoà bình và các biện pháp thúc đẩy hoà bình</a:t>
            </a:r>
          </a:p>
        </p:txBody>
      </p:sp>
      <p:grpSp>
        <p:nvGrpSpPr>
          <p:cNvPr id="13" name="Group 12">
            <a:extLst>
              <a:ext uri="{FF2B5EF4-FFF2-40B4-BE49-F238E27FC236}">
                <a16:creationId xmlns:a16="http://schemas.microsoft.com/office/drawing/2014/main" id="{780DC5AC-74DD-9ABD-6A4E-8F91BBD89F92}"/>
              </a:ext>
            </a:extLst>
          </p:cNvPr>
          <p:cNvGrpSpPr/>
          <p:nvPr/>
        </p:nvGrpSpPr>
        <p:grpSpPr>
          <a:xfrm>
            <a:off x="460828" y="1758080"/>
            <a:ext cx="8222343" cy="2696846"/>
            <a:chOff x="580570" y="1374412"/>
            <a:chExt cx="8222343" cy="2696846"/>
          </a:xfrm>
        </p:grpSpPr>
        <p:sp>
          <p:nvSpPr>
            <p:cNvPr id="11" name="Rectangle: Rounded Corners 10">
              <a:extLst>
                <a:ext uri="{FF2B5EF4-FFF2-40B4-BE49-F238E27FC236}">
                  <a16:creationId xmlns:a16="http://schemas.microsoft.com/office/drawing/2014/main" id="{46364D7C-CD1F-51AC-1523-2FD41B36F690}"/>
                </a:ext>
              </a:extLst>
            </p:cNvPr>
            <p:cNvSpPr/>
            <p:nvPr/>
          </p:nvSpPr>
          <p:spPr>
            <a:xfrm>
              <a:off x="580570" y="1705430"/>
              <a:ext cx="8222343" cy="2365828"/>
            </a:xfrm>
            <a:prstGeom prst="roundRect">
              <a:avLst>
                <a:gd name="adj" fmla="val 486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F22D20A-D88D-0025-2F7C-919F268C178E}"/>
                </a:ext>
              </a:extLst>
            </p:cNvPr>
            <p:cNvSpPr txBox="1"/>
            <p:nvPr/>
          </p:nvSpPr>
          <p:spPr>
            <a:xfrm>
              <a:off x="705132" y="2032201"/>
              <a:ext cx="7967154"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Theo em, bảo vệ hoà bình là gì? Hãy kể thêm những biện pháp thúc đẩy và bảo vệ hoà bình mà em biết.</a:t>
              </a:r>
            </a:p>
            <a:p>
              <a:pPr marL="342900" indent="-342900" algn="just">
                <a:lnSpc>
                  <a:spcPct val="150000"/>
                </a:lnSpc>
                <a:buFont typeface="Arial" panose="020B0604020202020204" pitchFamily="34" charset="0"/>
                <a:buChar char="•"/>
              </a:pPr>
              <a:r>
                <a:rPr lang="en-US" sz="2000"/>
                <a:t>Em hãy lấy ví dụ minh hoạ cho việc các quốc gia đã sử dụng biện pháp hoà bình để giải quyết tranh chấp, mâu thuẫn?</a:t>
              </a:r>
            </a:p>
          </p:txBody>
        </p:sp>
        <p:sp>
          <p:nvSpPr>
            <p:cNvPr id="12" name="Freeform 7">
              <a:extLst>
                <a:ext uri="{FF2B5EF4-FFF2-40B4-BE49-F238E27FC236}">
                  <a16:creationId xmlns:a16="http://schemas.microsoft.com/office/drawing/2014/main" id="{32CC7D6E-C4DC-C2AE-4A50-DDE0851483A0}"/>
                </a:ext>
              </a:extLst>
            </p:cNvPr>
            <p:cNvSpPr/>
            <p:nvPr/>
          </p:nvSpPr>
          <p:spPr>
            <a:xfrm>
              <a:off x="4228956" y="1374412"/>
              <a:ext cx="903801" cy="662034"/>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5" name="Group 4">
            <a:extLst>
              <a:ext uri="{FF2B5EF4-FFF2-40B4-BE49-F238E27FC236}">
                <a16:creationId xmlns:a16="http://schemas.microsoft.com/office/drawing/2014/main" id="{124AF418-D0A9-5FC9-3055-FDDA4B2F0D14}"/>
              </a:ext>
            </a:extLst>
          </p:cNvPr>
          <p:cNvGrpSpPr/>
          <p:nvPr/>
        </p:nvGrpSpPr>
        <p:grpSpPr>
          <a:xfrm>
            <a:off x="526143" y="994524"/>
            <a:ext cx="5169524" cy="638442"/>
            <a:chOff x="585390" y="1200428"/>
            <a:chExt cx="5169524" cy="638442"/>
          </a:xfrm>
        </p:grpSpPr>
        <p:sp>
          <p:nvSpPr>
            <p:cNvPr id="2" name="Freeform 4">
              <a:extLst>
                <a:ext uri="{FF2B5EF4-FFF2-40B4-BE49-F238E27FC236}">
                  <a16:creationId xmlns:a16="http://schemas.microsoft.com/office/drawing/2014/main" id="{C34FFA71-FF7A-B828-F8A0-632E2CB18E91}"/>
                </a:ext>
              </a:extLst>
            </p:cNvPr>
            <p:cNvSpPr/>
            <p:nvPr/>
          </p:nvSpPr>
          <p:spPr>
            <a:xfrm>
              <a:off x="585390" y="1200428"/>
              <a:ext cx="549566" cy="557653"/>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TextBox 3">
              <a:extLst>
                <a:ext uri="{FF2B5EF4-FFF2-40B4-BE49-F238E27FC236}">
                  <a16:creationId xmlns:a16="http://schemas.microsoft.com/office/drawing/2014/main" id="{66619C01-6971-B03B-8E10-618ED528227D}"/>
                </a:ext>
              </a:extLst>
            </p:cNvPr>
            <p:cNvSpPr txBox="1"/>
            <p:nvPr/>
          </p:nvSpPr>
          <p:spPr>
            <a:xfrm>
              <a:off x="1204686" y="1438760"/>
              <a:ext cx="4550228" cy="400110"/>
            </a:xfrm>
            <a:prstGeom prst="rect">
              <a:avLst/>
            </a:prstGeom>
            <a:noFill/>
          </p:spPr>
          <p:txBody>
            <a:bodyPr wrap="square" rtlCol="0">
              <a:spAutoFit/>
            </a:bodyPr>
            <a:lstStyle/>
            <a:p>
              <a:r>
                <a:rPr lang="en-US" sz="2000" i="1">
                  <a:solidFill>
                    <a:srgbClr val="C00000"/>
                  </a:solidFill>
                </a:rPr>
                <a:t>Thảo luận nhóm và trả lời câu hỏi: </a:t>
              </a:r>
            </a:p>
          </p:txBody>
        </p:sp>
      </p:grpSp>
    </p:spTree>
    <p:extLst>
      <p:ext uri="{BB962C8B-B14F-4D97-AF65-F5344CB8AC3E}">
        <p14:creationId xmlns:p14="http://schemas.microsoft.com/office/powerpoint/2010/main" val="27675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7" name="Rectangle 6">
            <a:extLst>
              <a:ext uri="{FF2B5EF4-FFF2-40B4-BE49-F238E27FC236}">
                <a16:creationId xmlns:a16="http://schemas.microsoft.com/office/drawing/2014/main" id="{0040499C-9AAE-3AA4-7B03-5046A663B80A}"/>
              </a:ext>
            </a:extLst>
          </p:cNvPr>
          <p:cNvSpPr/>
          <p:nvPr/>
        </p:nvSpPr>
        <p:spPr>
          <a:xfrm>
            <a:off x="-243115" y="3294740"/>
            <a:ext cx="9630229" cy="6604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D9B8"/>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F1903DA0-32DF-6971-360F-7E7746D08077}"/>
              </a:ext>
            </a:extLst>
          </p:cNvPr>
          <p:cNvSpPr txBox="1"/>
          <p:nvPr/>
        </p:nvSpPr>
        <p:spPr>
          <a:xfrm>
            <a:off x="420914" y="370115"/>
            <a:ext cx="8302171" cy="14203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2000" b="1" i="0" u="none" strike="noStrike" kern="0" cap="none" spc="0" normalizeH="0" baseline="0" noProof="0">
                <a:ln>
                  <a:noFill/>
                </a:ln>
                <a:solidFill>
                  <a:srgbClr val="C00000"/>
                </a:solidFill>
                <a:effectLst/>
                <a:uLnTx/>
                <a:uFillTx/>
                <a:latin typeface="Arial"/>
                <a:ea typeface="Times New Roman" panose="02020603050405020304" pitchFamily="18" charset="0"/>
                <a:cs typeface="Arial"/>
                <a:sym typeface="Arial"/>
              </a:rPr>
              <a:t>Bảo vệ hoà bình: </a:t>
            </a:r>
            <a:r>
              <a:rPr kumimoji="0" lang="vi-VN" sz="2000" i="0" u="none" strike="noStrike" kern="0" cap="none" spc="0" normalizeH="0" baseline="0" noProof="0">
                <a:ln>
                  <a:noFill/>
                </a:ln>
                <a:effectLst/>
                <a:uLnTx/>
                <a:uFillTx/>
                <a:latin typeface="Arial"/>
                <a:ea typeface="Times New Roman" panose="02020603050405020304" pitchFamily="18" charset="0"/>
                <a:cs typeface="Arial"/>
                <a:sym typeface="Arial"/>
              </a:rPr>
              <a:t>Là giữ gìn cuộc sống bình yên; dùng thương lượng, đàm phán giải quyết mọi mâu thuẫn, xung đột giữa các dân tộc, tôn giáo và quốc gia, không để xảy ra chiến tranh hay xung đột vũ trang.</a:t>
            </a:r>
            <a:endParaRPr kumimoji="0" lang="en-US" sz="2000" i="1" u="none" strike="noStrike" kern="0" cap="none" spc="0" normalizeH="0" baseline="0" noProof="0">
              <a:ln>
                <a:noFill/>
              </a:ln>
              <a:effectLst/>
              <a:uLnTx/>
              <a:uFillTx/>
              <a:latin typeface="Arial"/>
              <a:ea typeface="Calibri" panose="020F0502020204030204" pitchFamily="34" charset="0"/>
              <a:cs typeface="Arial"/>
              <a:sym typeface="Arial"/>
            </a:endParaRPr>
          </a:p>
        </p:txBody>
      </p:sp>
      <p:sp>
        <p:nvSpPr>
          <p:cNvPr id="4" name="Rectangle: Rounded Corners 3">
            <a:extLst>
              <a:ext uri="{FF2B5EF4-FFF2-40B4-BE49-F238E27FC236}">
                <a16:creationId xmlns:a16="http://schemas.microsoft.com/office/drawing/2014/main" id="{63FDF835-F962-52F2-F27E-C821630A1C2A}"/>
              </a:ext>
            </a:extLst>
          </p:cNvPr>
          <p:cNvSpPr/>
          <p:nvPr/>
        </p:nvSpPr>
        <p:spPr>
          <a:xfrm>
            <a:off x="631371" y="2683053"/>
            <a:ext cx="3657600" cy="1990544"/>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ea typeface="+mn-ea"/>
                <a:cs typeface="+mn-cs"/>
                <a:sym typeface="Arial"/>
              </a:rPr>
              <a:t>Tuân thủ Hiến chương Liên hợp quốc và điều ước quốc tế về bảo vệ nền hoà bình trên thế giới.</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3810F8B2-3BC6-5925-AC0F-BA450E8304AF}"/>
              </a:ext>
            </a:extLst>
          </p:cNvPr>
          <p:cNvSpPr/>
          <p:nvPr/>
        </p:nvSpPr>
        <p:spPr>
          <a:xfrm>
            <a:off x="4934857" y="2712165"/>
            <a:ext cx="3657600" cy="1990544"/>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Tham gia hoạt động gìn giữ hoà bình của Liên hợp quốc.</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8282153C-EC69-856B-74AB-476CF61A38B8}"/>
              </a:ext>
            </a:extLst>
          </p:cNvPr>
          <p:cNvSpPr/>
          <p:nvPr/>
        </p:nvSpPr>
        <p:spPr>
          <a:xfrm>
            <a:off x="2492828" y="1897112"/>
            <a:ext cx="4158343" cy="563335"/>
          </a:xfrm>
          <a:prstGeom prst="roundRect">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Biện pháp bảo vệ hòa bình</a:t>
            </a:r>
          </a:p>
        </p:txBody>
      </p:sp>
    </p:spTree>
    <p:extLst>
      <p:ext uri="{BB962C8B-B14F-4D97-AF65-F5344CB8AC3E}">
        <p14:creationId xmlns:p14="http://schemas.microsoft.com/office/powerpoint/2010/main" val="236341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4" grpId="0" animBg="1"/>
      <p:bldP spid="6"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4A203DF-5691-5997-2884-65C3051CDD8A}"/>
              </a:ext>
            </a:extLst>
          </p:cNvPr>
          <p:cNvSpPr/>
          <p:nvPr/>
        </p:nvSpPr>
        <p:spPr>
          <a:xfrm>
            <a:off x="609600" y="979714"/>
            <a:ext cx="3686629" cy="1748972"/>
          </a:xfrm>
          <a:prstGeom prst="roundRect">
            <a:avLst>
              <a:gd name="adj" fmla="val 1113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Đấu tranh chống lại quân xâm lược để bảo vệ độc lập, chủ quyền, thống nhất và toàn vẹn lãnh thổ của dân tộc.</a:t>
            </a:r>
            <a:endParaRPr lang="en-US" sz="1800">
              <a:solidFill>
                <a:srgbClr val="000000"/>
              </a:solidFill>
            </a:endParaRPr>
          </a:p>
        </p:txBody>
      </p:sp>
      <p:sp>
        <p:nvSpPr>
          <p:cNvPr id="12" name="Rectangle: Rounded Corners 11">
            <a:extLst>
              <a:ext uri="{FF2B5EF4-FFF2-40B4-BE49-F238E27FC236}">
                <a16:creationId xmlns:a16="http://schemas.microsoft.com/office/drawing/2014/main" id="{C1F9368C-F212-A19B-2950-B84FE55BF8F5}"/>
              </a:ext>
            </a:extLst>
          </p:cNvPr>
          <p:cNvSpPr/>
          <p:nvPr/>
        </p:nvSpPr>
        <p:spPr>
          <a:xfrm>
            <a:off x="4847773" y="1033235"/>
            <a:ext cx="3686629" cy="1748972"/>
          </a:xfrm>
          <a:prstGeom prst="roundRect">
            <a:avLst>
              <a:gd name="adj" fmla="val 1113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Cử các sĩ quan, quân nhân tham gia vào lực lượng gìn giữ hòa bình Liên hợp quốc.</a:t>
            </a:r>
            <a:endParaRPr lang="en-US" sz="1800">
              <a:solidFill>
                <a:srgbClr val="000000"/>
              </a:solidFill>
            </a:endParaRPr>
          </a:p>
        </p:txBody>
      </p:sp>
      <p:sp>
        <p:nvSpPr>
          <p:cNvPr id="5" name="Freeform 9">
            <a:extLst>
              <a:ext uri="{FF2B5EF4-FFF2-40B4-BE49-F238E27FC236}">
                <a16:creationId xmlns:a16="http://schemas.microsoft.com/office/drawing/2014/main" id="{BA8AA5E8-0413-C9DD-A712-6A8D1AD4A0DB}"/>
              </a:ext>
            </a:extLst>
          </p:cNvPr>
          <p:cNvSpPr/>
          <p:nvPr/>
        </p:nvSpPr>
        <p:spPr>
          <a:xfrm>
            <a:off x="5503151" y="2342310"/>
            <a:ext cx="3640849" cy="2712432"/>
          </a:xfrm>
          <a:custGeom>
            <a:avLst/>
            <a:gdLst/>
            <a:ahLst/>
            <a:cxnLst/>
            <a:rect l="l" t="t" r="r" b="b"/>
            <a:pathLst>
              <a:path w="11046443" h="8229600">
                <a:moveTo>
                  <a:pt x="0" y="0"/>
                </a:moveTo>
                <a:lnTo>
                  <a:pt x="11046443" y="0"/>
                </a:lnTo>
                <a:lnTo>
                  <a:pt x="11046443" y="8229600"/>
                </a:lnTo>
                <a:lnTo>
                  <a:pt x="0" y="8229600"/>
                </a:lnTo>
                <a:lnTo>
                  <a:pt x="0" y="0"/>
                </a:lnTo>
                <a:close/>
              </a:path>
            </a:pathLst>
          </a:custGeom>
          <a:blipFill>
            <a:blip r:embed="rId3"/>
            <a:stretch>
              <a:fillRect/>
            </a:stretch>
          </a:blipFill>
        </p:spPr>
      </p:sp>
      <p:sp>
        <p:nvSpPr>
          <p:cNvPr id="13" name="TextBox 12">
            <a:extLst>
              <a:ext uri="{FF2B5EF4-FFF2-40B4-BE49-F238E27FC236}">
                <a16:creationId xmlns:a16="http://schemas.microsoft.com/office/drawing/2014/main" id="{96333CE0-006D-082F-F529-2792AE4723B2}"/>
              </a:ext>
            </a:extLst>
          </p:cNvPr>
          <p:cNvSpPr txBox="1"/>
          <p:nvPr/>
        </p:nvSpPr>
        <p:spPr>
          <a:xfrm>
            <a:off x="3628571" y="426255"/>
            <a:ext cx="1886857" cy="477054"/>
          </a:xfrm>
          <a:prstGeom prst="rect">
            <a:avLst/>
          </a:prstGeom>
          <a:noFill/>
        </p:spPr>
        <p:txBody>
          <a:bodyPr wrap="square" rtlCol="0">
            <a:spAutoFit/>
          </a:bodyPr>
          <a:lstStyle/>
          <a:p>
            <a:pPr algn="ctr"/>
            <a:r>
              <a:rPr lang="en-US" sz="2500" b="1">
                <a:solidFill>
                  <a:srgbClr val="0070C0"/>
                </a:solidFill>
              </a:rPr>
              <a:t>VIỆC LÀM </a:t>
            </a:r>
          </a:p>
        </p:txBody>
      </p:sp>
      <p:grpSp>
        <p:nvGrpSpPr>
          <p:cNvPr id="17" name="Group 16">
            <a:extLst>
              <a:ext uri="{FF2B5EF4-FFF2-40B4-BE49-F238E27FC236}">
                <a16:creationId xmlns:a16="http://schemas.microsoft.com/office/drawing/2014/main" id="{0F2F973D-F9C2-DEBE-A0C1-F26858E45E63}"/>
              </a:ext>
            </a:extLst>
          </p:cNvPr>
          <p:cNvGrpSpPr/>
          <p:nvPr/>
        </p:nvGrpSpPr>
        <p:grpSpPr>
          <a:xfrm>
            <a:off x="391885" y="2968273"/>
            <a:ext cx="5232399" cy="1748972"/>
            <a:chOff x="457200" y="2912133"/>
            <a:chExt cx="5232399" cy="1748972"/>
          </a:xfrm>
        </p:grpSpPr>
        <p:sp>
          <p:nvSpPr>
            <p:cNvPr id="15" name="Arrow: Right 14">
              <a:extLst>
                <a:ext uri="{FF2B5EF4-FFF2-40B4-BE49-F238E27FC236}">
                  <a16:creationId xmlns:a16="http://schemas.microsoft.com/office/drawing/2014/main" id="{10EE75A3-DF2A-985D-C046-885F4BAEE953}"/>
                </a:ext>
              </a:extLst>
            </p:cNvPr>
            <p:cNvSpPr/>
            <p:nvPr/>
          </p:nvSpPr>
          <p:spPr>
            <a:xfrm>
              <a:off x="457200" y="3590472"/>
              <a:ext cx="442686" cy="573314"/>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25CB88BF-1E97-5E16-D7BF-EB0B5437DD10}"/>
                </a:ext>
              </a:extLst>
            </p:cNvPr>
            <p:cNvSpPr/>
            <p:nvPr/>
          </p:nvSpPr>
          <p:spPr>
            <a:xfrm>
              <a:off x="899886" y="2912133"/>
              <a:ext cx="4789713" cy="1748972"/>
            </a:xfrm>
            <a:prstGeom prst="roundRect">
              <a:avLst>
                <a:gd name="adj" fmla="val 947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i="1">
                  <a:solidFill>
                    <a:srgbClr val="C00000"/>
                  </a:solidFill>
                </a:rPr>
                <a:t>Thể hiện tinh thần yêu chuộng hòa bình của nhân dân Việt Nam và góp phần vào đấu tranh để bảo vệ và gìn giữ hòa bình thế giới.</a:t>
              </a:r>
              <a:endParaRPr lang="en-US" sz="1800" i="1">
                <a:solidFill>
                  <a:srgbClr val="C00000"/>
                </a:solidFill>
              </a:endParaRPr>
            </a:p>
          </p:txBody>
        </p:sp>
      </p:grpSp>
    </p:spTree>
    <p:extLst>
      <p:ext uri="{BB962C8B-B14F-4D97-AF65-F5344CB8AC3E}">
        <p14:creationId xmlns:p14="http://schemas.microsoft.com/office/powerpoint/2010/main" val="384417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7" name="Rectangle 6">
            <a:extLst>
              <a:ext uri="{FF2B5EF4-FFF2-40B4-BE49-F238E27FC236}">
                <a16:creationId xmlns:a16="http://schemas.microsoft.com/office/drawing/2014/main" id="{0040499C-9AAE-3AA4-7B03-5046A663B80A}"/>
              </a:ext>
            </a:extLst>
          </p:cNvPr>
          <p:cNvSpPr/>
          <p:nvPr/>
        </p:nvSpPr>
        <p:spPr>
          <a:xfrm>
            <a:off x="-243115" y="1630137"/>
            <a:ext cx="9630229" cy="6604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D9B8"/>
              </a:solidFill>
              <a:effectLst/>
              <a:uLnTx/>
              <a:uFillTx/>
              <a:latin typeface="Arial"/>
              <a:ea typeface="+mn-ea"/>
              <a:cs typeface="+mn-cs"/>
              <a:sym typeface="Arial"/>
            </a:endParaRPr>
          </a:p>
        </p:txBody>
      </p:sp>
      <p:sp>
        <p:nvSpPr>
          <p:cNvPr id="4" name="Rectangle: Rounded Corners 3">
            <a:extLst>
              <a:ext uri="{FF2B5EF4-FFF2-40B4-BE49-F238E27FC236}">
                <a16:creationId xmlns:a16="http://schemas.microsoft.com/office/drawing/2014/main" id="{63FDF835-F962-52F2-F27E-C821630A1C2A}"/>
              </a:ext>
            </a:extLst>
          </p:cNvPr>
          <p:cNvSpPr/>
          <p:nvPr/>
        </p:nvSpPr>
        <p:spPr>
          <a:xfrm>
            <a:off x="631371" y="1115515"/>
            <a:ext cx="3657600" cy="1714687"/>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ea typeface="+mn-ea"/>
                <a:cs typeface="+mn-cs"/>
                <a:sym typeface="Arial"/>
              </a:rPr>
              <a:t>Giao lưu văn hoá vì hoà bình.</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3810F8B2-3BC6-5925-AC0F-BA450E8304AF}"/>
              </a:ext>
            </a:extLst>
          </p:cNvPr>
          <p:cNvSpPr/>
          <p:nvPr/>
        </p:nvSpPr>
        <p:spPr>
          <a:xfrm>
            <a:off x="4934857" y="1144627"/>
            <a:ext cx="3657600" cy="1714687"/>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Duy trì hoà bình, an ninh, an toàn tự di hàng hải, hàng không.</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8282153C-EC69-856B-74AB-476CF61A38B8}"/>
              </a:ext>
            </a:extLst>
          </p:cNvPr>
          <p:cNvSpPr/>
          <p:nvPr/>
        </p:nvSpPr>
        <p:spPr>
          <a:xfrm>
            <a:off x="2492828" y="329574"/>
            <a:ext cx="4158343" cy="563335"/>
          </a:xfrm>
          <a:prstGeom prst="roundRect">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Biện pháp bảo vệ hòa bình</a:t>
            </a:r>
          </a:p>
        </p:txBody>
      </p:sp>
      <p:sp>
        <p:nvSpPr>
          <p:cNvPr id="5" name="Rectangle 4">
            <a:extLst>
              <a:ext uri="{FF2B5EF4-FFF2-40B4-BE49-F238E27FC236}">
                <a16:creationId xmlns:a16="http://schemas.microsoft.com/office/drawing/2014/main" id="{84E85D41-5C20-42EA-D48C-BECA0B3C00B2}"/>
              </a:ext>
            </a:extLst>
          </p:cNvPr>
          <p:cNvSpPr/>
          <p:nvPr/>
        </p:nvSpPr>
        <p:spPr>
          <a:xfrm>
            <a:off x="-243115" y="3656151"/>
            <a:ext cx="9630229" cy="6604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D9B8"/>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AD24296C-04B8-F870-EE08-5F9B2CFB03BE}"/>
              </a:ext>
            </a:extLst>
          </p:cNvPr>
          <p:cNvSpPr/>
          <p:nvPr/>
        </p:nvSpPr>
        <p:spPr>
          <a:xfrm>
            <a:off x="631371" y="3141529"/>
            <a:ext cx="3657600" cy="1714687"/>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ea typeface="+mn-ea"/>
                <a:cs typeface="+mn-cs"/>
                <a:sym typeface="Arial"/>
              </a:rPr>
              <a:t>Luôn thể hiện quan điểm tôn trọng hoà bình và phản đối chiến tranh.</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D1D5EBBB-46C6-0C37-CBE3-F1A2C26AF549}"/>
              </a:ext>
            </a:extLst>
          </p:cNvPr>
          <p:cNvSpPr/>
          <p:nvPr/>
        </p:nvSpPr>
        <p:spPr>
          <a:xfrm>
            <a:off x="4934857" y="3170641"/>
            <a:ext cx="3657600" cy="1714687"/>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Luôn thể hiện quan điểm tôn trọng hoà bình và phản đối chiến tranh.</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252590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6" grpId="0" animBg="1"/>
      <p:bldP spid="5"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7" name="Rectangle 6">
            <a:extLst>
              <a:ext uri="{FF2B5EF4-FFF2-40B4-BE49-F238E27FC236}">
                <a16:creationId xmlns:a16="http://schemas.microsoft.com/office/drawing/2014/main" id="{0040499C-9AAE-3AA4-7B03-5046A663B80A}"/>
              </a:ext>
            </a:extLst>
          </p:cNvPr>
          <p:cNvSpPr/>
          <p:nvPr/>
        </p:nvSpPr>
        <p:spPr>
          <a:xfrm>
            <a:off x="-243115" y="2399394"/>
            <a:ext cx="9630229" cy="6604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D9B8"/>
              </a:solidFill>
              <a:effectLst/>
              <a:uLnTx/>
              <a:uFillTx/>
              <a:latin typeface="Arial"/>
              <a:ea typeface="+mn-ea"/>
              <a:cs typeface="+mn-cs"/>
              <a:sym typeface="Arial"/>
            </a:endParaRPr>
          </a:p>
        </p:txBody>
      </p:sp>
      <p:sp>
        <p:nvSpPr>
          <p:cNvPr id="4" name="Rectangle: Rounded Corners 3">
            <a:extLst>
              <a:ext uri="{FF2B5EF4-FFF2-40B4-BE49-F238E27FC236}">
                <a16:creationId xmlns:a16="http://schemas.microsoft.com/office/drawing/2014/main" id="{63FDF835-F962-52F2-F27E-C821630A1C2A}"/>
              </a:ext>
            </a:extLst>
          </p:cNvPr>
          <p:cNvSpPr/>
          <p:nvPr/>
        </p:nvSpPr>
        <p:spPr>
          <a:xfrm>
            <a:off x="696685" y="1427572"/>
            <a:ext cx="3338286" cy="2302516"/>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ea typeface="+mn-ea"/>
                <a:cs typeface="+mn-cs"/>
                <a:sym typeface="Arial"/>
              </a:rPr>
              <a:t>Liên hợp quốc đứng ra giải quyết những vấn đề mâu thuân của các nước thành viên.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3810F8B2-3BC6-5925-AC0F-BA450E8304AF}"/>
              </a:ext>
            </a:extLst>
          </p:cNvPr>
          <p:cNvSpPr/>
          <p:nvPr/>
        </p:nvSpPr>
        <p:spPr>
          <a:xfrm>
            <a:off x="4909457" y="1456684"/>
            <a:ext cx="3338286" cy="2302516"/>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Mọi mâu thuẫn đều được giải quyết bằng đàm phán trong hoà bình của cấp cao các nước đó.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8282153C-EC69-856B-74AB-476CF61A38B8}"/>
              </a:ext>
            </a:extLst>
          </p:cNvPr>
          <p:cNvSpPr/>
          <p:nvPr/>
        </p:nvSpPr>
        <p:spPr>
          <a:xfrm>
            <a:off x="2492828" y="508955"/>
            <a:ext cx="4158343" cy="563335"/>
          </a:xfrm>
          <a:prstGeom prst="roundRect">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Biện pháp bảo vệ hòa bình</a:t>
            </a:r>
          </a:p>
        </p:txBody>
      </p:sp>
      <p:sp>
        <p:nvSpPr>
          <p:cNvPr id="2" name="Freeform 8">
            <a:extLst>
              <a:ext uri="{FF2B5EF4-FFF2-40B4-BE49-F238E27FC236}">
                <a16:creationId xmlns:a16="http://schemas.microsoft.com/office/drawing/2014/main" id="{F151FDFD-CCCF-1E87-6C19-80576D2BF62B}"/>
              </a:ext>
            </a:extLst>
          </p:cNvPr>
          <p:cNvSpPr/>
          <p:nvPr/>
        </p:nvSpPr>
        <p:spPr>
          <a:xfrm>
            <a:off x="2739630" y="3810452"/>
            <a:ext cx="3664737" cy="1333048"/>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426549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12" name="Group 11">
            <a:extLst>
              <a:ext uri="{FF2B5EF4-FFF2-40B4-BE49-F238E27FC236}">
                <a16:creationId xmlns:a16="http://schemas.microsoft.com/office/drawing/2014/main" id="{C4270F38-88C5-A187-AB7C-8D1B11F65F3A}"/>
              </a:ext>
            </a:extLst>
          </p:cNvPr>
          <p:cNvGrpSpPr/>
          <p:nvPr/>
        </p:nvGrpSpPr>
        <p:grpSpPr>
          <a:xfrm>
            <a:off x="264102" y="605458"/>
            <a:ext cx="2617770" cy="1602271"/>
            <a:chOff x="3130671" y="969478"/>
            <a:chExt cx="2617770" cy="1602271"/>
          </a:xfrm>
        </p:grpSpPr>
        <p:sp>
          <p:nvSpPr>
            <p:cNvPr id="13" name="Freeform 11">
              <a:extLst>
                <a:ext uri="{FF2B5EF4-FFF2-40B4-BE49-F238E27FC236}">
                  <a16:creationId xmlns:a16="http://schemas.microsoft.com/office/drawing/2014/main" id="{C5A55A49-7B97-B1C4-D4B4-A9C0B4E5F45A}"/>
                </a:ext>
              </a:extLst>
            </p:cNvPr>
            <p:cNvSpPr/>
            <p:nvPr/>
          </p:nvSpPr>
          <p:spPr>
            <a:xfrm>
              <a:off x="3130671" y="969478"/>
              <a:ext cx="2457328" cy="1602271"/>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50800" dist="38100" dir="10800000" algn="r" rotWithShape="0">
                <a:prstClr val="black">
                  <a:alpha val="40000"/>
                </a:prstClr>
              </a:outerShdw>
            </a:effectLst>
          </p:spPr>
        </p:sp>
        <p:sp>
          <p:nvSpPr>
            <p:cNvPr id="14" name="TextBox 13">
              <a:extLst>
                <a:ext uri="{FF2B5EF4-FFF2-40B4-BE49-F238E27FC236}">
                  <a16:creationId xmlns:a16="http://schemas.microsoft.com/office/drawing/2014/main" id="{3BE51FD1-5406-D0E0-7287-6D2C625C50ED}"/>
                </a:ext>
              </a:extLst>
            </p:cNvPr>
            <p:cNvSpPr txBox="1"/>
            <p:nvPr/>
          </p:nvSpPr>
          <p:spPr>
            <a:xfrm>
              <a:off x="3186670" y="1517493"/>
              <a:ext cx="2561771" cy="446276"/>
            </a:xfrm>
            <a:prstGeom prst="rect">
              <a:avLst/>
            </a:prstGeom>
            <a:noFill/>
          </p:spPr>
          <p:txBody>
            <a:bodyPr wrap="square" rtlCol="0">
              <a:spAutoFit/>
            </a:bodyPr>
            <a:lstStyle/>
            <a:p>
              <a:pPr algn="ctr"/>
              <a:r>
                <a:rPr lang="en-US" sz="2300" b="1">
                  <a:solidFill>
                    <a:schemeClr val="accent1">
                      <a:lumMod val="75000"/>
                    </a:schemeClr>
                  </a:solidFill>
                </a:rPr>
                <a:t>Một số ví dụ</a:t>
              </a:r>
            </a:p>
          </p:txBody>
        </p:sp>
      </p:grpSp>
      <p:sp>
        <p:nvSpPr>
          <p:cNvPr id="15" name="Rectangle: Rounded Corners 14">
            <a:extLst>
              <a:ext uri="{FF2B5EF4-FFF2-40B4-BE49-F238E27FC236}">
                <a16:creationId xmlns:a16="http://schemas.microsoft.com/office/drawing/2014/main" id="{3A9CCB69-CB6B-3B7C-D2E6-A937F25B422E}"/>
              </a:ext>
            </a:extLst>
          </p:cNvPr>
          <p:cNvSpPr/>
          <p:nvPr/>
        </p:nvSpPr>
        <p:spPr>
          <a:xfrm>
            <a:off x="3061243" y="454775"/>
            <a:ext cx="5603788" cy="1903638"/>
          </a:xfrm>
          <a:prstGeom prst="roundRect">
            <a:avLst>
              <a:gd name="adj" fmla="val 8747"/>
            </a:avLst>
          </a:prstGeom>
          <a:solidFill>
            <a:srgbClr val="FFFFFF"/>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ea typeface="+mn-ea"/>
                <a:cs typeface="+mn-cs"/>
                <a:sym typeface="Arial"/>
              </a:rPr>
              <a:t>Việt Nam chủ trương giải quyết tranh chấp trên biển bằng biện pháp hoà bình, áp dụng Công ước về Luật Biển 1982 để giải quyết các tranh chấp về phân định biển với các nước láng giềng. </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 name="Rectangle: Rounded Corners 15">
            <a:extLst>
              <a:ext uri="{FF2B5EF4-FFF2-40B4-BE49-F238E27FC236}">
                <a16:creationId xmlns:a16="http://schemas.microsoft.com/office/drawing/2014/main" id="{4732CBA0-9C46-31A4-D968-F38BF440A5E3}"/>
              </a:ext>
            </a:extLst>
          </p:cNvPr>
          <p:cNvSpPr/>
          <p:nvPr/>
        </p:nvSpPr>
        <p:spPr>
          <a:xfrm>
            <a:off x="403857" y="2687865"/>
            <a:ext cx="2657386" cy="1903638"/>
          </a:xfrm>
          <a:prstGeom prst="roundRect">
            <a:avLst>
              <a:gd name="adj" fmla="val 8747"/>
            </a:avLst>
          </a:prstGeom>
          <a:solidFill>
            <a:srgbClr val="FFFFFF"/>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ea typeface="+mn-ea"/>
                <a:cs typeface="+mn-cs"/>
                <a:sym typeface="Arial"/>
              </a:rPr>
              <a:t>Việt Nam đã kí với Thái Lan Hiệp định về phân định biển ngày 09/08/1997.</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7" name="Rectangle: Rounded Corners 16">
            <a:extLst>
              <a:ext uri="{FF2B5EF4-FFF2-40B4-BE49-F238E27FC236}">
                <a16:creationId xmlns:a16="http://schemas.microsoft.com/office/drawing/2014/main" id="{FCB80691-8678-844D-6042-ED763898C93E}"/>
              </a:ext>
            </a:extLst>
          </p:cNvPr>
          <p:cNvSpPr/>
          <p:nvPr/>
        </p:nvSpPr>
        <p:spPr>
          <a:xfrm>
            <a:off x="3243307" y="2687865"/>
            <a:ext cx="2657386" cy="1903638"/>
          </a:xfrm>
          <a:prstGeom prst="roundRect">
            <a:avLst>
              <a:gd name="adj" fmla="val 8747"/>
            </a:avLst>
          </a:prstGeom>
          <a:solidFill>
            <a:srgbClr val="FFFFFF"/>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ea typeface="+mn-ea"/>
                <a:cs typeface="+mn-cs"/>
                <a:sym typeface="Arial"/>
              </a:rPr>
              <a:t>Việt Nam đã kí với Trung Quốc Hiệp định về phân định vịnh Bắc Bộ ngày 25/12/2000.</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8" name="Rectangle: Rounded Corners 17">
            <a:extLst>
              <a:ext uri="{FF2B5EF4-FFF2-40B4-BE49-F238E27FC236}">
                <a16:creationId xmlns:a16="http://schemas.microsoft.com/office/drawing/2014/main" id="{734901A1-1B43-6162-F073-C97C2DAA9401}"/>
              </a:ext>
            </a:extLst>
          </p:cNvPr>
          <p:cNvSpPr/>
          <p:nvPr/>
        </p:nvSpPr>
        <p:spPr>
          <a:xfrm>
            <a:off x="6082757" y="2687865"/>
            <a:ext cx="2657386" cy="1903638"/>
          </a:xfrm>
          <a:prstGeom prst="roundRect">
            <a:avLst>
              <a:gd name="adj" fmla="val 8747"/>
            </a:avLst>
          </a:prstGeom>
          <a:solidFill>
            <a:srgbClr val="FFFFFF"/>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ea typeface="+mn-ea"/>
                <a:cs typeface="+mn-cs"/>
                <a:sym typeface="Arial"/>
              </a:rPr>
              <a:t>Việt Nam đã kí với Indonesia Hiệp định về phân định thềm lục địa ngày 26/06/2003.</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344632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2" name="Freeform 5">
            <a:extLst>
              <a:ext uri="{FF2B5EF4-FFF2-40B4-BE49-F238E27FC236}">
                <a16:creationId xmlns:a16="http://schemas.microsoft.com/office/drawing/2014/main" id="{383D9BBB-EC37-874F-5AE3-3E515C0754A3}"/>
              </a:ext>
            </a:extLst>
          </p:cNvPr>
          <p:cNvSpPr/>
          <p:nvPr/>
        </p:nvSpPr>
        <p:spPr>
          <a:xfrm>
            <a:off x="350492" y="783771"/>
            <a:ext cx="4221508" cy="3994602"/>
          </a:xfrm>
          <a:custGeom>
            <a:avLst/>
            <a:gdLst/>
            <a:ahLst/>
            <a:cxnLst/>
            <a:rect l="l" t="t" r="r" b="b"/>
            <a:pathLst>
              <a:path w="4348534" h="4114800">
                <a:moveTo>
                  <a:pt x="0" y="0"/>
                </a:moveTo>
                <a:lnTo>
                  <a:pt x="4348534" y="0"/>
                </a:lnTo>
                <a:lnTo>
                  <a:pt x="434853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4">
            <a:extLst>
              <a:ext uri="{FF2B5EF4-FFF2-40B4-BE49-F238E27FC236}">
                <a16:creationId xmlns:a16="http://schemas.microsoft.com/office/drawing/2014/main" id="{2220ACEC-EA97-C44E-7C82-F272BC88A463}"/>
              </a:ext>
            </a:extLst>
          </p:cNvPr>
          <p:cNvGrpSpPr/>
          <p:nvPr/>
        </p:nvGrpSpPr>
        <p:grpSpPr>
          <a:xfrm>
            <a:off x="4729509" y="524654"/>
            <a:ext cx="3926114" cy="3757062"/>
            <a:chOff x="4729509" y="524654"/>
            <a:chExt cx="3926114" cy="3757062"/>
          </a:xfrm>
        </p:grpSpPr>
        <p:sp>
          <p:nvSpPr>
            <p:cNvPr id="3" name="Speech Bubble: Rectangle with Corners Rounded 2">
              <a:extLst>
                <a:ext uri="{FF2B5EF4-FFF2-40B4-BE49-F238E27FC236}">
                  <a16:creationId xmlns:a16="http://schemas.microsoft.com/office/drawing/2014/main" id="{BAED0F2C-0B80-98E5-3545-2DA175E5B5B3}"/>
                </a:ext>
              </a:extLst>
            </p:cNvPr>
            <p:cNvSpPr/>
            <p:nvPr/>
          </p:nvSpPr>
          <p:spPr>
            <a:xfrm>
              <a:off x="4729509" y="1124859"/>
              <a:ext cx="3926114" cy="3156857"/>
            </a:xfrm>
            <a:prstGeom prst="wedgeRoundRectCallout">
              <a:avLst>
                <a:gd name="adj1" fmla="val -60944"/>
                <a:gd name="adj2" fmla="val 37902"/>
                <a:gd name="adj3" fmla="val 1666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100">
                  <a:solidFill>
                    <a:srgbClr val="000000"/>
                  </a:solidFill>
                </a:rPr>
                <a:t>Là học sinh em nên có những hành động và việc làm như thế nào để góp phần bảo vệ nền hoà bình cho Việt Nam và thế giới?</a:t>
              </a:r>
              <a:endParaRPr lang="en-US" sz="2100">
                <a:solidFill>
                  <a:srgbClr val="000000"/>
                </a:solidFill>
              </a:endParaRPr>
            </a:p>
          </p:txBody>
        </p:sp>
        <p:sp>
          <p:nvSpPr>
            <p:cNvPr id="4" name="Freeform 7">
              <a:extLst>
                <a:ext uri="{FF2B5EF4-FFF2-40B4-BE49-F238E27FC236}">
                  <a16:creationId xmlns:a16="http://schemas.microsoft.com/office/drawing/2014/main" id="{A660DD47-BDAF-574E-77FF-27EE3C8C017B}"/>
                </a:ext>
              </a:extLst>
            </p:cNvPr>
            <p:cNvSpPr/>
            <p:nvPr/>
          </p:nvSpPr>
          <p:spPr>
            <a:xfrm>
              <a:off x="6059593" y="524654"/>
              <a:ext cx="1253066" cy="917871"/>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Tree>
    <p:extLst>
      <p:ext uri="{BB962C8B-B14F-4D97-AF65-F5344CB8AC3E}">
        <p14:creationId xmlns:p14="http://schemas.microsoft.com/office/powerpoint/2010/main" val="111516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ahyp="http://schemas.microsoft.com/office/drawing/2018/hyperlinkcolor" xmlns=""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6" name="Freeform 17">
            <a:extLst>
              <a:ext uri="{FF2B5EF4-FFF2-40B4-BE49-F238E27FC236}">
                <a16:creationId xmlns:a16="http://schemas.microsoft.com/office/drawing/2014/main" id="{29510B05-CDC2-B9D7-23F7-A4A139709FF7}"/>
              </a:ext>
            </a:extLst>
          </p:cNvPr>
          <p:cNvSpPr/>
          <p:nvPr/>
        </p:nvSpPr>
        <p:spPr>
          <a:xfrm>
            <a:off x="181904" y="806857"/>
            <a:ext cx="2780873" cy="4336643"/>
          </a:xfrm>
          <a:custGeom>
            <a:avLst/>
            <a:gdLst/>
            <a:ahLst/>
            <a:cxnLst/>
            <a:rect l="l" t="t" r="r" b="b"/>
            <a:pathLst>
              <a:path w="5277231" h="8229600">
                <a:moveTo>
                  <a:pt x="0" y="0"/>
                </a:moveTo>
                <a:lnTo>
                  <a:pt x="5277231" y="0"/>
                </a:lnTo>
                <a:lnTo>
                  <a:pt x="5277231" y="8229600"/>
                </a:lnTo>
                <a:lnTo>
                  <a:pt x="0" y="8229600"/>
                </a:lnTo>
                <a:lnTo>
                  <a:pt x="0" y="0"/>
                </a:lnTo>
                <a:close/>
              </a:path>
            </a:pathLst>
          </a:custGeom>
          <a:blipFill>
            <a:blip r:embed="rId3"/>
            <a:stretch>
              <a:fillRect/>
            </a:stretch>
          </a:blipFill>
        </p:spPr>
      </p:sp>
      <p:sp>
        <p:nvSpPr>
          <p:cNvPr id="7" name="Rectangle: Rounded Corners 6">
            <a:extLst>
              <a:ext uri="{FF2B5EF4-FFF2-40B4-BE49-F238E27FC236}">
                <a16:creationId xmlns:a16="http://schemas.microsoft.com/office/drawing/2014/main" id="{987EA726-FF21-7E71-ABED-3E41F214D5AB}"/>
              </a:ext>
            </a:extLst>
          </p:cNvPr>
          <p:cNvSpPr/>
          <p:nvPr/>
        </p:nvSpPr>
        <p:spPr>
          <a:xfrm>
            <a:off x="3209520" y="509314"/>
            <a:ext cx="5166610" cy="595086"/>
          </a:xfrm>
          <a:prstGeom prst="roundRect">
            <a:avLst/>
          </a:prstGeom>
          <a:solidFill>
            <a:srgbClr val="F3F0A3"/>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Nhiệm vụ của học sinh </a:t>
            </a:r>
          </a:p>
        </p:txBody>
      </p:sp>
      <p:sp>
        <p:nvSpPr>
          <p:cNvPr id="9" name="TextBox 8">
            <a:extLst>
              <a:ext uri="{FF2B5EF4-FFF2-40B4-BE49-F238E27FC236}">
                <a16:creationId xmlns:a16="http://schemas.microsoft.com/office/drawing/2014/main" id="{798D779A-F2C3-0F85-7022-0D00473B9DA1}"/>
              </a:ext>
            </a:extLst>
          </p:cNvPr>
          <p:cNvSpPr txBox="1"/>
          <p:nvPr/>
        </p:nvSpPr>
        <p:spPr>
          <a:xfrm>
            <a:off x="3147358" y="1308915"/>
            <a:ext cx="5290933" cy="336502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Bảo vệ chủ quyền đất nước, dân tộc.</a:t>
            </a:r>
          </a:p>
          <a:p>
            <a:pPr marL="285750" indent="-285750" algn="just">
              <a:lnSpc>
                <a:spcPct val="150000"/>
              </a:lnSpc>
              <a:buFont typeface="Arial" panose="020B0604020202020204" pitchFamily="34" charset="0"/>
              <a:buChar char="•"/>
            </a:pPr>
            <a:r>
              <a:rPr lang="vi-VN" sz="1800"/>
              <a:t>Kiên quyết chống đối các lực lượng có hành vi xấu gây nên chiến tranh.</a:t>
            </a:r>
          </a:p>
          <a:p>
            <a:pPr marL="285750" indent="-285750" algn="just">
              <a:lnSpc>
                <a:spcPct val="150000"/>
              </a:lnSpc>
              <a:buFont typeface="Arial" panose="020B0604020202020204" pitchFamily="34" charset="0"/>
              <a:buChar char="•"/>
            </a:pPr>
            <a:r>
              <a:rPr lang="vi-VN" sz="1800"/>
              <a:t>Tham gia tích cực các cuộc vận động hưởng ứng hoà bình, ngăn chặn chiến tranh.</a:t>
            </a:r>
          </a:p>
          <a:p>
            <a:pPr marL="285750" indent="-285750" algn="just">
              <a:lnSpc>
                <a:spcPct val="150000"/>
              </a:lnSpc>
              <a:buFont typeface="Arial" panose="020B0604020202020204" pitchFamily="34" charset="0"/>
              <a:buChar char="•"/>
            </a:pPr>
            <a:r>
              <a:rPr lang="vi-VN" sz="1800"/>
              <a:t>Tố giác, báo cáo ngay lập tức mọi hành vi xấu.</a:t>
            </a:r>
          </a:p>
          <a:p>
            <a:pPr marL="285750" indent="-285750" algn="just">
              <a:lnSpc>
                <a:spcPct val="150000"/>
              </a:lnSpc>
              <a:buFont typeface="Arial" panose="020B0604020202020204" pitchFamily="34" charset="0"/>
              <a:buChar char="•"/>
            </a:pPr>
            <a:r>
              <a:rPr lang="vi-VN" sz="1800"/>
              <a:t>Tôn trọng n</a:t>
            </a:r>
            <a:r>
              <a:rPr lang="en-US" sz="1800"/>
              <a:t>ề</a:t>
            </a:r>
            <a:r>
              <a:rPr lang="vi-VN" sz="1800"/>
              <a:t>n văn hoá của các dân tộc, quốc gia khác…</a:t>
            </a:r>
            <a:r>
              <a:rPr lang="en-US" sz="1800"/>
              <a:t>.</a:t>
            </a:r>
            <a:endParaRPr lang="vi-VN" sz="1800"/>
          </a:p>
        </p:txBody>
      </p:sp>
    </p:spTree>
    <p:extLst>
      <p:ext uri="{BB962C8B-B14F-4D97-AF65-F5344CB8AC3E}">
        <p14:creationId xmlns:p14="http://schemas.microsoft.com/office/powerpoint/2010/main" val="68218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11" name="Group 10">
            <a:extLst>
              <a:ext uri="{FF2B5EF4-FFF2-40B4-BE49-F238E27FC236}">
                <a16:creationId xmlns:a16="http://schemas.microsoft.com/office/drawing/2014/main" id="{56FB6344-1034-B069-DB2E-9ABBF73BC1A4}"/>
              </a:ext>
            </a:extLst>
          </p:cNvPr>
          <p:cNvGrpSpPr/>
          <p:nvPr/>
        </p:nvGrpSpPr>
        <p:grpSpPr>
          <a:xfrm>
            <a:off x="471516" y="435429"/>
            <a:ext cx="4100484" cy="3567473"/>
            <a:chOff x="471516" y="435429"/>
            <a:chExt cx="4100484" cy="3567473"/>
          </a:xfrm>
        </p:grpSpPr>
        <p:pic>
          <p:nvPicPr>
            <p:cNvPr id="2" name="Picture 1" descr="IMG_256">
              <a:extLst>
                <a:ext uri="{FF2B5EF4-FFF2-40B4-BE49-F238E27FC236}">
                  <a16:creationId xmlns:a16="http://schemas.microsoft.com/office/drawing/2014/main" id="{CA70DF03-0F41-AD07-11EE-8CB014ECA0A3}"/>
                </a:ext>
              </a:extLst>
            </p:cNvPr>
            <p:cNvPicPr>
              <a:picLocks noChangeAspect="1"/>
            </p:cNvPicPr>
            <p:nvPr/>
          </p:nvPicPr>
          <p:blipFill>
            <a:blip r:embed="rId3"/>
            <a:stretch>
              <a:fillRect/>
            </a:stretch>
          </p:blipFill>
          <p:spPr>
            <a:xfrm>
              <a:off x="471516" y="435429"/>
              <a:ext cx="4100484" cy="2695439"/>
            </a:xfrm>
            <a:prstGeom prst="roundRect">
              <a:avLst/>
            </a:prstGeom>
            <a:noFill/>
            <a:ln w="9525">
              <a:noFill/>
            </a:ln>
          </p:spPr>
        </p:pic>
        <p:sp>
          <p:nvSpPr>
            <p:cNvPr id="4" name="TextBox 3">
              <a:extLst>
                <a:ext uri="{FF2B5EF4-FFF2-40B4-BE49-F238E27FC236}">
                  <a16:creationId xmlns:a16="http://schemas.microsoft.com/office/drawing/2014/main" id="{5E9F9C00-7EEB-5976-8CD2-959C96577F93}"/>
                </a:ext>
              </a:extLst>
            </p:cNvPr>
            <p:cNvSpPr txBox="1"/>
            <p:nvPr/>
          </p:nvSpPr>
          <p:spPr>
            <a:xfrm>
              <a:off x="542322" y="3130868"/>
              <a:ext cx="3958871" cy="872034"/>
            </a:xfrm>
            <a:prstGeom prst="rect">
              <a:avLst/>
            </a:prstGeom>
            <a:noFill/>
          </p:spPr>
          <p:txBody>
            <a:bodyPr wrap="square">
              <a:spAutoFit/>
            </a:bodyPr>
            <a:lstStyle/>
            <a:p>
              <a:pPr algn="ctr">
                <a:lnSpc>
                  <a:spcPct val="150000"/>
                </a:lnSpc>
              </a:pPr>
              <a:r>
                <a:rPr lang="en-US" sz="1800" i="1"/>
                <a:t>Quang Linh Vlog tặng quần áo cho trẻ em ở vùng quê nghèo châu Phi</a:t>
              </a:r>
            </a:p>
          </p:txBody>
        </p:sp>
      </p:grpSp>
      <p:grpSp>
        <p:nvGrpSpPr>
          <p:cNvPr id="10" name="Group 9">
            <a:extLst>
              <a:ext uri="{FF2B5EF4-FFF2-40B4-BE49-F238E27FC236}">
                <a16:creationId xmlns:a16="http://schemas.microsoft.com/office/drawing/2014/main" id="{5D8BB514-9CA9-E28E-C6D2-F1FB92AEA431}"/>
              </a:ext>
            </a:extLst>
          </p:cNvPr>
          <p:cNvGrpSpPr/>
          <p:nvPr/>
        </p:nvGrpSpPr>
        <p:grpSpPr>
          <a:xfrm>
            <a:off x="4663595" y="1049000"/>
            <a:ext cx="4142063" cy="3656029"/>
            <a:chOff x="4663595" y="1049000"/>
            <a:chExt cx="4142063" cy="3656029"/>
          </a:xfrm>
        </p:grpSpPr>
        <p:pic>
          <p:nvPicPr>
            <p:cNvPr id="5" name="Picture 4" descr="IMG_256">
              <a:extLst>
                <a:ext uri="{FF2B5EF4-FFF2-40B4-BE49-F238E27FC236}">
                  <a16:creationId xmlns:a16="http://schemas.microsoft.com/office/drawing/2014/main" id="{2FB7F879-A464-DA51-C8FC-99F4468DC390}"/>
                </a:ext>
              </a:extLst>
            </p:cNvPr>
            <p:cNvPicPr>
              <a:picLocks noChangeAspect="1"/>
            </p:cNvPicPr>
            <p:nvPr/>
          </p:nvPicPr>
          <p:blipFill>
            <a:blip r:embed="rId4"/>
            <a:stretch>
              <a:fillRect/>
            </a:stretch>
          </p:blipFill>
          <p:spPr>
            <a:xfrm>
              <a:off x="4755192" y="1999388"/>
              <a:ext cx="3958870" cy="2705641"/>
            </a:xfrm>
            <a:prstGeom prst="roundRect">
              <a:avLst/>
            </a:prstGeom>
            <a:noFill/>
            <a:ln w="9525">
              <a:noFill/>
            </a:ln>
          </p:spPr>
        </p:pic>
        <p:sp>
          <p:nvSpPr>
            <p:cNvPr id="8" name="TextBox 7">
              <a:extLst>
                <a:ext uri="{FF2B5EF4-FFF2-40B4-BE49-F238E27FC236}">
                  <a16:creationId xmlns:a16="http://schemas.microsoft.com/office/drawing/2014/main" id="{99BF1A2E-97BA-625B-BBD8-E26B77E85960}"/>
                </a:ext>
              </a:extLst>
            </p:cNvPr>
            <p:cNvSpPr txBox="1"/>
            <p:nvPr/>
          </p:nvSpPr>
          <p:spPr>
            <a:xfrm>
              <a:off x="4663595" y="1049000"/>
              <a:ext cx="4142063" cy="872034"/>
            </a:xfrm>
            <a:prstGeom prst="rect">
              <a:avLst/>
            </a:prstGeom>
            <a:noFill/>
          </p:spPr>
          <p:txBody>
            <a:bodyPr wrap="square">
              <a:spAutoFit/>
            </a:bodyPr>
            <a:lstStyle/>
            <a:p>
              <a:pPr algn="ctr">
                <a:lnSpc>
                  <a:spcPct val="150000"/>
                </a:lnSpc>
              </a:pPr>
              <a:r>
                <a:rPr lang="vi-VN" sz="1800" i="1"/>
                <a:t>Hoa hậu Thuỳ Tiên chụp ảnh lưu niệm với trẻ em khuyết tật ở Thái Lan</a:t>
              </a:r>
              <a:endParaRPr lang="en-US" sz="1800" i="1"/>
            </a:p>
          </p:txBody>
        </p:sp>
      </p:grpSp>
    </p:spTree>
    <p:extLst>
      <p:ext uri="{BB962C8B-B14F-4D97-AF65-F5344CB8AC3E}">
        <p14:creationId xmlns:p14="http://schemas.microsoft.com/office/powerpoint/2010/main" val="100047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10" name="TextBox 9">
            <a:extLst>
              <a:ext uri="{FF2B5EF4-FFF2-40B4-BE49-F238E27FC236}">
                <a16:creationId xmlns:a16="http://schemas.microsoft.com/office/drawing/2014/main" id="{D7692E07-4294-850D-D2A8-7A97B840A8B7}"/>
              </a:ext>
            </a:extLst>
          </p:cNvPr>
          <p:cNvSpPr txBox="1"/>
          <p:nvPr/>
        </p:nvSpPr>
        <p:spPr>
          <a:xfrm>
            <a:off x="2732313" y="339168"/>
            <a:ext cx="3679372" cy="477054"/>
          </a:xfrm>
          <a:prstGeom prst="rect">
            <a:avLst/>
          </a:prstGeom>
          <a:noFill/>
        </p:spPr>
        <p:txBody>
          <a:bodyPr wrap="square" rtlCol="0">
            <a:spAutoFit/>
          </a:bodyPr>
          <a:lstStyle/>
          <a:p>
            <a:pPr algn="ctr"/>
            <a:r>
              <a:rPr lang="en-US" sz="2500" b="1">
                <a:solidFill>
                  <a:srgbClr val="C00000"/>
                </a:solidFill>
              </a:rPr>
              <a:t>MẢNH GHÉP BÍ ẨN </a:t>
            </a:r>
          </a:p>
        </p:txBody>
      </p:sp>
      <p:grpSp>
        <p:nvGrpSpPr>
          <p:cNvPr id="14" name="Group 13">
            <a:extLst>
              <a:ext uri="{FF2B5EF4-FFF2-40B4-BE49-F238E27FC236}">
                <a16:creationId xmlns:a16="http://schemas.microsoft.com/office/drawing/2014/main" id="{979C83B5-9973-5F8E-48FC-46D8446DB8C4}"/>
              </a:ext>
            </a:extLst>
          </p:cNvPr>
          <p:cNvGrpSpPr/>
          <p:nvPr/>
        </p:nvGrpSpPr>
        <p:grpSpPr>
          <a:xfrm>
            <a:off x="820057" y="948140"/>
            <a:ext cx="7503885" cy="3856192"/>
            <a:chOff x="820057" y="1037771"/>
            <a:chExt cx="7503885" cy="3856192"/>
          </a:xfrm>
        </p:grpSpPr>
        <p:pic>
          <p:nvPicPr>
            <p:cNvPr id="5" name="Picture 4">
              <a:extLst>
                <a:ext uri="{FF2B5EF4-FFF2-40B4-BE49-F238E27FC236}">
                  <a16:creationId xmlns:a16="http://schemas.microsoft.com/office/drawing/2014/main" id="{6988647F-B0B6-5BE0-EB12-5F0891A85421}"/>
                </a:ext>
              </a:extLst>
            </p:cNvPr>
            <p:cNvPicPr>
              <a:picLocks noChangeAspect="1"/>
            </p:cNvPicPr>
            <p:nvPr/>
          </p:nvPicPr>
          <p:blipFill>
            <a:blip r:embed="rId3"/>
            <a:stretch>
              <a:fillRect/>
            </a:stretch>
          </p:blipFill>
          <p:spPr>
            <a:xfrm>
              <a:off x="820057" y="1037771"/>
              <a:ext cx="7503885" cy="3449977"/>
            </a:xfrm>
            <a:prstGeom prst="rect">
              <a:avLst/>
            </a:prstGeom>
          </p:spPr>
        </p:pic>
        <p:sp>
          <p:nvSpPr>
            <p:cNvPr id="12" name="TextBox 11">
              <a:extLst>
                <a:ext uri="{FF2B5EF4-FFF2-40B4-BE49-F238E27FC236}">
                  <a16:creationId xmlns:a16="http://schemas.microsoft.com/office/drawing/2014/main" id="{42289791-2D4D-E436-47EE-28F0F357B4B0}"/>
                </a:ext>
              </a:extLst>
            </p:cNvPr>
            <p:cNvSpPr txBox="1"/>
            <p:nvPr/>
          </p:nvSpPr>
          <p:spPr>
            <a:xfrm>
              <a:off x="2286000" y="4524631"/>
              <a:ext cx="4572000" cy="369332"/>
            </a:xfrm>
            <a:prstGeom prst="rect">
              <a:avLst/>
            </a:prstGeom>
            <a:noFill/>
          </p:spPr>
          <p:txBody>
            <a:bodyPr wrap="square">
              <a:spAutoFit/>
            </a:bodyPr>
            <a:lstStyle/>
            <a:p>
              <a:pPr algn="ctr"/>
              <a:r>
                <a:rPr lang="vi-VN" sz="1800" i="1"/>
                <a:t>Lễ kí kết Hiệp định Giơ-ne-vơ năm 1953</a:t>
              </a:r>
              <a:endParaRPr lang="en-US" sz="1800" i="1"/>
            </a:p>
          </p:txBody>
        </p:sp>
      </p:grpSp>
      <p:sp>
        <p:nvSpPr>
          <p:cNvPr id="15" name="Rectangle 14">
            <a:hlinkClick r:id="rId4" action="ppaction://hlinksldjump"/>
            <a:extLst>
              <a:ext uri="{FF2B5EF4-FFF2-40B4-BE49-F238E27FC236}">
                <a16:creationId xmlns:a16="http://schemas.microsoft.com/office/drawing/2014/main" id="{D67BFF5B-4E45-782E-23D5-740DD054C65B}"/>
              </a:ext>
            </a:extLst>
          </p:cNvPr>
          <p:cNvSpPr/>
          <p:nvPr/>
        </p:nvSpPr>
        <p:spPr>
          <a:xfrm>
            <a:off x="7250" y="948141"/>
            <a:ext cx="2387603" cy="1982364"/>
          </a:xfrm>
          <a:prstGeom prst="rect">
            <a:avLst/>
          </a:prstGeom>
          <a:solidFill>
            <a:srgbClr val="FFF2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Mảnh ghép số 1</a:t>
            </a:r>
          </a:p>
        </p:txBody>
      </p:sp>
      <p:sp>
        <p:nvSpPr>
          <p:cNvPr id="16" name="Rectangle 15">
            <a:hlinkClick r:id="rId5" action="ppaction://hlinksldjump"/>
            <a:extLst>
              <a:ext uri="{FF2B5EF4-FFF2-40B4-BE49-F238E27FC236}">
                <a16:creationId xmlns:a16="http://schemas.microsoft.com/office/drawing/2014/main" id="{44B8CDD9-CE59-A74C-7574-52935C80596C}"/>
              </a:ext>
            </a:extLst>
          </p:cNvPr>
          <p:cNvSpPr/>
          <p:nvPr/>
        </p:nvSpPr>
        <p:spPr>
          <a:xfrm>
            <a:off x="2271480" y="948141"/>
            <a:ext cx="2387603" cy="1982364"/>
          </a:xfrm>
          <a:prstGeom prst="rect">
            <a:avLst/>
          </a:prstGeom>
          <a:solidFill>
            <a:srgbClr val="D9E2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 số 3</a:t>
            </a:r>
          </a:p>
        </p:txBody>
      </p:sp>
      <p:sp>
        <p:nvSpPr>
          <p:cNvPr id="17" name="Rectangle 16">
            <a:hlinkClick r:id="rId6" action="ppaction://hlinksldjump"/>
            <a:extLst>
              <a:ext uri="{FF2B5EF4-FFF2-40B4-BE49-F238E27FC236}">
                <a16:creationId xmlns:a16="http://schemas.microsoft.com/office/drawing/2014/main" id="{A85E3C8F-D943-B504-BCB2-3C84B148E404}"/>
              </a:ext>
            </a:extLst>
          </p:cNvPr>
          <p:cNvSpPr/>
          <p:nvPr/>
        </p:nvSpPr>
        <p:spPr>
          <a:xfrm>
            <a:off x="4492167" y="948141"/>
            <a:ext cx="2387603" cy="1982364"/>
          </a:xfrm>
          <a:prstGeom prst="rect">
            <a:avLst/>
          </a:prstGeom>
          <a:solidFill>
            <a:srgbClr val="E2EF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 số 5</a:t>
            </a:r>
          </a:p>
        </p:txBody>
      </p:sp>
      <p:sp>
        <p:nvSpPr>
          <p:cNvPr id="18" name="Rectangle 17">
            <a:hlinkClick r:id="rId7" action="ppaction://hlinksldjump"/>
            <a:extLst>
              <a:ext uri="{FF2B5EF4-FFF2-40B4-BE49-F238E27FC236}">
                <a16:creationId xmlns:a16="http://schemas.microsoft.com/office/drawing/2014/main" id="{E2F1B2BF-6276-533A-B734-1996672C162A}"/>
              </a:ext>
            </a:extLst>
          </p:cNvPr>
          <p:cNvSpPr/>
          <p:nvPr/>
        </p:nvSpPr>
        <p:spPr>
          <a:xfrm>
            <a:off x="6756397" y="948140"/>
            <a:ext cx="2387603" cy="1982364"/>
          </a:xfrm>
          <a:prstGeom prst="rect">
            <a:avLst/>
          </a:prstGeom>
          <a:solidFill>
            <a:srgbClr val="FBE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 số 7</a:t>
            </a:r>
          </a:p>
        </p:txBody>
      </p:sp>
      <p:sp>
        <p:nvSpPr>
          <p:cNvPr id="19" name="Rectangle 18">
            <a:hlinkClick r:id="rId8" action="ppaction://hlinksldjump"/>
            <a:extLst>
              <a:ext uri="{FF2B5EF4-FFF2-40B4-BE49-F238E27FC236}">
                <a16:creationId xmlns:a16="http://schemas.microsoft.com/office/drawing/2014/main" id="{C93BF6CA-5499-8CE5-46E0-1A161B535EF7}"/>
              </a:ext>
            </a:extLst>
          </p:cNvPr>
          <p:cNvSpPr/>
          <p:nvPr/>
        </p:nvSpPr>
        <p:spPr>
          <a:xfrm>
            <a:off x="7250" y="2756550"/>
            <a:ext cx="2387603" cy="1982364"/>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 số 2</a:t>
            </a:r>
          </a:p>
        </p:txBody>
      </p:sp>
      <p:sp>
        <p:nvSpPr>
          <p:cNvPr id="20" name="Rectangle 19">
            <a:hlinkClick r:id="rId9" action="ppaction://hlinksldjump"/>
            <a:extLst>
              <a:ext uri="{FF2B5EF4-FFF2-40B4-BE49-F238E27FC236}">
                <a16:creationId xmlns:a16="http://schemas.microsoft.com/office/drawing/2014/main" id="{41BD737C-8F93-439E-2994-3DF17312D86F}"/>
              </a:ext>
            </a:extLst>
          </p:cNvPr>
          <p:cNvSpPr/>
          <p:nvPr/>
        </p:nvSpPr>
        <p:spPr>
          <a:xfrm>
            <a:off x="2271480" y="2756550"/>
            <a:ext cx="2387603" cy="1982364"/>
          </a:xfrm>
          <a:prstGeom prst="rect">
            <a:avLst/>
          </a:prstGeom>
          <a:solidFill>
            <a:srgbClr val="99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 số 4</a:t>
            </a:r>
          </a:p>
        </p:txBody>
      </p:sp>
      <p:sp>
        <p:nvSpPr>
          <p:cNvPr id="21" name="Rectangle 20">
            <a:hlinkClick r:id="rId10" action="ppaction://hlinksldjump"/>
            <a:extLst>
              <a:ext uri="{FF2B5EF4-FFF2-40B4-BE49-F238E27FC236}">
                <a16:creationId xmlns:a16="http://schemas.microsoft.com/office/drawing/2014/main" id="{2CE1BD94-16F9-9717-5828-7DB1DF11A351}"/>
              </a:ext>
            </a:extLst>
          </p:cNvPr>
          <p:cNvSpPr/>
          <p:nvPr/>
        </p:nvSpPr>
        <p:spPr>
          <a:xfrm>
            <a:off x="4492167" y="2756550"/>
            <a:ext cx="2387603" cy="1982364"/>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 số 6</a:t>
            </a:r>
          </a:p>
        </p:txBody>
      </p:sp>
      <p:sp>
        <p:nvSpPr>
          <p:cNvPr id="22" name="Rectangle 21">
            <a:hlinkClick r:id="rId11" action="ppaction://hlinksldjump"/>
            <a:extLst>
              <a:ext uri="{FF2B5EF4-FFF2-40B4-BE49-F238E27FC236}">
                <a16:creationId xmlns:a16="http://schemas.microsoft.com/office/drawing/2014/main" id="{FA089741-2A22-A603-91D7-7B2AE44CB5C9}"/>
              </a:ext>
            </a:extLst>
          </p:cNvPr>
          <p:cNvSpPr/>
          <p:nvPr/>
        </p:nvSpPr>
        <p:spPr>
          <a:xfrm>
            <a:off x="6756397" y="2756549"/>
            <a:ext cx="2387603" cy="1982364"/>
          </a:xfrm>
          <a:prstGeom prst="rect">
            <a:avLst/>
          </a:prstGeom>
          <a:solidFill>
            <a:srgbClr val="FF7C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 số 8</a:t>
            </a:r>
          </a:p>
        </p:txBody>
      </p:sp>
    </p:spTree>
    <p:extLst>
      <p:ext uri="{BB962C8B-B14F-4D97-AF65-F5344CB8AC3E}">
        <p14:creationId xmlns:p14="http://schemas.microsoft.com/office/powerpoint/2010/main" val="364782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grpId="1" nodeType="clickEffect">
                                  <p:stCondLst>
                                    <p:cond delay="0"/>
                                  </p:stCondLst>
                                  <p:childTnLst>
                                    <p:animEffect transition="out" filter="circle(out)">
                                      <p:cBhvr>
                                        <p:cTn id="29" dur="2000"/>
                                        <p:tgtEl>
                                          <p:spTgt spid="15"/>
                                        </p:tgtEl>
                                      </p:cBhvr>
                                    </p:animEffect>
                                    <p:set>
                                      <p:cBhvr>
                                        <p:cTn id="30"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grpId="1"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6" presetClass="exit" presetSubtype="32" fill="hold" grpId="1" nodeType="clickEffect">
                                  <p:stCondLst>
                                    <p:cond delay="0"/>
                                  </p:stCondLst>
                                  <p:childTnLst>
                                    <p:animEffect transition="out" filter="circle(out)">
                                      <p:cBhvr>
                                        <p:cTn id="41" dur="2000"/>
                                        <p:tgtEl>
                                          <p:spTgt spid="16"/>
                                        </p:tgtEl>
                                      </p:cBhvr>
                                    </p:animEffect>
                                    <p:set>
                                      <p:cBhvr>
                                        <p:cTn id="42"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6" presetClass="exit" presetSubtype="32" fill="hold" grpId="1" nodeType="clickEffect">
                                  <p:stCondLst>
                                    <p:cond delay="0"/>
                                  </p:stCondLst>
                                  <p:childTnLst>
                                    <p:animEffect transition="out" filter="circle(out)">
                                      <p:cBhvr>
                                        <p:cTn id="47" dur="2000"/>
                                        <p:tgtEl>
                                          <p:spTgt spid="20"/>
                                        </p:tgtEl>
                                      </p:cBhvr>
                                    </p:animEffect>
                                    <p:set>
                                      <p:cBhvr>
                                        <p:cTn id="48"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6" presetClass="exit" presetSubtype="32" fill="hold" grpId="1" nodeType="clickEffect">
                                  <p:stCondLst>
                                    <p:cond delay="0"/>
                                  </p:stCondLst>
                                  <p:childTnLst>
                                    <p:animEffect transition="out" filter="circle(out)">
                                      <p:cBhvr>
                                        <p:cTn id="53" dur="2000"/>
                                        <p:tgtEl>
                                          <p:spTgt spid="17"/>
                                        </p:tgtEl>
                                      </p:cBhvr>
                                    </p:animEffect>
                                    <p:set>
                                      <p:cBhvr>
                                        <p:cTn id="54"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21"/>
                    </p:tgtEl>
                  </p:cond>
                </p:stCondLst>
                <p:endSync evt="end" delay="0">
                  <p:rtn val="all"/>
                </p:endSync>
                <p:childTnLst>
                  <p:par>
                    <p:cTn id="56" fill="hold">
                      <p:stCondLst>
                        <p:cond delay="0"/>
                      </p:stCondLst>
                      <p:childTnLst>
                        <p:par>
                          <p:cTn id="57" fill="hold">
                            <p:stCondLst>
                              <p:cond delay="0"/>
                            </p:stCondLst>
                            <p:childTnLst>
                              <p:par>
                                <p:cTn id="58" presetID="6" presetClass="exit" presetSubtype="32" fill="hold" grpId="1" nodeType="clickEffect">
                                  <p:stCondLst>
                                    <p:cond delay="0"/>
                                  </p:stCondLst>
                                  <p:childTnLst>
                                    <p:animEffect transition="out" filter="circle(out)">
                                      <p:cBhvr>
                                        <p:cTn id="59" dur="2000"/>
                                        <p:tgtEl>
                                          <p:spTgt spid="21"/>
                                        </p:tgtEl>
                                      </p:cBhvr>
                                    </p:animEffect>
                                    <p:set>
                                      <p:cBhvr>
                                        <p:cTn id="60"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6" presetClass="exit" presetSubtype="32" fill="hold" grpId="1" nodeType="clickEffect">
                                  <p:stCondLst>
                                    <p:cond delay="0"/>
                                  </p:stCondLst>
                                  <p:childTnLst>
                                    <p:animEffect transition="out" filter="circle(out)">
                                      <p:cBhvr>
                                        <p:cTn id="65" dur="2000"/>
                                        <p:tgtEl>
                                          <p:spTgt spid="18"/>
                                        </p:tgtEl>
                                      </p:cBhvr>
                                    </p:animEffect>
                                    <p:set>
                                      <p:cBhvr>
                                        <p:cTn id="66"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22"/>
                    </p:tgtEl>
                  </p:cond>
                </p:stCondLst>
                <p:endSync evt="end" delay="0">
                  <p:rtn val="all"/>
                </p:endSync>
                <p:childTnLst>
                  <p:par>
                    <p:cTn id="68" fill="hold">
                      <p:stCondLst>
                        <p:cond delay="0"/>
                      </p:stCondLst>
                      <p:childTnLst>
                        <p:par>
                          <p:cTn id="69" fill="hold">
                            <p:stCondLst>
                              <p:cond delay="0"/>
                            </p:stCondLst>
                            <p:childTnLst>
                              <p:par>
                                <p:cTn id="70" presetID="6" presetClass="exit" presetSubtype="32" fill="hold" grpId="1" nodeType="clickEffect">
                                  <p:stCondLst>
                                    <p:cond delay="0"/>
                                  </p:stCondLst>
                                  <p:childTnLst>
                                    <p:animEffect transition="out" filter="circle(out)">
                                      <p:cBhvr>
                                        <p:cTn id="71" dur="2000"/>
                                        <p:tgtEl>
                                          <p:spTgt spid="22"/>
                                        </p:tgtEl>
                                      </p:cBhvr>
                                    </p:animEffect>
                                    <p:set>
                                      <p:cBhvr>
                                        <p:cTn id="72"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0" grpId="0"/>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079E438E-C91B-6D83-9FC0-48328CA13085}"/>
              </a:ext>
            </a:extLst>
          </p:cNvPr>
          <p:cNvSpPr txBox="1"/>
          <p:nvPr/>
        </p:nvSpPr>
        <p:spPr>
          <a:xfrm>
            <a:off x="518885" y="418069"/>
            <a:ext cx="8106229" cy="1420325"/>
          </a:xfrm>
          <a:prstGeom prst="rect">
            <a:avLst/>
          </a:prstGeom>
          <a:noFill/>
        </p:spPr>
        <p:txBody>
          <a:bodyPr wrap="square">
            <a:spAutoFit/>
          </a:bodyPr>
          <a:lstStyle/>
          <a:p>
            <a:pPr algn="just">
              <a:lnSpc>
                <a:spcPct val="150000"/>
              </a:lnSpc>
            </a:pPr>
            <a:r>
              <a:rPr lang="vi-VN" sz="2000" b="1" i="1">
                <a:solidFill>
                  <a:srgbClr val="C00000"/>
                </a:solidFill>
              </a:rPr>
              <a:t>Mảnh ghép số 1: </a:t>
            </a:r>
            <a:r>
              <a:rPr lang="vi-VN" sz="2000"/>
              <a:t>“Tình trạng không có chiến tranh hay xung đột vũ trang; con người được sống trong một môi trường xã hội an toàn, hạnh phúc” được gọi là:</a:t>
            </a:r>
            <a:endParaRPr lang="en-US" sz="2000"/>
          </a:p>
        </p:txBody>
      </p:sp>
      <p:sp>
        <p:nvSpPr>
          <p:cNvPr id="4" name="Rectangle: Rounded Corners 3">
            <a:extLst>
              <a:ext uri="{FF2B5EF4-FFF2-40B4-BE49-F238E27FC236}">
                <a16:creationId xmlns:a16="http://schemas.microsoft.com/office/drawing/2014/main" id="{82DFE500-370F-0F03-2C59-D1A7CD4373E3}"/>
              </a:ext>
            </a:extLst>
          </p:cNvPr>
          <p:cNvSpPr/>
          <p:nvPr/>
        </p:nvSpPr>
        <p:spPr>
          <a:xfrm>
            <a:off x="457200" y="1967853"/>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A. Hợp tác.</a:t>
            </a:r>
          </a:p>
        </p:txBody>
      </p:sp>
      <p:sp>
        <p:nvSpPr>
          <p:cNvPr id="6" name="Rectangle: Rounded Corners 5">
            <a:extLst>
              <a:ext uri="{FF2B5EF4-FFF2-40B4-BE49-F238E27FC236}">
                <a16:creationId xmlns:a16="http://schemas.microsoft.com/office/drawing/2014/main" id="{220C4CAE-9931-439A-34A2-C25F0DE212E8}"/>
              </a:ext>
            </a:extLst>
          </p:cNvPr>
          <p:cNvSpPr/>
          <p:nvPr/>
        </p:nvSpPr>
        <p:spPr>
          <a:xfrm>
            <a:off x="4775200" y="1967853"/>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B. Hoà bình.</a:t>
            </a:r>
          </a:p>
        </p:txBody>
      </p:sp>
      <p:sp>
        <p:nvSpPr>
          <p:cNvPr id="7" name="Rectangle: Rounded Corners 6">
            <a:extLst>
              <a:ext uri="{FF2B5EF4-FFF2-40B4-BE49-F238E27FC236}">
                <a16:creationId xmlns:a16="http://schemas.microsoft.com/office/drawing/2014/main" id="{84F4DCA1-6EAC-C30C-0960-2735B69C5749}"/>
              </a:ext>
            </a:extLst>
          </p:cNvPr>
          <p:cNvSpPr/>
          <p:nvPr/>
        </p:nvSpPr>
        <p:spPr>
          <a:xfrm>
            <a:off x="457200" y="3488610"/>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 Dân chủ.</a:t>
            </a:r>
          </a:p>
        </p:txBody>
      </p:sp>
      <p:sp>
        <p:nvSpPr>
          <p:cNvPr id="8" name="Rectangle: Rounded Corners 7">
            <a:extLst>
              <a:ext uri="{FF2B5EF4-FFF2-40B4-BE49-F238E27FC236}">
                <a16:creationId xmlns:a16="http://schemas.microsoft.com/office/drawing/2014/main" id="{702C51A2-D45D-BF3B-8196-8AC81B3F5C44}"/>
              </a:ext>
            </a:extLst>
          </p:cNvPr>
          <p:cNvSpPr/>
          <p:nvPr/>
        </p:nvSpPr>
        <p:spPr>
          <a:xfrm>
            <a:off x="4775200" y="3488610"/>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D. Hữu nghị.</a:t>
            </a:r>
          </a:p>
        </p:txBody>
      </p:sp>
      <p:sp>
        <p:nvSpPr>
          <p:cNvPr id="9" name="Rectangle: Rounded Corners 8">
            <a:extLst>
              <a:ext uri="{FF2B5EF4-FFF2-40B4-BE49-F238E27FC236}">
                <a16:creationId xmlns:a16="http://schemas.microsoft.com/office/drawing/2014/main" id="{235ABE4C-F08B-18A4-7AC2-68C6B7B65898}"/>
              </a:ext>
            </a:extLst>
          </p:cNvPr>
          <p:cNvSpPr/>
          <p:nvPr/>
        </p:nvSpPr>
        <p:spPr>
          <a:xfrm>
            <a:off x="4775200" y="1953339"/>
            <a:ext cx="3911600" cy="1236821"/>
          </a:xfrm>
          <a:prstGeom prst="roundRect">
            <a:avLst>
              <a:gd name="adj" fmla="val 9626"/>
            </a:avLst>
          </a:prstGeom>
          <a:solidFill>
            <a:srgbClr val="99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B. Hoà bình.</a:t>
            </a:r>
          </a:p>
        </p:txBody>
      </p:sp>
      <p:sp>
        <p:nvSpPr>
          <p:cNvPr id="2" name="Arrow: Left 1">
            <a:hlinkClick r:id="rId3" action="ppaction://hlinksldjump"/>
            <a:extLst>
              <a:ext uri="{FF2B5EF4-FFF2-40B4-BE49-F238E27FC236}">
                <a16:creationId xmlns:a16="http://schemas.microsoft.com/office/drawing/2014/main" id="{D7059E66-6D63-9D6E-7A6F-50EE5A36EADA}"/>
              </a:ext>
            </a:extLst>
          </p:cNvPr>
          <p:cNvSpPr/>
          <p:nvPr/>
        </p:nvSpPr>
        <p:spPr>
          <a:xfrm>
            <a:off x="99249" y="4637206"/>
            <a:ext cx="357951" cy="468173"/>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909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079E438E-C91B-6D83-9FC0-48328CA13085}"/>
              </a:ext>
            </a:extLst>
          </p:cNvPr>
          <p:cNvSpPr txBox="1"/>
          <p:nvPr/>
        </p:nvSpPr>
        <p:spPr>
          <a:xfrm>
            <a:off x="518885" y="230692"/>
            <a:ext cx="8106229" cy="1881990"/>
          </a:xfrm>
          <a:prstGeom prst="rect">
            <a:avLst/>
          </a:prstGeom>
          <a:noFill/>
        </p:spPr>
        <p:txBody>
          <a:bodyPr wrap="square">
            <a:spAutoFit/>
          </a:bodyPr>
          <a:lstStyle/>
          <a:p>
            <a:pPr algn="just">
              <a:lnSpc>
                <a:spcPct val="150000"/>
              </a:lnSpc>
            </a:pPr>
            <a:r>
              <a:rPr lang="vi-VN" sz="2000" b="1" i="1">
                <a:solidFill>
                  <a:srgbClr val="C00000"/>
                </a:solidFill>
              </a:rPr>
              <a:t>Mảnh ghép số </a:t>
            </a:r>
            <a:r>
              <a:rPr lang="en-US" sz="2000" b="1" i="1">
                <a:solidFill>
                  <a:srgbClr val="C00000"/>
                </a:solidFill>
              </a:rPr>
              <a:t>2</a:t>
            </a:r>
            <a:r>
              <a:rPr lang="vi-VN" sz="2000" b="1" i="1">
                <a:solidFill>
                  <a:srgbClr val="C00000"/>
                </a:solidFill>
              </a:rPr>
              <a:t>: </a:t>
            </a:r>
            <a:r>
              <a:rPr lang="vi-VN" sz="2000"/>
              <a:t>“Giữ gìn cuộc sống bình yên, dùng thương lượng, đàm phán giải quyết mọi mâu thuẫn, xung đột giữa các dân tộc, tôn giáo và quốc gia, không để xảy ra chiến tranh hay xung đột vũ trang được gọi là:</a:t>
            </a:r>
            <a:endParaRPr lang="en-US" sz="2000"/>
          </a:p>
        </p:txBody>
      </p:sp>
      <p:sp>
        <p:nvSpPr>
          <p:cNvPr id="4" name="Rectangle: Rounded Corners 3">
            <a:extLst>
              <a:ext uri="{FF2B5EF4-FFF2-40B4-BE49-F238E27FC236}">
                <a16:creationId xmlns:a16="http://schemas.microsoft.com/office/drawing/2014/main" id="{82DFE500-370F-0F03-2C59-D1A7CD4373E3}"/>
              </a:ext>
            </a:extLst>
          </p:cNvPr>
          <p:cNvSpPr/>
          <p:nvPr/>
        </p:nvSpPr>
        <p:spPr>
          <a:xfrm>
            <a:off x="457200" y="2155230"/>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A. Bảo vệ hoà bình.</a:t>
            </a:r>
          </a:p>
        </p:txBody>
      </p:sp>
      <p:sp>
        <p:nvSpPr>
          <p:cNvPr id="6" name="Rectangle: Rounded Corners 5">
            <a:extLst>
              <a:ext uri="{FF2B5EF4-FFF2-40B4-BE49-F238E27FC236}">
                <a16:creationId xmlns:a16="http://schemas.microsoft.com/office/drawing/2014/main" id="{220C4CAE-9931-439A-34A2-C25F0DE212E8}"/>
              </a:ext>
            </a:extLst>
          </p:cNvPr>
          <p:cNvSpPr/>
          <p:nvPr/>
        </p:nvSpPr>
        <p:spPr>
          <a:xfrm>
            <a:off x="4775200" y="2155230"/>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B. Bảo vệ nhân dân.</a:t>
            </a:r>
          </a:p>
        </p:txBody>
      </p:sp>
      <p:sp>
        <p:nvSpPr>
          <p:cNvPr id="7" name="Rectangle: Rounded Corners 6">
            <a:extLst>
              <a:ext uri="{FF2B5EF4-FFF2-40B4-BE49-F238E27FC236}">
                <a16:creationId xmlns:a16="http://schemas.microsoft.com/office/drawing/2014/main" id="{84F4DCA1-6EAC-C30C-0960-2735B69C5749}"/>
              </a:ext>
            </a:extLst>
          </p:cNvPr>
          <p:cNvSpPr/>
          <p:nvPr/>
        </p:nvSpPr>
        <p:spPr>
          <a:xfrm>
            <a:off x="457200" y="3646007"/>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C. Bảo vệ đất nước.</a:t>
            </a:r>
            <a:endParaRPr lang="en-US" sz="2000">
              <a:solidFill>
                <a:srgbClr val="000000"/>
              </a:solidFill>
            </a:endParaRPr>
          </a:p>
        </p:txBody>
      </p:sp>
      <p:sp>
        <p:nvSpPr>
          <p:cNvPr id="8" name="Rectangle: Rounded Corners 7">
            <a:extLst>
              <a:ext uri="{FF2B5EF4-FFF2-40B4-BE49-F238E27FC236}">
                <a16:creationId xmlns:a16="http://schemas.microsoft.com/office/drawing/2014/main" id="{702C51A2-D45D-BF3B-8196-8AC81B3F5C44}"/>
              </a:ext>
            </a:extLst>
          </p:cNvPr>
          <p:cNvSpPr/>
          <p:nvPr/>
        </p:nvSpPr>
        <p:spPr>
          <a:xfrm>
            <a:off x="4775200" y="3646007"/>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D. Bảo vệ nền dân chủ. </a:t>
            </a:r>
          </a:p>
        </p:txBody>
      </p:sp>
      <p:sp>
        <p:nvSpPr>
          <p:cNvPr id="9" name="Rectangle: Rounded Corners 8">
            <a:extLst>
              <a:ext uri="{FF2B5EF4-FFF2-40B4-BE49-F238E27FC236}">
                <a16:creationId xmlns:a16="http://schemas.microsoft.com/office/drawing/2014/main" id="{235ABE4C-F08B-18A4-7AC2-68C6B7B65898}"/>
              </a:ext>
            </a:extLst>
          </p:cNvPr>
          <p:cNvSpPr/>
          <p:nvPr/>
        </p:nvSpPr>
        <p:spPr>
          <a:xfrm>
            <a:off x="457200" y="2155229"/>
            <a:ext cx="3911600" cy="1236821"/>
          </a:xfrm>
          <a:prstGeom prst="roundRect">
            <a:avLst>
              <a:gd name="adj" fmla="val 9626"/>
            </a:avLst>
          </a:prstGeom>
          <a:solidFill>
            <a:srgbClr val="99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A. Bảo vệ hoà bình.</a:t>
            </a:r>
          </a:p>
        </p:txBody>
      </p:sp>
      <p:sp>
        <p:nvSpPr>
          <p:cNvPr id="2" name="Arrow: Left 1">
            <a:hlinkClick r:id="rId3" action="ppaction://hlinksldjump"/>
            <a:extLst>
              <a:ext uri="{FF2B5EF4-FFF2-40B4-BE49-F238E27FC236}">
                <a16:creationId xmlns:a16="http://schemas.microsoft.com/office/drawing/2014/main" id="{3C2416AC-BF6D-AD75-37A7-E4069808E8F1}"/>
              </a:ext>
            </a:extLst>
          </p:cNvPr>
          <p:cNvSpPr/>
          <p:nvPr/>
        </p:nvSpPr>
        <p:spPr>
          <a:xfrm>
            <a:off x="99249" y="4637206"/>
            <a:ext cx="357951" cy="468173"/>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92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80"/>
        <p:cNvGrpSpPr/>
        <p:nvPr/>
      </p:nvGrpSpPr>
      <p:grpSpPr>
        <a:xfrm>
          <a:off x="0" y="0"/>
          <a:ext cx="0" cy="0"/>
          <a:chOff x="0" y="0"/>
          <a:chExt cx="0" cy="0"/>
        </a:xfrm>
      </p:grpSpPr>
      <p:grpSp>
        <p:nvGrpSpPr>
          <p:cNvPr id="5411" name="Google Shape;5411;p38"/>
          <p:cNvGrpSpPr/>
          <p:nvPr/>
        </p:nvGrpSpPr>
        <p:grpSpPr>
          <a:xfrm>
            <a:off x="331506" y="4315038"/>
            <a:ext cx="960126" cy="640067"/>
            <a:chOff x="621792" y="3966695"/>
            <a:chExt cx="960126" cy="640067"/>
          </a:xfrm>
        </p:grpSpPr>
        <p:grpSp>
          <p:nvGrpSpPr>
            <p:cNvPr id="5412" name="Google Shape;5412;p38"/>
            <p:cNvGrpSpPr/>
            <p:nvPr/>
          </p:nvGrpSpPr>
          <p:grpSpPr>
            <a:xfrm>
              <a:off x="621792" y="3966695"/>
              <a:ext cx="298704" cy="640067"/>
              <a:chOff x="999140" y="1487307"/>
              <a:chExt cx="298704" cy="640067"/>
            </a:xfrm>
          </p:grpSpPr>
          <p:sp>
            <p:nvSpPr>
              <p:cNvPr id="5413" name="Google Shape;5413;p38"/>
              <p:cNvSpPr/>
              <p:nvPr/>
            </p:nvSpPr>
            <p:spPr>
              <a:xfrm>
                <a:off x="999140" y="1487307"/>
                <a:ext cx="298704" cy="588135"/>
              </a:xfrm>
              <a:custGeom>
                <a:avLst/>
                <a:gdLst/>
                <a:ahLst/>
                <a:cxnLst/>
                <a:rect l="l" t="t" r="r" b="b"/>
                <a:pathLst>
                  <a:path w="707" h="1393" extrusionOk="0">
                    <a:moveTo>
                      <a:pt x="601" y="1392"/>
                    </a:moveTo>
                    <a:cubicBezTo>
                      <a:pt x="601" y="1392"/>
                      <a:pt x="691" y="1123"/>
                      <a:pt x="699" y="914"/>
                    </a:cubicBezTo>
                    <a:cubicBezTo>
                      <a:pt x="706" y="705"/>
                      <a:pt x="706" y="615"/>
                      <a:pt x="650" y="641"/>
                    </a:cubicBezTo>
                    <a:cubicBezTo>
                      <a:pt x="650" y="641"/>
                      <a:pt x="646" y="306"/>
                      <a:pt x="545" y="279"/>
                    </a:cubicBezTo>
                    <a:cubicBezTo>
                      <a:pt x="545" y="279"/>
                      <a:pt x="500" y="0"/>
                      <a:pt x="336" y="22"/>
                    </a:cubicBezTo>
                    <a:cubicBezTo>
                      <a:pt x="171" y="45"/>
                      <a:pt x="124" y="413"/>
                      <a:pt x="124" y="413"/>
                    </a:cubicBezTo>
                    <a:cubicBezTo>
                      <a:pt x="124" y="413"/>
                      <a:pt x="19" y="432"/>
                      <a:pt x="97" y="779"/>
                    </a:cubicBezTo>
                    <a:cubicBezTo>
                      <a:pt x="97" y="779"/>
                      <a:pt x="0" y="806"/>
                      <a:pt x="94" y="1011"/>
                    </a:cubicBezTo>
                    <a:cubicBezTo>
                      <a:pt x="187" y="1217"/>
                      <a:pt x="430" y="1365"/>
                      <a:pt x="601" y="1392"/>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4" name="Google Shape;5414;p38"/>
              <p:cNvSpPr/>
              <p:nvPr/>
            </p:nvSpPr>
            <p:spPr>
              <a:xfrm>
                <a:off x="999140" y="1487307"/>
                <a:ext cx="298704" cy="588135"/>
              </a:xfrm>
              <a:custGeom>
                <a:avLst/>
                <a:gdLst/>
                <a:ahLst/>
                <a:cxnLst/>
                <a:rect l="l" t="t" r="r" b="b"/>
                <a:pathLst>
                  <a:path w="707" h="1393" extrusionOk="0">
                    <a:moveTo>
                      <a:pt x="601" y="1392"/>
                    </a:moveTo>
                    <a:cubicBezTo>
                      <a:pt x="601" y="1392"/>
                      <a:pt x="691" y="1123"/>
                      <a:pt x="699" y="914"/>
                    </a:cubicBezTo>
                    <a:cubicBezTo>
                      <a:pt x="706" y="705"/>
                      <a:pt x="706" y="615"/>
                      <a:pt x="650" y="641"/>
                    </a:cubicBezTo>
                    <a:cubicBezTo>
                      <a:pt x="650" y="641"/>
                      <a:pt x="646" y="306"/>
                      <a:pt x="545" y="279"/>
                    </a:cubicBezTo>
                    <a:cubicBezTo>
                      <a:pt x="545" y="279"/>
                      <a:pt x="500" y="0"/>
                      <a:pt x="336" y="22"/>
                    </a:cubicBezTo>
                    <a:cubicBezTo>
                      <a:pt x="171" y="45"/>
                      <a:pt x="124" y="413"/>
                      <a:pt x="124" y="413"/>
                    </a:cubicBezTo>
                    <a:cubicBezTo>
                      <a:pt x="124" y="413"/>
                      <a:pt x="19" y="432"/>
                      <a:pt x="97" y="779"/>
                    </a:cubicBezTo>
                    <a:cubicBezTo>
                      <a:pt x="97" y="779"/>
                      <a:pt x="0" y="806"/>
                      <a:pt x="94" y="1011"/>
                    </a:cubicBezTo>
                    <a:cubicBezTo>
                      <a:pt x="187" y="1217"/>
                      <a:pt x="430" y="1365"/>
                      <a:pt x="601" y="1392"/>
                    </a:cubicBezTo>
                  </a:path>
                </a:pathLst>
              </a:custGeom>
              <a:solidFill>
                <a:srgbClr val="473121">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415" name="Google Shape;5415;p38"/>
              <p:cNvGrpSpPr/>
              <p:nvPr/>
            </p:nvGrpSpPr>
            <p:grpSpPr>
              <a:xfrm>
                <a:off x="1024489" y="1496596"/>
                <a:ext cx="271242" cy="630779"/>
                <a:chOff x="1024489" y="1496596"/>
                <a:chExt cx="271242" cy="630779"/>
              </a:xfrm>
            </p:grpSpPr>
            <p:sp>
              <p:nvSpPr>
                <p:cNvPr id="5416" name="Google Shape;5416;p38"/>
                <p:cNvSpPr/>
                <p:nvPr/>
              </p:nvSpPr>
              <p:spPr>
                <a:xfrm>
                  <a:off x="1132648" y="1496596"/>
                  <a:ext cx="120411" cy="578846"/>
                </a:xfrm>
                <a:custGeom>
                  <a:avLst/>
                  <a:gdLst/>
                  <a:ahLst/>
                  <a:cxnLst/>
                  <a:rect l="l" t="t" r="r" b="b"/>
                  <a:pathLst>
                    <a:path w="285" h="1371" extrusionOk="0">
                      <a:moveTo>
                        <a:pt x="19" y="0"/>
                      </a:moveTo>
                      <a:cubicBezTo>
                        <a:pt x="12" y="68"/>
                        <a:pt x="9" y="138"/>
                        <a:pt x="9" y="207"/>
                      </a:cubicBezTo>
                      <a:cubicBezTo>
                        <a:pt x="9" y="255"/>
                        <a:pt x="11" y="304"/>
                        <a:pt x="14" y="352"/>
                      </a:cubicBezTo>
                      <a:cubicBezTo>
                        <a:pt x="21" y="470"/>
                        <a:pt x="37" y="587"/>
                        <a:pt x="60" y="702"/>
                      </a:cubicBezTo>
                      <a:cubicBezTo>
                        <a:pt x="83" y="818"/>
                        <a:pt x="114" y="931"/>
                        <a:pt x="152" y="1043"/>
                      </a:cubicBezTo>
                      <a:cubicBezTo>
                        <a:pt x="169" y="1099"/>
                        <a:pt x="192" y="1153"/>
                        <a:pt x="213" y="1208"/>
                      </a:cubicBezTo>
                      <a:cubicBezTo>
                        <a:pt x="223" y="1236"/>
                        <a:pt x="236" y="1262"/>
                        <a:pt x="248" y="1289"/>
                      </a:cubicBezTo>
                      <a:lnTo>
                        <a:pt x="284" y="1370"/>
                      </a:lnTo>
                      <a:lnTo>
                        <a:pt x="245" y="1291"/>
                      </a:lnTo>
                      <a:cubicBezTo>
                        <a:pt x="232" y="1264"/>
                        <a:pt x="218" y="1238"/>
                        <a:pt x="207" y="1211"/>
                      </a:cubicBezTo>
                      <a:cubicBezTo>
                        <a:pt x="184" y="1156"/>
                        <a:pt x="160" y="1103"/>
                        <a:pt x="141" y="1046"/>
                      </a:cubicBezTo>
                      <a:cubicBezTo>
                        <a:pt x="131" y="1019"/>
                        <a:pt x="121" y="991"/>
                        <a:pt x="112" y="963"/>
                      </a:cubicBezTo>
                      <a:lnTo>
                        <a:pt x="87" y="878"/>
                      </a:lnTo>
                      <a:cubicBezTo>
                        <a:pt x="78" y="849"/>
                        <a:pt x="72" y="820"/>
                        <a:pt x="65" y="792"/>
                      </a:cubicBezTo>
                      <a:cubicBezTo>
                        <a:pt x="58" y="763"/>
                        <a:pt x="50" y="734"/>
                        <a:pt x="46" y="705"/>
                      </a:cubicBezTo>
                      <a:lnTo>
                        <a:pt x="30" y="618"/>
                      </a:lnTo>
                      <a:lnTo>
                        <a:pt x="18" y="530"/>
                      </a:lnTo>
                      <a:cubicBezTo>
                        <a:pt x="13" y="501"/>
                        <a:pt x="12" y="472"/>
                        <a:pt x="8" y="443"/>
                      </a:cubicBezTo>
                      <a:cubicBezTo>
                        <a:pt x="5" y="413"/>
                        <a:pt x="4" y="383"/>
                        <a:pt x="3" y="354"/>
                      </a:cubicBezTo>
                      <a:cubicBezTo>
                        <a:pt x="0" y="296"/>
                        <a:pt x="0" y="236"/>
                        <a:pt x="2" y="177"/>
                      </a:cubicBezTo>
                      <a:cubicBezTo>
                        <a:pt x="4" y="117"/>
                        <a:pt x="10" y="58"/>
                        <a:pt x="19"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7" name="Google Shape;5417;p38"/>
                <p:cNvSpPr/>
                <p:nvPr/>
              </p:nvSpPr>
              <p:spPr>
                <a:xfrm>
                  <a:off x="1066739" y="1536705"/>
                  <a:ext cx="139001" cy="128773"/>
                </a:xfrm>
                <a:custGeom>
                  <a:avLst/>
                  <a:gdLst/>
                  <a:ahLst/>
                  <a:cxnLst/>
                  <a:rect l="l" t="t" r="r" b="b"/>
                  <a:pathLst>
                    <a:path w="329" h="305" extrusionOk="0">
                      <a:moveTo>
                        <a:pt x="0" y="132"/>
                      </a:moveTo>
                      <a:cubicBezTo>
                        <a:pt x="13" y="147"/>
                        <a:pt x="26" y="161"/>
                        <a:pt x="40" y="176"/>
                      </a:cubicBezTo>
                      <a:cubicBezTo>
                        <a:pt x="53" y="190"/>
                        <a:pt x="67" y="204"/>
                        <a:pt x="81" y="217"/>
                      </a:cubicBezTo>
                      <a:cubicBezTo>
                        <a:pt x="108" y="245"/>
                        <a:pt x="138" y="270"/>
                        <a:pt x="170" y="291"/>
                      </a:cubicBezTo>
                      <a:lnTo>
                        <a:pt x="161" y="293"/>
                      </a:lnTo>
                      <a:cubicBezTo>
                        <a:pt x="191" y="246"/>
                        <a:pt x="221" y="198"/>
                        <a:pt x="250" y="150"/>
                      </a:cubicBezTo>
                      <a:cubicBezTo>
                        <a:pt x="265" y="126"/>
                        <a:pt x="280" y="102"/>
                        <a:pt x="293" y="77"/>
                      </a:cubicBezTo>
                      <a:cubicBezTo>
                        <a:pt x="307" y="53"/>
                        <a:pt x="319" y="27"/>
                        <a:pt x="328" y="0"/>
                      </a:cubicBezTo>
                      <a:cubicBezTo>
                        <a:pt x="322" y="28"/>
                        <a:pt x="312" y="55"/>
                        <a:pt x="299" y="81"/>
                      </a:cubicBezTo>
                      <a:cubicBezTo>
                        <a:pt x="287" y="106"/>
                        <a:pt x="274" y="132"/>
                        <a:pt x="261" y="156"/>
                      </a:cubicBezTo>
                      <a:cubicBezTo>
                        <a:pt x="233" y="206"/>
                        <a:pt x="203" y="254"/>
                        <a:pt x="172" y="301"/>
                      </a:cubicBezTo>
                      <a:cubicBezTo>
                        <a:pt x="171" y="302"/>
                        <a:pt x="171" y="303"/>
                        <a:pt x="170" y="304"/>
                      </a:cubicBezTo>
                      <a:cubicBezTo>
                        <a:pt x="169" y="304"/>
                        <a:pt x="167" y="304"/>
                        <a:pt x="166" y="304"/>
                      </a:cubicBezTo>
                      <a:cubicBezTo>
                        <a:pt x="165" y="304"/>
                        <a:pt x="164" y="304"/>
                        <a:pt x="163" y="304"/>
                      </a:cubicBezTo>
                      <a:cubicBezTo>
                        <a:pt x="163" y="303"/>
                        <a:pt x="162" y="303"/>
                        <a:pt x="162" y="303"/>
                      </a:cubicBezTo>
                      <a:cubicBezTo>
                        <a:pt x="146" y="292"/>
                        <a:pt x="130" y="280"/>
                        <a:pt x="115" y="266"/>
                      </a:cubicBezTo>
                      <a:cubicBezTo>
                        <a:pt x="101" y="253"/>
                        <a:pt x="88" y="238"/>
                        <a:pt x="74" y="224"/>
                      </a:cubicBezTo>
                      <a:cubicBezTo>
                        <a:pt x="60" y="209"/>
                        <a:pt x="47" y="195"/>
                        <a:pt x="35" y="180"/>
                      </a:cubicBezTo>
                      <a:cubicBezTo>
                        <a:pt x="23" y="164"/>
                        <a:pt x="11" y="148"/>
                        <a:pt x="0" y="132"/>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8" name="Google Shape;5418;p38"/>
                <p:cNvSpPr/>
                <p:nvPr/>
              </p:nvSpPr>
              <p:spPr>
                <a:xfrm>
                  <a:off x="1032094" y="1609325"/>
                  <a:ext cx="205755" cy="149461"/>
                </a:xfrm>
                <a:custGeom>
                  <a:avLst/>
                  <a:gdLst/>
                  <a:ahLst/>
                  <a:cxnLst/>
                  <a:rect l="l" t="t" r="r" b="b"/>
                  <a:pathLst>
                    <a:path w="487" h="354" extrusionOk="0">
                      <a:moveTo>
                        <a:pt x="0" y="184"/>
                      </a:moveTo>
                      <a:cubicBezTo>
                        <a:pt x="44" y="216"/>
                        <a:pt x="87" y="246"/>
                        <a:pt x="133" y="274"/>
                      </a:cubicBezTo>
                      <a:cubicBezTo>
                        <a:pt x="156" y="289"/>
                        <a:pt x="179" y="302"/>
                        <a:pt x="202" y="314"/>
                      </a:cubicBezTo>
                      <a:cubicBezTo>
                        <a:pt x="225" y="326"/>
                        <a:pt x="250" y="335"/>
                        <a:pt x="275" y="341"/>
                      </a:cubicBezTo>
                      <a:lnTo>
                        <a:pt x="268" y="344"/>
                      </a:lnTo>
                      <a:cubicBezTo>
                        <a:pt x="306" y="287"/>
                        <a:pt x="344" y="231"/>
                        <a:pt x="381" y="174"/>
                      </a:cubicBezTo>
                      <a:cubicBezTo>
                        <a:pt x="400" y="146"/>
                        <a:pt x="418" y="117"/>
                        <a:pt x="436" y="89"/>
                      </a:cubicBezTo>
                      <a:cubicBezTo>
                        <a:pt x="444" y="77"/>
                        <a:pt x="450" y="66"/>
                        <a:pt x="457" y="54"/>
                      </a:cubicBezTo>
                      <a:cubicBezTo>
                        <a:pt x="467" y="37"/>
                        <a:pt x="477" y="18"/>
                        <a:pt x="486" y="0"/>
                      </a:cubicBezTo>
                      <a:cubicBezTo>
                        <a:pt x="481" y="16"/>
                        <a:pt x="474" y="32"/>
                        <a:pt x="466" y="47"/>
                      </a:cubicBezTo>
                      <a:cubicBezTo>
                        <a:pt x="459" y="63"/>
                        <a:pt x="452" y="78"/>
                        <a:pt x="443" y="92"/>
                      </a:cubicBezTo>
                      <a:cubicBezTo>
                        <a:pt x="426" y="122"/>
                        <a:pt x="408" y="151"/>
                        <a:pt x="391" y="180"/>
                      </a:cubicBezTo>
                      <a:cubicBezTo>
                        <a:pt x="373" y="209"/>
                        <a:pt x="355" y="237"/>
                        <a:pt x="337" y="266"/>
                      </a:cubicBezTo>
                      <a:cubicBezTo>
                        <a:pt x="318" y="295"/>
                        <a:pt x="299" y="323"/>
                        <a:pt x="280" y="351"/>
                      </a:cubicBezTo>
                      <a:cubicBezTo>
                        <a:pt x="279" y="351"/>
                        <a:pt x="279" y="352"/>
                        <a:pt x="278" y="353"/>
                      </a:cubicBezTo>
                      <a:cubicBezTo>
                        <a:pt x="277" y="353"/>
                        <a:pt x="276" y="353"/>
                        <a:pt x="274" y="353"/>
                      </a:cubicBezTo>
                      <a:lnTo>
                        <a:pt x="273" y="353"/>
                      </a:lnTo>
                      <a:cubicBezTo>
                        <a:pt x="246" y="347"/>
                        <a:pt x="220" y="338"/>
                        <a:pt x="196" y="324"/>
                      </a:cubicBezTo>
                      <a:cubicBezTo>
                        <a:pt x="188" y="320"/>
                        <a:pt x="180" y="316"/>
                        <a:pt x="172" y="311"/>
                      </a:cubicBezTo>
                      <a:cubicBezTo>
                        <a:pt x="157" y="302"/>
                        <a:pt x="142" y="292"/>
                        <a:pt x="127" y="282"/>
                      </a:cubicBezTo>
                      <a:cubicBezTo>
                        <a:pt x="105" y="268"/>
                        <a:pt x="83" y="251"/>
                        <a:pt x="61" y="235"/>
                      </a:cubicBezTo>
                      <a:cubicBezTo>
                        <a:pt x="39" y="218"/>
                        <a:pt x="20" y="202"/>
                        <a:pt x="0" y="184"/>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9" name="Google Shape;5419;p38"/>
                <p:cNvSpPr/>
                <p:nvPr/>
              </p:nvSpPr>
              <p:spPr>
                <a:xfrm>
                  <a:off x="1032094" y="1704744"/>
                  <a:ext cx="237865" cy="140595"/>
                </a:xfrm>
                <a:custGeom>
                  <a:avLst/>
                  <a:gdLst/>
                  <a:ahLst/>
                  <a:cxnLst/>
                  <a:rect l="l" t="t" r="r" b="b"/>
                  <a:pathLst>
                    <a:path w="563" h="333" extrusionOk="0">
                      <a:moveTo>
                        <a:pt x="0" y="168"/>
                      </a:moveTo>
                      <a:lnTo>
                        <a:pt x="84" y="214"/>
                      </a:lnTo>
                      <a:cubicBezTo>
                        <a:pt x="112" y="230"/>
                        <a:pt x="140" y="244"/>
                        <a:pt x="169" y="259"/>
                      </a:cubicBezTo>
                      <a:cubicBezTo>
                        <a:pt x="197" y="273"/>
                        <a:pt x="225" y="288"/>
                        <a:pt x="255" y="300"/>
                      </a:cubicBezTo>
                      <a:cubicBezTo>
                        <a:pt x="269" y="307"/>
                        <a:pt x="283" y="312"/>
                        <a:pt x="298" y="316"/>
                      </a:cubicBezTo>
                      <a:cubicBezTo>
                        <a:pt x="302" y="317"/>
                        <a:pt x="306" y="318"/>
                        <a:pt x="310" y="318"/>
                      </a:cubicBezTo>
                      <a:cubicBezTo>
                        <a:pt x="312" y="318"/>
                        <a:pt x="315" y="318"/>
                        <a:pt x="317" y="317"/>
                      </a:cubicBezTo>
                      <a:cubicBezTo>
                        <a:pt x="323" y="314"/>
                        <a:pt x="329" y="309"/>
                        <a:pt x="334" y="304"/>
                      </a:cubicBezTo>
                      <a:cubicBezTo>
                        <a:pt x="379" y="259"/>
                        <a:pt x="420" y="211"/>
                        <a:pt x="457" y="159"/>
                      </a:cubicBezTo>
                      <a:cubicBezTo>
                        <a:pt x="477" y="134"/>
                        <a:pt x="495" y="108"/>
                        <a:pt x="513" y="82"/>
                      </a:cubicBezTo>
                      <a:cubicBezTo>
                        <a:pt x="524" y="66"/>
                        <a:pt x="535" y="50"/>
                        <a:pt x="544" y="34"/>
                      </a:cubicBezTo>
                      <a:cubicBezTo>
                        <a:pt x="550" y="23"/>
                        <a:pt x="557" y="11"/>
                        <a:pt x="562" y="0"/>
                      </a:cubicBezTo>
                      <a:cubicBezTo>
                        <a:pt x="540" y="60"/>
                        <a:pt x="502" y="113"/>
                        <a:pt x="466" y="166"/>
                      </a:cubicBezTo>
                      <a:cubicBezTo>
                        <a:pt x="448" y="192"/>
                        <a:pt x="429" y="218"/>
                        <a:pt x="408" y="243"/>
                      </a:cubicBezTo>
                      <a:cubicBezTo>
                        <a:pt x="388" y="268"/>
                        <a:pt x="367" y="293"/>
                        <a:pt x="344" y="316"/>
                      </a:cubicBezTo>
                      <a:cubicBezTo>
                        <a:pt x="338" y="320"/>
                        <a:pt x="333" y="324"/>
                        <a:pt x="327" y="328"/>
                      </a:cubicBezTo>
                      <a:cubicBezTo>
                        <a:pt x="325" y="329"/>
                        <a:pt x="324" y="330"/>
                        <a:pt x="323" y="330"/>
                      </a:cubicBezTo>
                      <a:cubicBezTo>
                        <a:pt x="319" y="332"/>
                        <a:pt x="315" y="332"/>
                        <a:pt x="311" y="332"/>
                      </a:cubicBezTo>
                      <a:cubicBezTo>
                        <a:pt x="310" y="332"/>
                        <a:pt x="309" y="332"/>
                        <a:pt x="307" y="332"/>
                      </a:cubicBezTo>
                      <a:cubicBezTo>
                        <a:pt x="303" y="332"/>
                        <a:pt x="299" y="331"/>
                        <a:pt x="294" y="330"/>
                      </a:cubicBezTo>
                      <a:cubicBezTo>
                        <a:pt x="279" y="325"/>
                        <a:pt x="263" y="319"/>
                        <a:pt x="249" y="313"/>
                      </a:cubicBezTo>
                      <a:cubicBezTo>
                        <a:pt x="219" y="299"/>
                        <a:pt x="191" y="285"/>
                        <a:pt x="163" y="269"/>
                      </a:cubicBezTo>
                      <a:cubicBezTo>
                        <a:pt x="107" y="238"/>
                        <a:pt x="53" y="204"/>
                        <a:pt x="0" y="168"/>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0" name="Google Shape;5420;p38"/>
                <p:cNvSpPr/>
                <p:nvPr/>
              </p:nvSpPr>
              <p:spPr>
                <a:xfrm>
                  <a:off x="1024489" y="1797208"/>
                  <a:ext cx="271242" cy="142284"/>
                </a:xfrm>
                <a:custGeom>
                  <a:avLst/>
                  <a:gdLst/>
                  <a:ahLst/>
                  <a:cxnLst/>
                  <a:rect l="l" t="t" r="r" b="b"/>
                  <a:pathLst>
                    <a:path w="642" h="337" extrusionOk="0">
                      <a:moveTo>
                        <a:pt x="0" y="187"/>
                      </a:moveTo>
                      <a:cubicBezTo>
                        <a:pt x="32" y="201"/>
                        <a:pt x="65" y="215"/>
                        <a:pt x="98" y="228"/>
                      </a:cubicBezTo>
                      <a:cubicBezTo>
                        <a:pt x="131" y="241"/>
                        <a:pt x="164" y="254"/>
                        <a:pt x="198" y="266"/>
                      </a:cubicBezTo>
                      <a:cubicBezTo>
                        <a:pt x="231" y="277"/>
                        <a:pt x="265" y="289"/>
                        <a:pt x="299" y="298"/>
                      </a:cubicBezTo>
                      <a:cubicBezTo>
                        <a:pt x="332" y="308"/>
                        <a:pt x="367" y="316"/>
                        <a:pt x="401" y="322"/>
                      </a:cubicBezTo>
                      <a:lnTo>
                        <a:pt x="395" y="325"/>
                      </a:lnTo>
                      <a:cubicBezTo>
                        <a:pt x="437" y="272"/>
                        <a:pt x="479" y="219"/>
                        <a:pt x="521" y="165"/>
                      </a:cubicBezTo>
                      <a:cubicBezTo>
                        <a:pt x="542" y="138"/>
                        <a:pt x="562" y="111"/>
                        <a:pt x="583" y="84"/>
                      </a:cubicBezTo>
                      <a:cubicBezTo>
                        <a:pt x="604" y="57"/>
                        <a:pt x="623" y="29"/>
                        <a:pt x="641" y="0"/>
                      </a:cubicBezTo>
                      <a:cubicBezTo>
                        <a:pt x="635" y="12"/>
                        <a:pt x="628" y="25"/>
                        <a:pt x="621" y="37"/>
                      </a:cubicBezTo>
                      <a:cubicBezTo>
                        <a:pt x="611" y="54"/>
                        <a:pt x="601" y="71"/>
                        <a:pt x="589" y="87"/>
                      </a:cubicBezTo>
                      <a:cubicBezTo>
                        <a:pt x="570" y="116"/>
                        <a:pt x="550" y="143"/>
                        <a:pt x="531" y="171"/>
                      </a:cubicBezTo>
                      <a:cubicBezTo>
                        <a:pt x="511" y="199"/>
                        <a:pt x="490" y="226"/>
                        <a:pt x="469" y="253"/>
                      </a:cubicBezTo>
                      <a:lnTo>
                        <a:pt x="407" y="333"/>
                      </a:lnTo>
                      <a:cubicBezTo>
                        <a:pt x="406" y="334"/>
                        <a:pt x="406" y="335"/>
                        <a:pt x="405" y="335"/>
                      </a:cubicBezTo>
                      <a:cubicBezTo>
                        <a:pt x="404" y="336"/>
                        <a:pt x="403" y="336"/>
                        <a:pt x="401" y="336"/>
                      </a:cubicBezTo>
                      <a:lnTo>
                        <a:pt x="400" y="336"/>
                      </a:lnTo>
                      <a:cubicBezTo>
                        <a:pt x="365" y="329"/>
                        <a:pt x="330" y="321"/>
                        <a:pt x="296" y="310"/>
                      </a:cubicBezTo>
                      <a:cubicBezTo>
                        <a:pt x="262" y="300"/>
                        <a:pt x="228" y="288"/>
                        <a:pt x="195" y="275"/>
                      </a:cubicBezTo>
                      <a:cubicBezTo>
                        <a:pt x="162" y="261"/>
                        <a:pt x="129" y="248"/>
                        <a:pt x="96" y="234"/>
                      </a:cubicBezTo>
                      <a:cubicBezTo>
                        <a:pt x="63" y="219"/>
                        <a:pt x="31" y="204"/>
                        <a:pt x="0" y="187"/>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1" name="Google Shape;5421;p38"/>
                <p:cNvSpPr/>
                <p:nvPr/>
              </p:nvSpPr>
              <p:spPr>
                <a:xfrm>
                  <a:off x="1081104" y="1918804"/>
                  <a:ext cx="209135" cy="104707"/>
                </a:xfrm>
                <a:custGeom>
                  <a:avLst/>
                  <a:gdLst/>
                  <a:ahLst/>
                  <a:cxnLst/>
                  <a:rect l="l" t="t" r="r" b="b"/>
                  <a:pathLst>
                    <a:path w="495" h="248" extrusionOk="0">
                      <a:moveTo>
                        <a:pt x="0" y="138"/>
                      </a:moveTo>
                      <a:cubicBezTo>
                        <a:pt x="58" y="155"/>
                        <a:pt x="115" y="173"/>
                        <a:pt x="172" y="190"/>
                      </a:cubicBezTo>
                      <a:cubicBezTo>
                        <a:pt x="201" y="199"/>
                        <a:pt x="230" y="207"/>
                        <a:pt x="258" y="215"/>
                      </a:cubicBezTo>
                      <a:cubicBezTo>
                        <a:pt x="287" y="223"/>
                        <a:pt x="316" y="229"/>
                        <a:pt x="345" y="233"/>
                      </a:cubicBezTo>
                      <a:lnTo>
                        <a:pt x="339" y="236"/>
                      </a:lnTo>
                      <a:lnTo>
                        <a:pt x="419" y="119"/>
                      </a:lnTo>
                      <a:lnTo>
                        <a:pt x="458" y="61"/>
                      </a:lnTo>
                      <a:cubicBezTo>
                        <a:pt x="465" y="50"/>
                        <a:pt x="472" y="40"/>
                        <a:pt x="479" y="29"/>
                      </a:cubicBezTo>
                      <a:cubicBezTo>
                        <a:pt x="484" y="20"/>
                        <a:pt x="489" y="10"/>
                        <a:pt x="494" y="0"/>
                      </a:cubicBezTo>
                      <a:cubicBezTo>
                        <a:pt x="491" y="11"/>
                        <a:pt x="486" y="22"/>
                        <a:pt x="480" y="33"/>
                      </a:cubicBezTo>
                      <a:cubicBezTo>
                        <a:pt x="475" y="43"/>
                        <a:pt x="469" y="54"/>
                        <a:pt x="463" y="64"/>
                      </a:cubicBezTo>
                      <a:cubicBezTo>
                        <a:pt x="452" y="85"/>
                        <a:pt x="440" y="105"/>
                        <a:pt x="427" y="125"/>
                      </a:cubicBezTo>
                      <a:cubicBezTo>
                        <a:pt x="403" y="165"/>
                        <a:pt x="377" y="205"/>
                        <a:pt x="351" y="244"/>
                      </a:cubicBezTo>
                      <a:cubicBezTo>
                        <a:pt x="350" y="245"/>
                        <a:pt x="349" y="245"/>
                        <a:pt x="348" y="246"/>
                      </a:cubicBezTo>
                      <a:cubicBezTo>
                        <a:pt x="347" y="246"/>
                        <a:pt x="346" y="247"/>
                        <a:pt x="345" y="247"/>
                      </a:cubicBezTo>
                      <a:cubicBezTo>
                        <a:pt x="314" y="243"/>
                        <a:pt x="284" y="237"/>
                        <a:pt x="255" y="228"/>
                      </a:cubicBezTo>
                      <a:cubicBezTo>
                        <a:pt x="226" y="220"/>
                        <a:pt x="197" y="211"/>
                        <a:pt x="169" y="202"/>
                      </a:cubicBezTo>
                      <a:cubicBezTo>
                        <a:pt x="112" y="182"/>
                        <a:pt x="55" y="162"/>
                        <a:pt x="0" y="138"/>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2" name="Google Shape;5422;p38"/>
                <p:cNvSpPr/>
                <p:nvPr/>
              </p:nvSpPr>
              <p:spPr>
                <a:xfrm>
                  <a:off x="1245032" y="2064888"/>
                  <a:ext cx="37602" cy="62487"/>
                </a:xfrm>
                <a:custGeom>
                  <a:avLst/>
                  <a:gdLst/>
                  <a:ahLst/>
                  <a:cxnLst/>
                  <a:rect l="l" t="t" r="r" b="b"/>
                  <a:pathLst>
                    <a:path w="89" h="148" extrusionOk="0">
                      <a:moveTo>
                        <a:pt x="4" y="21"/>
                      </a:moveTo>
                      <a:cubicBezTo>
                        <a:pt x="4" y="21"/>
                        <a:pt x="23" y="130"/>
                        <a:pt x="30" y="138"/>
                      </a:cubicBezTo>
                      <a:cubicBezTo>
                        <a:pt x="37" y="147"/>
                        <a:pt x="71" y="135"/>
                        <a:pt x="79" y="107"/>
                      </a:cubicBezTo>
                      <a:cubicBezTo>
                        <a:pt x="88" y="79"/>
                        <a:pt x="24" y="7"/>
                        <a:pt x="24" y="7"/>
                      </a:cubicBezTo>
                      <a:cubicBezTo>
                        <a:pt x="24" y="7"/>
                        <a:pt x="0" y="0"/>
                        <a:pt x="4" y="21"/>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423" name="Google Shape;5423;p38"/>
            <p:cNvGrpSpPr/>
            <p:nvPr/>
          </p:nvGrpSpPr>
          <p:grpSpPr>
            <a:xfrm>
              <a:off x="1124712" y="4096512"/>
              <a:ext cx="457206" cy="411474"/>
              <a:chOff x="2270045" y="722336"/>
              <a:chExt cx="457206" cy="411474"/>
            </a:xfrm>
          </p:grpSpPr>
          <p:sp>
            <p:nvSpPr>
              <p:cNvPr id="5424" name="Google Shape;5424;p38"/>
              <p:cNvSpPr/>
              <p:nvPr/>
            </p:nvSpPr>
            <p:spPr>
              <a:xfrm>
                <a:off x="2451097" y="722336"/>
                <a:ext cx="176475" cy="176274"/>
              </a:xfrm>
              <a:custGeom>
                <a:avLst/>
                <a:gdLst/>
                <a:ahLst/>
                <a:cxnLst/>
                <a:rect l="l" t="t" r="r" b="b"/>
                <a:pathLst>
                  <a:path w="347" h="350" extrusionOk="0">
                    <a:moveTo>
                      <a:pt x="61" y="349"/>
                    </a:moveTo>
                    <a:cubicBezTo>
                      <a:pt x="51" y="334"/>
                      <a:pt x="0" y="155"/>
                      <a:pt x="40" y="147"/>
                    </a:cubicBezTo>
                    <a:cubicBezTo>
                      <a:pt x="80" y="139"/>
                      <a:pt x="80" y="182"/>
                      <a:pt x="80" y="182"/>
                    </a:cubicBezTo>
                    <a:cubicBezTo>
                      <a:pt x="80" y="182"/>
                      <a:pt x="86" y="55"/>
                      <a:pt x="125" y="50"/>
                    </a:cubicBezTo>
                    <a:cubicBezTo>
                      <a:pt x="165" y="46"/>
                      <a:pt x="160" y="120"/>
                      <a:pt x="160" y="120"/>
                    </a:cubicBezTo>
                    <a:cubicBezTo>
                      <a:pt x="160" y="120"/>
                      <a:pt x="211" y="0"/>
                      <a:pt x="255" y="13"/>
                    </a:cubicBezTo>
                    <a:cubicBezTo>
                      <a:pt x="300" y="27"/>
                      <a:pt x="231" y="159"/>
                      <a:pt x="231" y="159"/>
                    </a:cubicBezTo>
                    <a:cubicBezTo>
                      <a:pt x="231" y="159"/>
                      <a:pt x="284" y="108"/>
                      <a:pt x="315" y="147"/>
                    </a:cubicBezTo>
                    <a:cubicBezTo>
                      <a:pt x="346" y="186"/>
                      <a:pt x="215" y="272"/>
                      <a:pt x="215" y="272"/>
                    </a:cubicBezTo>
                    <a:cubicBezTo>
                      <a:pt x="215" y="272"/>
                      <a:pt x="277" y="237"/>
                      <a:pt x="286" y="277"/>
                    </a:cubicBezTo>
                    <a:cubicBezTo>
                      <a:pt x="295" y="317"/>
                      <a:pt x="61" y="349"/>
                      <a:pt x="61" y="349"/>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5" name="Google Shape;5425;p38"/>
              <p:cNvSpPr/>
              <p:nvPr/>
            </p:nvSpPr>
            <p:spPr>
              <a:xfrm>
                <a:off x="2289371" y="970631"/>
                <a:ext cx="112395" cy="114830"/>
              </a:xfrm>
              <a:custGeom>
                <a:avLst/>
                <a:gdLst/>
                <a:ahLst/>
                <a:cxnLst/>
                <a:rect l="l" t="t" r="r" b="b"/>
                <a:pathLst>
                  <a:path w="221" h="228" extrusionOk="0">
                    <a:moveTo>
                      <a:pt x="217" y="207"/>
                    </a:moveTo>
                    <a:cubicBezTo>
                      <a:pt x="207" y="212"/>
                      <a:pt x="80" y="227"/>
                      <a:pt x="80" y="200"/>
                    </a:cubicBezTo>
                    <a:cubicBezTo>
                      <a:pt x="79" y="172"/>
                      <a:pt x="108" y="177"/>
                      <a:pt x="108" y="177"/>
                    </a:cubicBezTo>
                    <a:cubicBezTo>
                      <a:pt x="108" y="177"/>
                      <a:pt x="23" y="159"/>
                      <a:pt x="25" y="133"/>
                    </a:cubicBezTo>
                    <a:cubicBezTo>
                      <a:pt x="26" y="106"/>
                      <a:pt x="75" y="117"/>
                      <a:pt x="75" y="117"/>
                    </a:cubicBezTo>
                    <a:cubicBezTo>
                      <a:pt x="75" y="117"/>
                      <a:pt x="0" y="70"/>
                      <a:pt x="14" y="42"/>
                    </a:cubicBezTo>
                    <a:cubicBezTo>
                      <a:pt x="27" y="14"/>
                      <a:pt x="109" y="74"/>
                      <a:pt x="109" y="74"/>
                    </a:cubicBezTo>
                    <a:cubicBezTo>
                      <a:pt x="109" y="74"/>
                      <a:pt x="79" y="33"/>
                      <a:pt x="109" y="17"/>
                    </a:cubicBezTo>
                    <a:cubicBezTo>
                      <a:pt x="138" y="0"/>
                      <a:pt x="182" y="97"/>
                      <a:pt x="182" y="97"/>
                    </a:cubicBezTo>
                    <a:cubicBezTo>
                      <a:pt x="182" y="97"/>
                      <a:pt x="165" y="51"/>
                      <a:pt x="193" y="50"/>
                    </a:cubicBezTo>
                    <a:cubicBezTo>
                      <a:pt x="220" y="48"/>
                      <a:pt x="217" y="207"/>
                      <a:pt x="217" y="207"/>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6" name="Google Shape;5426;p38"/>
              <p:cNvSpPr/>
              <p:nvPr/>
            </p:nvSpPr>
            <p:spPr>
              <a:xfrm>
                <a:off x="2270045" y="773707"/>
                <a:ext cx="149012" cy="144545"/>
              </a:xfrm>
              <a:custGeom>
                <a:avLst/>
                <a:gdLst/>
                <a:ahLst/>
                <a:cxnLst/>
                <a:rect l="l" t="t" r="r" b="b"/>
                <a:pathLst>
                  <a:path w="293" h="287" extrusionOk="0">
                    <a:moveTo>
                      <a:pt x="292" y="269"/>
                    </a:moveTo>
                    <a:cubicBezTo>
                      <a:pt x="292" y="269"/>
                      <a:pt x="283" y="88"/>
                      <a:pt x="255" y="98"/>
                    </a:cubicBezTo>
                    <a:cubicBezTo>
                      <a:pt x="227" y="107"/>
                      <a:pt x="236" y="150"/>
                      <a:pt x="236" y="150"/>
                    </a:cubicBezTo>
                    <a:cubicBezTo>
                      <a:pt x="236" y="150"/>
                      <a:pt x="210" y="16"/>
                      <a:pt x="169" y="28"/>
                    </a:cubicBezTo>
                    <a:cubicBezTo>
                      <a:pt x="128" y="40"/>
                      <a:pt x="147" y="91"/>
                      <a:pt x="147" y="91"/>
                    </a:cubicBezTo>
                    <a:cubicBezTo>
                      <a:pt x="147" y="91"/>
                      <a:pt x="56" y="0"/>
                      <a:pt x="28" y="47"/>
                    </a:cubicBezTo>
                    <a:cubicBezTo>
                      <a:pt x="0" y="93"/>
                      <a:pt x="96" y="149"/>
                      <a:pt x="96" y="149"/>
                    </a:cubicBezTo>
                    <a:cubicBezTo>
                      <a:pt x="96" y="149"/>
                      <a:pt x="20" y="121"/>
                      <a:pt x="23" y="171"/>
                    </a:cubicBezTo>
                    <a:cubicBezTo>
                      <a:pt x="26" y="220"/>
                      <a:pt x="133" y="221"/>
                      <a:pt x="133" y="221"/>
                    </a:cubicBezTo>
                    <a:cubicBezTo>
                      <a:pt x="133" y="221"/>
                      <a:pt x="70" y="230"/>
                      <a:pt x="96" y="258"/>
                    </a:cubicBezTo>
                    <a:cubicBezTo>
                      <a:pt x="122" y="286"/>
                      <a:pt x="292" y="269"/>
                      <a:pt x="292" y="269"/>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7" name="Google Shape;5427;p38"/>
              <p:cNvSpPr/>
              <p:nvPr/>
            </p:nvSpPr>
            <p:spPr>
              <a:xfrm>
                <a:off x="2539588" y="865370"/>
                <a:ext cx="187663" cy="145552"/>
              </a:xfrm>
              <a:custGeom>
                <a:avLst/>
                <a:gdLst/>
                <a:ahLst/>
                <a:cxnLst/>
                <a:rect l="l" t="t" r="r" b="b"/>
                <a:pathLst>
                  <a:path w="369" h="289" extrusionOk="0">
                    <a:moveTo>
                      <a:pt x="0" y="173"/>
                    </a:moveTo>
                    <a:cubicBezTo>
                      <a:pt x="0" y="173"/>
                      <a:pt x="145" y="288"/>
                      <a:pt x="157" y="260"/>
                    </a:cubicBezTo>
                    <a:cubicBezTo>
                      <a:pt x="168" y="232"/>
                      <a:pt x="130" y="211"/>
                      <a:pt x="130" y="211"/>
                    </a:cubicBezTo>
                    <a:cubicBezTo>
                      <a:pt x="130" y="211"/>
                      <a:pt x="251" y="282"/>
                      <a:pt x="270" y="242"/>
                    </a:cubicBezTo>
                    <a:cubicBezTo>
                      <a:pt x="288" y="203"/>
                      <a:pt x="236" y="182"/>
                      <a:pt x="236" y="182"/>
                    </a:cubicBezTo>
                    <a:cubicBezTo>
                      <a:pt x="236" y="182"/>
                      <a:pt x="368" y="174"/>
                      <a:pt x="351" y="120"/>
                    </a:cubicBezTo>
                    <a:cubicBezTo>
                      <a:pt x="334" y="67"/>
                      <a:pt x="227" y="103"/>
                      <a:pt x="227" y="103"/>
                    </a:cubicBezTo>
                    <a:cubicBezTo>
                      <a:pt x="227" y="103"/>
                      <a:pt x="300" y="63"/>
                      <a:pt x="259" y="31"/>
                    </a:cubicBezTo>
                    <a:cubicBezTo>
                      <a:pt x="218" y="0"/>
                      <a:pt x="146" y="83"/>
                      <a:pt x="146" y="83"/>
                    </a:cubicBezTo>
                    <a:cubicBezTo>
                      <a:pt x="146" y="83"/>
                      <a:pt x="181" y="28"/>
                      <a:pt x="142" y="29"/>
                    </a:cubicBezTo>
                    <a:cubicBezTo>
                      <a:pt x="103" y="30"/>
                      <a:pt x="0" y="173"/>
                      <a:pt x="0" y="173"/>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8" name="Google Shape;5428;p38"/>
              <p:cNvSpPr/>
              <p:nvPr/>
            </p:nvSpPr>
            <p:spPr>
              <a:xfrm>
                <a:off x="2486697" y="1016965"/>
                <a:ext cx="130195" cy="116844"/>
              </a:xfrm>
              <a:custGeom>
                <a:avLst/>
                <a:gdLst/>
                <a:ahLst/>
                <a:cxnLst/>
                <a:rect l="l" t="t" r="r" b="b"/>
                <a:pathLst>
                  <a:path w="256" h="232" extrusionOk="0">
                    <a:moveTo>
                      <a:pt x="0" y="154"/>
                    </a:moveTo>
                    <a:cubicBezTo>
                      <a:pt x="7" y="163"/>
                      <a:pt x="114" y="231"/>
                      <a:pt x="127" y="207"/>
                    </a:cubicBezTo>
                    <a:cubicBezTo>
                      <a:pt x="128" y="203"/>
                      <a:pt x="129" y="200"/>
                      <a:pt x="129" y="196"/>
                    </a:cubicBezTo>
                    <a:cubicBezTo>
                      <a:pt x="129" y="192"/>
                      <a:pt x="128" y="188"/>
                      <a:pt x="126" y="185"/>
                    </a:cubicBezTo>
                    <a:cubicBezTo>
                      <a:pt x="124" y="181"/>
                      <a:pt x="122" y="179"/>
                      <a:pt x="118" y="177"/>
                    </a:cubicBezTo>
                    <a:cubicBezTo>
                      <a:pt x="116" y="175"/>
                      <a:pt x="114" y="175"/>
                      <a:pt x="112" y="174"/>
                    </a:cubicBezTo>
                    <a:cubicBezTo>
                      <a:pt x="110" y="174"/>
                      <a:pt x="194" y="195"/>
                      <a:pt x="205" y="170"/>
                    </a:cubicBezTo>
                    <a:cubicBezTo>
                      <a:pt x="215" y="145"/>
                      <a:pt x="167" y="134"/>
                      <a:pt x="167" y="134"/>
                    </a:cubicBezTo>
                    <a:cubicBezTo>
                      <a:pt x="167" y="134"/>
                      <a:pt x="255" y="124"/>
                      <a:pt x="255" y="93"/>
                    </a:cubicBezTo>
                    <a:cubicBezTo>
                      <a:pt x="255" y="62"/>
                      <a:pt x="155" y="81"/>
                      <a:pt x="155" y="81"/>
                    </a:cubicBezTo>
                    <a:cubicBezTo>
                      <a:pt x="155" y="81"/>
                      <a:pt x="198" y="55"/>
                      <a:pt x="179" y="28"/>
                    </a:cubicBezTo>
                    <a:cubicBezTo>
                      <a:pt x="159" y="0"/>
                      <a:pt x="79" y="69"/>
                      <a:pt x="79" y="69"/>
                    </a:cubicBezTo>
                    <a:cubicBezTo>
                      <a:pt x="79" y="69"/>
                      <a:pt x="115" y="35"/>
                      <a:pt x="90" y="22"/>
                    </a:cubicBezTo>
                    <a:cubicBezTo>
                      <a:pt x="65" y="8"/>
                      <a:pt x="0" y="154"/>
                      <a:pt x="0" y="154"/>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9" name="Google Shape;5429;p38"/>
              <p:cNvSpPr/>
              <p:nvPr/>
            </p:nvSpPr>
            <p:spPr>
              <a:xfrm>
                <a:off x="2429228" y="805437"/>
                <a:ext cx="110869" cy="327366"/>
              </a:xfrm>
              <a:custGeom>
                <a:avLst/>
                <a:gdLst/>
                <a:ahLst/>
                <a:cxnLst/>
                <a:rect l="l" t="t" r="r" b="b"/>
                <a:pathLst>
                  <a:path w="218" h="650" extrusionOk="0">
                    <a:moveTo>
                      <a:pt x="217" y="0"/>
                    </a:moveTo>
                    <a:cubicBezTo>
                      <a:pt x="206" y="17"/>
                      <a:pt x="195" y="34"/>
                      <a:pt x="185" y="52"/>
                    </a:cubicBezTo>
                    <a:cubicBezTo>
                      <a:pt x="166" y="85"/>
                      <a:pt x="149" y="118"/>
                      <a:pt x="132" y="151"/>
                    </a:cubicBezTo>
                    <a:cubicBezTo>
                      <a:pt x="107" y="203"/>
                      <a:pt x="85" y="256"/>
                      <a:pt x="66" y="310"/>
                    </a:cubicBezTo>
                    <a:cubicBezTo>
                      <a:pt x="47" y="365"/>
                      <a:pt x="32" y="420"/>
                      <a:pt x="22" y="477"/>
                    </a:cubicBezTo>
                    <a:lnTo>
                      <a:pt x="15" y="519"/>
                    </a:lnTo>
                    <a:cubicBezTo>
                      <a:pt x="13" y="534"/>
                      <a:pt x="12" y="549"/>
                      <a:pt x="11" y="562"/>
                    </a:cubicBezTo>
                    <a:lnTo>
                      <a:pt x="8" y="584"/>
                    </a:lnTo>
                    <a:lnTo>
                      <a:pt x="8" y="606"/>
                    </a:lnTo>
                    <a:cubicBezTo>
                      <a:pt x="8" y="620"/>
                      <a:pt x="7" y="635"/>
                      <a:pt x="7" y="649"/>
                    </a:cubicBezTo>
                    <a:cubicBezTo>
                      <a:pt x="3" y="619"/>
                      <a:pt x="0" y="588"/>
                      <a:pt x="0" y="558"/>
                    </a:cubicBezTo>
                    <a:cubicBezTo>
                      <a:pt x="0" y="530"/>
                      <a:pt x="2" y="502"/>
                      <a:pt x="6" y="474"/>
                    </a:cubicBezTo>
                    <a:cubicBezTo>
                      <a:pt x="13" y="416"/>
                      <a:pt x="27" y="359"/>
                      <a:pt x="46" y="303"/>
                    </a:cubicBezTo>
                    <a:cubicBezTo>
                      <a:pt x="65" y="248"/>
                      <a:pt x="90" y="194"/>
                      <a:pt x="118" y="143"/>
                    </a:cubicBezTo>
                    <a:cubicBezTo>
                      <a:pt x="121" y="137"/>
                      <a:pt x="124" y="132"/>
                      <a:pt x="127" y="126"/>
                    </a:cubicBezTo>
                    <a:cubicBezTo>
                      <a:pt x="153" y="82"/>
                      <a:pt x="183" y="39"/>
                      <a:pt x="217"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0" name="Google Shape;5430;p38"/>
              <p:cNvSpPr/>
              <p:nvPr/>
            </p:nvSpPr>
            <p:spPr>
              <a:xfrm>
                <a:off x="2349891" y="849253"/>
                <a:ext cx="101206" cy="132961"/>
              </a:xfrm>
              <a:custGeom>
                <a:avLst/>
                <a:gdLst/>
                <a:ahLst/>
                <a:cxnLst/>
                <a:rect l="l" t="t" r="r" b="b"/>
                <a:pathLst>
                  <a:path w="199" h="264" extrusionOk="0">
                    <a:moveTo>
                      <a:pt x="0" y="0"/>
                    </a:moveTo>
                    <a:cubicBezTo>
                      <a:pt x="5" y="3"/>
                      <a:pt x="9" y="5"/>
                      <a:pt x="14" y="8"/>
                    </a:cubicBezTo>
                    <a:cubicBezTo>
                      <a:pt x="34" y="19"/>
                      <a:pt x="53" y="33"/>
                      <a:pt x="71" y="48"/>
                    </a:cubicBezTo>
                    <a:cubicBezTo>
                      <a:pt x="93" y="65"/>
                      <a:pt x="114" y="85"/>
                      <a:pt x="132" y="107"/>
                    </a:cubicBezTo>
                    <a:cubicBezTo>
                      <a:pt x="145" y="123"/>
                      <a:pt x="157" y="140"/>
                      <a:pt x="168" y="157"/>
                    </a:cubicBezTo>
                    <a:cubicBezTo>
                      <a:pt x="172" y="164"/>
                      <a:pt x="176" y="172"/>
                      <a:pt x="179" y="179"/>
                    </a:cubicBezTo>
                    <a:cubicBezTo>
                      <a:pt x="192" y="204"/>
                      <a:pt x="198" y="231"/>
                      <a:pt x="198" y="259"/>
                    </a:cubicBezTo>
                    <a:cubicBezTo>
                      <a:pt x="198" y="260"/>
                      <a:pt x="198" y="261"/>
                      <a:pt x="198" y="263"/>
                    </a:cubicBezTo>
                    <a:cubicBezTo>
                      <a:pt x="192" y="240"/>
                      <a:pt x="182" y="218"/>
                      <a:pt x="171" y="198"/>
                    </a:cubicBezTo>
                    <a:cubicBezTo>
                      <a:pt x="169" y="194"/>
                      <a:pt x="166" y="191"/>
                      <a:pt x="164" y="187"/>
                    </a:cubicBezTo>
                    <a:cubicBezTo>
                      <a:pt x="150" y="164"/>
                      <a:pt x="133" y="142"/>
                      <a:pt x="115" y="121"/>
                    </a:cubicBezTo>
                    <a:cubicBezTo>
                      <a:pt x="98" y="100"/>
                      <a:pt x="79" y="80"/>
                      <a:pt x="59" y="60"/>
                    </a:cubicBezTo>
                    <a:lnTo>
                      <a:pt x="0" y="0"/>
                    </a:ln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1" name="Google Shape;5431;p38"/>
              <p:cNvSpPr/>
              <p:nvPr/>
            </p:nvSpPr>
            <p:spPr>
              <a:xfrm>
                <a:off x="2447028" y="934369"/>
                <a:ext cx="189189" cy="60437"/>
              </a:xfrm>
              <a:custGeom>
                <a:avLst/>
                <a:gdLst/>
                <a:ahLst/>
                <a:cxnLst/>
                <a:rect l="l" t="t" r="r" b="b"/>
                <a:pathLst>
                  <a:path w="372" h="120" extrusionOk="0">
                    <a:moveTo>
                      <a:pt x="371" y="0"/>
                    </a:moveTo>
                    <a:cubicBezTo>
                      <a:pt x="339" y="9"/>
                      <a:pt x="307" y="17"/>
                      <a:pt x="275" y="25"/>
                    </a:cubicBezTo>
                    <a:cubicBezTo>
                      <a:pt x="243" y="33"/>
                      <a:pt x="211" y="39"/>
                      <a:pt x="180" y="48"/>
                    </a:cubicBezTo>
                    <a:cubicBezTo>
                      <a:pt x="148" y="57"/>
                      <a:pt x="116" y="65"/>
                      <a:pt x="85" y="75"/>
                    </a:cubicBezTo>
                    <a:cubicBezTo>
                      <a:pt x="70" y="80"/>
                      <a:pt x="55" y="86"/>
                      <a:pt x="40" y="92"/>
                    </a:cubicBezTo>
                    <a:cubicBezTo>
                      <a:pt x="35" y="94"/>
                      <a:pt x="30" y="96"/>
                      <a:pt x="26" y="99"/>
                    </a:cubicBezTo>
                    <a:cubicBezTo>
                      <a:pt x="16" y="105"/>
                      <a:pt x="8" y="111"/>
                      <a:pt x="0" y="119"/>
                    </a:cubicBezTo>
                    <a:cubicBezTo>
                      <a:pt x="1" y="118"/>
                      <a:pt x="1" y="117"/>
                      <a:pt x="2" y="116"/>
                    </a:cubicBezTo>
                    <a:cubicBezTo>
                      <a:pt x="10" y="102"/>
                      <a:pt x="21" y="91"/>
                      <a:pt x="35" y="83"/>
                    </a:cubicBezTo>
                    <a:cubicBezTo>
                      <a:pt x="39" y="80"/>
                      <a:pt x="44" y="77"/>
                      <a:pt x="48" y="74"/>
                    </a:cubicBezTo>
                    <a:cubicBezTo>
                      <a:pt x="58" y="69"/>
                      <a:pt x="69" y="63"/>
                      <a:pt x="79" y="59"/>
                    </a:cubicBezTo>
                    <a:cubicBezTo>
                      <a:pt x="110" y="46"/>
                      <a:pt x="142" y="35"/>
                      <a:pt x="174" y="27"/>
                    </a:cubicBezTo>
                    <a:cubicBezTo>
                      <a:pt x="207" y="19"/>
                      <a:pt x="239" y="13"/>
                      <a:pt x="272" y="8"/>
                    </a:cubicBezTo>
                    <a:cubicBezTo>
                      <a:pt x="305" y="3"/>
                      <a:pt x="338" y="0"/>
                      <a:pt x="371"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2" name="Google Shape;5432;p38"/>
              <p:cNvSpPr/>
              <p:nvPr/>
            </p:nvSpPr>
            <p:spPr>
              <a:xfrm>
                <a:off x="2349382" y="1028549"/>
                <a:ext cx="83406" cy="104253"/>
              </a:xfrm>
              <a:custGeom>
                <a:avLst/>
                <a:gdLst/>
                <a:ahLst/>
                <a:cxnLst/>
                <a:rect l="l" t="t" r="r" b="b"/>
                <a:pathLst>
                  <a:path w="164" h="207" extrusionOk="0">
                    <a:moveTo>
                      <a:pt x="0" y="0"/>
                    </a:moveTo>
                    <a:cubicBezTo>
                      <a:pt x="5" y="3"/>
                      <a:pt x="9" y="5"/>
                      <a:pt x="14" y="8"/>
                    </a:cubicBezTo>
                    <a:cubicBezTo>
                      <a:pt x="29" y="16"/>
                      <a:pt x="43" y="26"/>
                      <a:pt x="57" y="38"/>
                    </a:cubicBezTo>
                    <a:cubicBezTo>
                      <a:pt x="74" y="52"/>
                      <a:pt x="90" y="67"/>
                      <a:pt x="105" y="85"/>
                    </a:cubicBezTo>
                    <a:cubicBezTo>
                      <a:pt x="118" y="99"/>
                      <a:pt x="129" y="114"/>
                      <a:pt x="138" y="131"/>
                    </a:cubicBezTo>
                    <a:cubicBezTo>
                      <a:pt x="140" y="134"/>
                      <a:pt x="142" y="137"/>
                      <a:pt x="144" y="141"/>
                    </a:cubicBezTo>
                    <a:cubicBezTo>
                      <a:pt x="155" y="161"/>
                      <a:pt x="161" y="183"/>
                      <a:pt x="163" y="206"/>
                    </a:cubicBezTo>
                    <a:cubicBezTo>
                      <a:pt x="159" y="197"/>
                      <a:pt x="154" y="188"/>
                      <a:pt x="149" y="180"/>
                    </a:cubicBezTo>
                    <a:cubicBezTo>
                      <a:pt x="143" y="169"/>
                      <a:pt x="137" y="159"/>
                      <a:pt x="129" y="150"/>
                    </a:cubicBezTo>
                    <a:cubicBezTo>
                      <a:pt x="117" y="132"/>
                      <a:pt x="103" y="115"/>
                      <a:pt x="89" y="99"/>
                    </a:cubicBezTo>
                    <a:cubicBezTo>
                      <a:pt x="60" y="66"/>
                      <a:pt x="30" y="34"/>
                      <a:pt x="0"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3" name="Google Shape;5433;p38"/>
              <p:cNvSpPr/>
              <p:nvPr/>
            </p:nvSpPr>
            <p:spPr>
              <a:xfrm>
                <a:off x="2432280" y="1075891"/>
                <a:ext cx="119515" cy="56911"/>
              </a:xfrm>
              <a:custGeom>
                <a:avLst/>
                <a:gdLst/>
                <a:ahLst/>
                <a:cxnLst/>
                <a:rect l="l" t="t" r="r" b="b"/>
                <a:pathLst>
                  <a:path w="235" h="113" extrusionOk="0">
                    <a:moveTo>
                      <a:pt x="234" y="0"/>
                    </a:moveTo>
                    <a:cubicBezTo>
                      <a:pt x="214" y="8"/>
                      <a:pt x="193" y="16"/>
                      <a:pt x="173" y="24"/>
                    </a:cubicBezTo>
                    <a:cubicBezTo>
                      <a:pt x="152" y="32"/>
                      <a:pt x="132" y="40"/>
                      <a:pt x="112" y="49"/>
                    </a:cubicBezTo>
                    <a:cubicBezTo>
                      <a:pt x="93" y="57"/>
                      <a:pt x="73" y="66"/>
                      <a:pt x="54" y="76"/>
                    </a:cubicBezTo>
                    <a:cubicBezTo>
                      <a:pt x="51" y="78"/>
                      <a:pt x="48" y="79"/>
                      <a:pt x="44" y="81"/>
                    </a:cubicBezTo>
                    <a:cubicBezTo>
                      <a:pt x="29" y="89"/>
                      <a:pt x="14" y="101"/>
                      <a:pt x="0" y="112"/>
                    </a:cubicBezTo>
                    <a:cubicBezTo>
                      <a:pt x="0" y="111"/>
                      <a:pt x="1" y="110"/>
                      <a:pt x="1" y="109"/>
                    </a:cubicBezTo>
                    <a:cubicBezTo>
                      <a:pt x="12" y="90"/>
                      <a:pt x="27" y="74"/>
                      <a:pt x="45" y="62"/>
                    </a:cubicBezTo>
                    <a:cubicBezTo>
                      <a:pt x="53" y="55"/>
                      <a:pt x="62" y="50"/>
                      <a:pt x="71" y="44"/>
                    </a:cubicBezTo>
                    <a:cubicBezTo>
                      <a:pt x="82" y="38"/>
                      <a:pt x="92" y="33"/>
                      <a:pt x="103" y="28"/>
                    </a:cubicBezTo>
                    <a:cubicBezTo>
                      <a:pt x="124" y="20"/>
                      <a:pt x="145" y="13"/>
                      <a:pt x="167" y="8"/>
                    </a:cubicBezTo>
                    <a:cubicBezTo>
                      <a:pt x="189" y="3"/>
                      <a:pt x="212" y="0"/>
                      <a:pt x="234"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434" name="Google Shape;5434;p38"/>
          <p:cNvGrpSpPr/>
          <p:nvPr/>
        </p:nvGrpSpPr>
        <p:grpSpPr>
          <a:xfrm rot="4245270" flipH="1">
            <a:off x="8551067" y="168608"/>
            <a:ext cx="437388" cy="640080"/>
            <a:chOff x="2880990" y="3196460"/>
            <a:chExt cx="437388" cy="640080"/>
          </a:xfrm>
        </p:grpSpPr>
        <p:sp>
          <p:nvSpPr>
            <p:cNvPr id="5435" name="Google Shape;5435;p38"/>
            <p:cNvSpPr/>
            <p:nvPr/>
          </p:nvSpPr>
          <p:spPr>
            <a:xfrm>
              <a:off x="2880990" y="3196460"/>
              <a:ext cx="437388" cy="640080"/>
            </a:xfrm>
            <a:custGeom>
              <a:avLst/>
              <a:gdLst/>
              <a:ahLst/>
              <a:cxnLst/>
              <a:rect l="l" t="t" r="r" b="b"/>
              <a:pathLst>
                <a:path w="678" h="1016" extrusionOk="0">
                  <a:moveTo>
                    <a:pt x="66" y="1015"/>
                  </a:moveTo>
                  <a:cubicBezTo>
                    <a:pt x="66" y="1015"/>
                    <a:pt x="120" y="900"/>
                    <a:pt x="81" y="783"/>
                  </a:cubicBezTo>
                  <a:cubicBezTo>
                    <a:pt x="43" y="665"/>
                    <a:pt x="0" y="466"/>
                    <a:pt x="119" y="519"/>
                  </a:cubicBezTo>
                  <a:cubicBezTo>
                    <a:pt x="119" y="519"/>
                    <a:pt x="131" y="256"/>
                    <a:pt x="245" y="325"/>
                  </a:cubicBezTo>
                  <a:cubicBezTo>
                    <a:pt x="245" y="325"/>
                    <a:pt x="280" y="98"/>
                    <a:pt x="393" y="155"/>
                  </a:cubicBezTo>
                  <a:cubicBezTo>
                    <a:pt x="393" y="155"/>
                    <a:pt x="450" y="0"/>
                    <a:pt x="525" y="38"/>
                  </a:cubicBezTo>
                  <a:cubicBezTo>
                    <a:pt x="601" y="75"/>
                    <a:pt x="564" y="202"/>
                    <a:pt x="564" y="202"/>
                  </a:cubicBezTo>
                  <a:cubicBezTo>
                    <a:pt x="564" y="202"/>
                    <a:pt x="677" y="243"/>
                    <a:pt x="544" y="427"/>
                  </a:cubicBezTo>
                  <a:cubicBezTo>
                    <a:pt x="544" y="427"/>
                    <a:pt x="635" y="497"/>
                    <a:pt x="486" y="654"/>
                  </a:cubicBezTo>
                  <a:cubicBezTo>
                    <a:pt x="486" y="654"/>
                    <a:pt x="536" y="727"/>
                    <a:pt x="379" y="798"/>
                  </a:cubicBezTo>
                  <a:cubicBezTo>
                    <a:pt x="222" y="868"/>
                    <a:pt x="101" y="917"/>
                    <a:pt x="66" y="1015"/>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436" name="Google Shape;5436;p38"/>
            <p:cNvGrpSpPr/>
            <p:nvPr/>
          </p:nvGrpSpPr>
          <p:grpSpPr>
            <a:xfrm>
              <a:off x="2912601" y="3219140"/>
              <a:ext cx="351588" cy="616770"/>
              <a:chOff x="2912601" y="3219140"/>
              <a:chExt cx="351588" cy="616770"/>
            </a:xfrm>
          </p:grpSpPr>
          <p:sp>
            <p:nvSpPr>
              <p:cNvPr id="5437" name="Google Shape;5437;p38"/>
              <p:cNvSpPr/>
              <p:nvPr/>
            </p:nvSpPr>
            <p:spPr>
              <a:xfrm>
                <a:off x="2923568" y="3219140"/>
                <a:ext cx="297398" cy="616770"/>
              </a:xfrm>
              <a:custGeom>
                <a:avLst/>
                <a:gdLst/>
                <a:ahLst/>
                <a:cxnLst/>
                <a:rect l="l" t="t" r="r" b="b"/>
                <a:pathLst>
                  <a:path w="461" h="979" extrusionOk="0">
                    <a:moveTo>
                      <a:pt x="460" y="0"/>
                    </a:moveTo>
                    <a:cubicBezTo>
                      <a:pt x="427" y="84"/>
                      <a:pt x="391" y="167"/>
                      <a:pt x="355" y="250"/>
                    </a:cubicBezTo>
                    <a:cubicBezTo>
                      <a:pt x="319" y="332"/>
                      <a:pt x="281" y="414"/>
                      <a:pt x="241" y="495"/>
                    </a:cubicBezTo>
                    <a:cubicBezTo>
                      <a:pt x="221" y="536"/>
                      <a:pt x="200" y="576"/>
                      <a:pt x="178" y="615"/>
                    </a:cubicBezTo>
                    <a:lnTo>
                      <a:pt x="110" y="732"/>
                    </a:lnTo>
                    <a:cubicBezTo>
                      <a:pt x="88" y="771"/>
                      <a:pt x="67" y="811"/>
                      <a:pt x="49" y="852"/>
                    </a:cubicBezTo>
                    <a:cubicBezTo>
                      <a:pt x="30" y="893"/>
                      <a:pt x="13" y="935"/>
                      <a:pt x="0" y="978"/>
                    </a:cubicBezTo>
                    <a:cubicBezTo>
                      <a:pt x="23" y="890"/>
                      <a:pt x="56" y="806"/>
                      <a:pt x="100" y="726"/>
                    </a:cubicBezTo>
                    <a:cubicBezTo>
                      <a:pt x="121" y="686"/>
                      <a:pt x="144" y="647"/>
                      <a:pt x="166" y="608"/>
                    </a:cubicBezTo>
                    <a:cubicBezTo>
                      <a:pt x="187" y="568"/>
                      <a:pt x="208" y="529"/>
                      <a:pt x="228" y="488"/>
                    </a:cubicBezTo>
                    <a:cubicBezTo>
                      <a:pt x="268" y="408"/>
                      <a:pt x="307" y="326"/>
                      <a:pt x="344" y="245"/>
                    </a:cubicBezTo>
                    <a:lnTo>
                      <a:pt x="460" y="0"/>
                    </a:ln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8" name="Google Shape;5438;p38"/>
              <p:cNvSpPr/>
              <p:nvPr/>
            </p:nvSpPr>
            <p:spPr>
              <a:xfrm>
                <a:off x="2912601" y="3532880"/>
                <a:ext cx="274174" cy="161910"/>
              </a:xfrm>
              <a:custGeom>
                <a:avLst/>
                <a:gdLst/>
                <a:ahLst/>
                <a:cxnLst/>
                <a:rect l="l" t="t" r="r" b="b"/>
                <a:pathLst>
                  <a:path w="425" h="257" extrusionOk="0">
                    <a:moveTo>
                      <a:pt x="0" y="0"/>
                    </a:moveTo>
                    <a:cubicBezTo>
                      <a:pt x="24" y="39"/>
                      <a:pt x="47" y="78"/>
                      <a:pt x="68" y="119"/>
                    </a:cubicBezTo>
                    <a:cubicBezTo>
                      <a:pt x="79" y="138"/>
                      <a:pt x="89" y="159"/>
                      <a:pt x="98" y="180"/>
                    </a:cubicBezTo>
                    <a:cubicBezTo>
                      <a:pt x="103" y="190"/>
                      <a:pt x="108" y="201"/>
                      <a:pt x="112" y="211"/>
                    </a:cubicBezTo>
                    <a:cubicBezTo>
                      <a:pt x="114" y="217"/>
                      <a:pt x="116" y="222"/>
                      <a:pt x="118" y="228"/>
                    </a:cubicBezTo>
                    <a:cubicBezTo>
                      <a:pt x="118" y="231"/>
                      <a:pt x="119" y="234"/>
                      <a:pt x="120" y="237"/>
                    </a:cubicBezTo>
                    <a:lnTo>
                      <a:pt x="121" y="247"/>
                    </a:lnTo>
                    <a:lnTo>
                      <a:pt x="112" y="240"/>
                    </a:lnTo>
                    <a:cubicBezTo>
                      <a:pt x="137" y="231"/>
                      <a:pt x="162" y="223"/>
                      <a:pt x="188" y="217"/>
                    </a:cubicBezTo>
                    <a:cubicBezTo>
                      <a:pt x="213" y="210"/>
                      <a:pt x="240" y="205"/>
                      <a:pt x="266" y="201"/>
                    </a:cubicBezTo>
                    <a:cubicBezTo>
                      <a:pt x="292" y="197"/>
                      <a:pt x="319" y="194"/>
                      <a:pt x="345" y="193"/>
                    </a:cubicBezTo>
                    <a:cubicBezTo>
                      <a:pt x="350" y="193"/>
                      <a:pt x="356" y="192"/>
                      <a:pt x="361" y="192"/>
                    </a:cubicBezTo>
                    <a:cubicBezTo>
                      <a:pt x="382" y="192"/>
                      <a:pt x="403" y="194"/>
                      <a:pt x="424" y="198"/>
                    </a:cubicBezTo>
                    <a:cubicBezTo>
                      <a:pt x="415" y="197"/>
                      <a:pt x="406" y="197"/>
                      <a:pt x="397" y="197"/>
                    </a:cubicBezTo>
                    <a:cubicBezTo>
                      <a:pt x="380" y="197"/>
                      <a:pt x="363" y="198"/>
                      <a:pt x="346" y="200"/>
                    </a:cubicBezTo>
                    <a:cubicBezTo>
                      <a:pt x="320" y="203"/>
                      <a:pt x="294" y="207"/>
                      <a:pt x="268" y="213"/>
                    </a:cubicBezTo>
                    <a:cubicBezTo>
                      <a:pt x="217" y="224"/>
                      <a:pt x="166" y="237"/>
                      <a:pt x="117" y="253"/>
                    </a:cubicBezTo>
                    <a:lnTo>
                      <a:pt x="109" y="256"/>
                    </a:lnTo>
                    <a:lnTo>
                      <a:pt x="107" y="247"/>
                    </a:lnTo>
                    <a:lnTo>
                      <a:pt x="106" y="240"/>
                    </a:lnTo>
                    <a:cubicBezTo>
                      <a:pt x="106" y="237"/>
                      <a:pt x="105" y="234"/>
                      <a:pt x="104" y="232"/>
                    </a:cubicBezTo>
                    <a:cubicBezTo>
                      <a:pt x="103" y="227"/>
                      <a:pt x="101" y="221"/>
                      <a:pt x="99" y="216"/>
                    </a:cubicBezTo>
                    <a:cubicBezTo>
                      <a:pt x="95" y="206"/>
                      <a:pt x="91" y="195"/>
                      <a:pt x="86" y="185"/>
                    </a:cubicBezTo>
                    <a:cubicBezTo>
                      <a:pt x="77" y="164"/>
                      <a:pt x="68" y="144"/>
                      <a:pt x="58" y="123"/>
                    </a:cubicBezTo>
                    <a:lnTo>
                      <a:pt x="0" y="0"/>
                    </a:ln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9" name="Google Shape;5439;p38"/>
              <p:cNvSpPr/>
              <p:nvPr/>
            </p:nvSpPr>
            <p:spPr>
              <a:xfrm>
                <a:off x="2964210" y="3471770"/>
                <a:ext cx="256756" cy="160650"/>
              </a:xfrm>
              <a:custGeom>
                <a:avLst/>
                <a:gdLst/>
                <a:ahLst/>
                <a:cxnLst/>
                <a:rect l="l" t="t" r="r" b="b"/>
                <a:pathLst>
                  <a:path w="398" h="255" extrusionOk="0">
                    <a:moveTo>
                      <a:pt x="0" y="0"/>
                    </a:moveTo>
                    <a:cubicBezTo>
                      <a:pt x="2" y="2"/>
                      <a:pt x="3" y="5"/>
                      <a:pt x="5" y="8"/>
                    </a:cubicBezTo>
                    <a:cubicBezTo>
                      <a:pt x="25" y="43"/>
                      <a:pt x="44" y="79"/>
                      <a:pt x="60" y="116"/>
                    </a:cubicBezTo>
                    <a:cubicBezTo>
                      <a:pt x="69" y="136"/>
                      <a:pt x="77" y="157"/>
                      <a:pt x="84" y="178"/>
                    </a:cubicBezTo>
                    <a:cubicBezTo>
                      <a:pt x="92" y="199"/>
                      <a:pt x="97" y="222"/>
                      <a:pt x="97" y="244"/>
                    </a:cubicBezTo>
                    <a:lnTo>
                      <a:pt x="87" y="237"/>
                    </a:lnTo>
                    <a:cubicBezTo>
                      <a:pt x="137" y="218"/>
                      <a:pt x="188" y="201"/>
                      <a:pt x="239" y="187"/>
                    </a:cubicBezTo>
                    <a:cubicBezTo>
                      <a:pt x="265" y="181"/>
                      <a:pt x="291" y="175"/>
                      <a:pt x="317" y="171"/>
                    </a:cubicBezTo>
                    <a:cubicBezTo>
                      <a:pt x="334" y="167"/>
                      <a:pt x="352" y="166"/>
                      <a:pt x="369" y="166"/>
                    </a:cubicBezTo>
                    <a:cubicBezTo>
                      <a:pt x="379" y="166"/>
                      <a:pt x="388" y="166"/>
                      <a:pt x="397" y="167"/>
                    </a:cubicBezTo>
                    <a:cubicBezTo>
                      <a:pt x="370" y="168"/>
                      <a:pt x="344" y="171"/>
                      <a:pt x="318" y="178"/>
                    </a:cubicBezTo>
                    <a:cubicBezTo>
                      <a:pt x="293" y="184"/>
                      <a:pt x="267" y="191"/>
                      <a:pt x="242" y="199"/>
                    </a:cubicBezTo>
                    <a:cubicBezTo>
                      <a:pt x="192" y="215"/>
                      <a:pt x="142" y="232"/>
                      <a:pt x="93" y="251"/>
                    </a:cubicBezTo>
                    <a:lnTo>
                      <a:pt x="83" y="254"/>
                    </a:lnTo>
                    <a:lnTo>
                      <a:pt x="83" y="243"/>
                    </a:lnTo>
                    <a:cubicBezTo>
                      <a:pt x="82" y="222"/>
                      <a:pt x="78" y="202"/>
                      <a:pt x="72" y="182"/>
                    </a:cubicBezTo>
                    <a:cubicBezTo>
                      <a:pt x="65" y="161"/>
                      <a:pt x="58" y="141"/>
                      <a:pt x="50" y="120"/>
                    </a:cubicBezTo>
                    <a:cubicBezTo>
                      <a:pt x="35" y="80"/>
                      <a:pt x="18" y="40"/>
                      <a:pt x="0"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0" name="Google Shape;5440;p38"/>
              <p:cNvSpPr/>
              <p:nvPr/>
            </p:nvSpPr>
            <p:spPr>
              <a:xfrm>
                <a:off x="3006787" y="3394910"/>
                <a:ext cx="245144" cy="168840"/>
              </a:xfrm>
              <a:custGeom>
                <a:avLst/>
                <a:gdLst/>
                <a:ahLst/>
                <a:cxnLst/>
                <a:rect l="l" t="t" r="r" b="b"/>
                <a:pathLst>
                  <a:path w="380" h="268" extrusionOk="0">
                    <a:moveTo>
                      <a:pt x="0" y="0"/>
                    </a:moveTo>
                    <a:cubicBezTo>
                      <a:pt x="21" y="40"/>
                      <a:pt x="40" y="81"/>
                      <a:pt x="57" y="123"/>
                    </a:cubicBezTo>
                    <a:cubicBezTo>
                      <a:pt x="65" y="144"/>
                      <a:pt x="73" y="166"/>
                      <a:pt x="79" y="187"/>
                    </a:cubicBezTo>
                    <a:cubicBezTo>
                      <a:pt x="87" y="210"/>
                      <a:pt x="91" y="233"/>
                      <a:pt x="92" y="256"/>
                    </a:cubicBezTo>
                    <a:lnTo>
                      <a:pt x="82" y="249"/>
                    </a:lnTo>
                    <a:cubicBezTo>
                      <a:pt x="105" y="238"/>
                      <a:pt x="129" y="228"/>
                      <a:pt x="153" y="219"/>
                    </a:cubicBezTo>
                    <a:cubicBezTo>
                      <a:pt x="177" y="209"/>
                      <a:pt x="201" y="201"/>
                      <a:pt x="226" y="194"/>
                    </a:cubicBezTo>
                    <a:cubicBezTo>
                      <a:pt x="250" y="186"/>
                      <a:pt x="276" y="179"/>
                      <a:pt x="301" y="174"/>
                    </a:cubicBezTo>
                    <a:cubicBezTo>
                      <a:pt x="319" y="170"/>
                      <a:pt x="336" y="168"/>
                      <a:pt x="354" y="168"/>
                    </a:cubicBezTo>
                    <a:cubicBezTo>
                      <a:pt x="362" y="168"/>
                      <a:pt x="370" y="169"/>
                      <a:pt x="379" y="170"/>
                    </a:cubicBezTo>
                    <a:cubicBezTo>
                      <a:pt x="353" y="170"/>
                      <a:pt x="328" y="174"/>
                      <a:pt x="303" y="182"/>
                    </a:cubicBezTo>
                    <a:cubicBezTo>
                      <a:pt x="278" y="188"/>
                      <a:pt x="254" y="196"/>
                      <a:pt x="230" y="205"/>
                    </a:cubicBezTo>
                    <a:cubicBezTo>
                      <a:pt x="182" y="222"/>
                      <a:pt x="134" y="242"/>
                      <a:pt x="87" y="262"/>
                    </a:cubicBezTo>
                    <a:lnTo>
                      <a:pt x="77" y="267"/>
                    </a:lnTo>
                    <a:lnTo>
                      <a:pt x="77" y="255"/>
                    </a:lnTo>
                    <a:cubicBezTo>
                      <a:pt x="76" y="233"/>
                      <a:pt x="73" y="212"/>
                      <a:pt x="66" y="191"/>
                    </a:cubicBezTo>
                    <a:cubicBezTo>
                      <a:pt x="61" y="169"/>
                      <a:pt x="54" y="147"/>
                      <a:pt x="47" y="126"/>
                    </a:cubicBezTo>
                    <a:cubicBezTo>
                      <a:pt x="31" y="84"/>
                      <a:pt x="15" y="42"/>
                      <a:pt x="0"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1" name="Google Shape;5441;p38"/>
              <p:cNvSpPr/>
              <p:nvPr/>
            </p:nvSpPr>
            <p:spPr>
              <a:xfrm>
                <a:off x="3055171" y="3343250"/>
                <a:ext cx="205792" cy="139860"/>
              </a:xfrm>
              <a:custGeom>
                <a:avLst/>
                <a:gdLst/>
                <a:ahLst/>
                <a:cxnLst/>
                <a:rect l="l" t="t" r="r" b="b"/>
                <a:pathLst>
                  <a:path w="319" h="222" extrusionOk="0">
                    <a:moveTo>
                      <a:pt x="0" y="0"/>
                    </a:moveTo>
                    <a:cubicBezTo>
                      <a:pt x="10" y="16"/>
                      <a:pt x="18" y="32"/>
                      <a:pt x="27" y="49"/>
                    </a:cubicBezTo>
                    <a:cubicBezTo>
                      <a:pt x="36" y="66"/>
                      <a:pt x="43" y="83"/>
                      <a:pt x="50" y="100"/>
                    </a:cubicBezTo>
                    <a:cubicBezTo>
                      <a:pt x="57" y="117"/>
                      <a:pt x="64" y="135"/>
                      <a:pt x="69" y="153"/>
                    </a:cubicBezTo>
                    <a:cubicBezTo>
                      <a:pt x="74" y="172"/>
                      <a:pt x="78" y="190"/>
                      <a:pt x="79" y="210"/>
                    </a:cubicBezTo>
                    <a:lnTo>
                      <a:pt x="69" y="203"/>
                    </a:lnTo>
                    <a:cubicBezTo>
                      <a:pt x="108" y="184"/>
                      <a:pt x="149" y="167"/>
                      <a:pt x="190" y="151"/>
                    </a:cubicBezTo>
                    <a:cubicBezTo>
                      <a:pt x="211" y="144"/>
                      <a:pt x="232" y="137"/>
                      <a:pt x="253" y="131"/>
                    </a:cubicBezTo>
                    <a:cubicBezTo>
                      <a:pt x="274" y="124"/>
                      <a:pt x="296" y="121"/>
                      <a:pt x="318" y="120"/>
                    </a:cubicBezTo>
                    <a:cubicBezTo>
                      <a:pt x="296" y="124"/>
                      <a:pt x="275" y="130"/>
                      <a:pt x="255" y="138"/>
                    </a:cubicBezTo>
                    <a:cubicBezTo>
                      <a:pt x="235" y="145"/>
                      <a:pt x="214" y="154"/>
                      <a:pt x="194" y="162"/>
                    </a:cubicBezTo>
                    <a:cubicBezTo>
                      <a:pt x="154" y="180"/>
                      <a:pt x="115" y="198"/>
                      <a:pt x="75" y="216"/>
                    </a:cubicBezTo>
                    <a:lnTo>
                      <a:pt x="65" y="221"/>
                    </a:lnTo>
                    <a:lnTo>
                      <a:pt x="65" y="210"/>
                    </a:lnTo>
                    <a:cubicBezTo>
                      <a:pt x="64" y="192"/>
                      <a:pt x="61" y="174"/>
                      <a:pt x="56" y="157"/>
                    </a:cubicBezTo>
                    <a:cubicBezTo>
                      <a:pt x="52" y="139"/>
                      <a:pt x="46" y="121"/>
                      <a:pt x="40" y="104"/>
                    </a:cubicBezTo>
                    <a:cubicBezTo>
                      <a:pt x="28" y="69"/>
                      <a:pt x="14" y="35"/>
                      <a:pt x="0"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2" name="Google Shape;5442;p38"/>
              <p:cNvSpPr/>
              <p:nvPr/>
            </p:nvSpPr>
            <p:spPr>
              <a:xfrm>
                <a:off x="3108071" y="3287810"/>
                <a:ext cx="156118" cy="106470"/>
              </a:xfrm>
              <a:custGeom>
                <a:avLst/>
                <a:gdLst/>
                <a:ahLst/>
                <a:cxnLst/>
                <a:rect l="l" t="t" r="r" b="b"/>
                <a:pathLst>
                  <a:path w="242" h="169" extrusionOk="0">
                    <a:moveTo>
                      <a:pt x="0" y="0"/>
                    </a:moveTo>
                    <a:cubicBezTo>
                      <a:pt x="1" y="0"/>
                      <a:pt x="1" y="1"/>
                      <a:pt x="1" y="2"/>
                    </a:cubicBezTo>
                    <a:cubicBezTo>
                      <a:pt x="15" y="25"/>
                      <a:pt x="27" y="50"/>
                      <a:pt x="38" y="75"/>
                    </a:cubicBezTo>
                    <a:cubicBezTo>
                      <a:pt x="44" y="88"/>
                      <a:pt x="49" y="101"/>
                      <a:pt x="53" y="115"/>
                    </a:cubicBezTo>
                    <a:cubicBezTo>
                      <a:pt x="58" y="128"/>
                      <a:pt x="61" y="143"/>
                      <a:pt x="63" y="157"/>
                    </a:cubicBezTo>
                    <a:lnTo>
                      <a:pt x="52" y="151"/>
                    </a:lnTo>
                    <a:cubicBezTo>
                      <a:pt x="82" y="135"/>
                      <a:pt x="113" y="121"/>
                      <a:pt x="144" y="107"/>
                    </a:cubicBezTo>
                    <a:cubicBezTo>
                      <a:pt x="160" y="101"/>
                      <a:pt x="175" y="95"/>
                      <a:pt x="191" y="89"/>
                    </a:cubicBezTo>
                    <a:cubicBezTo>
                      <a:pt x="199" y="86"/>
                      <a:pt x="208" y="84"/>
                      <a:pt x="216" y="82"/>
                    </a:cubicBezTo>
                    <a:cubicBezTo>
                      <a:pt x="224" y="79"/>
                      <a:pt x="232" y="78"/>
                      <a:pt x="241" y="78"/>
                    </a:cubicBezTo>
                    <a:cubicBezTo>
                      <a:pt x="225" y="82"/>
                      <a:pt x="209" y="88"/>
                      <a:pt x="194" y="96"/>
                    </a:cubicBezTo>
                    <a:cubicBezTo>
                      <a:pt x="180" y="103"/>
                      <a:pt x="164" y="111"/>
                      <a:pt x="149" y="118"/>
                    </a:cubicBezTo>
                    <a:lnTo>
                      <a:pt x="59" y="163"/>
                    </a:lnTo>
                    <a:lnTo>
                      <a:pt x="49" y="168"/>
                    </a:lnTo>
                    <a:lnTo>
                      <a:pt x="49" y="157"/>
                    </a:lnTo>
                    <a:cubicBezTo>
                      <a:pt x="48" y="144"/>
                      <a:pt x="45" y="131"/>
                      <a:pt x="41" y="118"/>
                    </a:cubicBezTo>
                    <a:cubicBezTo>
                      <a:pt x="37" y="105"/>
                      <a:pt x="33" y="92"/>
                      <a:pt x="29" y="78"/>
                    </a:cubicBezTo>
                    <a:cubicBezTo>
                      <a:pt x="19" y="52"/>
                      <a:pt x="10" y="26"/>
                      <a:pt x="0"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 name="Group 6">
            <a:extLst>
              <a:ext uri="{FF2B5EF4-FFF2-40B4-BE49-F238E27FC236}">
                <a16:creationId xmlns:a16="http://schemas.microsoft.com/office/drawing/2014/main" id="{CCBB7321-45AD-5C19-7CFD-944188801C6D}"/>
              </a:ext>
            </a:extLst>
          </p:cNvPr>
          <p:cNvGrpSpPr/>
          <p:nvPr/>
        </p:nvGrpSpPr>
        <p:grpSpPr>
          <a:xfrm>
            <a:off x="181391" y="1525489"/>
            <a:ext cx="8962609" cy="2075680"/>
            <a:chOff x="90694" y="760205"/>
            <a:chExt cx="8962609" cy="2075680"/>
          </a:xfrm>
        </p:grpSpPr>
        <p:sp>
          <p:nvSpPr>
            <p:cNvPr id="5" name="TextBox 4">
              <a:extLst>
                <a:ext uri="{FF2B5EF4-FFF2-40B4-BE49-F238E27FC236}">
                  <a16:creationId xmlns:a16="http://schemas.microsoft.com/office/drawing/2014/main" id="{3FB394F0-5C2B-DC0B-B66D-6A7FCDCE17E2}"/>
                </a:ext>
              </a:extLst>
            </p:cNvPr>
            <p:cNvSpPr txBox="1"/>
            <p:nvPr/>
          </p:nvSpPr>
          <p:spPr>
            <a:xfrm>
              <a:off x="90694" y="1731993"/>
              <a:ext cx="8962609" cy="1103892"/>
            </a:xfrm>
            <a:prstGeom prst="rect">
              <a:avLst/>
            </a:prstGeom>
            <a:noFill/>
          </p:spPr>
          <p:txBody>
            <a:bodyPr wrap="square">
              <a:spAutoFit/>
            </a:bodyPr>
            <a:lstStyle/>
            <a:p>
              <a:pPr algn="ctr">
                <a:lnSpc>
                  <a:spcPct val="150000"/>
                </a:lnSpc>
              </a:pPr>
              <a:r>
                <a:rPr lang="en-US" sz="5000" b="1"/>
                <a:t>BẢO VỆ HÒA BÌNH </a:t>
              </a:r>
            </a:p>
          </p:txBody>
        </p:sp>
        <p:sp>
          <p:nvSpPr>
            <p:cNvPr id="6" name="Rectangle: Rounded Corners 5">
              <a:extLst>
                <a:ext uri="{FF2B5EF4-FFF2-40B4-BE49-F238E27FC236}">
                  <a16:creationId xmlns:a16="http://schemas.microsoft.com/office/drawing/2014/main" id="{F8B1F7BF-756F-DE3B-8CF8-C633685383EA}"/>
                </a:ext>
              </a:extLst>
            </p:cNvPr>
            <p:cNvSpPr/>
            <p:nvPr/>
          </p:nvSpPr>
          <p:spPr>
            <a:xfrm>
              <a:off x="2688771" y="760205"/>
              <a:ext cx="3766457" cy="873775"/>
            </a:xfrm>
            <a:prstGeom prst="roundRect">
              <a:avLst>
                <a:gd name="adj" fmla="val 11314"/>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FF"/>
                  </a:solidFill>
                </a:rPr>
                <a:t>BÀI 5.</a:t>
              </a:r>
            </a:p>
          </p:txBody>
        </p:sp>
      </p:grpSp>
    </p:spTree>
    <p:extLst>
      <p:ext uri="{BB962C8B-B14F-4D97-AF65-F5344CB8AC3E}">
        <p14:creationId xmlns:p14="http://schemas.microsoft.com/office/powerpoint/2010/main" val="144645666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079E438E-C91B-6D83-9FC0-48328CA13085}"/>
              </a:ext>
            </a:extLst>
          </p:cNvPr>
          <p:cNvSpPr txBox="1"/>
          <p:nvPr/>
        </p:nvSpPr>
        <p:spPr>
          <a:xfrm>
            <a:off x="518885" y="353731"/>
            <a:ext cx="8106229" cy="958660"/>
          </a:xfrm>
          <a:prstGeom prst="rect">
            <a:avLst/>
          </a:prstGeom>
          <a:noFill/>
        </p:spPr>
        <p:txBody>
          <a:bodyPr wrap="square">
            <a:spAutoFit/>
          </a:bodyPr>
          <a:lstStyle/>
          <a:p>
            <a:pPr algn="just">
              <a:lnSpc>
                <a:spcPct val="150000"/>
              </a:lnSpc>
            </a:pPr>
            <a:r>
              <a:rPr lang="vi-VN" sz="2000" b="1" i="1">
                <a:solidFill>
                  <a:srgbClr val="C00000"/>
                </a:solidFill>
              </a:rPr>
              <a:t>Mảnh ghép số </a:t>
            </a:r>
            <a:r>
              <a:rPr lang="en-US" sz="2000" b="1" i="1">
                <a:solidFill>
                  <a:srgbClr val="C00000"/>
                </a:solidFill>
              </a:rPr>
              <a:t>3</a:t>
            </a:r>
            <a:r>
              <a:rPr lang="vi-VN" sz="2000" b="1" i="1">
                <a:solidFill>
                  <a:srgbClr val="C00000"/>
                </a:solidFill>
              </a:rPr>
              <a:t>: </a:t>
            </a:r>
            <a:r>
              <a:rPr lang="vi-VN" sz="2000"/>
              <a:t>Việc làm nào dưới đây góp phần bảo vệ hoà bình cho nhân loại?</a:t>
            </a:r>
            <a:endParaRPr lang="en-US" sz="2000"/>
          </a:p>
        </p:txBody>
      </p:sp>
      <p:sp>
        <p:nvSpPr>
          <p:cNvPr id="4" name="Rectangle: Rounded Corners 3">
            <a:extLst>
              <a:ext uri="{FF2B5EF4-FFF2-40B4-BE49-F238E27FC236}">
                <a16:creationId xmlns:a16="http://schemas.microsoft.com/office/drawing/2014/main" id="{82DFE500-370F-0F03-2C59-D1A7CD4373E3}"/>
              </a:ext>
            </a:extLst>
          </p:cNvPr>
          <p:cNvSpPr/>
          <p:nvPr/>
        </p:nvSpPr>
        <p:spPr>
          <a:xfrm>
            <a:off x="511390" y="1679349"/>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A. Kích động, chia rẽ giữa các dân tộc, tôn giáo.</a:t>
            </a:r>
          </a:p>
        </p:txBody>
      </p:sp>
      <p:sp>
        <p:nvSpPr>
          <p:cNvPr id="6" name="Rectangle: Rounded Corners 5">
            <a:extLst>
              <a:ext uri="{FF2B5EF4-FFF2-40B4-BE49-F238E27FC236}">
                <a16:creationId xmlns:a16="http://schemas.microsoft.com/office/drawing/2014/main" id="{220C4CAE-9931-439A-34A2-C25F0DE212E8}"/>
              </a:ext>
            </a:extLst>
          </p:cNvPr>
          <p:cNvSpPr/>
          <p:nvPr/>
        </p:nvSpPr>
        <p:spPr>
          <a:xfrm>
            <a:off x="4829390" y="1679349"/>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Gây chiến tranh, khủng bố ở nhiều nơi trên thế giới.</a:t>
            </a:r>
            <a:endParaRPr lang="en-US" sz="2000">
              <a:solidFill>
                <a:srgbClr val="000000"/>
              </a:solidFill>
            </a:endParaRPr>
          </a:p>
        </p:txBody>
      </p:sp>
      <p:sp>
        <p:nvSpPr>
          <p:cNvPr id="7" name="Rectangle: Rounded Corners 6">
            <a:extLst>
              <a:ext uri="{FF2B5EF4-FFF2-40B4-BE49-F238E27FC236}">
                <a16:creationId xmlns:a16="http://schemas.microsoft.com/office/drawing/2014/main" id="{84F4DCA1-6EAC-C30C-0960-2735B69C5749}"/>
              </a:ext>
            </a:extLst>
          </p:cNvPr>
          <p:cNvSpPr/>
          <p:nvPr/>
        </p:nvSpPr>
        <p:spPr>
          <a:xfrm>
            <a:off x="511390" y="3398671"/>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Thiết lập quan hệ hợp tác, hữu nghị giữa các dân tộc.</a:t>
            </a:r>
            <a:endParaRPr lang="en-US" sz="2000">
              <a:solidFill>
                <a:srgbClr val="000000"/>
              </a:solidFill>
            </a:endParaRPr>
          </a:p>
        </p:txBody>
      </p:sp>
      <p:sp>
        <p:nvSpPr>
          <p:cNvPr id="8" name="Rectangle: Rounded Corners 7">
            <a:extLst>
              <a:ext uri="{FF2B5EF4-FFF2-40B4-BE49-F238E27FC236}">
                <a16:creationId xmlns:a16="http://schemas.microsoft.com/office/drawing/2014/main" id="{702C51A2-D45D-BF3B-8196-8AC81B3F5C44}"/>
              </a:ext>
            </a:extLst>
          </p:cNvPr>
          <p:cNvSpPr/>
          <p:nvPr/>
        </p:nvSpPr>
        <p:spPr>
          <a:xfrm>
            <a:off x="4829390" y="3398671"/>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Hạn chế quan hệ với các nước khác để tránh xảy ra xung đột.</a:t>
            </a:r>
            <a:endParaRPr lang="en-US" sz="2000">
              <a:solidFill>
                <a:srgbClr val="000000"/>
              </a:solidFill>
            </a:endParaRPr>
          </a:p>
        </p:txBody>
      </p:sp>
      <p:sp>
        <p:nvSpPr>
          <p:cNvPr id="9" name="Rectangle: Rounded Corners 8">
            <a:extLst>
              <a:ext uri="{FF2B5EF4-FFF2-40B4-BE49-F238E27FC236}">
                <a16:creationId xmlns:a16="http://schemas.microsoft.com/office/drawing/2014/main" id="{235ABE4C-F08B-18A4-7AC2-68C6B7B65898}"/>
              </a:ext>
            </a:extLst>
          </p:cNvPr>
          <p:cNvSpPr/>
          <p:nvPr/>
        </p:nvSpPr>
        <p:spPr>
          <a:xfrm>
            <a:off x="511390" y="3398670"/>
            <a:ext cx="3911600" cy="1236821"/>
          </a:xfrm>
          <a:prstGeom prst="roundRect">
            <a:avLst>
              <a:gd name="adj" fmla="val 9626"/>
            </a:avLst>
          </a:prstGeom>
          <a:solidFill>
            <a:srgbClr val="99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Thiết lập quan hệ hợp tác, hữu nghị giữa các dân tộc.</a:t>
            </a:r>
            <a:endParaRPr lang="en-US" sz="2000">
              <a:solidFill>
                <a:srgbClr val="000000"/>
              </a:solidFill>
            </a:endParaRPr>
          </a:p>
        </p:txBody>
      </p:sp>
      <p:sp>
        <p:nvSpPr>
          <p:cNvPr id="2" name="Arrow: Left 1">
            <a:hlinkClick r:id="rId3" action="ppaction://hlinksldjump"/>
            <a:extLst>
              <a:ext uri="{FF2B5EF4-FFF2-40B4-BE49-F238E27FC236}">
                <a16:creationId xmlns:a16="http://schemas.microsoft.com/office/drawing/2014/main" id="{C8EC6451-3178-D8A5-5050-D682454CEA59}"/>
              </a:ext>
            </a:extLst>
          </p:cNvPr>
          <p:cNvSpPr/>
          <p:nvPr/>
        </p:nvSpPr>
        <p:spPr>
          <a:xfrm>
            <a:off x="99249" y="4637206"/>
            <a:ext cx="357951" cy="468173"/>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286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079E438E-C91B-6D83-9FC0-48328CA13085}"/>
              </a:ext>
            </a:extLst>
          </p:cNvPr>
          <p:cNvSpPr txBox="1"/>
          <p:nvPr/>
        </p:nvSpPr>
        <p:spPr>
          <a:xfrm>
            <a:off x="518885" y="353731"/>
            <a:ext cx="8106229" cy="958660"/>
          </a:xfrm>
          <a:prstGeom prst="rect">
            <a:avLst/>
          </a:prstGeom>
          <a:noFill/>
        </p:spPr>
        <p:txBody>
          <a:bodyPr wrap="square">
            <a:spAutoFit/>
          </a:bodyPr>
          <a:lstStyle/>
          <a:p>
            <a:pPr algn="just">
              <a:lnSpc>
                <a:spcPct val="150000"/>
              </a:lnSpc>
            </a:pPr>
            <a:r>
              <a:rPr lang="vi-VN" sz="2000" b="1" i="1">
                <a:solidFill>
                  <a:srgbClr val="C00000"/>
                </a:solidFill>
              </a:rPr>
              <a:t>Mảnh ghép số </a:t>
            </a:r>
            <a:r>
              <a:rPr lang="en-US" sz="2000" b="1" i="1">
                <a:solidFill>
                  <a:srgbClr val="C00000"/>
                </a:solidFill>
              </a:rPr>
              <a:t>4</a:t>
            </a:r>
            <a:r>
              <a:rPr lang="vi-VN" sz="2000" b="1" i="1">
                <a:solidFill>
                  <a:srgbClr val="C00000"/>
                </a:solidFill>
              </a:rPr>
              <a:t>: </a:t>
            </a:r>
            <a:r>
              <a:rPr lang="vi-VN" sz="2000"/>
              <a:t>Biểu hiện của hoà bình khi giải quyết tranh chấp giữa các quốc gia là?</a:t>
            </a:r>
            <a:endParaRPr lang="en-US" sz="2000"/>
          </a:p>
        </p:txBody>
      </p:sp>
      <p:sp>
        <p:nvSpPr>
          <p:cNvPr id="4" name="Rectangle: Rounded Corners 3">
            <a:extLst>
              <a:ext uri="{FF2B5EF4-FFF2-40B4-BE49-F238E27FC236}">
                <a16:creationId xmlns:a16="http://schemas.microsoft.com/office/drawing/2014/main" id="{82DFE500-370F-0F03-2C59-D1A7CD4373E3}"/>
              </a:ext>
            </a:extLst>
          </p:cNvPr>
          <p:cNvSpPr/>
          <p:nvPr/>
        </p:nvSpPr>
        <p:spPr>
          <a:xfrm>
            <a:off x="511390" y="1679349"/>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Thương lượng, hoà giải.</a:t>
            </a:r>
            <a:endParaRPr lang="en-US" sz="2000">
              <a:solidFill>
                <a:srgbClr val="000000"/>
              </a:solidFill>
            </a:endParaRPr>
          </a:p>
        </p:txBody>
      </p:sp>
      <p:sp>
        <p:nvSpPr>
          <p:cNvPr id="6" name="Rectangle: Rounded Corners 5">
            <a:extLst>
              <a:ext uri="{FF2B5EF4-FFF2-40B4-BE49-F238E27FC236}">
                <a16:creationId xmlns:a16="http://schemas.microsoft.com/office/drawing/2014/main" id="{220C4CAE-9931-439A-34A2-C25F0DE212E8}"/>
              </a:ext>
            </a:extLst>
          </p:cNvPr>
          <p:cNvSpPr/>
          <p:nvPr/>
        </p:nvSpPr>
        <p:spPr>
          <a:xfrm>
            <a:off x="4829390" y="1679349"/>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Dùng vũ lực.</a:t>
            </a:r>
            <a:endParaRPr lang="en-US" sz="2000">
              <a:solidFill>
                <a:srgbClr val="000000"/>
              </a:solidFill>
            </a:endParaRPr>
          </a:p>
        </p:txBody>
      </p:sp>
      <p:sp>
        <p:nvSpPr>
          <p:cNvPr id="7" name="Rectangle: Rounded Corners 6">
            <a:extLst>
              <a:ext uri="{FF2B5EF4-FFF2-40B4-BE49-F238E27FC236}">
                <a16:creationId xmlns:a16="http://schemas.microsoft.com/office/drawing/2014/main" id="{84F4DCA1-6EAC-C30C-0960-2735B69C5749}"/>
              </a:ext>
            </a:extLst>
          </p:cNvPr>
          <p:cNvSpPr/>
          <p:nvPr/>
        </p:nvSpPr>
        <p:spPr>
          <a:xfrm>
            <a:off x="511390" y="3398671"/>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Cô lập, cấm vận nhau.</a:t>
            </a:r>
            <a:endParaRPr lang="en-US" sz="2000">
              <a:solidFill>
                <a:srgbClr val="000000"/>
              </a:solidFill>
            </a:endParaRPr>
          </a:p>
        </p:txBody>
      </p:sp>
      <p:sp>
        <p:nvSpPr>
          <p:cNvPr id="8" name="Rectangle: Rounded Corners 7">
            <a:extLst>
              <a:ext uri="{FF2B5EF4-FFF2-40B4-BE49-F238E27FC236}">
                <a16:creationId xmlns:a16="http://schemas.microsoft.com/office/drawing/2014/main" id="{702C51A2-D45D-BF3B-8196-8AC81B3F5C44}"/>
              </a:ext>
            </a:extLst>
          </p:cNvPr>
          <p:cNvSpPr/>
          <p:nvPr/>
        </p:nvSpPr>
        <p:spPr>
          <a:xfrm>
            <a:off x="4829390" y="3398671"/>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Sử dụng chiến lược diễn biến hoà bình với quốc gia khác. </a:t>
            </a:r>
            <a:endParaRPr lang="en-US" sz="2000">
              <a:solidFill>
                <a:srgbClr val="000000"/>
              </a:solidFill>
            </a:endParaRPr>
          </a:p>
        </p:txBody>
      </p:sp>
      <p:sp>
        <p:nvSpPr>
          <p:cNvPr id="9" name="Rectangle: Rounded Corners 8">
            <a:extLst>
              <a:ext uri="{FF2B5EF4-FFF2-40B4-BE49-F238E27FC236}">
                <a16:creationId xmlns:a16="http://schemas.microsoft.com/office/drawing/2014/main" id="{235ABE4C-F08B-18A4-7AC2-68C6B7B65898}"/>
              </a:ext>
            </a:extLst>
          </p:cNvPr>
          <p:cNvSpPr/>
          <p:nvPr/>
        </p:nvSpPr>
        <p:spPr>
          <a:xfrm>
            <a:off x="511390" y="1679348"/>
            <a:ext cx="3911600" cy="1236821"/>
          </a:xfrm>
          <a:prstGeom prst="roundRect">
            <a:avLst>
              <a:gd name="adj" fmla="val 9626"/>
            </a:avLst>
          </a:prstGeom>
          <a:solidFill>
            <a:srgbClr val="99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Thương lượng, hoà giải.</a:t>
            </a:r>
            <a:endParaRPr lang="en-US" sz="2000">
              <a:solidFill>
                <a:srgbClr val="000000"/>
              </a:solidFill>
            </a:endParaRPr>
          </a:p>
        </p:txBody>
      </p:sp>
      <p:sp>
        <p:nvSpPr>
          <p:cNvPr id="2" name="Arrow: Left 1">
            <a:hlinkClick r:id="rId3" action="ppaction://hlinksldjump"/>
            <a:extLst>
              <a:ext uri="{FF2B5EF4-FFF2-40B4-BE49-F238E27FC236}">
                <a16:creationId xmlns:a16="http://schemas.microsoft.com/office/drawing/2014/main" id="{F6C36782-04A9-358D-696B-CDF878FDD2C6}"/>
              </a:ext>
            </a:extLst>
          </p:cNvPr>
          <p:cNvSpPr/>
          <p:nvPr/>
        </p:nvSpPr>
        <p:spPr>
          <a:xfrm>
            <a:off x="99249" y="4637206"/>
            <a:ext cx="357951" cy="468173"/>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359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079E438E-C91B-6D83-9FC0-48328CA13085}"/>
              </a:ext>
            </a:extLst>
          </p:cNvPr>
          <p:cNvSpPr txBox="1"/>
          <p:nvPr/>
        </p:nvSpPr>
        <p:spPr>
          <a:xfrm>
            <a:off x="518885" y="353731"/>
            <a:ext cx="8106229" cy="1420325"/>
          </a:xfrm>
          <a:prstGeom prst="rect">
            <a:avLst/>
          </a:prstGeom>
          <a:noFill/>
        </p:spPr>
        <p:txBody>
          <a:bodyPr wrap="square">
            <a:spAutoFit/>
          </a:bodyPr>
          <a:lstStyle/>
          <a:p>
            <a:pPr algn="just">
              <a:lnSpc>
                <a:spcPct val="150000"/>
              </a:lnSpc>
            </a:pPr>
            <a:r>
              <a:rPr lang="vi-VN" sz="2000" b="1" i="1">
                <a:solidFill>
                  <a:srgbClr val="C00000"/>
                </a:solidFill>
              </a:rPr>
              <a:t>Mảnh ghép số </a:t>
            </a:r>
            <a:r>
              <a:rPr lang="en-US" sz="2000" b="1" i="1">
                <a:solidFill>
                  <a:srgbClr val="C00000"/>
                </a:solidFill>
              </a:rPr>
              <a:t>5</a:t>
            </a:r>
            <a:r>
              <a:rPr lang="vi-VN" sz="2000" b="1" i="1">
                <a:solidFill>
                  <a:srgbClr val="C00000"/>
                </a:solidFill>
              </a:rPr>
              <a:t>: </a:t>
            </a:r>
            <a:r>
              <a:rPr lang="vi-VN" sz="2000"/>
              <a:t>Hiện nay trên mạng xã hội xuất hiện nhiều hình ảnh, video nói xấu Đảng và Nhà nước, kích động người dân đi biểu tình phản đối chính quyền. Trước tình huống đó, em sẽ làm gì?</a:t>
            </a:r>
            <a:endParaRPr lang="en-US" sz="2000"/>
          </a:p>
        </p:txBody>
      </p:sp>
      <p:sp>
        <p:nvSpPr>
          <p:cNvPr id="4" name="Rectangle: Rounded Corners 3">
            <a:extLst>
              <a:ext uri="{FF2B5EF4-FFF2-40B4-BE49-F238E27FC236}">
                <a16:creationId xmlns:a16="http://schemas.microsoft.com/office/drawing/2014/main" id="{82DFE500-370F-0F03-2C59-D1A7CD4373E3}"/>
              </a:ext>
            </a:extLst>
          </p:cNvPr>
          <p:cNvSpPr/>
          <p:nvPr/>
        </p:nvSpPr>
        <p:spPr>
          <a:xfrm>
            <a:off x="511390" y="1959959"/>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Nghe theo các thông tin đó.</a:t>
            </a:r>
            <a:endParaRPr lang="en-US" sz="2000">
              <a:solidFill>
                <a:srgbClr val="000000"/>
              </a:solidFill>
            </a:endParaRPr>
          </a:p>
        </p:txBody>
      </p:sp>
      <p:sp>
        <p:nvSpPr>
          <p:cNvPr id="6" name="Rectangle: Rounded Corners 5">
            <a:extLst>
              <a:ext uri="{FF2B5EF4-FFF2-40B4-BE49-F238E27FC236}">
                <a16:creationId xmlns:a16="http://schemas.microsoft.com/office/drawing/2014/main" id="{220C4CAE-9931-439A-34A2-C25F0DE212E8}"/>
              </a:ext>
            </a:extLst>
          </p:cNvPr>
          <p:cNvSpPr/>
          <p:nvPr/>
        </p:nvSpPr>
        <p:spPr>
          <a:xfrm>
            <a:off x="4829390" y="1959959"/>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Tin tưởng và chia sẻ những thông tin đó cho người thân, b</a:t>
            </a:r>
            <a:r>
              <a:rPr lang="en-US" sz="2000">
                <a:solidFill>
                  <a:srgbClr val="000000"/>
                </a:solidFill>
              </a:rPr>
              <a:t>ạ</a:t>
            </a:r>
            <a:r>
              <a:rPr lang="vi-VN" sz="2000">
                <a:solidFill>
                  <a:srgbClr val="000000"/>
                </a:solidFill>
              </a:rPr>
              <a:t>n bè.</a:t>
            </a:r>
            <a:endParaRPr lang="en-US" sz="2000">
              <a:solidFill>
                <a:srgbClr val="000000"/>
              </a:solidFill>
            </a:endParaRPr>
          </a:p>
        </p:txBody>
      </p:sp>
      <p:sp>
        <p:nvSpPr>
          <p:cNvPr id="7" name="Rectangle: Rounded Corners 6">
            <a:extLst>
              <a:ext uri="{FF2B5EF4-FFF2-40B4-BE49-F238E27FC236}">
                <a16:creationId xmlns:a16="http://schemas.microsoft.com/office/drawing/2014/main" id="{84F4DCA1-6EAC-C30C-0960-2735B69C5749}"/>
              </a:ext>
            </a:extLst>
          </p:cNvPr>
          <p:cNvSpPr/>
          <p:nvPr/>
        </p:nvSpPr>
        <p:spPr>
          <a:xfrm>
            <a:off x="511390" y="3458632"/>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Báo cáo cho cục an ninh mạng quốc gia để có hướng giải quyết.</a:t>
            </a:r>
            <a:endParaRPr lang="en-US" sz="2000">
              <a:solidFill>
                <a:srgbClr val="000000"/>
              </a:solidFill>
            </a:endParaRPr>
          </a:p>
        </p:txBody>
      </p:sp>
      <p:sp>
        <p:nvSpPr>
          <p:cNvPr id="8" name="Rectangle: Rounded Corners 7">
            <a:extLst>
              <a:ext uri="{FF2B5EF4-FFF2-40B4-BE49-F238E27FC236}">
                <a16:creationId xmlns:a16="http://schemas.microsoft.com/office/drawing/2014/main" id="{702C51A2-D45D-BF3B-8196-8AC81B3F5C44}"/>
              </a:ext>
            </a:extLst>
          </p:cNvPr>
          <p:cNvSpPr/>
          <p:nvPr/>
        </p:nvSpPr>
        <p:spPr>
          <a:xfrm>
            <a:off x="4829390" y="3458632"/>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Coi như không biết.</a:t>
            </a:r>
            <a:endParaRPr lang="en-US" sz="2000">
              <a:solidFill>
                <a:srgbClr val="000000"/>
              </a:solidFill>
            </a:endParaRPr>
          </a:p>
        </p:txBody>
      </p:sp>
      <p:sp>
        <p:nvSpPr>
          <p:cNvPr id="9" name="Rectangle: Rounded Corners 8">
            <a:extLst>
              <a:ext uri="{FF2B5EF4-FFF2-40B4-BE49-F238E27FC236}">
                <a16:creationId xmlns:a16="http://schemas.microsoft.com/office/drawing/2014/main" id="{235ABE4C-F08B-18A4-7AC2-68C6B7B65898}"/>
              </a:ext>
            </a:extLst>
          </p:cNvPr>
          <p:cNvSpPr/>
          <p:nvPr/>
        </p:nvSpPr>
        <p:spPr>
          <a:xfrm>
            <a:off x="511390" y="3458632"/>
            <a:ext cx="3911600" cy="1236821"/>
          </a:xfrm>
          <a:prstGeom prst="roundRect">
            <a:avLst>
              <a:gd name="adj" fmla="val 9626"/>
            </a:avLst>
          </a:prstGeom>
          <a:solidFill>
            <a:srgbClr val="99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Báo cáo cho cục an ninh mạng quốc gia để có hướng giải quyết.</a:t>
            </a:r>
            <a:endParaRPr lang="en-US" sz="2000">
              <a:solidFill>
                <a:srgbClr val="000000"/>
              </a:solidFill>
            </a:endParaRPr>
          </a:p>
        </p:txBody>
      </p:sp>
      <p:sp>
        <p:nvSpPr>
          <p:cNvPr id="2" name="Arrow: Left 1">
            <a:hlinkClick r:id="rId3" action="ppaction://hlinksldjump"/>
            <a:extLst>
              <a:ext uri="{FF2B5EF4-FFF2-40B4-BE49-F238E27FC236}">
                <a16:creationId xmlns:a16="http://schemas.microsoft.com/office/drawing/2014/main" id="{95D4CD0F-18D0-70A4-0605-64989562FC19}"/>
              </a:ext>
            </a:extLst>
          </p:cNvPr>
          <p:cNvSpPr/>
          <p:nvPr/>
        </p:nvSpPr>
        <p:spPr>
          <a:xfrm>
            <a:off x="99249" y="4637206"/>
            <a:ext cx="357951" cy="468173"/>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125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079E438E-C91B-6D83-9FC0-48328CA13085}"/>
              </a:ext>
            </a:extLst>
          </p:cNvPr>
          <p:cNvSpPr txBox="1"/>
          <p:nvPr/>
        </p:nvSpPr>
        <p:spPr>
          <a:xfrm>
            <a:off x="641691" y="391043"/>
            <a:ext cx="7860617" cy="958660"/>
          </a:xfrm>
          <a:prstGeom prst="rect">
            <a:avLst/>
          </a:prstGeom>
          <a:noFill/>
        </p:spPr>
        <p:txBody>
          <a:bodyPr wrap="square">
            <a:spAutoFit/>
          </a:bodyPr>
          <a:lstStyle/>
          <a:p>
            <a:pPr algn="just">
              <a:lnSpc>
                <a:spcPct val="150000"/>
              </a:lnSpc>
            </a:pPr>
            <a:r>
              <a:rPr lang="vi-VN" sz="2000" b="1" i="1">
                <a:solidFill>
                  <a:srgbClr val="C00000"/>
                </a:solidFill>
              </a:rPr>
              <a:t>Mảnh ghép số </a:t>
            </a:r>
            <a:r>
              <a:rPr lang="en-US" sz="2000" b="1" i="1">
                <a:solidFill>
                  <a:srgbClr val="C00000"/>
                </a:solidFill>
              </a:rPr>
              <a:t>6</a:t>
            </a:r>
            <a:r>
              <a:rPr lang="vi-VN" sz="2000" b="1" i="1">
                <a:solidFill>
                  <a:srgbClr val="C00000"/>
                </a:solidFill>
              </a:rPr>
              <a:t>: </a:t>
            </a:r>
            <a:r>
              <a:rPr lang="vi-VN" sz="2000"/>
              <a:t>Biểu hiện của hoà bình trong cuộc sống hàng ngày là?</a:t>
            </a:r>
            <a:endParaRPr lang="en-US" sz="2000"/>
          </a:p>
        </p:txBody>
      </p:sp>
      <p:sp>
        <p:nvSpPr>
          <p:cNvPr id="4" name="Rectangle: Rounded Corners 3">
            <a:extLst>
              <a:ext uri="{FF2B5EF4-FFF2-40B4-BE49-F238E27FC236}">
                <a16:creationId xmlns:a16="http://schemas.microsoft.com/office/drawing/2014/main" id="{82DFE500-370F-0F03-2C59-D1A7CD4373E3}"/>
              </a:ext>
            </a:extLst>
          </p:cNvPr>
          <p:cNvSpPr/>
          <p:nvPr/>
        </p:nvSpPr>
        <p:spPr>
          <a:xfrm>
            <a:off x="511390" y="1499752"/>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Dùng vũ lực để giải quyết mâu thuẫn.</a:t>
            </a:r>
            <a:endParaRPr lang="en-US" sz="2000">
              <a:solidFill>
                <a:srgbClr val="000000"/>
              </a:solidFill>
            </a:endParaRPr>
          </a:p>
        </p:txBody>
      </p:sp>
      <p:sp>
        <p:nvSpPr>
          <p:cNvPr id="6" name="Rectangle: Rounded Corners 5">
            <a:extLst>
              <a:ext uri="{FF2B5EF4-FFF2-40B4-BE49-F238E27FC236}">
                <a16:creationId xmlns:a16="http://schemas.microsoft.com/office/drawing/2014/main" id="{220C4CAE-9931-439A-34A2-C25F0DE212E8}"/>
              </a:ext>
            </a:extLst>
          </p:cNvPr>
          <p:cNvSpPr/>
          <p:nvPr/>
        </p:nvSpPr>
        <p:spPr>
          <a:xfrm>
            <a:off x="4829390" y="1499752"/>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Lắng nghe ý kiến của người khác.</a:t>
            </a:r>
            <a:endParaRPr lang="en-US" sz="2000">
              <a:solidFill>
                <a:srgbClr val="000000"/>
              </a:solidFill>
            </a:endParaRPr>
          </a:p>
        </p:txBody>
      </p:sp>
      <p:sp>
        <p:nvSpPr>
          <p:cNvPr id="7" name="Rectangle: Rounded Corners 6">
            <a:extLst>
              <a:ext uri="{FF2B5EF4-FFF2-40B4-BE49-F238E27FC236}">
                <a16:creationId xmlns:a16="http://schemas.microsoft.com/office/drawing/2014/main" id="{84F4DCA1-6EAC-C30C-0960-2735B69C5749}"/>
              </a:ext>
            </a:extLst>
          </p:cNvPr>
          <p:cNvSpPr/>
          <p:nvPr/>
        </p:nvSpPr>
        <p:spPr>
          <a:xfrm>
            <a:off x="511390" y="3175387"/>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Phân biệt đối xử với các dân tộc ít người.</a:t>
            </a:r>
            <a:endParaRPr lang="en-US" sz="2000">
              <a:solidFill>
                <a:srgbClr val="000000"/>
              </a:solidFill>
            </a:endParaRPr>
          </a:p>
        </p:txBody>
      </p:sp>
      <p:sp>
        <p:nvSpPr>
          <p:cNvPr id="8" name="Rectangle: Rounded Corners 7">
            <a:extLst>
              <a:ext uri="{FF2B5EF4-FFF2-40B4-BE49-F238E27FC236}">
                <a16:creationId xmlns:a16="http://schemas.microsoft.com/office/drawing/2014/main" id="{702C51A2-D45D-BF3B-8196-8AC81B3F5C44}"/>
              </a:ext>
            </a:extLst>
          </p:cNvPr>
          <p:cNvSpPr/>
          <p:nvPr/>
        </p:nvSpPr>
        <p:spPr>
          <a:xfrm>
            <a:off x="4829390" y="3175387"/>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Không thừa nhận khuyết điểm của mình. </a:t>
            </a:r>
            <a:endParaRPr lang="en-US" sz="2000">
              <a:solidFill>
                <a:srgbClr val="000000"/>
              </a:solidFill>
            </a:endParaRPr>
          </a:p>
        </p:txBody>
      </p:sp>
      <p:sp>
        <p:nvSpPr>
          <p:cNvPr id="9" name="Rectangle: Rounded Corners 8">
            <a:extLst>
              <a:ext uri="{FF2B5EF4-FFF2-40B4-BE49-F238E27FC236}">
                <a16:creationId xmlns:a16="http://schemas.microsoft.com/office/drawing/2014/main" id="{235ABE4C-F08B-18A4-7AC2-68C6B7B65898}"/>
              </a:ext>
            </a:extLst>
          </p:cNvPr>
          <p:cNvSpPr/>
          <p:nvPr/>
        </p:nvSpPr>
        <p:spPr>
          <a:xfrm>
            <a:off x="4829390" y="1499751"/>
            <a:ext cx="3911600" cy="1236821"/>
          </a:xfrm>
          <a:prstGeom prst="roundRect">
            <a:avLst>
              <a:gd name="adj" fmla="val 9626"/>
            </a:avLst>
          </a:prstGeom>
          <a:solidFill>
            <a:srgbClr val="99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Lắng nghe ý kiến của người khác.</a:t>
            </a:r>
            <a:endParaRPr lang="en-US" sz="2000">
              <a:solidFill>
                <a:srgbClr val="000000"/>
              </a:solidFill>
            </a:endParaRPr>
          </a:p>
        </p:txBody>
      </p:sp>
      <p:sp>
        <p:nvSpPr>
          <p:cNvPr id="2" name="Arrow: Left 1">
            <a:hlinkClick r:id="rId3" action="ppaction://hlinksldjump"/>
            <a:extLst>
              <a:ext uri="{FF2B5EF4-FFF2-40B4-BE49-F238E27FC236}">
                <a16:creationId xmlns:a16="http://schemas.microsoft.com/office/drawing/2014/main" id="{F529E48C-6FFE-EDE6-DD7C-CAC8BE56A000}"/>
              </a:ext>
            </a:extLst>
          </p:cNvPr>
          <p:cNvSpPr/>
          <p:nvPr/>
        </p:nvSpPr>
        <p:spPr>
          <a:xfrm>
            <a:off x="99249" y="4637206"/>
            <a:ext cx="357951" cy="468173"/>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08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079E438E-C91B-6D83-9FC0-48328CA13085}"/>
              </a:ext>
            </a:extLst>
          </p:cNvPr>
          <p:cNvSpPr txBox="1"/>
          <p:nvPr/>
        </p:nvSpPr>
        <p:spPr>
          <a:xfrm>
            <a:off x="576541" y="372099"/>
            <a:ext cx="7990918" cy="1420325"/>
          </a:xfrm>
          <a:prstGeom prst="rect">
            <a:avLst/>
          </a:prstGeom>
          <a:noFill/>
        </p:spPr>
        <p:txBody>
          <a:bodyPr wrap="square">
            <a:spAutoFit/>
          </a:bodyPr>
          <a:lstStyle/>
          <a:p>
            <a:pPr algn="just">
              <a:lnSpc>
                <a:spcPct val="150000"/>
              </a:lnSpc>
            </a:pPr>
            <a:r>
              <a:rPr lang="vi-VN" sz="2000" b="1" i="1">
                <a:solidFill>
                  <a:srgbClr val="C00000"/>
                </a:solidFill>
              </a:rPr>
              <a:t>Mảnh ghép số </a:t>
            </a:r>
            <a:r>
              <a:rPr lang="en-US" sz="2000" b="1" i="1">
                <a:solidFill>
                  <a:srgbClr val="C00000"/>
                </a:solidFill>
              </a:rPr>
              <a:t>7</a:t>
            </a:r>
            <a:r>
              <a:rPr lang="vi-VN" sz="2000" b="1" i="1">
                <a:solidFill>
                  <a:srgbClr val="C00000"/>
                </a:solidFill>
              </a:rPr>
              <a:t>: </a:t>
            </a:r>
            <a:r>
              <a:rPr lang="vi-VN" sz="2000"/>
              <a:t>Sự sụp đổ của một quốc gia hoặc một nền văn minh sau một thời gian dài sống trong hoà bình, bởi các yếu tố nội tại bị suy thoái chứ không phải do bị tấn công từ bên ngoài được gọi là?</a:t>
            </a:r>
            <a:endParaRPr lang="en-US" sz="2000"/>
          </a:p>
        </p:txBody>
      </p:sp>
      <p:sp>
        <p:nvSpPr>
          <p:cNvPr id="4" name="Rectangle: Rounded Corners 3">
            <a:extLst>
              <a:ext uri="{FF2B5EF4-FFF2-40B4-BE49-F238E27FC236}">
                <a16:creationId xmlns:a16="http://schemas.microsoft.com/office/drawing/2014/main" id="{82DFE500-370F-0F03-2C59-D1A7CD4373E3}"/>
              </a:ext>
            </a:extLst>
          </p:cNvPr>
          <p:cNvSpPr/>
          <p:nvPr/>
        </p:nvSpPr>
        <p:spPr>
          <a:xfrm>
            <a:off x="511390" y="2045091"/>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Diễn biến hoà bình.</a:t>
            </a:r>
            <a:endParaRPr lang="en-US" sz="2000">
              <a:solidFill>
                <a:srgbClr val="000000"/>
              </a:solidFill>
            </a:endParaRPr>
          </a:p>
        </p:txBody>
      </p:sp>
      <p:sp>
        <p:nvSpPr>
          <p:cNvPr id="6" name="Rectangle: Rounded Corners 5">
            <a:extLst>
              <a:ext uri="{FF2B5EF4-FFF2-40B4-BE49-F238E27FC236}">
                <a16:creationId xmlns:a16="http://schemas.microsoft.com/office/drawing/2014/main" id="{220C4CAE-9931-439A-34A2-C25F0DE212E8}"/>
              </a:ext>
            </a:extLst>
          </p:cNvPr>
          <p:cNvSpPr/>
          <p:nvPr/>
        </p:nvSpPr>
        <p:spPr>
          <a:xfrm>
            <a:off x="4829390" y="2045091"/>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Diễn biến chiến tranh.</a:t>
            </a:r>
            <a:endParaRPr lang="en-US" sz="2000">
              <a:solidFill>
                <a:srgbClr val="000000"/>
              </a:solidFill>
            </a:endParaRPr>
          </a:p>
        </p:txBody>
      </p:sp>
      <p:sp>
        <p:nvSpPr>
          <p:cNvPr id="7" name="Rectangle: Rounded Corners 6">
            <a:extLst>
              <a:ext uri="{FF2B5EF4-FFF2-40B4-BE49-F238E27FC236}">
                <a16:creationId xmlns:a16="http://schemas.microsoft.com/office/drawing/2014/main" id="{84F4DCA1-6EAC-C30C-0960-2735B69C5749}"/>
              </a:ext>
            </a:extLst>
          </p:cNvPr>
          <p:cNvSpPr/>
          <p:nvPr/>
        </p:nvSpPr>
        <p:spPr>
          <a:xfrm>
            <a:off x="511390" y="3534580"/>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Diễn biến nội bộ.</a:t>
            </a:r>
            <a:endParaRPr lang="en-US" sz="2000">
              <a:solidFill>
                <a:srgbClr val="000000"/>
              </a:solidFill>
            </a:endParaRPr>
          </a:p>
        </p:txBody>
      </p:sp>
      <p:sp>
        <p:nvSpPr>
          <p:cNvPr id="8" name="Rectangle: Rounded Corners 7">
            <a:extLst>
              <a:ext uri="{FF2B5EF4-FFF2-40B4-BE49-F238E27FC236}">
                <a16:creationId xmlns:a16="http://schemas.microsoft.com/office/drawing/2014/main" id="{702C51A2-D45D-BF3B-8196-8AC81B3F5C44}"/>
              </a:ext>
            </a:extLst>
          </p:cNvPr>
          <p:cNvSpPr/>
          <p:nvPr/>
        </p:nvSpPr>
        <p:spPr>
          <a:xfrm>
            <a:off x="4829390" y="3534580"/>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Diễn biến dân chủ. </a:t>
            </a:r>
            <a:endParaRPr lang="en-US" sz="2000">
              <a:solidFill>
                <a:srgbClr val="000000"/>
              </a:solidFill>
            </a:endParaRPr>
          </a:p>
        </p:txBody>
      </p:sp>
      <p:sp>
        <p:nvSpPr>
          <p:cNvPr id="9" name="Rectangle: Rounded Corners 8">
            <a:extLst>
              <a:ext uri="{FF2B5EF4-FFF2-40B4-BE49-F238E27FC236}">
                <a16:creationId xmlns:a16="http://schemas.microsoft.com/office/drawing/2014/main" id="{235ABE4C-F08B-18A4-7AC2-68C6B7B65898}"/>
              </a:ext>
            </a:extLst>
          </p:cNvPr>
          <p:cNvSpPr/>
          <p:nvPr/>
        </p:nvSpPr>
        <p:spPr>
          <a:xfrm>
            <a:off x="511390" y="2045091"/>
            <a:ext cx="3911600" cy="1236821"/>
          </a:xfrm>
          <a:prstGeom prst="roundRect">
            <a:avLst>
              <a:gd name="adj" fmla="val 9626"/>
            </a:avLst>
          </a:prstGeom>
          <a:solidFill>
            <a:srgbClr val="99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Diễn biến hoà bình.</a:t>
            </a:r>
            <a:endParaRPr lang="en-US" sz="2000">
              <a:solidFill>
                <a:srgbClr val="000000"/>
              </a:solidFill>
            </a:endParaRPr>
          </a:p>
        </p:txBody>
      </p:sp>
      <p:sp>
        <p:nvSpPr>
          <p:cNvPr id="2" name="Arrow: Left 1">
            <a:hlinkClick r:id="rId3" action="ppaction://hlinksldjump"/>
            <a:extLst>
              <a:ext uri="{FF2B5EF4-FFF2-40B4-BE49-F238E27FC236}">
                <a16:creationId xmlns:a16="http://schemas.microsoft.com/office/drawing/2014/main" id="{77E9E85A-3435-945B-709D-6CD3A1C1548A}"/>
              </a:ext>
            </a:extLst>
          </p:cNvPr>
          <p:cNvSpPr/>
          <p:nvPr/>
        </p:nvSpPr>
        <p:spPr>
          <a:xfrm>
            <a:off x="99249" y="4637206"/>
            <a:ext cx="357951" cy="468173"/>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25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079E438E-C91B-6D83-9FC0-48328CA13085}"/>
              </a:ext>
            </a:extLst>
          </p:cNvPr>
          <p:cNvSpPr txBox="1"/>
          <p:nvPr/>
        </p:nvSpPr>
        <p:spPr>
          <a:xfrm>
            <a:off x="576541" y="372099"/>
            <a:ext cx="7990918" cy="496996"/>
          </a:xfrm>
          <a:prstGeom prst="rect">
            <a:avLst/>
          </a:prstGeom>
          <a:noFill/>
        </p:spPr>
        <p:txBody>
          <a:bodyPr wrap="square">
            <a:spAutoFit/>
          </a:bodyPr>
          <a:lstStyle/>
          <a:p>
            <a:pPr algn="just">
              <a:lnSpc>
                <a:spcPct val="150000"/>
              </a:lnSpc>
            </a:pPr>
            <a:r>
              <a:rPr lang="vi-VN" sz="2000" b="1" i="1">
                <a:solidFill>
                  <a:srgbClr val="C00000"/>
                </a:solidFill>
              </a:rPr>
              <a:t>Mảnh ghép số </a:t>
            </a:r>
            <a:r>
              <a:rPr lang="en-US" sz="2000" b="1" i="1">
                <a:solidFill>
                  <a:srgbClr val="C00000"/>
                </a:solidFill>
              </a:rPr>
              <a:t>8</a:t>
            </a:r>
            <a:r>
              <a:rPr lang="vi-VN" sz="2000" b="1" i="1">
                <a:solidFill>
                  <a:srgbClr val="C00000"/>
                </a:solidFill>
              </a:rPr>
              <a:t>: </a:t>
            </a:r>
            <a:r>
              <a:rPr lang="vi-VN" sz="2000"/>
              <a:t>Đâu là việc làm không bảo vệ hoà bình?</a:t>
            </a:r>
            <a:endParaRPr lang="en-US" sz="2000"/>
          </a:p>
        </p:txBody>
      </p:sp>
      <p:sp>
        <p:nvSpPr>
          <p:cNvPr id="4" name="Rectangle: Rounded Corners 3">
            <a:extLst>
              <a:ext uri="{FF2B5EF4-FFF2-40B4-BE49-F238E27FC236}">
                <a16:creationId xmlns:a16="http://schemas.microsoft.com/office/drawing/2014/main" id="{82DFE500-370F-0F03-2C59-D1A7CD4373E3}"/>
              </a:ext>
            </a:extLst>
          </p:cNvPr>
          <p:cNvSpPr/>
          <p:nvPr/>
        </p:nvSpPr>
        <p:spPr>
          <a:xfrm>
            <a:off x="403010" y="1300022"/>
            <a:ext cx="4004098" cy="1481414"/>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Xây dựng mối quan hệ tôn trọng, bình đẳng.</a:t>
            </a:r>
            <a:endParaRPr lang="en-US" sz="2000">
              <a:solidFill>
                <a:srgbClr val="000000"/>
              </a:solidFill>
            </a:endParaRPr>
          </a:p>
        </p:txBody>
      </p:sp>
      <p:sp>
        <p:nvSpPr>
          <p:cNvPr id="6" name="Rectangle: Rounded Corners 5">
            <a:extLst>
              <a:ext uri="{FF2B5EF4-FFF2-40B4-BE49-F238E27FC236}">
                <a16:creationId xmlns:a16="http://schemas.microsoft.com/office/drawing/2014/main" id="{220C4CAE-9931-439A-34A2-C25F0DE212E8}"/>
              </a:ext>
            </a:extLst>
          </p:cNvPr>
          <p:cNvSpPr/>
          <p:nvPr/>
        </p:nvSpPr>
        <p:spPr>
          <a:xfrm>
            <a:off x="4736894" y="1300022"/>
            <a:ext cx="4004098" cy="1481414"/>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Thiết lập quan hệ hiểu biết, hữu nghị hợp tác giữa các dân tộc và các quốc gia trên thế giới.</a:t>
            </a:r>
            <a:endParaRPr lang="en-US" sz="2000">
              <a:solidFill>
                <a:srgbClr val="000000"/>
              </a:solidFill>
            </a:endParaRPr>
          </a:p>
        </p:txBody>
      </p:sp>
      <p:sp>
        <p:nvSpPr>
          <p:cNvPr id="7" name="Rectangle: Rounded Corners 6">
            <a:extLst>
              <a:ext uri="{FF2B5EF4-FFF2-40B4-BE49-F238E27FC236}">
                <a16:creationId xmlns:a16="http://schemas.microsoft.com/office/drawing/2014/main" id="{84F4DCA1-6EAC-C30C-0960-2735B69C5749}"/>
              </a:ext>
            </a:extLst>
          </p:cNvPr>
          <p:cNvSpPr/>
          <p:nvPr/>
        </p:nvSpPr>
        <p:spPr>
          <a:xfrm>
            <a:off x="403010" y="3129854"/>
            <a:ext cx="4004098" cy="1481414"/>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Giao lưu với thanh niên, thiếu niên quốc tế.</a:t>
            </a:r>
            <a:endParaRPr lang="en-US" sz="2000">
              <a:solidFill>
                <a:srgbClr val="000000"/>
              </a:solidFill>
            </a:endParaRPr>
          </a:p>
        </p:txBody>
      </p:sp>
      <p:sp>
        <p:nvSpPr>
          <p:cNvPr id="8" name="Rectangle: Rounded Corners 7">
            <a:extLst>
              <a:ext uri="{FF2B5EF4-FFF2-40B4-BE49-F238E27FC236}">
                <a16:creationId xmlns:a16="http://schemas.microsoft.com/office/drawing/2014/main" id="{702C51A2-D45D-BF3B-8196-8AC81B3F5C44}"/>
              </a:ext>
            </a:extLst>
          </p:cNvPr>
          <p:cNvSpPr/>
          <p:nvPr/>
        </p:nvSpPr>
        <p:spPr>
          <a:xfrm>
            <a:off x="4736894" y="3129854"/>
            <a:ext cx="4004098" cy="1481414"/>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Chủ trương giải quyết các mâu thuẫn bằng vũ lực. </a:t>
            </a:r>
            <a:endParaRPr lang="en-US" sz="2000">
              <a:solidFill>
                <a:srgbClr val="000000"/>
              </a:solidFill>
            </a:endParaRPr>
          </a:p>
        </p:txBody>
      </p:sp>
      <p:sp>
        <p:nvSpPr>
          <p:cNvPr id="9" name="Rectangle: Rounded Corners 8">
            <a:extLst>
              <a:ext uri="{FF2B5EF4-FFF2-40B4-BE49-F238E27FC236}">
                <a16:creationId xmlns:a16="http://schemas.microsoft.com/office/drawing/2014/main" id="{235ABE4C-F08B-18A4-7AC2-68C6B7B65898}"/>
              </a:ext>
            </a:extLst>
          </p:cNvPr>
          <p:cNvSpPr/>
          <p:nvPr/>
        </p:nvSpPr>
        <p:spPr>
          <a:xfrm>
            <a:off x="4736894" y="3129854"/>
            <a:ext cx="4004096" cy="1481413"/>
          </a:xfrm>
          <a:prstGeom prst="roundRect">
            <a:avLst>
              <a:gd name="adj" fmla="val 9626"/>
            </a:avLst>
          </a:prstGeom>
          <a:solidFill>
            <a:srgbClr val="99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Chủ trương giải quyết các mâu thuẫn bằng vũ lực. </a:t>
            </a:r>
            <a:endParaRPr lang="en-US" sz="2000">
              <a:solidFill>
                <a:srgbClr val="000000"/>
              </a:solidFill>
            </a:endParaRPr>
          </a:p>
        </p:txBody>
      </p:sp>
      <p:sp>
        <p:nvSpPr>
          <p:cNvPr id="2" name="Arrow: Left 1">
            <a:hlinkClick r:id="rId3" action="ppaction://hlinksldjump"/>
            <a:extLst>
              <a:ext uri="{FF2B5EF4-FFF2-40B4-BE49-F238E27FC236}">
                <a16:creationId xmlns:a16="http://schemas.microsoft.com/office/drawing/2014/main" id="{36D5AFB0-F319-5AC6-4E64-019CE0FDA09A}"/>
              </a:ext>
            </a:extLst>
          </p:cNvPr>
          <p:cNvSpPr/>
          <p:nvPr/>
        </p:nvSpPr>
        <p:spPr>
          <a:xfrm>
            <a:off x="99249" y="4637206"/>
            <a:ext cx="357951" cy="468173"/>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66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15" name="Group 14">
            <a:extLst>
              <a:ext uri="{FF2B5EF4-FFF2-40B4-BE49-F238E27FC236}">
                <a16:creationId xmlns:a16="http://schemas.microsoft.com/office/drawing/2014/main" id="{EF0C0CD3-A2F5-1B21-4156-AD94F4CE6F1C}"/>
              </a:ext>
            </a:extLst>
          </p:cNvPr>
          <p:cNvGrpSpPr/>
          <p:nvPr/>
        </p:nvGrpSpPr>
        <p:grpSpPr>
          <a:xfrm>
            <a:off x="348386" y="402337"/>
            <a:ext cx="6542650" cy="475735"/>
            <a:chOff x="458114" y="577901"/>
            <a:chExt cx="6542650" cy="475735"/>
          </a:xfrm>
        </p:grpSpPr>
        <p:sp>
          <p:nvSpPr>
            <p:cNvPr id="5" name="TextBox 4">
              <a:extLst>
                <a:ext uri="{FF2B5EF4-FFF2-40B4-BE49-F238E27FC236}">
                  <a16:creationId xmlns:a16="http://schemas.microsoft.com/office/drawing/2014/main" id="{BA935BB7-740B-80DF-4A24-5A86F88E69F4}"/>
                </a:ext>
              </a:extLst>
            </p:cNvPr>
            <p:cNvSpPr txBox="1"/>
            <p:nvPr/>
          </p:nvSpPr>
          <p:spPr>
            <a:xfrm>
              <a:off x="1049849" y="615713"/>
              <a:ext cx="5950915" cy="400110"/>
            </a:xfrm>
            <a:prstGeom prst="rect">
              <a:avLst/>
            </a:prstGeom>
            <a:noFill/>
          </p:spPr>
          <p:txBody>
            <a:bodyPr wrap="square">
              <a:spAutoFit/>
            </a:bodyPr>
            <a:lstStyle/>
            <a:p>
              <a:r>
                <a:rPr lang="en-US" sz="2000" b="1" i="1">
                  <a:solidFill>
                    <a:srgbClr val="C00000"/>
                  </a:solidFill>
                </a:rPr>
                <a:t>Bài tập 1: </a:t>
              </a:r>
              <a:r>
                <a:rPr lang="en-US" sz="2000"/>
                <a:t>Bày tỏ quan điểm với các ý kiến</a:t>
              </a:r>
            </a:p>
          </p:txBody>
        </p:sp>
        <p:grpSp>
          <p:nvGrpSpPr>
            <p:cNvPr id="10" name="Group 9">
              <a:extLst>
                <a:ext uri="{FF2B5EF4-FFF2-40B4-BE49-F238E27FC236}">
                  <a16:creationId xmlns:a16="http://schemas.microsoft.com/office/drawing/2014/main" id="{FDB905C6-28D3-FB0F-682C-8FCDC734AB77}"/>
                </a:ext>
              </a:extLst>
            </p:cNvPr>
            <p:cNvGrpSpPr/>
            <p:nvPr/>
          </p:nvGrpSpPr>
          <p:grpSpPr>
            <a:xfrm>
              <a:off x="458114" y="577901"/>
              <a:ext cx="475735" cy="475735"/>
              <a:chOff x="1028700" y="4610433"/>
              <a:chExt cx="824190" cy="824190"/>
            </a:xfrm>
          </p:grpSpPr>
          <p:grpSp>
            <p:nvGrpSpPr>
              <p:cNvPr id="11" name="Group 14">
                <a:extLst>
                  <a:ext uri="{FF2B5EF4-FFF2-40B4-BE49-F238E27FC236}">
                    <a16:creationId xmlns:a16="http://schemas.microsoft.com/office/drawing/2014/main" id="{38391ED5-A9BF-1FBC-724D-9ABC182B256E}"/>
                  </a:ext>
                </a:extLst>
              </p:cNvPr>
              <p:cNvGrpSpPr/>
              <p:nvPr/>
            </p:nvGrpSpPr>
            <p:grpSpPr>
              <a:xfrm>
                <a:off x="1028700" y="4610433"/>
                <a:ext cx="824190" cy="824190"/>
                <a:chOff x="0" y="0"/>
                <a:chExt cx="812800" cy="812800"/>
              </a:xfrm>
            </p:grpSpPr>
            <p:sp>
              <p:nvSpPr>
                <p:cNvPr id="13" name="Freeform 15">
                  <a:extLst>
                    <a:ext uri="{FF2B5EF4-FFF2-40B4-BE49-F238E27FC236}">
                      <a16:creationId xmlns:a16="http://schemas.microsoft.com/office/drawing/2014/main" id="{0ACE5339-B351-1AEF-F9AA-C26AA969E31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sp>
            <p:sp>
              <p:nvSpPr>
                <p:cNvPr id="14" name="TextBox 16">
                  <a:extLst>
                    <a:ext uri="{FF2B5EF4-FFF2-40B4-BE49-F238E27FC236}">
                      <a16:creationId xmlns:a16="http://schemas.microsoft.com/office/drawing/2014/main" id="{866D1E5C-2720-1A3E-00BB-4BAFAACFEDC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Freeform 26">
                <a:extLst>
                  <a:ext uri="{FF2B5EF4-FFF2-40B4-BE49-F238E27FC236}">
                    <a16:creationId xmlns:a16="http://schemas.microsoft.com/office/drawing/2014/main" id="{23625AB3-FB4B-D48A-D99F-7E7BEE857394}"/>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sp>
        <p:nvSpPr>
          <p:cNvPr id="17" name="TextBox 16">
            <a:extLst>
              <a:ext uri="{FF2B5EF4-FFF2-40B4-BE49-F238E27FC236}">
                <a16:creationId xmlns:a16="http://schemas.microsoft.com/office/drawing/2014/main" id="{0960D5D6-1F97-B320-484C-25FE4780BE75}"/>
              </a:ext>
            </a:extLst>
          </p:cNvPr>
          <p:cNvSpPr txBox="1"/>
          <p:nvPr/>
        </p:nvSpPr>
        <p:spPr>
          <a:xfrm>
            <a:off x="486460" y="990214"/>
            <a:ext cx="8171079" cy="3728649"/>
          </a:xfrm>
          <a:prstGeom prst="rect">
            <a:avLst/>
          </a:prstGeom>
          <a:noFill/>
        </p:spPr>
        <p:txBody>
          <a:bodyPr wrap="square">
            <a:spAutoFit/>
          </a:bodyPr>
          <a:lstStyle/>
          <a:p>
            <a:pPr algn="ctr">
              <a:lnSpc>
                <a:spcPct val="150000"/>
              </a:lnSpc>
            </a:pPr>
            <a:r>
              <a:rPr lang="vi-VN" sz="2000" i="1">
                <a:solidFill>
                  <a:srgbClr val="C00000"/>
                </a:solidFill>
              </a:rPr>
              <a:t>Em đồng tình / không đồng tình với ý kiến nào sau đây? Vì sao?</a:t>
            </a:r>
          </a:p>
          <a:p>
            <a:pPr marL="457200" indent="-457200" algn="just">
              <a:lnSpc>
                <a:spcPct val="150000"/>
              </a:lnSpc>
              <a:buFont typeface="+mj-lt"/>
              <a:buAutoNum type="alphaLcPeriod"/>
            </a:pPr>
            <a:r>
              <a:rPr lang="vi-VN" sz="2000"/>
              <a:t>Hoà bình là khát vọng của những nước đang có chiến tranh.</a:t>
            </a:r>
          </a:p>
          <a:p>
            <a:pPr marL="457200" indent="-457200" algn="just">
              <a:lnSpc>
                <a:spcPct val="150000"/>
              </a:lnSpc>
              <a:buFont typeface="+mj-lt"/>
              <a:buAutoNum type="alphaLcPeriod"/>
            </a:pPr>
            <a:r>
              <a:rPr lang="vi-VN" sz="2000"/>
              <a:t>Hoà bình, hợp tác, liên kết và phát triển vẫn là xu thế tất yếu của thời đại.</a:t>
            </a:r>
          </a:p>
          <a:p>
            <a:pPr marL="457200" indent="-457200" algn="just">
              <a:lnSpc>
                <a:spcPct val="150000"/>
              </a:lnSpc>
              <a:buFont typeface="+mj-lt"/>
              <a:buAutoNum type="alphaLcPeriod"/>
            </a:pPr>
            <a:r>
              <a:rPr lang="vi-VN" sz="2000"/>
              <a:t>Mỗi quốc gia có ý thức xây dựng mối quan hệ tôn trọng, bình đẳng, thân thiện sẽ góp phần bảo vệ hoà bình.</a:t>
            </a:r>
          </a:p>
          <a:p>
            <a:pPr marL="457200" indent="-457200" algn="just">
              <a:lnSpc>
                <a:spcPct val="150000"/>
              </a:lnSpc>
              <a:buFont typeface="+mj-lt"/>
              <a:buAutoNum type="alphaLcPeriod"/>
            </a:pPr>
            <a:r>
              <a:rPr lang="vi-VN" sz="2000"/>
              <a:t>Bảo vệ hoà bình là trách nhiệm của những nước có tiền năng quân sự. </a:t>
            </a:r>
          </a:p>
        </p:txBody>
      </p:sp>
    </p:spTree>
    <p:extLst>
      <p:ext uri="{BB962C8B-B14F-4D97-AF65-F5344CB8AC3E}">
        <p14:creationId xmlns:p14="http://schemas.microsoft.com/office/powerpoint/2010/main" val="148592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F5250F0-DF70-259C-B9AA-B92B327A93E0}"/>
              </a:ext>
            </a:extLst>
          </p:cNvPr>
          <p:cNvGraphicFramePr>
            <a:graphicFrameLocks noGrp="1"/>
          </p:cNvGraphicFramePr>
          <p:nvPr>
            <p:extLst>
              <p:ext uri="{D42A27DB-BD31-4B8C-83A1-F6EECF244321}">
                <p14:modId xmlns:p14="http://schemas.microsoft.com/office/powerpoint/2010/main" val="2798632871"/>
              </p:ext>
            </p:extLst>
          </p:nvPr>
        </p:nvGraphicFramePr>
        <p:xfrm>
          <a:off x="292608" y="936806"/>
          <a:ext cx="8558784" cy="3020723"/>
        </p:xfrm>
        <a:graphic>
          <a:graphicData uri="http://schemas.openxmlformats.org/drawingml/2006/table">
            <a:tbl>
              <a:tblPr firstRow="1" firstCol="1" bandRow="1"/>
              <a:tblGrid>
                <a:gridCol w="2453545">
                  <a:extLst>
                    <a:ext uri="{9D8B030D-6E8A-4147-A177-3AD203B41FA5}">
                      <a16:colId xmlns:a16="http://schemas.microsoft.com/office/drawing/2014/main" val="3252127001"/>
                    </a:ext>
                  </a:extLst>
                </a:gridCol>
                <a:gridCol w="1280503">
                  <a:extLst>
                    <a:ext uri="{9D8B030D-6E8A-4147-A177-3AD203B41FA5}">
                      <a16:colId xmlns:a16="http://schemas.microsoft.com/office/drawing/2014/main" val="1605897622"/>
                    </a:ext>
                  </a:extLst>
                </a:gridCol>
                <a:gridCol w="1456259">
                  <a:extLst>
                    <a:ext uri="{9D8B030D-6E8A-4147-A177-3AD203B41FA5}">
                      <a16:colId xmlns:a16="http://schemas.microsoft.com/office/drawing/2014/main" val="952124297"/>
                    </a:ext>
                  </a:extLst>
                </a:gridCol>
                <a:gridCol w="3368477">
                  <a:extLst>
                    <a:ext uri="{9D8B030D-6E8A-4147-A177-3AD203B41FA5}">
                      <a16:colId xmlns:a16="http://schemas.microsoft.com/office/drawing/2014/main" val="4141118534"/>
                    </a:ext>
                  </a:extLst>
                </a:gridCol>
              </a:tblGrid>
              <a:tr h="1046251">
                <a:tc>
                  <a:txBody>
                    <a:bodyPr/>
                    <a:lstStyle/>
                    <a:p>
                      <a:pPr marL="0" marR="0" algn="ctr">
                        <a:lnSpc>
                          <a:spcPct val="150000"/>
                        </a:lnSpc>
                        <a:spcBef>
                          <a:spcPts val="100"/>
                        </a:spcBef>
                        <a:spcAft>
                          <a:spcPts val="100"/>
                        </a:spcAft>
                      </a:pPr>
                      <a:r>
                        <a:rPr lang="en-US" sz="2000" b="1">
                          <a:solidFill>
                            <a:srgbClr val="000000"/>
                          </a:solidFill>
                          <a:effectLst/>
                          <a:latin typeface="+mj-lt"/>
                          <a:ea typeface="Times New Roman" panose="02020603050405020304" pitchFamily="18" charset="0"/>
                          <a:cs typeface="Calibri" panose="020F0502020204030204" pitchFamily="34" charset="0"/>
                        </a:rPr>
                        <a:t>Ý kiến</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100"/>
                        </a:spcBef>
                        <a:spcAft>
                          <a:spcPts val="100"/>
                        </a:spcAft>
                      </a:pPr>
                      <a:r>
                        <a:rPr lang="en-US" sz="2000" b="1">
                          <a:solidFill>
                            <a:srgbClr val="000000"/>
                          </a:solidFill>
                          <a:effectLst/>
                          <a:latin typeface="+mj-lt"/>
                          <a:ea typeface="Times New Roman" panose="02020603050405020304" pitchFamily="18" charset="0"/>
                          <a:cs typeface="Calibri" panose="020F0502020204030204" pitchFamily="34" charset="0"/>
                        </a:rPr>
                        <a:t>Đồng tình</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100"/>
                        </a:spcBef>
                        <a:spcAft>
                          <a:spcPts val="100"/>
                        </a:spcAft>
                      </a:pPr>
                      <a:r>
                        <a:rPr lang="en-US" sz="2000" b="1">
                          <a:solidFill>
                            <a:srgbClr val="000000"/>
                          </a:solidFill>
                          <a:effectLst/>
                          <a:latin typeface="+mj-lt"/>
                          <a:ea typeface="Times New Roman" panose="02020603050405020304" pitchFamily="18" charset="0"/>
                          <a:cs typeface="Times New Roman" panose="02020603050405020304" pitchFamily="18" charset="0"/>
                        </a:rPr>
                        <a:t>Kh</a:t>
                      </a:r>
                      <a:r>
                        <a:rPr lang="en-US" sz="2000" b="1">
                          <a:solidFill>
                            <a:srgbClr val="000000"/>
                          </a:solidFill>
                          <a:effectLst/>
                          <a:latin typeface="+mj-lt"/>
                          <a:ea typeface="Times New Roman" panose="02020603050405020304" pitchFamily="18" charset="0"/>
                          <a:cs typeface="Calibri" panose="020F0502020204030204" pitchFamily="34" charset="0"/>
                        </a:rPr>
                        <a:t>ông đồng tình</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100"/>
                        </a:spcBef>
                        <a:spcAft>
                          <a:spcPts val="100"/>
                        </a:spcAft>
                      </a:pPr>
                      <a:r>
                        <a:rPr lang="en-US" sz="2000" b="1">
                          <a:solidFill>
                            <a:srgbClr val="000000"/>
                          </a:solidFill>
                          <a:effectLst/>
                          <a:latin typeface="+mj-lt"/>
                          <a:ea typeface="Times New Roman" panose="02020603050405020304" pitchFamily="18" charset="0"/>
                          <a:cs typeface="Times New Roman" panose="02020603050405020304" pitchFamily="18" charset="0"/>
                        </a:rPr>
                        <a:t>Gi</a:t>
                      </a:r>
                      <a:r>
                        <a:rPr lang="en-US" sz="2000" b="1">
                          <a:solidFill>
                            <a:srgbClr val="000000"/>
                          </a:solidFill>
                          <a:effectLst/>
                          <a:latin typeface="+mj-lt"/>
                          <a:ea typeface="Times New Roman" panose="02020603050405020304" pitchFamily="18" charset="0"/>
                          <a:cs typeface="Calibri" panose="020F0502020204030204" pitchFamily="34" charset="0"/>
                        </a:rPr>
                        <a:t>ải thích</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4132701059"/>
                  </a:ext>
                </a:extLst>
              </a:tr>
              <a:tr h="493618">
                <a:tc>
                  <a:txBody>
                    <a:bodyPr/>
                    <a:lstStyle/>
                    <a:p>
                      <a:pPr marL="0" marR="0" algn="just">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838332104"/>
                  </a:ext>
                </a:extLst>
              </a:tr>
              <a:tr h="493618">
                <a:tc>
                  <a:txBody>
                    <a:bodyPr/>
                    <a:lstStyle/>
                    <a:p>
                      <a:pPr marL="0" marR="0" algn="just">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869446520"/>
                  </a:ext>
                </a:extLst>
              </a:tr>
              <a:tr h="493618">
                <a:tc>
                  <a:txBody>
                    <a:bodyPr/>
                    <a:lstStyle/>
                    <a:p>
                      <a:pPr marL="0" marR="0" algn="just">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139480233"/>
                  </a:ext>
                </a:extLst>
              </a:tr>
              <a:tr h="493618">
                <a:tc>
                  <a:txBody>
                    <a:bodyPr/>
                    <a:lstStyle/>
                    <a:p>
                      <a:pPr marL="0" marR="0" algn="just">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5124053"/>
                  </a:ext>
                </a:extLst>
              </a:tr>
            </a:tbl>
          </a:graphicData>
        </a:graphic>
      </p:graphicFrame>
      <p:sp>
        <p:nvSpPr>
          <p:cNvPr id="3" name="TextBox 2">
            <a:extLst>
              <a:ext uri="{FF2B5EF4-FFF2-40B4-BE49-F238E27FC236}">
                <a16:creationId xmlns:a16="http://schemas.microsoft.com/office/drawing/2014/main" id="{EF04A1D5-D278-D128-4A3D-AA358AD9F7FC}"/>
              </a:ext>
            </a:extLst>
          </p:cNvPr>
          <p:cNvSpPr txBox="1"/>
          <p:nvPr/>
        </p:nvSpPr>
        <p:spPr>
          <a:xfrm>
            <a:off x="2984601" y="336504"/>
            <a:ext cx="3174797" cy="430887"/>
          </a:xfrm>
          <a:prstGeom prst="rect">
            <a:avLst/>
          </a:prstGeom>
          <a:noFill/>
        </p:spPr>
        <p:txBody>
          <a:bodyPr wrap="square" rtlCol="0">
            <a:spAutoFit/>
          </a:bodyPr>
          <a:lstStyle/>
          <a:p>
            <a:pPr algn="ctr"/>
            <a:r>
              <a:rPr lang="en-US" sz="2200" b="1">
                <a:solidFill>
                  <a:srgbClr val="0070C0"/>
                </a:solidFill>
              </a:rPr>
              <a:t>HOÀN THÀNH BẢNG </a:t>
            </a:r>
          </a:p>
        </p:txBody>
      </p:sp>
      <p:sp>
        <p:nvSpPr>
          <p:cNvPr id="4" name="Freeform 8">
            <a:extLst>
              <a:ext uri="{FF2B5EF4-FFF2-40B4-BE49-F238E27FC236}">
                <a16:creationId xmlns:a16="http://schemas.microsoft.com/office/drawing/2014/main" id="{88AF67B3-8105-F1B4-2B19-12A76E27E65D}"/>
              </a:ext>
            </a:extLst>
          </p:cNvPr>
          <p:cNvSpPr/>
          <p:nvPr/>
        </p:nvSpPr>
        <p:spPr>
          <a:xfrm>
            <a:off x="2828298" y="3957529"/>
            <a:ext cx="3487402" cy="1268542"/>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58683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A6DB2D1-91DD-AE17-A9F1-5E8F22CFB2EA}"/>
              </a:ext>
            </a:extLst>
          </p:cNvPr>
          <p:cNvGraphicFramePr>
            <a:graphicFrameLocks noGrp="1"/>
          </p:cNvGraphicFramePr>
          <p:nvPr>
            <p:extLst>
              <p:ext uri="{D42A27DB-BD31-4B8C-83A1-F6EECF244321}">
                <p14:modId xmlns:p14="http://schemas.microsoft.com/office/powerpoint/2010/main" val="2464862540"/>
              </p:ext>
            </p:extLst>
          </p:nvPr>
        </p:nvGraphicFramePr>
        <p:xfrm>
          <a:off x="106070" y="155918"/>
          <a:ext cx="8931859" cy="10526815"/>
        </p:xfrm>
        <a:graphic>
          <a:graphicData uri="http://schemas.openxmlformats.org/drawingml/2006/table">
            <a:tbl>
              <a:tblPr firstRow="1" firstCol="1" bandRow="1"/>
              <a:tblGrid>
                <a:gridCol w="2560497">
                  <a:extLst>
                    <a:ext uri="{9D8B030D-6E8A-4147-A177-3AD203B41FA5}">
                      <a16:colId xmlns:a16="http://schemas.microsoft.com/office/drawing/2014/main" val="694831908"/>
                    </a:ext>
                  </a:extLst>
                </a:gridCol>
                <a:gridCol w="1336318">
                  <a:extLst>
                    <a:ext uri="{9D8B030D-6E8A-4147-A177-3AD203B41FA5}">
                      <a16:colId xmlns:a16="http://schemas.microsoft.com/office/drawing/2014/main" val="2923058600"/>
                    </a:ext>
                  </a:extLst>
                </a:gridCol>
                <a:gridCol w="1519736">
                  <a:extLst>
                    <a:ext uri="{9D8B030D-6E8A-4147-A177-3AD203B41FA5}">
                      <a16:colId xmlns:a16="http://schemas.microsoft.com/office/drawing/2014/main" val="3655664284"/>
                    </a:ext>
                  </a:extLst>
                </a:gridCol>
                <a:gridCol w="3515308">
                  <a:extLst>
                    <a:ext uri="{9D8B030D-6E8A-4147-A177-3AD203B41FA5}">
                      <a16:colId xmlns:a16="http://schemas.microsoft.com/office/drawing/2014/main" val="3450347156"/>
                    </a:ext>
                  </a:extLst>
                </a:gridCol>
              </a:tblGrid>
              <a:tr h="736111">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Calibri" panose="020F0502020204030204" pitchFamily="34" charset="0"/>
                        </a:rPr>
                        <a:t>Ý kiến</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Calibri" panose="020F0502020204030204" pitchFamily="34" charset="0"/>
                        </a:rPr>
                        <a:t>Đồng tình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Kh</a:t>
                      </a:r>
                      <a:r>
                        <a:rPr lang="en-US" sz="1800" b="1" i="0">
                          <a:solidFill>
                            <a:srgbClr val="000000"/>
                          </a:solidFill>
                          <a:effectLst/>
                          <a:latin typeface="+mj-lt"/>
                          <a:ea typeface="Times New Roman" panose="02020603050405020304" pitchFamily="18" charset="0"/>
                          <a:cs typeface="Calibri" panose="020F0502020204030204" pitchFamily="34" charset="0"/>
                        </a:rPr>
                        <a:t>ông </a:t>
                      </a:r>
                    </a:p>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Calibri" panose="020F0502020204030204" pitchFamily="34" charset="0"/>
                        </a:rPr>
                        <a:t>đồng tình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Gi</a:t>
                      </a:r>
                      <a:r>
                        <a:rPr lang="en-US" sz="1800" b="1" i="0">
                          <a:solidFill>
                            <a:srgbClr val="000000"/>
                          </a:solidFill>
                          <a:effectLst/>
                          <a:latin typeface="+mj-lt"/>
                          <a:ea typeface="Times New Roman" panose="02020603050405020304" pitchFamily="18" charset="0"/>
                          <a:cs typeface="Calibri" panose="020F0502020204030204" pitchFamily="34" charset="0"/>
                        </a:rPr>
                        <a:t>ải thích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extLst>
                  <a:ext uri="{0D108BD9-81ED-4DB2-BD59-A6C34878D82A}">
                    <a16:rowId xmlns:a16="http://schemas.microsoft.com/office/drawing/2014/main" val="2576402103"/>
                  </a:ext>
                </a:extLst>
              </a:tr>
              <a:tr h="4120935">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a. Ho</a:t>
                      </a:r>
                      <a:r>
                        <a:rPr lang="en-US" sz="1800" i="0">
                          <a:solidFill>
                            <a:srgbClr val="000000"/>
                          </a:solidFill>
                          <a:effectLst/>
                          <a:latin typeface="+mj-lt"/>
                          <a:ea typeface="Times New Roman" panose="02020603050405020304" pitchFamily="18" charset="0"/>
                          <a:cs typeface="Calibri" panose="020F0502020204030204" pitchFamily="34" charset="0"/>
                        </a:rPr>
                        <a:t>à bình là khát vọng của những nước đang có chiến tranh.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x</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Kh</a:t>
                      </a:r>
                      <a:r>
                        <a:rPr lang="en-US" sz="1800" i="0">
                          <a:solidFill>
                            <a:srgbClr val="000000"/>
                          </a:solidFill>
                          <a:effectLst/>
                          <a:latin typeface="+mj-lt"/>
                          <a:ea typeface="Times New Roman" panose="02020603050405020304" pitchFamily="18" charset="0"/>
                          <a:cs typeface="Calibri" panose="020F0502020204030204" pitchFamily="34" charset="0"/>
                        </a:rPr>
                        <a:t>át vọng hoà bình đã trở thành lẽ sống của các dân tộc, các quốc gia trên toàn thế giới (cả các nước đang được sống trong hoà bình) và là động lực to lớn trong việc xây dựng và bảo vệ Tổ quốc đối với mỗi dân tộc, quốc gia và thực hiện trách nhiệm của mỗi quốc gia, dân tộc đối với nền hoà bình trên toàn thế giới.</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805726387"/>
                  </a:ext>
                </a:extLst>
              </a:tr>
              <a:tr h="1852000">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b. Ho</a:t>
                      </a:r>
                      <a:r>
                        <a:rPr lang="en-US" sz="1800" i="0">
                          <a:solidFill>
                            <a:srgbClr val="000000"/>
                          </a:solidFill>
                          <a:effectLst/>
                          <a:latin typeface="+mj-lt"/>
                          <a:ea typeface="Times New Roman" panose="02020603050405020304" pitchFamily="18" charset="0"/>
                          <a:cs typeface="Calibri" panose="020F0502020204030204" pitchFamily="34" charset="0"/>
                        </a:rPr>
                        <a:t>à bình, hợp tác, liên kết và phát triển vẫn là xu thế tất yếu của thời đại.</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x</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Th</a:t>
                      </a:r>
                      <a:r>
                        <a:rPr lang="en-US" sz="1800" i="0">
                          <a:solidFill>
                            <a:srgbClr val="000000"/>
                          </a:solidFill>
                          <a:effectLst/>
                          <a:latin typeface="+mj-lt"/>
                          <a:ea typeface="Times New Roman" panose="02020603050405020304" pitchFamily="18" charset="0"/>
                          <a:cs typeface="Calibri" panose="020F0502020204030204" pitchFamily="34" charset="0"/>
                        </a:rPr>
                        <a:t>ế giới hiện nay đang trong tiến trình toàn cầu hoá và hội nhập quốc tế nên xu thế tất yếu của thời đại chính là hoà bình, hợp tác, liên kết và phát triển.</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24201587"/>
                  </a:ext>
                </a:extLst>
              </a:tr>
              <a:tr h="1852000">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c. M</a:t>
                      </a:r>
                      <a:r>
                        <a:rPr lang="en-US" sz="1800" i="0">
                          <a:solidFill>
                            <a:srgbClr val="000000"/>
                          </a:solidFill>
                          <a:effectLst/>
                          <a:latin typeface="+mj-lt"/>
                          <a:ea typeface="Times New Roman" panose="02020603050405020304" pitchFamily="18" charset="0"/>
                          <a:cs typeface="Calibri" panose="020F0502020204030204" pitchFamily="34" charset="0"/>
                        </a:rPr>
                        <a:t>ỗi quốc gia có ý thức xây dựng mối quan hệ tôn trọng, bình đẳng, thân thiện sẽ góp phần bảo vệ hoà bình.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x</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Calibri" panose="020F0502020204030204" pitchFamily="34" charset="0"/>
                        </a:rPr>
                        <a:t>Đây là một trong các biện pháp góp phần bảo vệ nền hoà bình của thế giới.</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074507074"/>
                  </a:ext>
                </a:extLst>
              </a:tr>
              <a:tr h="1472222">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d. B</a:t>
                      </a:r>
                      <a:r>
                        <a:rPr lang="en-US" sz="1800" i="0">
                          <a:solidFill>
                            <a:srgbClr val="000000"/>
                          </a:solidFill>
                          <a:effectLst/>
                          <a:latin typeface="+mj-lt"/>
                          <a:ea typeface="Times New Roman" panose="02020603050405020304" pitchFamily="18" charset="0"/>
                          <a:cs typeface="Calibri" panose="020F0502020204030204" pitchFamily="34" charset="0"/>
                        </a:rPr>
                        <a:t>ảo vệ hoà bình là trách nhiệm của những nước có tiềm năng quân sự.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x</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B</a:t>
                      </a:r>
                      <a:r>
                        <a:rPr lang="en-US" sz="1800" i="0">
                          <a:solidFill>
                            <a:srgbClr val="000000"/>
                          </a:solidFill>
                          <a:effectLst/>
                          <a:latin typeface="+mj-lt"/>
                          <a:ea typeface="Times New Roman" panose="02020603050405020304" pitchFamily="18" charset="0"/>
                          <a:cs typeface="Calibri" panose="020F0502020204030204" pitchFamily="34" charset="0"/>
                        </a:rPr>
                        <a:t>ảo vệ hoà bình là  trách nhiệm chung của tất cả các quốc gia, dân tộc để giữ gìn nền hoà bình chung của toàn nhân loại.</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952908618"/>
                  </a:ext>
                </a:extLst>
              </a:tr>
            </a:tbl>
          </a:graphicData>
        </a:graphic>
      </p:graphicFrame>
    </p:spTree>
    <p:extLst>
      <p:ext uri="{BB962C8B-B14F-4D97-AF65-F5344CB8AC3E}">
        <p14:creationId xmlns:p14="http://schemas.microsoft.com/office/powerpoint/2010/main" val="10790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A6DB2D1-91DD-AE17-A9F1-5E8F22CFB2EA}"/>
              </a:ext>
            </a:extLst>
          </p:cNvPr>
          <p:cNvGraphicFramePr>
            <a:graphicFrameLocks noGrp="1"/>
          </p:cNvGraphicFramePr>
          <p:nvPr/>
        </p:nvGraphicFramePr>
        <p:xfrm>
          <a:off x="106070" y="155918"/>
          <a:ext cx="8931859" cy="6405880"/>
        </p:xfrm>
        <a:graphic>
          <a:graphicData uri="http://schemas.openxmlformats.org/drawingml/2006/table">
            <a:tbl>
              <a:tblPr firstRow="1" firstCol="1" bandRow="1"/>
              <a:tblGrid>
                <a:gridCol w="2560497">
                  <a:extLst>
                    <a:ext uri="{9D8B030D-6E8A-4147-A177-3AD203B41FA5}">
                      <a16:colId xmlns:a16="http://schemas.microsoft.com/office/drawing/2014/main" val="694831908"/>
                    </a:ext>
                  </a:extLst>
                </a:gridCol>
                <a:gridCol w="1336318">
                  <a:extLst>
                    <a:ext uri="{9D8B030D-6E8A-4147-A177-3AD203B41FA5}">
                      <a16:colId xmlns:a16="http://schemas.microsoft.com/office/drawing/2014/main" val="2923058600"/>
                    </a:ext>
                  </a:extLst>
                </a:gridCol>
                <a:gridCol w="1519736">
                  <a:extLst>
                    <a:ext uri="{9D8B030D-6E8A-4147-A177-3AD203B41FA5}">
                      <a16:colId xmlns:a16="http://schemas.microsoft.com/office/drawing/2014/main" val="3655664284"/>
                    </a:ext>
                  </a:extLst>
                </a:gridCol>
                <a:gridCol w="3515308">
                  <a:extLst>
                    <a:ext uri="{9D8B030D-6E8A-4147-A177-3AD203B41FA5}">
                      <a16:colId xmlns:a16="http://schemas.microsoft.com/office/drawing/2014/main" val="3450347156"/>
                    </a:ext>
                  </a:extLst>
                </a:gridCol>
              </a:tblGrid>
              <a:tr h="736111">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Calibri" panose="020F0502020204030204" pitchFamily="34" charset="0"/>
                        </a:rPr>
                        <a:t>Ý kiến</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Calibri" panose="020F0502020204030204" pitchFamily="34" charset="0"/>
                        </a:rPr>
                        <a:t>Đồng tình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Kh</a:t>
                      </a:r>
                      <a:r>
                        <a:rPr lang="en-US" sz="1800" b="1" i="0">
                          <a:solidFill>
                            <a:srgbClr val="000000"/>
                          </a:solidFill>
                          <a:effectLst/>
                          <a:latin typeface="+mj-lt"/>
                          <a:ea typeface="Times New Roman" panose="02020603050405020304" pitchFamily="18" charset="0"/>
                          <a:cs typeface="Calibri" panose="020F0502020204030204" pitchFamily="34" charset="0"/>
                        </a:rPr>
                        <a:t>ông </a:t>
                      </a:r>
                    </a:p>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Calibri" panose="020F0502020204030204" pitchFamily="34" charset="0"/>
                        </a:rPr>
                        <a:t>đồng tình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Gi</a:t>
                      </a:r>
                      <a:r>
                        <a:rPr lang="en-US" sz="1800" b="1" i="0">
                          <a:solidFill>
                            <a:srgbClr val="000000"/>
                          </a:solidFill>
                          <a:effectLst/>
                          <a:latin typeface="+mj-lt"/>
                          <a:ea typeface="Times New Roman" panose="02020603050405020304" pitchFamily="18" charset="0"/>
                          <a:cs typeface="Calibri" panose="020F0502020204030204" pitchFamily="34" charset="0"/>
                        </a:rPr>
                        <a:t>ải thích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extLst>
                  <a:ext uri="{0D108BD9-81ED-4DB2-BD59-A6C34878D82A}">
                    <a16:rowId xmlns:a16="http://schemas.microsoft.com/office/drawing/2014/main" val="2576402103"/>
                  </a:ext>
                </a:extLst>
              </a:tr>
              <a:tr h="1852000">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b. Ho</a:t>
                      </a:r>
                      <a:r>
                        <a:rPr lang="en-US" sz="1800" i="0">
                          <a:solidFill>
                            <a:srgbClr val="000000"/>
                          </a:solidFill>
                          <a:effectLst/>
                          <a:latin typeface="+mj-lt"/>
                          <a:ea typeface="Times New Roman" panose="02020603050405020304" pitchFamily="18" charset="0"/>
                          <a:cs typeface="Calibri" panose="020F0502020204030204" pitchFamily="34" charset="0"/>
                        </a:rPr>
                        <a:t>à bình, hợp tác, liên kết và phát triển vẫn là xu thế tất yếu của thời đại.</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x</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Th</a:t>
                      </a:r>
                      <a:r>
                        <a:rPr lang="en-US" sz="1800" i="0">
                          <a:solidFill>
                            <a:srgbClr val="000000"/>
                          </a:solidFill>
                          <a:effectLst/>
                          <a:latin typeface="+mj-lt"/>
                          <a:ea typeface="Times New Roman" panose="02020603050405020304" pitchFamily="18" charset="0"/>
                          <a:cs typeface="Calibri" panose="020F0502020204030204" pitchFamily="34" charset="0"/>
                        </a:rPr>
                        <a:t>ế giới hiện nay đang trong tiến trình toàn cầu hoá và hội nhập quốc tế nên xu thế tất yếu của thời đại chính là hoà bình, hợp tác, liên kết và phát triển.</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24201587"/>
                  </a:ext>
                </a:extLst>
              </a:tr>
              <a:tr h="1852000">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c. M</a:t>
                      </a:r>
                      <a:r>
                        <a:rPr lang="en-US" sz="1800" i="0">
                          <a:solidFill>
                            <a:srgbClr val="000000"/>
                          </a:solidFill>
                          <a:effectLst/>
                          <a:latin typeface="+mj-lt"/>
                          <a:ea typeface="Times New Roman" panose="02020603050405020304" pitchFamily="18" charset="0"/>
                          <a:cs typeface="Calibri" panose="020F0502020204030204" pitchFamily="34" charset="0"/>
                        </a:rPr>
                        <a:t>ỗi quốc gia có ý thức xây dựng mối quan hệ tôn trọng, bình đẳng, thân thiện sẽ góp phần bảo vệ hoà bình.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x</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Calibri" panose="020F0502020204030204" pitchFamily="34" charset="0"/>
                        </a:rPr>
                        <a:t>Đây là một trong các biện pháp góp phần bảo vệ nền hoà bình của thế giới.</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074507074"/>
                  </a:ext>
                </a:extLst>
              </a:tr>
              <a:tr h="1472222">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d. B</a:t>
                      </a:r>
                      <a:r>
                        <a:rPr lang="en-US" sz="1800" i="0">
                          <a:solidFill>
                            <a:srgbClr val="000000"/>
                          </a:solidFill>
                          <a:effectLst/>
                          <a:latin typeface="+mj-lt"/>
                          <a:ea typeface="Times New Roman" panose="02020603050405020304" pitchFamily="18" charset="0"/>
                          <a:cs typeface="Calibri" panose="020F0502020204030204" pitchFamily="34" charset="0"/>
                        </a:rPr>
                        <a:t>ảo vệ hoà bình là trách nhiệm của những nước có tiềm năng quân sự.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x</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B</a:t>
                      </a:r>
                      <a:r>
                        <a:rPr lang="en-US" sz="1800" i="0">
                          <a:solidFill>
                            <a:srgbClr val="000000"/>
                          </a:solidFill>
                          <a:effectLst/>
                          <a:latin typeface="+mj-lt"/>
                          <a:ea typeface="Times New Roman" panose="02020603050405020304" pitchFamily="18" charset="0"/>
                          <a:cs typeface="Calibri" panose="020F0502020204030204" pitchFamily="34" charset="0"/>
                        </a:rPr>
                        <a:t>ảo vệ hoà bình là  trách nhiệm chung của tất cả các quốc gia, dân tộc để giữ gìn nền hoà bình chung của toàn nhân loại.</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952908618"/>
                  </a:ext>
                </a:extLst>
              </a:tr>
            </a:tbl>
          </a:graphicData>
        </a:graphic>
      </p:graphicFrame>
    </p:spTree>
    <p:extLst>
      <p:ext uri="{BB962C8B-B14F-4D97-AF65-F5344CB8AC3E}">
        <p14:creationId xmlns:p14="http://schemas.microsoft.com/office/powerpoint/2010/main" val="380001964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97"/>
        <p:cNvGrpSpPr/>
        <p:nvPr/>
      </p:nvGrpSpPr>
      <p:grpSpPr>
        <a:xfrm>
          <a:off x="0" y="0"/>
          <a:ext cx="0" cy="0"/>
          <a:chOff x="0" y="0"/>
          <a:chExt cx="0" cy="0"/>
        </a:xfrm>
      </p:grpSpPr>
      <p:sp>
        <p:nvSpPr>
          <p:cNvPr id="28" name="TextBox 27">
            <a:extLst>
              <a:ext uri="{FF2B5EF4-FFF2-40B4-BE49-F238E27FC236}">
                <a16:creationId xmlns:a16="http://schemas.microsoft.com/office/drawing/2014/main" id="{6D94E2FB-F543-2F59-6B60-CCFFB331EB29}"/>
              </a:ext>
            </a:extLst>
          </p:cNvPr>
          <p:cNvSpPr txBox="1"/>
          <p:nvPr/>
        </p:nvSpPr>
        <p:spPr>
          <a:xfrm>
            <a:off x="1683657" y="529342"/>
            <a:ext cx="5776686" cy="630942"/>
          </a:xfrm>
          <a:prstGeom prst="rect">
            <a:avLst/>
          </a:prstGeom>
          <a:noFill/>
        </p:spPr>
        <p:txBody>
          <a:bodyPr wrap="square" rtlCol="0">
            <a:spAutoFit/>
          </a:bodyPr>
          <a:lstStyle/>
          <a:p>
            <a:pPr algn="ctr"/>
            <a:r>
              <a:rPr lang="en-US" sz="3500" b="1"/>
              <a:t>NỘI DUNG BÀI HỌC </a:t>
            </a:r>
          </a:p>
        </p:txBody>
      </p:sp>
      <p:grpSp>
        <p:nvGrpSpPr>
          <p:cNvPr id="30" name="Group 29">
            <a:extLst>
              <a:ext uri="{FF2B5EF4-FFF2-40B4-BE49-F238E27FC236}">
                <a16:creationId xmlns:a16="http://schemas.microsoft.com/office/drawing/2014/main" id="{BEF9A9F3-C0A9-0B62-1973-512B4C2B67BE}"/>
              </a:ext>
            </a:extLst>
          </p:cNvPr>
          <p:cNvGrpSpPr/>
          <p:nvPr/>
        </p:nvGrpSpPr>
        <p:grpSpPr>
          <a:xfrm>
            <a:off x="605257" y="1937650"/>
            <a:ext cx="3421188" cy="2097206"/>
            <a:chOff x="496399" y="1473193"/>
            <a:chExt cx="3421188" cy="2097206"/>
          </a:xfrm>
        </p:grpSpPr>
        <p:sp>
          <p:nvSpPr>
            <p:cNvPr id="31" name="Rectangle: Rounded Corners 30">
              <a:extLst>
                <a:ext uri="{FF2B5EF4-FFF2-40B4-BE49-F238E27FC236}">
                  <a16:creationId xmlns:a16="http://schemas.microsoft.com/office/drawing/2014/main" id="{122C94D1-B72C-5CCE-ACA1-256A723239DE}"/>
                </a:ext>
              </a:extLst>
            </p:cNvPr>
            <p:cNvSpPr/>
            <p:nvPr/>
          </p:nvSpPr>
          <p:spPr>
            <a:xfrm>
              <a:off x="1749798" y="1473193"/>
              <a:ext cx="914390" cy="870858"/>
            </a:xfrm>
            <a:prstGeom prst="round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accent6"/>
                  </a:solidFill>
                </a:rPr>
                <a:t>1</a:t>
              </a:r>
            </a:p>
          </p:txBody>
        </p:sp>
        <p:sp>
          <p:nvSpPr>
            <p:cNvPr id="32" name="TextBox 31">
              <a:extLst>
                <a:ext uri="{FF2B5EF4-FFF2-40B4-BE49-F238E27FC236}">
                  <a16:creationId xmlns:a16="http://schemas.microsoft.com/office/drawing/2014/main" id="{931B6FBD-72DB-968C-ACD7-33BD26F0DD26}"/>
                </a:ext>
              </a:extLst>
            </p:cNvPr>
            <p:cNvSpPr txBox="1"/>
            <p:nvPr/>
          </p:nvSpPr>
          <p:spPr>
            <a:xfrm>
              <a:off x="496399" y="2481831"/>
              <a:ext cx="3421188" cy="1088568"/>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
                  <a:srgbClr val="000000"/>
                </a:buClr>
                <a:buSzTx/>
                <a:tabLst/>
                <a:defRPr/>
              </a:pPr>
              <a:r>
                <a:rPr lang="en-US" sz="2300"/>
                <a:t>Hòa bình và các biểu hiện của hòa bình</a:t>
              </a:r>
              <a:endParaRPr kumimoji="0" lang="en-US" sz="230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 name="Group 32">
            <a:extLst>
              <a:ext uri="{FF2B5EF4-FFF2-40B4-BE49-F238E27FC236}">
                <a16:creationId xmlns:a16="http://schemas.microsoft.com/office/drawing/2014/main" id="{DB9CC153-4B27-46FE-8764-FF43B2E7C522}"/>
              </a:ext>
            </a:extLst>
          </p:cNvPr>
          <p:cNvGrpSpPr/>
          <p:nvPr/>
        </p:nvGrpSpPr>
        <p:grpSpPr>
          <a:xfrm>
            <a:off x="4979034" y="1937650"/>
            <a:ext cx="3698229" cy="2097206"/>
            <a:chOff x="357878" y="1473193"/>
            <a:chExt cx="3698229" cy="2097206"/>
          </a:xfrm>
        </p:grpSpPr>
        <p:sp>
          <p:nvSpPr>
            <p:cNvPr id="34" name="Rectangle: Rounded Corners 33">
              <a:extLst>
                <a:ext uri="{FF2B5EF4-FFF2-40B4-BE49-F238E27FC236}">
                  <a16:creationId xmlns:a16="http://schemas.microsoft.com/office/drawing/2014/main" id="{32295CF1-A31A-9FC7-B23C-2B7E228F4AAE}"/>
                </a:ext>
              </a:extLst>
            </p:cNvPr>
            <p:cNvSpPr/>
            <p:nvPr/>
          </p:nvSpPr>
          <p:spPr>
            <a:xfrm>
              <a:off x="1749798" y="1473193"/>
              <a:ext cx="914390" cy="870858"/>
            </a:xfrm>
            <a:prstGeom prst="round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accent6"/>
                  </a:solidFill>
                </a:rPr>
                <a:t>2</a:t>
              </a:r>
            </a:p>
          </p:txBody>
        </p:sp>
        <p:sp>
          <p:nvSpPr>
            <p:cNvPr id="35" name="TextBox 34">
              <a:extLst>
                <a:ext uri="{FF2B5EF4-FFF2-40B4-BE49-F238E27FC236}">
                  <a16:creationId xmlns:a16="http://schemas.microsoft.com/office/drawing/2014/main" id="{ECF4D329-3898-4CF5-EC77-4FC0954F1632}"/>
                </a:ext>
              </a:extLst>
            </p:cNvPr>
            <p:cNvSpPr txBox="1"/>
            <p:nvPr/>
          </p:nvSpPr>
          <p:spPr>
            <a:xfrm>
              <a:off x="357878" y="2481831"/>
              <a:ext cx="3698229" cy="1088568"/>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
                  <a:srgbClr val="000000"/>
                </a:buClr>
                <a:buSzTx/>
                <a:tabLst/>
                <a:defRPr/>
              </a:pPr>
              <a:r>
                <a:rPr kumimoji="0" lang="en-US" sz="2300" i="0" u="none" strike="noStrike" kern="0" cap="none" spc="0" normalizeH="0" baseline="0" noProof="0">
                  <a:ln>
                    <a:noFill/>
                  </a:ln>
                  <a:solidFill>
                    <a:srgbClr val="000000"/>
                  </a:solidFill>
                  <a:effectLst/>
                  <a:uLnTx/>
                  <a:uFillTx/>
                  <a:latin typeface="Arial"/>
                  <a:cs typeface="Arial"/>
                  <a:sym typeface="Arial"/>
                </a:rPr>
                <a:t>Bảo vệ hòa bình và các biện pháp bảo vệ hòa bình</a:t>
              </a:r>
            </a:p>
          </p:txBody>
        </p:sp>
      </p:grpSp>
    </p:spTree>
    <p:extLst>
      <p:ext uri="{BB962C8B-B14F-4D97-AF65-F5344CB8AC3E}">
        <p14:creationId xmlns:p14="http://schemas.microsoft.com/office/powerpoint/2010/main" val="369920939"/>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ahyp="http://schemas.microsoft.com/office/drawing/2018/hyperlinkcolor" xmlns=""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A6DB2D1-91DD-AE17-A9F1-5E8F22CFB2EA}"/>
              </a:ext>
            </a:extLst>
          </p:cNvPr>
          <p:cNvGraphicFramePr>
            <a:graphicFrameLocks noGrp="1"/>
          </p:cNvGraphicFramePr>
          <p:nvPr>
            <p:extLst>
              <p:ext uri="{D42A27DB-BD31-4B8C-83A1-F6EECF244321}">
                <p14:modId xmlns:p14="http://schemas.microsoft.com/office/powerpoint/2010/main" val="2418358655"/>
              </p:ext>
            </p:extLst>
          </p:nvPr>
        </p:nvGraphicFramePr>
        <p:xfrm>
          <a:off x="106070" y="155918"/>
          <a:ext cx="8931859" cy="2392680"/>
        </p:xfrm>
        <a:graphic>
          <a:graphicData uri="http://schemas.openxmlformats.org/drawingml/2006/table">
            <a:tbl>
              <a:tblPr firstRow="1" firstCol="1" bandRow="1"/>
              <a:tblGrid>
                <a:gridCol w="2560497">
                  <a:extLst>
                    <a:ext uri="{9D8B030D-6E8A-4147-A177-3AD203B41FA5}">
                      <a16:colId xmlns:a16="http://schemas.microsoft.com/office/drawing/2014/main" val="694831908"/>
                    </a:ext>
                  </a:extLst>
                </a:gridCol>
                <a:gridCol w="1336318">
                  <a:extLst>
                    <a:ext uri="{9D8B030D-6E8A-4147-A177-3AD203B41FA5}">
                      <a16:colId xmlns:a16="http://schemas.microsoft.com/office/drawing/2014/main" val="2923058600"/>
                    </a:ext>
                  </a:extLst>
                </a:gridCol>
                <a:gridCol w="1519736">
                  <a:extLst>
                    <a:ext uri="{9D8B030D-6E8A-4147-A177-3AD203B41FA5}">
                      <a16:colId xmlns:a16="http://schemas.microsoft.com/office/drawing/2014/main" val="3655664284"/>
                    </a:ext>
                  </a:extLst>
                </a:gridCol>
                <a:gridCol w="3515308">
                  <a:extLst>
                    <a:ext uri="{9D8B030D-6E8A-4147-A177-3AD203B41FA5}">
                      <a16:colId xmlns:a16="http://schemas.microsoft.com/office/drawing/2014/main" val="3450347156"/>
                    </a:ext>
                  </a:extLst>
                </a:gridCol>
              </a:tblGrid>
              <a:tr h="736111">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Calibri" panose="020F0502020204030204" pitchFamily="34" charset="0"/>
                        </a:rPr>
                        <a:t>Ý kiến</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Calibri" panose="020F0502020204030204" pitchFamily="34" charset="0"/>
                        </a:rPr>
                        <a:t>Đồng tình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Kh</a:t>
                      </a:r>
                      <a:r>
                        <a:rPr lang="en-US" sz="1800" b="1" i="0">
                          <a:solidFill>
                            <a:srgbClr val="000000"/>
                          </a:solidFill>
                          <a:effectLst/>
                          <a:latin typeface="+mj-lt"/>
                          <a:ea typeface="Times New Roman" panose="02020603050405020304" pitchFamily="18" charset="0"/>
                          <a:cs typeface="Calibri" panose="020F0502020204030204" pitchFamily="34" charset="0"/>
                        </a:rPr>
                        <a:t>ông </a:t>
                      </a:r>
                    </a:p>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Calibri" panose="020F0502020204030204" pitchFamily="34" charset="0"/>
                        </a:rPr>
                        <a:t>đồng tình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Gi</a:t>
                      </a:r>
                      <a:r>
                        <a:rPr lang="en-US" sz="1800" b="1" i="0">
                          <a:solidFill>
                            <a:srgbClr val="000000"/>
                          </a:solidFill>
                          <a:effectLst/>
                          <a:latin typeface="+mj-lt"/>
                          <a:ea typeface="Times New Roman" panose="02020603050405020304" pitchFamily="18" charset="0"/>
                          <a:cs typeface="Calibri" panose="020F0502020204030204" pitchFamily="34" charset="0"/>
                        </a:rPr>
                        <a:t>ải thích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extLst>
                  <a:ext uri="{0D108BD9-81ED-4DB2-BD59-A6C34878D82A}">
                    <a16:rowId xmlns:a16="http://schemas.microsoft.com/office/drawing/2014/main" val="2576402103"/>
                  </a:ext>
                </a:extLst>
              </a:tr>
              <a:tr h="1472222">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d. B</a:t>
                      </a:r>
                      <a:r>
                        <a:rPr lang="en-US" sz="1800" i="0">
                          <a:solidFill>
                            <a:srgbClr val="000000"/>
                          </a:solidFill>
                          <a:effectLst/>
                          <a:latin typeface="+mj-lt"/>
                          <a:ea typeface="Times New Roman" panose="02020603050405020304" pitchFamily="18" charset="0"/>
                          <a:cs typeface="Calibri" panose="020F0502020204030204" pitchFamily="34" charset="0"/>
                        </a:rPr>
                        <a:t>ảo vệ hoà bình là trách nhiệm của những nước có tiềm năng quân sự.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x</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B</a:t>
                      </a:r>
                      <a:r>
                        <a:rPr lang="en-US" sz="1800" i="0">
                          <a:solidFill>
                            <a:srgbClr val="000000"/>
                          </a:solidFill>
                          <a:effectLst/>
                          <a:latin typeface="+mj-lt"/>
                          <a:ea typeface="Times New Roman" panose="02020603050405020304" pitchFamily="18" charset="0"/>
                          <a:cs typeface="Calibri" panose="020F0502020204030204" pitchFamily="34" charset="0"/>
                        </a:rPr>
                        <a:t>ảo vệ hoà bình là  trách nhiệm chung của tất cả các quốc gia, dân tộc để giữ gìn nền hoà bình chung của toàn nhân loại.</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952908618"/>
                  </a:ext>
                </a:extLst>
              </a:tr>
            </a:tbl>
          </a:graphicData>
        </a:graphic>
      </p:graphicFrame>
      <p:pic>
        <p:nvPicPr>
          <p:cNvPr id="15362" name="Picture 2" descr="Bảo vệ hòa bình bền vững để xây dựng và phát triển đất nước">
            <a:extLst>
              <a:ext uri="{FF2B5EF4-FFF2-40B4-BE49-F238E27FC236}">
                <a16:creationId xmlns:a16="http://schemas.microsoft.com/office/drawing/2014/main" id="{B56A0547-32FB-76BB-F99B-AC44646B3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81" y="2747314"/>
            <a:ext cx="4618430" cy="205557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Festival Vì hòa bình - nhiều ý tưởng thú vị">
            <a:extLst>
              <a:ext uri="{FF2B5EF4-FFF2-40B4-BE49-F238E27FC236}">
                <a16:creationId xmlns:a16="http://schemas.microsoft.com/office/drawing/2014/main" id="{11164478-8AF9-A04C-2E85-7FE270F60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506" y="2739815"/>
            <a:ext cx="3862731" cy="2063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775"/>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2" name="Group 1">
            <a:extLst>
              <a:ext uri="{FF2B5EF4-FFF2-40B4-BE49-F238E27FC236}">
                <a16:creationId xmlns:a16="http://schemas.microsoft.com/office/drawing/2014/main" id="{CFE4C709-6CBD-9442-084C-4252E47181D1}"/>
              </a:ext>
            </a:extLst>
          </p:cNvPr>
          <p:cNvGrpSpPr/>
          <p:nvPr/>
        </p:nvGrpSpPr>
        <p:grpSpPr>
          <a:xfrm>
            <a:off x="370686" y="475435"/>
            <a:ext cx="8402628" cy="974172"/>
            <a:chOff x="458114" y="280887"/>
            <a:chExt cx="8402628" cy="974172"/>
          </a:xfrm>
        </p:grpSpPr>
        <p:sp>
          <p:nvSpPr>
            <p:cNvPr id="3" name="TextBox 2">
              <a:extLst>
                <a:ext uri="{FF2B5EF4-FFF2-40B4-BE49-F238E27FC236}">
                  <a16:creationId xmlns:a16="http://schemas.microsoft.com/office/drawing/2014/main" id="{4BDA54A7-37DA-C04D-2E8B-CD63B7C17498}"/>
                </a:ext>
              </a:extLst>
            </p:cNvPr>
            <p:cNvSpPr txBox="1"/>
            <p:nvPr/>
          </p:nvSpPr>
          <p:spPr>
            <a:xfrm>
              <a:off x="1049849" y="280887"/>
              <a:ext cx="7810893" cy="974172"/>
            </a:xfrm>
            <a:prstGeom prst="rect">
              <a:avLst/>
            </a:prstGeom>
            <a:noFill/>
          </p:spPr>
          <p:txBody>
            <a:bodyPr wrap="square">
              <a:spAutoFit/>
            </a:bodyPr>
            <a:lstStyle/>
            <a:p>
              <a:pPr algn="just">
                <a:lnSpc>
                  <a:spcPct val="150000"/>
                </a:lnSpc>
              </a:pPr>
              <a:r>
                <a:rPr lang="en-US" sz="2000" b="1" i="1">
                  <a:solidFill>
                    <a:srgbClr val="C00000"/>
                  </a:solidFill>
                </a:rPr>
                <a:t>Bài tập 2: </a:t>
              </a:r>
              <a:r>
                <a:rPr lang="en-US" sz="2000"/>
                <a:t>Nhận xét hành vi và kể về một số việc làm góp phần bảo vệ hoà bình</a:t>
              </a:r>
            </a:p>
          </p:txBody>
        </p:sp>
        <p:grpSp>
          <p:nvGrpSpPr>
            <p:cNvPr id="4" name="Group 3">
              <a:extLst>
                <a:ext uri="{FF2B5EF4-FFF2-40B4-BE49-F238E27FC236}">
                  <a16:creationId xmlns:a16="http://schemas.microsoft.com/office/drawing/2014/main" id="{BDFE4381-2DEB-1DD8-6CE1-D73CE0CC470A}"/>
                </a:ext>
              </a:extLst>
            </p:cNvPr>
            <p:cNvGrpSpPr/>
            <p:nvPr/>
          </p:nvGrpSpPr>
          <p:grpSpPr>
            <a:xfrm>
              <a:off x="458114" y="577901"/>
              <a:ext cx="475735" cy="475735"/>
              <a:chOff x="1028700" y="4610433"/>
              <a:chExt cx="824190" cy="824190"/>
            </a:xfrm>
          </p:grpSpPr>
          <p:grpSp>
            <p:nvGrpSpPr>
              <p:cNvPr id="6" name="Group 14">
                <a:extLst>
                  <a:ext uri="{FF2B5EF4-FFF2-40B4-BE49-F238E27FC236}">
                    <a16:creationId xmlns:a16="http://schemas.microsoft.com/office/drawing/2014/main" id="{2EB4909C-BCD6-CDF8-0179-C92778AEB3B9}"/>
                  </a:ext>
                </a:extLst>
              </p:cNvPr>
              <p:cNvGrpSpPr/>
              <p:nvPr/>
            </p:nvGrpSpPr>
            <p:grpSpPr>
              <a:xfrm>
                <a:off x="1028700" y="4610433"/>
                <a:ext cx="824190" cy="824190"/>
                <a:chOff x="0" y="0"/>
                <a:chExt cx="812800" cy="812800"/>
              </a:xfrm>
            </p:grpSpPr>
            <p:sp>
              <p:nvSpPr>
                <p:cNvPr id="8" name="Freeform 15">
                  <a:extLst>
                    <a:ext uri="{FF2B5EF4-FFF2-40B4-BE49-F238E27FC236}">
                      <a16:creationId xmlns:a16="http://schemas.microsoft.com/office/drawing/2014/main" id="{BF0E1A18-D899-D3B0-EF9A-707E1B4FEC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sp>
            <p:sp>
              <p:nvSpPr>
                <p:cNvPr id="9" name="TextBox 16">
                  <a:extLst>
                    <a:ext uri="{FF2B5EF4-FFF2-40B4-BE49-F238E27FC236}">
                      <a16:creationId xmlns:a16="http://schemas.microsoft.com/office/drawing/2014/main" id="{B8C50CFF-0598-72FA-1DF9-EBE87336589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7" name="Freeform 26">
                <a:extLst>
                  <a:ext uri="{FF2B5EF4-FFF2-40B4-BE49-F238E27FC236}">
                    <a16:creationId xmlns:a16="http://schemas.microsoft.com/office/drawing/2014/main" id="{1167DCF7-46CB-17E1-10F7-364A9B6EDBBA}"/>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sp>
        <p:nvSpPr>
          <p:cNvPr id="10" name="Rectangle: Rounded Corners 9">
            <a:extLst>
              <a:ext uri="{FF2B5EF4-FFF2-40B4-BE49-F238E27FC236}">
                <a16:creationId xmlns:a16="http://schemas.microsoft.com/office/drawing/2014/main" id="{3ECA3C92-82C0-AD6B-E728-D3347D8C30B7}"/>
              </a:ext>
            </a:extLst>
          </p:cNvPr>
          <p:cNvSpPr/>
          <p:nvPr/>
        </p:nvSpPr>
        <p:spPr>
          <a:xfrm>
            <a:off x="472761" y="1809793"/>
            <a:ext cx="3911600" cy="2595108"/>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C00000"/>
                </a:solidFill>
              </a:rPr>
              <a:t>Nhóm 1 + 2: </a:t>
            </a:r>
          </a:p>
          <a:p>
            <a:pPr algn="just">
              <a:lnSpc>
                <a:spcPct val="150000"/>
              </a:lnSpc>
            </a:pPr>
            <a:r>
              <a:rPr lang="en-US" sz="2000">
                <a:solidFill>
                  <a:srgbClr val="000000"/>
                </a:solidFill>
              </a:rPr>
              <a:t>Em có nhận xét gì về hành động góp phần bảo vệ hoà bình của các bạn trong những hình ảnh trên?</a:t>
            </a:r>
          </a:p>
        </p:txBody>
      </p:sp>
      <p:sp>
        <p:nvSpPr>
          <p:cNvPr id="11" name="Rectangle: Rounded Corners 10">
            <a:extLst>
              <a:ext uri="{FF2B5EF4-FFF2-40B4-BE49-F238E27FC236}">
                <a16:creationId xmlns:a16="http://schemas.microsoft.com/office/drawing/2014/main" id="{9AB52089-F24B-DD12-0C7B-194BE7571896}"/>
              </a:ext>
            </a:extLst>
          </p:cNvPr>
          <p:cNvSpPr/>
          <p:nvPr/>
        </p:nvSpPr>
        <p:spPr>
          <a:xfrm>
            <a:off x="4759639" y="1809793"/>
            <a:ext cx="3911600" cy="2595108"/>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rgbClr val="C00000"/>
                </a:solidFill>
              </a:rPr>
              <a:t>Nhóm 3 + 4: </a:t>
            </a:r>
            <a:endParaRPr lang="en-US" sz="2000" b="1">
              <a:solidFill>
                <a:srgbClr val="C00000"/>
              </a:solidFill>
            </a:endParaRPr>
          </a:p>
          <a:p>
            <a:pPr algn="just">
              <a:lnSpc>
                <a:spcPct val="150000"/>
              </a:lnSpc>
            </a:pPr>
            <a:r>
              <a:rPr lang="vi-VN" sz="2000">
                <a:solidFill>
                  <a:srgbClr val="000000"/>
                </a:solidFill>
              </a:rPr>
              <a:t>Hãy kể về một số việc em đã làm để góp phần bảo vệ hoà bình. Cảm xúc của em khi đó như thế nào?</a:t>
            </a:r>
            <a:endParaRPr lang="en-US" sz="2000">
              <a:solidFill>
                <a:srgbClr val="000000"/>
              </a:solidFill>
            </a:endParaRPr>
          </a:p>
        </p:txBody>
      </p:sp>
    </p:spTree>
    <p:extLst>
      <p:ext uri="{BB962C8B-B14F-4D97-AF65-F5344CB8AC3E}">
        <p14:creationId xmlns:p14="http://schemas.microsoft.com/office/powerpoint/2010/main" val="3947424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pic>
        <p:nvPicPr>
          <p:cNvPr id="5" name="Picture 4">
            <a:extLst>
              <a:ext uri="{FF2B5EF4-FFF2-40B4-BE49-F238E27FC236}">
                <a16:creationId xmlns:a16="http://schemas.microsoft.com/office/drawing/2014/main" id="{75F6125A-1B35-D47E-266E-BFC6B541F359}"/>
              </a:ext>
            </a:extLst>
          </p:cNvPr>
          <p:cNvPicPr>
            <a:picLocks noChangeAspect="1"/>
          </p:cNvPicPr>
          <p:nvPr/>
        </p:nvPicPr>
        <p:blipFill>
          <a:blip r:embed="rId3"/>
          <a:stretch>
            <a:fillRect/>
          </a:stretch>
        </p:blipFill>
        <p:spPr>
          <a:xfrm>
            <a:off x="398519" y="704190"/>
            <a:ext cx="8346961" cy="3735119"/>
          </a:xfrm>
          <a:prstGeom prst="rect">
            <a:avLst/>
          </a:prstGeom>
          <a:noFill/>
          <a:ln>
            <a:noFill/>
          </a:ln>
        </p:spPr>
      </p:pic>
    </p:spTree>
    <p:extLst>
      <p:ext uri="{BB962C8B-B14F-4D97-AF65-F5344CB8AC3E}">
        <p14:creationId xmlns:p14="http://schemas.microsoft.com/office/powerpoint/2010/main" val="217586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pic>
        <p:nvPicPr>
          <p:cNvPr id="2" name="Picture 1">
            <a:extLst>
              <a:ext uri="{FF2B5EF4-FFF2-40B4-BE49-F238E27FC236}">
                <a16:creationId xmlns:a16="http://schemas.microsoft.com/office/drawing/2014/main" id="{A7779F41-9977-8570-0973-BCD43E540B9A}"/>
              </a:ext>
            </a:extLst>
          </p:cNvPr>
          <p:cNvPicPr>
            <a:picLocks noChangeAspect="1"/>
          </p:cNvPicPr>
          <p:nvPr/>
        </p:nvPicPr>
        <p:blipFill>
          <a:blip r:embed="rId3"/>
          <a:stretch>
            <a:fillRect/>
          </a:stretch>
        </p:blipFill>
        <p:spPr>
          <a:xfrm>
            <a:off x="217895" y="1084867"/>
            <a:ext cx="8708209" cy="2973765"/>
          </a:xfrm>
          <a:prstGeom prst="rect">
            <a:avLst/>
          </a:prstGeom>
          <a:noFill/>
          <a:ln>
            <a:noFill/>
          </a:ln>
        </p:spPr>
      </p:pic>
    </p:spTree>
    <p:extLst>
      <p:ext uri="{BB962C8B-B14F-4D97-AF65-F5344CB8AC3E}">
        <p14:creationId xmlns:p14="http://schemas.microsoft.com/office/powerpoint/2010/main" val="40751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4" name="TextBox 3">
            <a:extLst>
              <a:ext uri="{FF2B5EF4-FFF2-40B4-BE49-F238E27FC236}">
                <a16:creationId xmlns:a16="http://schemas.microsoft.com/office/drawing/2014/main" id="{6D01D330-490A-39CF-1038-718252EA4B98}"/>
              </a:ext>
            </a:extLst>
          </p:cNvPr>
          <p:cNvSpPr txBox="1"/>
          <p:nvPr/>
        </p:nvSpPr>
        <p:spPr>
          <a:xfrm>
            <a:off x="286657" y="343367"/>
            <a:ext cx="8570686" cy="95866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000"/>
              <a:t>Cả bốn bức tranh đều là những việc tích cực, đúng đắn thể hiện trách nhiệm của mỗi cá nhân đối với việc giữ gìn và bảo vệ hoà bình.</a:t>
            </a:r>
          </a:p>
        </p:txBody>
      </p:sp>
      <p:pic>
        <p:nvPicPr>
          <p:cNvPr id="5" name="Picture 4">
            <a:extLst>
              <a:ext uri="{FF2B5EF4-FFF2-40B4-BE49-F238E27FC236}">
                <a16:creationId xmlns:a16="http://schemas.microsoft.com/office/drawing/2014/main" id="{B9643522-8246-80D0-8CA1-0194F63F3753}"/>
              </a:ext>
            </a:extLst>
          </p:cNvPr>
          <p:cNvPicPr>
            <a:picLocks noChangeAspect="1"/>
          </p:cNvPicPr>
          <p:nvPr/>
        </p:nvPicPr>
        <p:blipFill>
          <a:blip r:embed="rId3"/>
          <a:srcRect r="51137"/>
          <a:stretch/>
        </p:blipFill>
        <p:spPr>
          <a:xfrm>
            <a:off x="1117601" y="1325928"/>
            <a:ext cx="2460795" cy="2253554"/>
          </a:xfrm>
          <a:prstGeom prst="rect">
            <a:avLst/>
          </a:prstGeom>
          <a:noFill/>
          <a:ln>
            <a:noFill/>
          </a:ln>
        </p:spPr>
      </p:pic>
      <p:pic>
        <p:nvPicPr>
          <p:cNvPr id="6" name="Picture 5">
            <a:extLst>
              <a:ext uri="{FF2B5EF4-FFF2-40B4-BE49-F238E27FC236}">
                <a16:creationId xmlns:a16="http://schemas.microsoft.com/office/drawing/2014/main" id="{8609055C-C0F4-5CFC-FF50-E27487C14749}"/>
              </a:ext>
            </a:extLst>
          </p:cNvPr>
          <p:cNvPicPr>
            <a:picLocks noChangeAspect="1"/>
          </p:cNvPicPr>
          <p:nvPr/>
        </p:nvPicPr>
        <p:blipFill>
          <a:blip r:embed="rId3"/>
          <a:srcRect l="50868" r="269"/>
          <a:stretch/>
        </p:blipFill>
        <p:spPr>
          <a:xfrm>
            <a:off x="5565605" y="1325928"/>
            <a:ext cx="2460795" cy="2253554"/>
          </a:xfrm>
          <a:prstGeom prst="rect">
            <a:avLst/>
          </a:prstGeom>
          <a:noFill/>
          <a:ln>
            <a:noFill/>
          </a:ln>
        </p:spPr>
      </p:pic>
      <p:sp>
        <p:nvSpPr>
          <p:cNvPr id="7" name="Rectangle: Rounded Corners 6">
            <a:extLst>
              <a:ext uri="{FF2B5EF4-FFF2-40B4-BE49-F238E27FC236}">
                <a16:creationId xmlns:a16="http://schemas.microsoft.com/office/drawing/2014/main" id="{C72B0AD4-674B-2522-61E7-C8D596D37993}"/>
              </a:ext>
            </a:extLst>
          </p:cNvPr>
          <p:cNvSpPr/>
          <p:nvPr/>
        </p:nvSpPr>
        <p:spPr>
          <a:xfrm>
            <a:off x="392198" y="3579482"/>
            <a:ext cx="3911600" cy="1364157"/>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Vẽ tranh tuyên truyền bảo vệ hòa bình </a:t>
            </a:r>
            <a:r>
              <a:rPr lang="en-US" sz="1800">
                <a:solidFill>
                  <a:srgbClr val="000000"/>
                </a:solidFill>
                <a:sym typeface="Wingdings" panose="05000000000000000000" pitchFamily="2" charset="2"/>
              </a:rPr>
              <a:t> Thể hiện trách nhiệm của bản thân đối với nền hòa bình. </a:t>
            </a:r>
            <a:endParaRPr lang="en-US" sz="1800">
              <a:solidFill>
                <a:srgbClr val="000000"/>
              </a:solidFill>
            </a:endParaRPr>
          </a:p>
        </p:txBody>
      </p:sp>
      <p:sp>
        <p:nvSpPr>
          <p:cNvPr id="8" name="Rectangle: Rounded Corners 7">
            <a:extLst>
              <a:ext uri="{FF2B5EF4-FFF2-40B4-BE49-F238E27FC236}">
                <a16:creationId xmlns:a16="http://schemas.microsoft.com/office/drawing/2014/main" id="{F3534941-E45D-E18D-90AB-685E6578B316}"/>
              </a:ext>
            </a:extLst>
          </p:cNvPr>
          <p:cNvSpPr/>
          <p:nvPr/>
        </p:nvSpPr>
        <p:spPr>
          <a:xfrm>
            <a:off x="4840204" y="3579481"/>
            <a:ext cx="3911600" cy="1364157"/>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Giao lưu văn hóa văn nghệ với quốc gia láng giềng </a:t>
            </a:r>
            <a:r>
              <a:rPr lang="en-US" sz="1800">
                <a:solidFill>
                  <a:srgbClr val="000000"/>
                </a:solidFill>
                <a:sym typeface="Wingdings" panose="05000000000000000000" pitchFamily="2" charset="2"/>
              </a:rPr>
              <a:t> Củng cố tình đoàn kết, hợp tác, hòa bình.</a:t>
            </a:r>
            <a:endParaRPr lang="en-US" sz="1800">
              <a:solidFill>
                <a:srgbClr val="000000"/>
              </a:solidFill>
            </a:endParaRPr>
          </a:p>
        </p:txBody>
      </p:sp>
    </p:spTree>
    <p:extLst>
      <p:ext uri="{BB962C8B-B14F-4D97-AF65-F5344CB8AC3E}">
        <p14:creationId xmlns:p14="http://schemas.microsoft.com/office/powerpoint/2010/main" val="369165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22" presetClass="entr" presetSubtype="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72B0AD4-674B-2522-61E7-C8D596D37993}"/>
              </a:ext>
            </a:extLst>
          </p:cNvPr>
          <p:cNvSpPr/>
          <p:nvPr/>
        </p:nvSpPr>
        <p:spPr>
          <a:xfrm>
            <a:off x="392198" y="2969883"/>
            <a:ext cx="3911600" cy="1674690"/>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Tham gia cuộc thi viết “Nói không với chiến tranh” </a:t>
            </a:r>
            <a:r>
              <a:rPr lang="en-US" sz="1800">
                <a:solidFill>
                  <a:srgbClr val="000000"/>
                </a:solidFill>
                <a:sym typeface="Wingdings" panose="05000000000000000000" pitchFamily="2" charset="2"/>
              </a:rPr>
              <a:t> Nâng cao ý thức phòng chống chiến tranh, bảo vệ hòa bình. </a:t>
            </a:r>
            <a:endParaRPr lang="en-US" sz="1800">
              <a:solidFill>
                <a:srgbClr val="000000"/>
              </a:solidFill>
            </a:endParaRPr>
          </a:p>
        </p:txBody>
      </p:sp>
      <p:sp>
        <p:nvSpPr>
          <p:cNvPr id="8" name="Rectangle: Rounded Corners 7">
            <a:extLst>
              <a:ext uri="{FF2B5EF4-FFF2-40B4-BE49-F238E27FC236}">
                <a16:creationId xmlns:a16="http://schemas.microsoft.com/office/drawing/2014/main" id="{F3534941-E45D-E18D-90AB-685E6578B316}"/>
              </a:ext>
            </a:extLst>
          </p:cNvPr>
          <p:cNvSpPr/>
          <p:nvPr/>
        </p:nvSpPr>
        <p:spPr>
          <a:xfrm>
            <a:off x="4840204" y="2969882"/>
            <a:ext cx="3911600" cy="1674690"/>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Tham gia giải chạy vì hòa bình </a:t>
            </a:r>
            <a:r>
              <a:rPr lang="en-US" sz="1800">
                <a:solidFill>
                  <a:srgbClr val="000000"/>
                </a:solidFill>
                <a:sym typeface="Wingdings" panose="05000000000000000000" pitchFamily="2" charset="2"/>
              </a:rPr>
              <a:t> Nâng cao sức khỏe, lan tỏa thông điệp hòa bình tới mọi người. </a:t>
            </a:r>
            <a:endParaRPr lang="en-US" sz="1800">
              <a:solidFill>
                <a:srgbClr val="000000"/>
              </a:solidFill>
            </a:endParaRPr>
          </a:p>
        </p:txBody>
      </p:sp>
      <p:pic>
        <p:nvPicPr>
          <p:cNvPr id="2" name="Picture 1">
            <a:extLst>
              <a:ext uri="{FF2B5EF4-FFF2-40B4-BE49-F238E27FC236}">
                <a16:creationId xmlns:a16="http://schemas.microsoft.com/office/drawing/2014/main" id="{899910C0-2264-00EE-B5C7-F53004E2D02D}"/>
              </a:ext>
            </a:extLst>
          </p:cNvPr>
          <p:cNvPicPr>
            <a:picLocks noChangeAspect="1"/>
          </p:cNvPicPr>
          <p:nvPr/>
        </p:nvPicPr>
        <p:blipFill>
          <a:blip r:embed="rId3"/>
          <a:srcRect r="50000"/>
          <a:stretch/>
        </p:blipFill>
        <p:spPr>
          <a:xfrm>
            <a:off x="624296" y="497873"/>
            <a:ext cx="3372554" cy="2303386"/>
          </a:xfrm>
          <a:prstGeom prst="rect">
            <a:avLst/>
          </a:prstGeom>
          <a:noFill/>
          <a:ln>
            <a:noFill/>
          </a:ln>
        </p:spPr>
      </p:pic>
      <p:pic>
        <p:nvPicPr>
          <p:cNvPr id="3" name="Picture 2">
            <a:extLst>
              <a:ext uri="{FF2B5EF4-FFF2-40B4-BE49-F238E27FC236}">
                <a16:creationId xmlns:a16="http://schemas.microsoft.com/office/drawing/2014/main" id="{F40608C2-560C-447A-BCD5-57A9B343DAD3}"/>
              </a:ext>
            </a:extLst>
          </p:cNvPr>
          <p:cNvPicPr>
            <a:picLocks noChangeAspect="1"/>
          </p:cNvPicPr>
          <p:nvPr/>
        </p:nvPicPr>
        <p:blipFill>
          <a:blip r:embed="rId3"/>
          <a:srcRect l="52138" r="-2138"/>
          <a:stretch/>
        </p:blipFill>
        <p:spPr>
          <a:xfrm>
            <a:off x="5147150" y="497873"/>
            <a:ext cx="3372554" cy="2303386"/>
          </a:xfrm>
          <a:prstGeom prst="rect">
            <a:avLst/>
          </a:prstGeom>
          <a:noFill/>
          <a:ln>
            <a:noFill/>
          </a:ln>
        </p:spPr>
      </p:pic>
    </p:spTree>
    <p:extLst>
      <p:ext uri="{BB962C8B-B14F-4D97-AF65-F5344CB8AC3E}">
        <p14:creationId xmlns:p14="http://schemas.microsoft.com/office/powerpoint/2010/main" val="165580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717ED6E-E06B-D365-1BF9-440C97C5F485}"/>
              </a:ext>
            </a:extLst>
          </p:cNvPr>
          <p:cNvSpPr/>
          <p:nvPr/>
        </p:nvSpPr>
        <p:spPr>
          <a:xfrm>
            <a:off x="1342571" y="498927"/>
            <a:ext cx="6458857" cy="558800"/>
          </a:xfrm>
          <a:prstGeom prst="roundRect">
            <a:avLst/>
          </a:prstGeom>
          <a:solidFill>
            <a:srgbClr val="99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Một số việc làm góp phần bảo vệ hòa bình </a:t>
            </a:r>
          </a:p>
        </p:txBody>
      </p:sp>
      <p:sp>
        <p:nvSpPr>
          <p:cNvPr id="5" name="Rectangle: Rounded Corners 4">
            <a:extLst>
              <a:ext uri="{FF2B5EF4-FFF2-40B4-BE49-F238E27FC236}">
                <a16:creationId xmlns:a16="http://schemas.microsoft.com/office/drawing/2014/main" id="{1455CCB2-B54F-1399-01EA-40D0B0E7C492}"/>
              </a:ext>
            </a:extLst>
          </p:cNvPr>
          <p:cNvSpPr/>
          <p:nvPr/>
        </p:nvSpPr>
        <p:spPr>
          <a:xfrm>
            <a:off x="254312" y="1451429"/>
            <a:ext cx="2053459" cy="3193144"/>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Chăm chỉ học tập, rèn luyện sức khoẻ.</a:t>
            </a:r>
          </a:p>
        </p:txBody>
      </p:sp>
      <p:sp>
        <p:nvSpPr>
          <p:cNvPr id="6" name="Rectangle: Rounded Corners 5">
            <a:extLst>
              <a:ext uri="{FF2B5EF4-FFF2-40B4-BE49-F238E27FC236}">
                <a16:creationId xmlns:a16="http://schemas.microsoft.com/office/drawing/2014/main" id="{5627F412-35F2-A2F2-2397-3E3BE0E085F0}"/>
              </a:ext>
            </a:extLst>
          </p:cNvPr>
          <p:cNvSpPr/>
          <p:nvPr/>
        </p:nvSpPr>
        <p:spPr>
          <a:xfrm>
            <a:off x="2445969" y="1451429"/>
            <a:ext cx="2053459" cy="3193144"/>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Khi xảy ra mâu thuẫn thì chủ động gặp gỡ để trao đổi và thấu hiểu nhau hơn. </a:t>
            </a:r>
            <a:endParaRPr lang="en-US" sz="1800">
              <a:solidFill>
                <a:srgbClr val="000000"/>
              </a:solidFill>
            </a:endParaRPr>
          </a:p>
        </p:txBody>
      </p:sp>
      <p:sp>
        <p:nvSpPr>
          <p:cNvPr id="9" name="Rectangle: Rounded Corners 8">
            <a:extLst>
              <a:ext uri="{FF2B5EF4-FFF2-40B4-BE49-F238E27FC236}">
                <a16:creationId xmlns:a16="http://schemas.microsoft.com/office/drawing/2014/main" id="{0073FD34-5C2B-4233-3F97-4EAB5743CC12}"/>
              </a:ext>
            </a:extLst>
          </p:cNvPr>
          <p:cNvSpPr/>
          <p:nvPr/>
        </p:nvSpPr>
        <p:spPr>
          <a:xfrm>
            <a:off x="4637626" y="1451429"/>
            <a:ext cx="2053459" cy="3193144"/>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Không phân biệt đối xử về giới tính, năng lực, màu da, tôn giáo,…</a:t>
            </a:r>
          </a:p>
        </p:txBody>
      </p:sp>
      <p:sp>
        <p:nvSpPr>
          <p:cNvPr id="10" name="Rectangle: Rounded Corners 9">
            <a:extLst>
              <a:ext uri="{FF2B5EF4-FFF2-40B4-BE49-F238E27FC236}">
                <a16:creationId xmlns:a16="http://schemas.microsoft.com/office/drawing/2014/main" id="{D31EBF99-9F95-BC05-D936-BE5D6C580E88}"/>
              </a:ext>
            </a:extLst>
          </p:cNvPr>
          <p:cNvSpPr/>
          <p:nvPr/>
        </p:nvSpPr>
        <p:spPr>
          <a:xfrm>
            <a:off x="6829283" y="1451429"/>
            <a:ext cx="2053459" cy="3193144"/>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Tôn trọng nền văn hoá, truyền thống của các dân tộc, quốc gia khác. </a:t>
            </a:r>
          </a:p>
        </p:txBody>
      </p:sp>
      <p:cxnSp>
        <p:nvCxnSpPr>
          <p:cNvPr id="12" name="Straight Connector 11">
            <a:extLst>
              <a:ext uri="{FF2B5EF4-FFF2-40B4-BE49-F238E27FC236}">
                <a16:creationId xmlns:a16="http://schemas.microsoft.com/office/drawing/2014/main" id="{B01B4067-7468-478F-348A-B398C4985D3F}"/>
              </a:ext>
            </a:extLst>
          </p:cNvPr>
          <p:cNvCxnSpPr>
            <a:stCxn id="4" idx="2"/>
            <a:endCxn id="5" idx="0"/>
          </p:cNvCxnSpPr>
          <p:nvPr/>
        </p:nvCxnSpPr>
        <p:spPr>
          <a:xfrm flipH="1">
            <a:off x="1281042" y="1057727"/>
            <a:ext cx="3290958" cy="39370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A97B56-F385-E032-6980-30BFF0BE54AD}"/>
              </a:ext>
            </a:extLst>
          </p:cNvPr>
          <p:cNvCxnSpPr>
            <a:cxnSpLocks/>
            <a:stCxn id="4" idx="2"/>
            <a:endCxn id="6" idx="0"/>
          </p:cNvCxnSpPr>
          <p:nvPr/>
        </p:nvCxnSpPr>
        <p:spPr>
          <a:xfrm flipH="1">
            <a:off x="3472699" y="1057727"/>
            <a:ext cx="1099301" cy="39370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571BD0-CBDF-49B1-91C7-8570FAA2CEAA}"/>
              </a:ext>
            </a:extLst>
          </p:cNvPr>
          <p:cNvCxnSpPr>
            <a:cxnSpLocks/>
            <a:stCxn id="4" idx="2"/>
            <a:endCxn id="9" idx="0"/>
          </p:cNvCxnSpPr>
          <p:nvPr/>
        </p:nvCxnSpPr>
        <p:spPr>
          <a:xfrm>
            <a:off x="4572000" y="1057727"/>
            <a:ext cx="1092356" cy="39370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13ACF8D-7984-7AA8-31A2-B0F53DC821CE}"/>
              </a:ext>
            </a:extLst>
          </p:cNvPr>
          <p:cNvCxnSpPr>
            <a:cxnSpLocks/>
            <a:stCxn id="4" idx="2"/>
            <a:endCxn id="10" idx="0"/>
          </p:cNvCxnSpPr>
          <p:nvPr/>
        </p:nvCxnSpPr>
        <p:spPr>
          <a:xfrm>
            <a:off x="4572000" y="1057727"/>
            <a:ext cx="3284013" cy="39370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35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par>
                                <p:cTn id="18" presetID="22" presetClass="entr" presetSubtype="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2" name="Group 1">
            <a:extLst>
              <a:ext uri="{FF2B5EF4-FFF2-40B4-BE49-F238E27FC236}">
                <a16:creationId xmlns:a16="http://schemas.microsoft.com/office/drawing/2014/main" id="{CFE4C709-6CBD-9442-084C-4252E47181D1}"/>
              </a:ext>
            </a:extLst>
          </p:cNvPr>
          <p:cNvGrpSpPr/>
          <p:nvPr/>
        </p:nvGrpSpPr>
        <p:grpSpPr>
          <a:xfrm>
            <a:off x="370686" y="257721"/>
            <a:ext cx="8402628" cy="974172"/>
            <a:chOff x="458114" y="280887"/>
            <a:chExt cx="8402628" cy="974172"/>
          </a:xfrm>
        </p:grpSpPr>
        <p:sp>
          <p:nvSpPr>
            <p:cNvPr id="3" name="TextBox 2">
              <a:extLst>
                <a:ext uri="{FF2B5EF4-FFF2-40B4-BE49-F238E27FC236}">
                  <a16:creationId xmlns:a16="http://schemas.microsoft.com/office/drawing/2014/main" id="{4BDA54A7-37DA-C04D-2E8B-CD63B7C17498}"/>
                </a:ext>
              </a:extLst>
            </p:cNvPr>
            <p:cNvSpPr txBox="1"/>
            <p:nvPr/>
          </p:nvSpPr>
          <p:spPr>
            <a:xfrm>
              <a:off x="1049849" y="280887"/>
              <a:ext cx="7810893" cy="974172"/>
            </a:xfrm>
            <a:prstGeom prst="rect">
              <a:avLst/>
            </a:prstGeom>
            <a:noFill/>
          </p:spPr>
          <p:txBody>
            <a:bodyPr wrap="square">
              <a:spAutoFit/>
            </a:bodyPr>
            <a:lstStyle/>
            <a:p>
              <a:pPr algn="just">
                <a:lnSpc>
                  <a:spcPct val="150000"/>
                </a:lnSpc>
              </a:pPr>
              <a:r>
                <a:rPr lang="en-US" sz="2000" b="1" i="1">
                  <a:solidFill>
                    <a:srgbClr val="C00000"/>
                  </a:solidFill>
                </a:rPr>
                <a:t>Bài tập 3: </a:t>
              </a:r>
              <a:r>
                <a:rPr lang="en-US" sz="2000"/>
                <a:t>Nguyên nhân, hậu quả và cách phòng chống chiến tranh, khủng bố và xung đột vũ trang. </a:t>
              </a:r>
            </a:p>
          </p:txBody>
        </p:sp>
        <p:grpSp>
          <p:nvGrpSpPr>
            <p:cNvPr id="7" name="Group 6">
              <a:extLst>
                <a:ext uri="{FF2B5EF4-FFF2-40B4-BE49-F238E27FC236}">
                  <a16:creationId xmlns:a16="http://schemas.microsoft.com/office/drawing/2014/main" id="{BDFE4381-2DEB-1DD8-6CE1-D73CE0CC470A}"/>
                </a:ext>
              </a:extLst>
            </p:cNvPr>
            <p:cNvGrpSpPr/>
            <p:nvPr/>
          </p:nvGrpSpPr>
          <p:grpSpPr>
            <a:xfrm>
              <a:off x="458114" y="577901"/>
              <a:ext cx="475735" cy="475735"/>
              <a:chOff x="1028700" y="4610433"/>
              <a:chExt cx="824190" cy="824190"/>
            </a:xfrm>
          </p:grpSpPr>
          <p:grpSp>
            <p:nvGrpSpPr>
              <p:cNvPr id="8" name="Group 14">
                <a:extLst>
                  <a:ext uri="{FF2B5EF4-FFF2-40B4-BE49-F238E27FC236}">
                    <a16:creationId xmlns:a16="http://schemas.microsoft.com/office/drawing/2014/main" id="{2EB4909C-BCD6-CDF8-0179-C92778AEB3B9}"/>
                  </a:ext>
                </a:extLst>
              </p:cNvPr>
              <p:cNvGrpSpPr/>
              <p:nvPr/>
            </p:nvGrpSpPr>
            <p:grpSpPr>
              <a:xfrm>
                <a:off x="1028700" y="4610433"/>
                <a:ext cx="824190" cy="824190"/>
                <a:chOff x="0" y="0"/>
                <a:chExt cx="812800" cy="812800"/>
              </a:xfrm>
            </p:grpSpPr>
            <p:sp>
              <p:nvSpPr>
                <p:cNvPr id="14" name="Freeform 15">
                  <a:extLst>
                    <a:ext uri="{FF2B5EF4-FFF2-40B4-BE49-F238E27FC236}">
                      <a16:creationId xmlns:a16="http://schemas.microsoft.com/office/drawing/2014/main" id="{BF0E1A18-D899-D3B0-EF9A-707E1B4FEC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sp>
            <p:sp>
              <p:nvSpPr>
                <p:cNvPr id="15" name="TextBox 16">
                  <a:extLst>
                    <a:ext uri="{FF2B5EF4-FFF2-40B4-BE49-F238E27FC236}">
                      <a16:creationId xmlns:a16="http://schemas.microsoft.com/office/drawing/2014/main" id="{B8C50CFF-0598-72FA-1DF9-EBE87336589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1" name="Freeform 26">
                <a:extLst>
                  <a:ext uri="{FF2B5EF4-FFF2-40B4-BE49-F238E27FC236}">
                    <a16:creationId xmlns:a16="http://schemas.microsoft.com/office/drawing/2014/main" id="{1167DCF7-46CB-17E1-10F7-364A9B6EDBBA}"/>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grpSp>
        <p:nvGrpSpPr>
          <p:cNvPr id="21" name="Group 20">
            <a:extLst>
              <a:ext uri="{FF2B5EF4-FFF2-40B4-BE49-F238E27FC236}">
                <a16:creationId xmlns:a16="http://schemas.microsoft.com/office/drawing/2014/main" id="{522DC89A-6E4E-60C4-7CEE-34945042ED21}"/>
              </a:ext>
            </a:extLst>
          </p:cNvPr>
          <p:cNvGrpSpPr/>
          <p:nvPr/>
        </p:nvGrpSpPr>
        <p:grpSpPr>
          <a:xfrm>
            <a:off x="370686" y="1429500"/>
            <a:ext cx="8402628" cy="2373243"/>
            <a:chOff x="370686" y="1748814"/>
            <a:chExt cx="8402628" cy="2373243"/>
          </a:xfrm>
        </p:grpSpPr>
        <p:sp>
          <p:nvSpPr>
            <p:cNvPr id="20" name="Rectangle: Rounded Corners 19">
              <a:extLst>
                <a:ext uri="{FF2B5EF4-FFF2-40B4-BE49-F238E27FC236}">
                  <a16:creationId xmlns:a16="http://schemas.microsoft.com/office/drawing/2014/main" id="{6D04D62F-0CAE-80DC-DC38-95FA34653481}"/>
                </a:ext>
              </a:extLst>
            </p:cNvPr>
            <p:cNvSpPr/>
            <p:nvPr/>
          </p:nvSpPr>
          <p:spPr>
            <a:xfrm>
              <a:off x="370686" y="1748971"/>
              <a:ext cx="8402628" cy="2373086"/>
            </a:xfrm>
            <a:prstGeom prst="roundRect">
              <a:avLst>
                <a:gd name="adj" fmla="val 841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330DF17-41D8-6253-5F3F-3A10006292EC}"/>
                </a:ext>
              </a:extLst>
            </p:cNvPr>
            <p:cNvSpPr txBox="1"/>
            <p:nvPr/>
          </p:nvSpPr>
          <p:spPr>
            <a:xfrm>
              <a:off x="415285" y="1748814"/>
              <a:ext cx="8309429"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Em hãy kể tên một địa điểm trên thế giới đã từng xảy ra chiến tranh, khủng bố hoặc xung đột vũ trang gần đây và cho biết nguyên nhân, hậu quả của cuộc chiến tranh, khủng bố hoặc xung đột vũ trang đó.</a:t>
              </a:r>
            </a:p>
            <a:p>
              <a:pPr marL="342900" indent="-342900" algn="just">
                <a:lnSpc>
                  <a:spcPct val="150000"/>
                </a:lnSpc>
                <a:buFont typeface="Arial" panose="020B0604020202020204" pitchFamily="34" charset="0"/>
                <a:buChar char="•"/>
              </a:pPr>
              <a:r>
                <a:rPr lang="en-US" sz="2000"/>
                <a:t>Theo em, mỗi cá nhân, tổ chức cần làm gì để phòng chống chiến tranh, khủng bố và xung đột vũ trang?</a:t>
              </a:r>
            </a:p>
          </p:txBody>
        </p:sp>
      </p:grpSp>
      <p:sp>
        <p:nvSpPr>
          <p:cNvPr id="22" name="Freeform 8">
            <a:extLst>
              <a:ext uri="{FF2B5EF4-FFF2-40B4-BE49-F238E27FC236}">
                <a16:creationId xmlns:a16="http://schemas.microsoft.com/office/drawing/2014/main" id="{E1201879-D2BF-9D87-7E0A-958DF7AEF403}"/>
              </a:ext>
            </a:extLst>
          </p:cNvPr>
          <p:cNvSpPr/>
          <p:nvPr/>
        </p:nvSpPr>
        <p:spPr>
          <a:xfrm>
            <a:off x="3000876" y="4000507"/>
            <a:ext cx="3142247" cy="1142993"/>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56882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5" name="Group 4">
            <a:extLst>
              <a:ext uri="{FF2B5EF4-FFF2-40B4-BE49-F238E27FC236}">
                <a16:creationId xmlns:a16="http://schemas.microsoft.com/office/drawing/2014/main" id="{5A63EC4F-DEAE-4939-95B6-618E8333361C}"/>
              </a:ext>
            </a:extLst>
          </p:cNvPr>
          <p:cNvGrpSpPr/>
          <p:nvPr/>
        </p:nvGrpSpPr>
        <p:grpSpPr>
          <a:xfrm>
            <a:off x="3669908" y="300819"/>
            <a:ext cx="1804184" cy="1176396"/>
            <a:chOff x="4209141" y="692150"/>
            <a:chExt cx="1804184" cy="1176396"/>
          </a:xfrm>
        </p:grpSpPr>
        <p:sp>
          <p:nvSpPr>
            <p:cNvPr id="6" name="Freeform 11">
              <a:extLst>
                <a:ext uri="{FF2B5EF4-FFF2-40B4-BE49-F238E27FC236}">
                  <a16:creationId xmlns:a16="http://schemas.microsoft.com/office/drawing/2014/main" id="{43A6EE93-1DAF-27BC-4243-457376684B16}"/>
                </a:ext>
              </a:extLst>
            </p:cNvPr>
            <p:cNvSpPr/>
            <p:nvPr/>
          </p:nvSpPr>
          <p:spPr>
            <a:xfrm>
              <a:off x="4209141" y="692150"/>
              <a:ext cx="1804184" cy="1176396"/>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50800" dist="38100" dir="10800000" algn="r" rotWithShape="0">
                <a:prstClr val="black">
                  <a:alpha val="40000"/>
                </a:prstClr>
              </a:outerShdw>
            </a:effectLst>
          </p:spPr>
        </p:sp>
        <p:sp>
          <p:nvSpPr>
            <p:cNvPr id="9" name="TextBox 8">
              <a:extLst>
                <a:ext uri="{FF2B5EF4-FFF2-40B4-BE49-F238E27FC236}">
                  <a16:creationId xmlns:a16="http://schemas.microsoft.com/office/drawing/2014/main" id="{13D4C475-FFDE-356E-6515-888032537FA4}"/>
                </a:ext>
              </a:extLst>
            </p:cNvPr>
            <p:cNvSpPr txBox="1"/>
            <p:nvPr/>
          </p:nvSpPr>
          <p:spPr>
            <a:xfrm>
              <a:off x="4400744" y="1064904"/>
              <a:ext cx="1420977" cy="430887"/>
            </a:xfrm>
            <a:prstGeom prst="rect">
              <a:avLst/>
            </a:prstGeom>
            <a:noFill/>
          </p:spPr>
          <p:txBody>
            <a:bodyPr wrap="square" rtlCol="0">
              <a:spAutoFit/>
            </a:bodyPr>
            <a:lstStyle/>
            <a:p>
              <a:pPr algn="ctr"/>
              <a:r>
                <a:rPr lang="en-US" sz="2200" b="1">
                  <a:solidFill>
                    <a:schemeClr val="accent1">
                      <a:lumMod val="75000"/>
                    </a:schemeClr>
                  </a:solidFill>
                </a:rPr>
                <a:t>Gợi ý: </a:t>
              </a:r>
            </a:p>
          </p:txBody>
        </p:sp>
      </p:grpSp>
      <p:sp>
        <p:nvSpPr>
          <p:cNvPr id="10" name="Rectangle: Rounded Corners 9">
            <a:extLst>
              <a:ext uri="{FF2B5EF4-FFF2-40B4-BE49-F238E27FC236}">
                <a16:creationId xmlns:a16="http://schemas.microsoft.com/office/drawing/2014/main" id="{08909AFB-A1EA-976F-7D2D-FA9A16DEB07E}"/>
              </a:ext>
            </a:extLst>
          </p:cNvPr>
          <p:cNvSpPr/>
          <p:nvPr/>
        </p:nvSpPr>
        <p:spPr>
          <a:xfrm>
            <a:off x="1342571" y="1588536"/>
            <a:ext cx="6458857" cy="522865"/>
          </a:xfrm>
          <a:prstGeom prst="roundRect">
            <a:avLst/>
          </a:prstGeom>
          <a:solidFill>
            <a:srgbClr val="99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rPr>
              <a:t>Nhiệm vụ của mỗi cá nhân </a:t>
            </a:r>
          </a:p>
        </p:txBody>
      </p:sp>
      <p:sp>
        <p:nvSpPr>
          <p:cNvPr id="12" name="Rectangle: Rounded Corners 11">
            <a:extLst>
              <a:ext uri="{FF2B5EF4-FFF2-40B4-BE49-F238E27FC236}">
                <a16:creationId xmlns:a16="http://schemas.microsoft.com/office/drawing/2014/main" id="{A278B966-3DB3-62A0-DEF9-BD8F93FFDC9F}"/>
              </a:ext>
            </a:extLst>
          </p:cNvPr>
          <p:cNvSpPr/>
          <p:nvPr/>
        </p:nvSpPr>
        <p:spPr>
          <a:xfrm>
            <a:off x="254312" y="2482138"/>
            <a:ext cx="2053459" cy="2200107"/>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Có ý thức bảo vệ hoà bình mọi lúc mọi nơi, tuỳ vào khả năng của mình</a:t>
            </a:r>
            <a:endParaRPr lang="en-US" sz="1800">
              <a:solidFill>
                <a:srgbClr val="000000"/>
              </a:solidFill>
            </a:endParaRPr>
          </a:p>
        </p:txBody>
      </p:sp>
      <p:sp>
        <p:nvSpPr>
          <p:cNvPr id="13" name="Rectangle: Rounded Corners 12">
            <a:extLst>
              <a:ext uri="{FF2B5EF4-FFF2-40B4-BE49-F238E27FC236}">
                <a16:creationId xmlns:a16="http://schemas.microsoft.com/office/drawing/2014/main" id="{30A84675-6C12-A995-9810-33BD3C543C74}"/>
              </a:ext>
            </a:extLst>
          </p:cNvPr>
          <p:cNvSpPr/>
          <p:nvPr/>
        </p:nvSpPr>
        <p:spPr>
          <a:xfrm>
            <a:off x="2445969" y="2482138"/>
            <a:ext cx="2053459" cy="2200107"/>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tuyên truyền và ngăn chặn những âm mưu chống phá, gây chiến tranh phá hoại </a:t>
            </a:r>
            <a:endParaRPr lang="en-US" sz="1800">
              <a:solidFill>
                <a:srgbClr val="000000"/>
              </a:solidFill>
            </a:endParaRPr>
          </a:p>
        </p:txBody>
      </p:sp>
      <p:sp>
        <p:nvSpPr>
          <p:cNvPr id="16" name="Rectangle: Rounded Corners 15">
            <a:extLst>
              <a:ext uri="{FF2B5EF4-FFF2-40B4-BE49-F238E27FC236}">
                <a16:creationId xmlns:a16="http://schemas.microsoft.com/office/drawing/2014/main" id="{CDC0DC3A-8620-FCA6-ED77-E476BAF09831}"/>
              </a:ext>
            </a:extLst>
          </p:cNvPr>
          <p:cNvSpPr/>
          <p:nvPr/>
        </p:nvSpPr>
        <p:spPr>
          <a:xfrm>
            <a:off x="4637626" y="2482138"/>
            <a:ext cx="2053459" cy="2200107"/>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tích cực tham gia đấu tranh vì hoà bình và chống chiến tranh tại các khu vực </a:t>
            </a:r>
          </a:p>
        </p:txBody>
      </p:sp>
      <p:sp>
        <p:nvSpPr>
          <p:cNvPr id="17" name="Rectangle: Rounded Corners 16">
            <a:extLst>
              <a:ext uri="{FF2B5EF4-FFF2-40B4-BE49-F238E27FC236}">
                <a16:creationId xmlns:a16="http://schemas.microsoft.com/office/drawing/2014/main" id="{C8DFE0EA-D2BF-693B-3B70-F98982EDEFBE}"/>
              </a:ext>
            </a:extLst>
          </p:cNvPr>
          <p:cNvSpPr/>
          <p:nvPr/>
        </p:nvSpPr>
        <p:spPr>
          <a:xfrm>
            <a:off x="6829283" y="2482138"/>
            <a:ext cx="2053459" cy="2200107"/>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viết thư; gửi áo ấm, sách vở,... cho nhân dân tại những vùng có chiến tranh</a:t>
            </a:r>
            <a:endParaRPr lang="en-US" sz="1800">
              <a:solidFill>
                <a:srgbClr val="000000"/>
              </a:solidFill>
            </a:endParaRPr>
          </a:p>
        </p:txBody>
      </p:sp>
      <p:cxnSp>
        <p:nvCxnSpPr>
          <p:cNvPr id="19" name="Straight Connector 18">
            <a:extLst>
              <a:ext uri="{FF2B5EF4-FFF2-40B4-BE49-F238E27FC236}">
                <a16:creationId xmlns:a16="http://schemas.microsoft.com/office/drawing/2014/main" id="{BBB3A7CE-686A-F2F8-B26C-E02958A93619}"/>
              </a:ext>
            </a:extLst>
          </p:cNvPr>
          <p:cNvCxnSpPr>
            <a:cxnSpLocks/>
            <a:stCxn id="10" idx="2"/>
            <a:endCxn id="12" idx="0"/>
          </p:cNvCxnSpPr>
          <p:nvPr/>
        </p:nvCxnSpPr>
        <p:spPr>
          <a:xfrm flipH="1">
            <a:off x="1281042" y="2111401"/>
            <a:ext cx="3290958" cy="370737"/>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C14D65-2A5F-0DFC-57C4-BF497E3AA1CD}"/>
              </a:ext>
            </a:extLst>
          </p:cNvPr>
          <p:cNvCxnSpPr>
            <a:cxnSpLocks/>
            <a:stCxn id="10" idx="2"/>
            <a:endCxn id="13" idx="0"/>
          </p:cNvCxnSpPr>
          <p:nvPr/>
        </p:nvCxnSpPr>
        <p:spPr>
          <a:xfrm flipH="1">
            <a:off x="3472699" y="2111401"/>
            <a:ext cx="1099301" cy="370737"/>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249AB9-20DB-AE71-5A7D-F42693E95AFA}"/>
              </a:ext>
            </a:extLst>
          </p:cNvPr>
          <p:cNvCxnSpPr>
            <a:cxnSpLocks/>
            <a:stCxn id="10" idx="2"/>
            <a:endCxn id="16" idx="0"/>
          </p:cNvCxnSpPr>
          <p:nvPr/>
        </p:nvCxnSpPr>
        <p:spPr>
          <a:xfrm>
            <a:off x="4572000" y="2111401"/>
            <a:ext cx="1092356" cy="370737"/>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6E516A0-44E2-890A-9FA2-BFB9E2801A43}"/>
              </a:ext>
            </a:extLst>
          </p:cNvPr>
          <p:cNvCxnSpPr>
            <a:cxnSpLocks/>
            <a:stCxn id="10" idx="2"/>
            <a:endCxn id="17" idx="0"/>
          </p:cNvCxnSpPr>
          <p:nvPr/>
        </p:nvCxnSpPr>
        <p:spPr>
          <a:xfrm>
            <a:off x="4572000" y="2111401"/>
            <a:ext cx="3284013" cy="370737"/>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3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par>
                                <p:cTn id="17" presetID="22" presetClass="entr" presetSubtype="1"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22" presetClass="entr" presetSubtype="1"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500"/>
                                        <p:tgtEl>
                                          <p:spTgt spid="25"/>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42"/>
        <p:cNvGrpSpPr/>
        <p:nvPr/>
      </p:nvGrpSpPr>
      <p:grpSpPr>
        <a:xfrm>
          <a:off x="0" y="0"/>
          <a:ext cx="0" cy="0"/>
          <a:chOff x="0" y="0"/>
          <a:chExt cx="0" cy="0"/>
        </a:xfrm>
      </p:grpSpPr>
      <p:grpSp>
        <p:nvGrpSpPr>
          <p:cNvPr id="19" name="Group 18">
            <a:extLst>
              <a:ext uri="{FF2B5EF4-FFF2-40B4-BE49-F238E27FC236}">
                <a16:creationId xmlns:a16="http://schemas.microsoft.com/office/drawing/2014/main" id="{44402B40-D9FA-1A66-9080-48B4300B8325}"/>
              </a:ext>
            </a:extLst>
          </p:cNvPr>
          <p:cNvGrpSpPr/>
          <p:nvPr/>
        </p:nvGrpSpPr>
        <p:grpSpPr>
          <a:xfrm>
            <a:off x="3130672" y="518533"/>
            <a:ext cx="2882655" cy="1879600"/>
            <a:chOff x="3130670" y="692150"/>
            <a:chExt cx="2882655" cy="1879600"/>
          </a:xfrm>
        </p:grpSpPr>
        <p:sp>
          <p:nvSpPr>
            <p:cNvPr id="16" name="Freeform 11">
              <a:extLst>
                <a:ext uri="{FF2B5EF4-FFF2-40B4-BE49-F238E27FC236}">
                  <a16:creationId xmlns:a16="http://schemas.microsoft.com/office/drawing/2014/main" id="{B5F160E9-2AA3-E026-E678-D7CF756F73EC}"/>
                </a:ext>
              </a:extLst>
            </p:cNvPr>
            <p:cNvSpPr/>
            <p:nvPr/>
          </p:nvSpPr>
          <p:spPr>
            <a:xfrm>
              <a:off x="3130670" y="692150"/>
              <a:ext cx="2882655" cy="187960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50800" dist="38100" dir="10800000" algn="r" rotWithShape="0">
                <a:prstClr val="black">
                  <a:alpha val="40000"/>
                </a:prstClr>
              </a:outerShdw>
            </a:effectLst>
          </p:spPr>
        </p:sp>
        <p:sp>
          <p:nvSpPr>
            <p:cNvPr id="18" name="TextBox 17">
              <a:extLst>
                <a:ext uri="{FF2B5EF4-FFF2-40B4-BE49-F238E27FC236}">
                  <a16:creationId xmlns:a16="http://schemas.microsoft.com/office/drawing/2014/main" id="{E54486D2-77D4-7694-7F85-1DA6EC5049FD}"/>
                </a:ext>
              </a:extLst>
            </p:cNvPr>
            <p:cNvSpPr txBox="1"/>
            <p:nvPr/>
          </p:nvSpPr>
          <p:spPr>
            <a:xfrm>
              <a:off x="3291113" y="1278007"/>
              <a:ext cx="2561771" cy="707886"/>
            </a:xfrm>
            <a:prstGeom prst="rect">
              <a:avLst/>
            </a:prstGeom>
            <a:noFill/>
          </p:spPr>
          <p:txBody>
            <a:bodyPr wrap="square" rtlCol="0">
              <a:spAutoFit/>
            </a:bodyPr>
            <a:lstStyle/>
            <a:p>
              <a:pPr algn="ctr"/>
              <a:r>
                <a:rPr lang="en-US" sz="4000" b="1">
                  <a:solidFill>
                    <a:schemeClr val="accent1">
                      <a:lumMod val="75000"/>
                    </a:schemeClr>
                  </a:solidFill>
                </a:rPr>
                <a:t>PHẦN 1</a:t>
              </a:r>
            </a:p>
          </p:txBody>
        </p:sp>
      </p:grpSp>
      <p:sp>
        <p:nvSpPr>
          <p:cNvPr id="21" name="TextBox 20">
            <a:extLst>
              <a:ext uri="{FF2B5EF4-FFF2-40B4-BE49-F238E27FC236}">
                <a16:creationId xmlns:a16="http://schemas.microsoft.com/office/drawing/2014/main" id="{3297A5B6-C401-F6BC-E65F-C9237B25314B}"/>
              </a:ext>
            </a:extLst>
          </p:cNvPr>
          <p:cNvSpPr txBox="1"/>
          <p:nvPr/>
        </p:nvSpPr>
        <p:spPr>
          <a:xfrm>
            <a:off x="217713" y="2398133"/>
            <a:ext cx="8708571" cy="1824923"/>
          </a:xfrm>
          <a:prstGeom prst="rect">
            <a:avLst/>
          </a:prstGeom>
          <a:noFill/>
        </p:spPr>
        <p:txBody>
          <a:bodyPr wrap="square">
            <a:spAutoFit/>
          </a:bodyPr>
          <a:lstStyle/>
          <a:p>
            <a:pPr algn="ctr">
              <a:lnSpc>
                <a:spcPct val="150000"/>
              </a:lnSpc>
            </a:pPr>
            <a:r>
              <a:rPr lang="en-US" sz="4000" b="1"/>
              <a:t>HÒA BÌNH VÀ CÁC BIỂU HIỆN CỦA HÒA BÌNH</a:t>
            </a:r>
          </a:p>
        </p:txBody>
      </p:sp>
    </p:spTree>
    <p:extLst>
      <p:ext uri="{BB962C8B-B14F-4D97-AF65-F5344CB8AC3E}">
        <p14:creationId xmlns:p14="http://schemas.microsoft.com/office/powerpoint/2010/main" val="19180395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8909AFB-A1EA-976F-7D2D-FA9A16DEB07E}"/>
              </a:ext>
            </a:extLst>
          </p:cNvPr>
          <p:cNvSpPr/>
          <p:nvPr/>
        </p:nvSpPr>
        <p:spPr>
          <a:xfrm>
            <a:off x="1349828" y="674915"/>
            <a:ext cx="6458857" cy="681744"/>
          </a:xfrm>
          <a:prstGeom prst="roundRect">
            <a:avLst/>
          </a:prstGeom>
          <a:solidFill>
            <a:srgbClr val="D9E2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rPr>
              <a:t>Đối với tổ chức (Nhà nước)</a:t>
            </a:r>
          </a:p>
        </p:txBody>
      </p:sp>
      <p:sp>
        <p:nvSpPr>
          <p:cNvPr id="12" name="Rectangle: Rounded Corners 11">
            <a:extLst>
              <a:ext uri="{FF2B5EF4-FFF2-40B4-BE49-F238E27FC236}">
                <a16:creationId xmlns:a16="http://schemas.microsoft.com/office/drawing/2014/main" id="{A278B966-3DB3-62A0-DEF9-BD8F93FFDC9F}"/>
              </a:ext>
            </a:extLst>
          </p:cNvPr>
          <p:cNvSpPr/>
          <p:nvPr/>
        </p:nvSpPr>
        <p:spPr>
          <a:xfrm>
            <a:off x="261569" y="1727395"/>
            <a:ext cx="2779174" cy="2755704"/>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Chủ động dùng thương lượng, đàm phán giải quyết mọi mâu thuẫn, xung đột </a:t>
            </a:r>
            <a:r>
              <a:rPr lang="en-US" sz="1800">
                <a:solidFill>
                  <a:srgbClr val="000000"/>
                </a:solidFill>
              </a:rPr>
              <a:t>bằng biện pháp hòa bình</a:t>
            </a:r>
          </a:p>
        </p:txBody>
      </p:sp>
      <p:sp>
        <p:nvSpPr>
          <p:cNvPr id="13" name="Rectangle: Rounded Corners 12">
            <a:extLst>
              <a:ext uri="{FF2B5EF4-FFF2-40B4-BE49-F238E27FC236}">
                <a16:creationId xmlns:a16="http://schemas.microsoft.com/office/drawing/2014/main" id="{30A84675-6C12-A995-9810-33BD3C543C74}"/>
              </a:ext>
            </a:extLst>
          </p:cNvPr>
          <p:cNvSpPr/>
          <p:nvPr/>
        </p:nvSpPr>
        <p:spPr>
          <a:xfrm>
            <a:off x="3189669" y="1727395"/>
            <a:ext cx="2779174" cy="2755704"/>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giải quyết mâu thuẫn theo pháp luật quốc tế, dựa trên công lí và chính nghĩa</a:t>
            </a:r>
            <a:endParaRPr lang="en-US" sz="1800">
              <a:solidFill>
                <a:srgbClr val="000000"/>
              </a:solidFill>
            </a:endParaRPr>
          </a:p>
        </p:txBody>
      </p:sp>
      <p:sp>
        <p:nvSpPr>
          <p:cNvPr id="16" name="Rectangle: Rounded Corners 15">
            <a:extLst>
              <a:ext uri="{FF2B5EF4-FFF2-40B4-BE49-F238E27FC236}">
                <a16:creationId xmlns:a16="http://schemas.microsoft.com/office/drawing/2014/main" id="{CDC0DC3A-8620-FCA6-ED77-E476BAF09831}"/>
              </a:ext>
            </a:extLst>
          </p:cNvPr>
          <p:cNvSpPr/>
          <p:nvPr/>
        </p:nvSpPr>
        <p:spPr>
          <a:xfrm>
            <a:off x="6117769" y="1727395"/>
            <a:ext cx="2779174" cy="2755704"/>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Tham gia lực lượng giữ gìn hoà bình thế giới;...</a:t>
            </a:r>
            <a:endParaRPr lang="en-US" sz="1800">
              <a:solidFill>
                <a:srgbClr val="000000"/>
              </a:solidFill>
            </a:endParaRPr>
          </a:p>
        </p:txBody>
      </p:sp>
      <p:cxnSp>
        <p:nvCxnSpPr>
          <p:cNvPr id="19" name="Straight Connector 18">
            <a:extLst>
              <a:ext uri="{FF2B5EF4-FFF2-40B4-BE49-F238E27FC236}">
                <a16:creationId xmlns:a16="http://schemas.microsoft.com/office/drawing/2014/main" id="{BBB3A7CE-686A-F2F8-B26C-E02958A93619}"/>
              </a:ext>
            </a:extLst>
          </p:cNvPr>
          <p:cNvCxnSpPr>
            <a:cxnSpLocks/>
            <a:stCxn id="10" idx="2"/>
            <a:endCxn id="12" idx="0"/>
          </p:cNvCxnSpPr>
          <p:nvPr/>
        </p:nvCxnSpPr>
        <p:spPr>
          <a:xfrm flipH="1">
            <a:off x="1651156" y="1356659"/>
            <a:ext cx="2928101" cy="370736"/>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C14D65-2A5F-0DFC-57C4-BF497E3AA1CD}"/>
              </a:ext>
            </a:extLst>
          </p:cNvPr>
          <p:cNvCxnSpPr>
            <a:cxnSpLocks/>
            <a:stCxn id="10" idx="2"/>
            <a:endCxn id="13" idx="0"/>
          </p:cNvCxnSpPr>
          <p:nvPr/>
        </p:nvCxnSpPr>
        <p:spPr>
          <a:xfrm flipH="1">
            <a:off x="4579256" y="1356659"/>
            <a:ext cx="1" cy="370736"/>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249AB9-20DB-AE71-5A7D-F42693E95AFA}"/>
              </a:ext>
            </a:extLst>
          </p:cNvPr>
          <p:cNvCxnSpPr>
            <a:cxnSpLocks/>
            <a:stCxn id="10" idx="2"/>
            <a:endCxn id="16" idx="0"/>
          </p:cNvCxnSpPr>
          <p:nvPr/>
        </p:nvCxnSpPr>
        <p:spPr>
          <a:xfrm>
            <a:off x="4579257" y="1356659"/>
            <a:ext cx="2928099" cy="370736"/>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48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ntr" presetSubtype="1"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500"/>
                                        <p:tgtEl>
                                          <p:spTgt spid="23"/>
                                        </p:tgtEl>
                                      </p:cBhvr>
                                    </p:animEffect>
                                  </p:childTnLst>
                                </p:cTn>
                              </p:par>
                              <p:par>
                                <p:cTn id="15" presetID="22" presetClass="entr" presetSubtype="1"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2" name="Group 1">
            <a:extLst>
              <a:ext uri="{FF2B5EF4-FFF2-40B4-BE49-F238E27FC236}">
                <a16:creationId xmlns:a16="http://schemas.microsoft.com/office/drawing/2014/main" id="{09C0DE3E-07BA-63EB-D11F-0AC17A47AE70}"/>
              </a:ext>
            </a:extLst>
          </p:cNvPr>
          <p:cNvGrpSpPr/>
          <p:nvPr/>
        </p:nvGrpSpPr>
        <p:grpSpPr>
          <a:xfrm>
            <a:off x="370686" y="235950"/>
            <a:ext cx="8402628" cy="1420325"/>
            <a:chOff x="458114" y="157518"/>
            <a:chExt cx="8402628" cy="1420325"/>
          </a:xfrm>
        </p:grpSpPr>
        <p:sp>
          <p:nvSpPr>
            <p:cNvPr id="3" name="TextBox 2">
              <a:extLst>
                <a:ext uri="{FF2B5EF4-FFF2-40B4-BE49-F238E27FC236}">
                  <a16:creationId xmlns:a16="http://schemas.microsoft.com/office/drawing/2014/main" id="{F7B28F73-B643-F138-0F55-84C3072A69A1}"/>
                </a:ext>
              </a:extLst>
            </p:cNvPr>
            <p:cNvSpPr txBox="1"/>
            <p:nvPr/>
          </p:nvSpPr>
          <p:spPr>
            <a:xfrm>
              <a:off x="1049849" y="157518"/>
              <a:ext cx="7810893" cy="1420325"/>
            </a:xfrm>
            <a:prstGeom prst="rect">
              <a:avLst/>
            </a:prstGeom>
            <a:noFill/>
          </p:spPr>
          <p:txBody>
            <a:bodyPr wrap="square">
              <a:spAutoFit/>
            </a:bodyPr>
            <a:lstStyle/>
            <a:p>
              <a:pPr algn="just">
                <a:lnSpc>
                  <a:spcPct val="150000"/>
                </a:lnSpc>
              </a:pPr>
              <a:r>
                <a:rPr lang="en-US" sz="2000" b="1" i="1">
                  <a:solidFill>
                    <a:srgbClr val="C00000"/>
                  </a:solidFill>
                </a:rPr>
                <a:t>Bài tập 4: </a:t>
              </a:r>
              <a:r>
                <a:rPr lang="vi-VN" sz="2000"/>
                <a:t>Em hãy sưu tầm một số câu nói mang tính chất tuyên ngôn về hoà bình và bảo vệ hoà bình của một số nguyên thủ quốc gia và cho biết ý nghĩa của các câu nói đó.</a:t>
              </a:r>
              <a:endParaRPr lang="en-US" sz="2000"/>
            </a:p>
          </p:txBody>
        </p:sp>
        <p:grpSp>
          <p:nvGrpSpPr>
            <p:cNvPr id="4" name="Group 3">
              <a:extLst>
                <a:ext uri="{FF2B5EF4-FFF2-40B4-BE49-F238E27FC236}">
                  <a16:creationId xmlns:a16="http://schemas.microsoft.com/office/drawing/2014/main" id="{8F2A156D-EAC0-F594-154E-D2F2F1967027}"/>
                </a:ext>
              </a:extLst>
            </p:cNvPr>
            <p:cNvGrpSpPr/>
            <p:nvPr/>
          </p:nvGrpSpPr>
          <p:grpSpPr>
            <a:xfrm>
              <a:off x="458114" y="577901"/>
              <a:ext cx="475735" cy="475735"/>
              <a:chOff x="1028700" y="4610433"/>
              <a:chExt cx="824190" cy="824190"/>
            </a:xfrm>
          </p:grpSpPr>
          <p:grpSp>
            <p:nvGrpSpPr>
              <p:cNvPr id="5" name="Group 14">
                <a:extLst>
                  <a:ext uri="{FF2B5EF4-FFF2-40B4-BE49-F238E27FC236}">
                    <a16:creationId xmlns:a16="http://schemas.microsoft.com/office/drawing/2014/main" id="{D34186D3-B6AD-938F-5839-2ED0810CB918}"/>
                  </a:ext>
                </a:extLst>
              </p:cNvPr>
              <p:cNvGrpSpPr/>
              <p:nvPr/>
            </p:nvGrpSpPr>
            <p:grpSpPr>
              <a:xfrm>
                <a:off x="1028700" y="4610433"/>
                <a:ext cx="824190" cy="824190"/>
                <a:chOff x="0" y="0"/>
                <a:chExt cx="812800" cy="812800"/>
              </a:xfrm>
            </p:grpSpPr>
            <p:sp>
              <p:nvSpPr>
                <p:cNvPr id="7" name="Freeform 15">
                  <a:extLst>
                    <a:ext uri="{FF2B5EF4-FFF2-40B4-BE49-F238E27FC236}">
                      <a16:creationId xmlns:a16="http://schemas.microsoft.com/office/drawing/2014/main" id="{7438B350-F1EF-B92B-665A-70B5E4EAFA5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sp>
            <p:sp>
              <p:nvSpPr>
                <p:cNvPr id="8" name="TextBox 16">
                  <a:extLst>
                    <a:ext uri="{FF2B5EF4-FFF2-40B4-BE49-F238E27FC236}">
                      <a16:creationId xmlns:a16="http://schemas.microsoft.com/office/drawing/2014/main" id="{3F38FC54-1D75-823C-22A3-968D1DC1DA4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26">
                <a:extLst>
                  <a:ext uri="{FF2B5EF4-FFF2-40B4-BE49-F238E27FC236}">
                    <a16:creationId xmlns:a16="http://schemas.microsoft.com/office/drawing/2014/main" id="{93BF1289-2632-667B-1AF6-2A6072929049}"/>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sp>
        <p:nvSpPr>
          <p:cNvPr id="9" name="Freeform 14">
            <a:extLst>
              <a:ext uri="{FF2B5EF4-FFF2-40B4-BE49-F238E27FC236}">
                <a16:creationId xmlns:a16="http://schemas.microsoft.com/office/drawing/2014/main" id="{C4C90A6A-3926-210C-6D43-21EF8B2496D9}"/>
              </a:ext>
            </a:extLst>
          </p:cNvPr>
          <p:cNvSpPr/>
          <p:nvPr/>
        </p:nvSpPr>
        <p:spPr>
          <a:xfrm>
            <a:off x="4357441" y="2220686"/>
            <a:ext cx="4786559" cy="3057414"/>
          </a:xfrm>
          <a:custGeom>
            <a:avLst/>
            <a:gdLst/>
            <a:ahLst/>
            <a:cxnLst/>
            <a:rect l="l" t="t" r="r" b="b"/>
            <a:pathLst>
              <a:path w="12883914" h="8229600">
                <a:moveTo>
                  <a:pt x="0" y="0"/>
                </a:moveTo>
                <a:lnTo>
                  <a:pt x="12883914" y="0"/>
                </a:lnTo>
                <a:lnTo>
                  <a:pt x="12883914" y="8229600"/>
                </a:lnTo>
                <a:lnTo>
                  <a:pt x="0" y="8229600"/>
                </a:lnTo>
                <a:lnTo>
                  <a:pt x="0" y="0"/>
                </a:lnTo>
                <a:close/>
              </a:path>
            </a:pathLst>
          </a:custGeom>
          <a:blipFill>
            <a:blip r:embed="rId5"/>
            <a:stretch>
              <a:fillRect/>
            </a:stretch>
          </a:blipFill>
        </p:spPr>
      </p:sp>
      <p:grpSp>
        <p:nvGrpSpPr>
          <p:cNvPr id="11" name="Group 10">
            <a:extLst>
              <a:ext uri="{FF2B5EF4-FFF2-40B4-BE49-F238E27FC236}">
                <a16:creationId xmlns:a16="http://schemas.microsoft.com/office/drawing/2014/main" id="{8FFFA1F0-1CD2-E360-3C2A-1DB1982D991B}"/>
              </a:ext>
            </a:extLst>
          </p:cNvPr>
          <p:cNvGrpSpPr/>
          <p:nvPr/>
        </p:nvGrpSpPr>
        <p:grpSpPr>
          <a:xfrm rot="21320838">
            <a:off x="449655" y="1753816"/>
            <a:ext cx="4898819" cy="2930335"/>
            <a:chOff x="3130670" y="692150"/>
            <a:chExt cx="2882655" cy="1879600"/>
          </a:xfrm>
        </p:grpSpPr>
        <p:sp>
          <p:nvSpPr>
            <p:cNvPr id="14" name="Freeform 11">
              <a:extLst>
                <a:ext uri="{FF2B5EF4-FFF2-40B4-BE49-F238E27FC236}">
                  <a16:creationId xmlns:a16="http://schemas.microsoft.com/office/drawing/2014/main" id="{47D4819C-BE5C-6A38-16B8-205E16C079AA}"/>
                </a:ext>
              </a:extLst>
            </p:cNvPr>
            <p:cNvSpPr/>
            <p:nvPr/>
          </p:nvSpPr>
          <p:spPr>
            <a:xfrm>
              <a:off x="3130670" y="692150"/>
              <a:ext cx="2882655" cy="187960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effectLst>
              <a:outerShdw blurRad="50800" dist="38100" dir="10800000" algn="r" rotWithShape="0">
                <a:prstClr val="black">
                  <a:alpha val="40000"/>
                </a:prstClr>
              </a:outerShdw>
            </a:effectLst>
          </p:spPr>
        </p:sp>
        <p:sp>
          <p:nvSpPr>
            <p:cNvPr id="15" name="TextBox 14">
              <a:extLst>
                <a:ext uri="{FF2B5EF4-FFF2-40B4-BE49-F238E27FC236}">
                  <a16:creationId xmlns:a16="http://schemas.microsoft.com/office/drawing/2014/main" id="{38994C2A-8684-E9E1-BCEF-4CCE8DB49B9A}"/>
                </a:ext>
              </a:extLst>
            </p:cNvPr>
            <p:cNvSpPr txBox="1"/>
            <p:nvPr/>
          </p:nvSpPr>
          <p:spPr>
            <a:xfrm rot="279162">
              <a:off x="3587934" y="1001506"/>
              <a:ext cx="2152107" cy="1207162"/>
            </a:xfrm>
            <a:prstGeom prst="rect">
              <a:avLst/>
            </a:prstGeom>
            <a:noFill/>
          </p:spPr>
          <p:txBody>
            <a:bodyPr wrap="square" rtlCol="0">
              <a:spAutoFit/>
            </a:bodyPr>
            <a:lstStyle/>
            <a:p>
              <a:pPr algn="ctr">
                <a:lnSpc>
                  <a:spcPct val="150000"/>
                </a:lnSpc>
              </a:pPr>
              <a:r>
                <a:rPr lang="en-US" sz="2000"/>
                <a:t>Học sinh thực hiện nhiệm vụ học tập, viết câu trả lời vào giấy A4, vở nháp hoặc phiếu học tập. </a:t>
              </a:r>
            </a:p>
          </p:txBody>
        </p:sp>
      </p:grpSp>
    </p:spTree>
    <p:extLst>
      <p:ext uri="{BB962C8B-B14F-4D97-AF65-F5344CB8AC3E}">
        <p14:creationId xmlns:p14="http://schemas.microsoft.com/office/powerpoint/2010/main" val="27963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10" name="TextBox 9">
            <a:extLst>
              <a:ext uri="{FF2B5EF4-FFF2-40B4-BE49-F238E27FC236}">
                <a16:creationId xmlns:a16="http://schemas.microsoft.com/office/drawing/2014/main" id="{FD9C8C05-9227-151D-12A9-4EF55376E154}"/>
              </a:ext>
            </a:extLst>
          </p:cNvPr>
          <p:cNvSpPr txBox="1"/>
          <p:nvPr/>
        </p:nvSpPr>
        <p:spPr>
          <a:xfrm>
            <a:off x="2877457" y="435428"/>
            <a:ext cx="3389086" cy="630942"/>
          </a:xfrm>
          <a:prstGeom prst="rect">
            <a:avLst/>
          </a:prstGeom>
          <a:noFill/>
        </p:spPr>
        <p:txBody>
          <a:bodyPr wrap="square" rtlCol="0">
            <a:spAutoFit/>
          </a:bodyPr>
          <a:lstStyle/>
          <a:p>
            <a:pPr algn="ctr"/>
            <a:r>
              <a:rPr lang="en-US" sz="3500" b="1">
                <a:solidFill>
                  <a:schemeClr val="accent1">
                    <a:lumMod val="75000"/>
                  </a:schemeClr>
                </a:solidFill>
              </a:rPr>
              <a:t>VẬN DỤNG </a:t>
            </a:r>
          </a:p>
        </p:txBody>
      </p:sp>
      <p:grpSp>
        <p:nvGrpSpPr>
          <p:cNvPr id="17" name="Group 16">
            <a:extLst>
              <a:ext uri="{FF2B5EF4-FFF2-40B4-BE49-F238E27FC236}">
                <a16:creationId xmlns:a16="http://schemas.microsoft.com/office/drawing/2014/main" id="{A3C5A833-86A0-230F-AA98-3F8E69363745}"/>
              </a:ext>
            </a:extLst>
          </p:cNvPr>
          <p:cNvGrpSpPr/>
          <p:nvPr/>
        </p:nvGrpSpPr>
        <p:grpSpPr>
          <a:xfrm>
            <a:off x="696686" y="1361441"/>
            <a:ext cx="3243943" cy="3323772"/>
            <a:chOff x="609600" y="1175657"/>
            <a:chExt cx="3243943" cy="3323772"/>
          </a:xfrm>
        </p:grpSpPr>
        <p:sp>
          <p:nvSpPr>
            <p:cNvPr id="16" name="Rectangle: Rounded Corners 15">
              <a:extLst>
                <a:ext uri="{FF2B5EF4-FFF2-40B4-BE49-F238E27FC236}">
                  <a16:creationId xmlns:a16="http://schemas.microsoft.com/office/drawing/2014/main" id="{1010AAC0-BB26-91F1-02C3-8E538D9998A4}"/>
                </a:ext>
              </a:extLst>
            </p:cNvPr>
            <p:cNvSpPr/>
            <p:nvPr/>
          </p:nvSpPr>
          <p:spPr>
            <a:xfrm>
              <a:off x="609600" y="1175657"/>
              <a:ext cx="3243943" cy="3323772"/>
            </a:xfrm>
            <a:prstGeom prst="roundRect">
              <a:avLst>
                <a:gd name="adj" fmla="val 481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247A78D-2686-E950-D773-74027737E61E}"/>
                </a:ext>
              </a:extLst>
            </p:cNvPr>
            <p:cNvSpPr txBox="1"/>
            <p:nvPr/>
          </p:nvSpPr>
          <p:spPr>
            <a:xfrm>
              <a:off x="649514" y="1194344"/>
              <a:ext cx="3164114" cy="3266985"/>
            </a:xfrm>
            <a:prstGeom prst="rect">
              <a:avLst/>
            </a:prstGeom>
            <a:noFill/>
          </p:spPr>
          <p:txBody>
            <a:bodyPr wrap="square">
              <a:spAutoFit/>
            </a:bodyPr>
            <a:lstStyle/>
            <a:p>
              <a:pPr algn="just">
                <a:lnSpc>
                  <a:spcPct val="150000"/>
                </a:lnSpc>
              </a:pPr>
              <a:r>
                <a:rPr lang="en-US" sz="2000" b="1" i="1">
                  <a:solidFill>
                    <a:srgbClr val="C00000"/>
                  </a:solidFill>
                </a:rPr>
                <a:t>Nhiệm vụ 1: </a:t>
              </a:r>
              <a:r>
                <a:rPr lang="vi-VN" sz="2000"/>
                <a:t>Em hãy sưu tầm hình ảnh về hoạt động bảo vệ hoà bình, chống chiến tranh của nhân dân Việt Nam và các nước trên thế giới và viết lời bình cho hoạt động đó.</a:t>
              </a:r>
              <a:endParaRPr lang="en-US" sz="2000"/>
            </a:p>
          </p:txBody>
        </p:sp>
      </p:grpSp>
      <p:grpSp>
        <p:nvGrpSpPr>
          <p:cNvPr id="18" name="Group 17">
            <a:extLst>
              <a:ext uri="{FF2B5EF4-FFF2-40B4-BE49-F238E27FC236}">
                <a16:creationId xmlns:a16="http://schemas.microsoft.com/office/drawing/2014/main" id="{C39D5F58-A26C-668F-1123-CA61105B1BC1}"/>
              </a:ext>
            </a:extLst>
          </p:cNvPr>
          <p:cNvGrpSpPr/>
          <p:nvPr/>
        </p:nvGrpSpPr>
        <p:grpSpPr>
          <a:xfrm>
            <a:off x="5424715" y="1384300"/>
            <a:ext cx="3243943" cy="3323772"/>
            <a:chOff x="609600" y="1175657"/>
            <a:chExt cx="3243943" cy="3323772"/>
          </a:xfrm>
        </p:grpSpPr>
        <p:sp>
          <p:nvSpPr>
            <p:cNvPr id="19" name="Rectangle: Rounded Corners 18">
              <a:extLst>
                <a:ext uri="{FF2B5EF4-FFF2-40B4-BE49-F238E27FC236}">
                  <a16:creationId xmlns:a16="http://schemas.microsoft.com/office/drawing/2014/main" id="{F4D537E3-C850-4836-D532-678A57B4AEC6}"/>
                </a:ext>
              </a:extLst>
            </p:cNvPr>
            <p:cNvSpPr/>
            <p:nvPr/>
          </p:nvSpPr>
          <p:spPr>
            <a:xfrm>
              <a:off x="609600" y="1175657"/>
              <a:ext cx="3243943" cy="3323772"/>
            </a:xfrm>
            <a:prstGeom prst="roundRect">
              <a:avLst>
                <a:gd name="adj" fmla="val 481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051F6B2-8626-3218-ED00-5A7EBCCD1141}"/>
                </a:ext>
              </a:extLst>
            </p:cNvPr>
            <p:cNvSpPr txBox="1"/>
            <p:nvPr/>
          </p:nvSpPr>
          <p:spPr>
            <a:xfrm>
              <a:off x="649514" y="1194344"/>
              <a:ext cx="3164114" cy="2805320"/>
            </a:xfrm>
            <a:prstGeom prst="rect">
              <a:avLst/>
            </a:prstGeom>
            <a:noFill/>
          </p:spPr>
          <p:txBody>
            <a:bodyPr wrap="square">
              <a:spAutoFit/>
            </a:bodyPr>
            <a:lstStyle/>
            <a:p>
              <a:pPr algn="just">
                <a:lnSpc>
                  <a:spcPct val="150000"/>
                </a:lnSpc>
              </a:pPr>
              <a:r>
                <a:rPr lang="en-US" sz="2000" b="1" i="1">
                  <a:solidFill>
                    <a:srgbClr val="C00000"/>
                  </a:solidFill>
                </a:rPr>
                <a:t>Nhiệm vụ 2: </a:t>
              </a:r>
              <a:r>
                <a:rPr lang="vi-VN" sz="2000"/>
                <a:t>Em hãy viết đoạn văn bày tỏ quan điểm về câu nói sau “Hoà bình là đức hạnh của nhân loại. Chiến tranh là tội ác.” (Victor Hugo)</a:t>
              </a:r>
              <a:endParaRPr lang="en-US" sz="2000"/>
            </a:p>
          </p:txBody>
        </p:sp>
      </p:grpSp>
      <p:sp>
        <p:nvSpPr>
          <p:cNvPr id="21" name="Freeform 8">
            <a:extLst>
              <a:ext uri="{FF2B5EF4-FFF2-40B4-BE49-F238E27FC236}">
                <a16:creationId xmlns:a16="http://schemas.microsoft.com/office/drawing/2014/main" id="{CD58DFE9-A74E-3A7A-EC5D-4D3BE0341E48}"/>
              </a:ext>
            </a:extLst>
          </p:cNvPr>
          <p:cNvSpPr/>
          <p:nvPr/>
        </p:nvSpPr>
        <p:spPr>
          <a:xfrm>
            <a:off x="3940628" y="3055257"/>
            <a:ext cx="1531672" cy="1902698"/>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99364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146"/>
        <p:cNvGrpSpPr/>
        <p:nvPr/>
      </p:nvGrpSpPr>
      <p:grpSpPr>
        <a:xfrm>
          <a:off x="0" y="0"/>
          <a:ext cx="0" cy="0"/>
          <a:chOff x="0" y="0"/>
          <a:chExt cx="0" cy="0"/>
        </a:xfrm>
      </p:grpSpPr>
      <p:sp>
        <p:nvSpPr>
          <p:cNvPr id="4" name="Freeform 10">
            <a:extLst>
              <a:ext uri="{FF2B5EF4-FFF2-40B4-BE49-F238E27FC236}">
                <a16:creationId xmlns:a16="http://schemas.microsoft.com/office/drawing/2014/main" id="{4267FA89-9701-2C59-575A-62006C7B9883}"/>
              </a:ext>
            </a:extLst>
          </p:cNvPr>
          <p:cNvSpPr/>
          <p:nvPr/>
        </p:nvSpPr>
        <p:spPr>
          <a:xfrm>
            <a:off x="5310186" y="578921"/>
            <a:ext cx="3305973" cy="4024633"/>
          </a:xfrm>
          <a:custGeom>
            <a:avLst/>
            <a:gdLst/>
            <a:ahLst/>
            <a:cxnLst/>
            <a:rect l="l" t="t" r="r" b="b"/>
            <a:pathLst>
              <a:path w="6172200" h="8229600">
                <a:moveTo>
                  <a:pt x="0" y="0"/>
                </a:moveTo>
                <a:lnTo>
                  <a:pt x="6172200" y="0"/>
                </a:lnTo>
                <a:lnTo>
                  <a:pt x="6172200" y="8229600"/>
                </a:lnTo>
                <a:lnTo>
                  <a:pt x="0" y="8229600"/>
                </a:lnTo>
                <a:lnTo>
                  <a:pt x="0" y="0"/>
                </a:lnTo>
                <a:close/>
              </a:path>
            </a:pathLst>
          </a:custGeom>
          <a:blipFill>
            <a:blip r:embed="rId3"/>
            <a:stretch>
              <a:fillRect l="-15167" t="-30917" b="-1"/>
            </a:stretch>
          </a:blipFill>
        </p:spPr>
      </p:sp>
      <p:sp>
        <p:nvSpPr>
          <p:cNvPr id="4147" name="Google Shape;4147;p29"/>
          <p:cNvSpPr txBox="1">
            <a:spLocks noGrp="1"/>
          </p:cNvSpPr>
          <p:nvPr>
            <p:ph type="title"/>
          </p:nvPr>
        </p:nvSpPr>
        <p:spPr>
          <a:xfrm>
            <a:off x="480141" y="922344"/>
            <a:ext cx="4808406" cy="58813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a:latin typeface="+mj-lt"/>
              </a:rPr>
              <a:t>HƯỚNG DẪN VỀ NHÀ </a:t>
            </a:r>
            <a:endParaRPr sz="3500">
              <a:latin typeface="+mj-lt"/>
            </a:endParaRPr>
          </a:p>
        </p:txBody>
      </p:sp>
      <p:sp>
        <p:nvSpPr>
          <p:cNvPr id="4148" name="Google Shape;4148;p29"/>
          <p:cNvSpPr txBox="1">
            <a:spLocks noGrp="1"/>
          </p:cNvSpPr>
          <p:nvPr>
            <p:ph type="body" idx="1"/>
          </p:nvPr>
        </p:nvSpPr>
        <p:spPr>
          <a:xfrm>
            <a:off x="306901" y="1690068"/>
            <a:ext cx="4881761" cy="2504773"/>
          </a:xfrm>
          <a:prstGeom prst="rect">
            <a:avLst/>
          </a:prstGeom>
        </p:spPr>
        <p:txBody>
          <a:bodyPr spcFirstLastPara="1" wrap="square" lIns="91425" tIns="91425" rIns="91425" bIns="91425" anchor="t" anchorCtr="0">
            <a:noAutofit/>
          </a:bodyPr>
          <a:lstStyle/>
          <a:p>
            <a:pPr marL="342900" indent="-342900" algn="just">
              <a:lnSpc>
                <a:spcPct val="150000"/>
              </a:lnSpc>
              <a:buClr>
                <a:srgbClr val="273D40"/>
              </a:buClr>
              <a:buSzPts val="600"/>
            </a:pPr>
            <a:r>
              <a:rPr lang="en-US" sz="2000">
                <a:latin typeface="+mj-lt"/>
              </a:rPr>
              <a:t>Ôn tập lại nội dung chính của bài học ngày hôm nay. </a:t>
            </a:r>
          </a:p>
          <a:p>
            <a:pPr marL="342900" indent="-342900" algn="just">
              <a:lnSpc>
                <a:spcPct val="150000"/>
              </a:lnSpc>
              <a:buClr>
                <a:srgbClr val="273D40"/>
              </a:buClr>
              <a:buSzPts val="600"/>
            </a:pPr>
            <a:r>
              <a:rPr lang="en-US" sz="2000">
                <a:latin typeface="+mj-lt"/>
              </a:rPr>
              <a:t>Hoàn thành bài tập được giao về nhà.</a:t>
            </a:r>
          </a:p>
          <a:p>
            <a:pPr marL="342900" indent="-342900" algn="just">
              <a:lnSpc>
                <a:spcPct val="150000"/>
              </a:lnSpc>
              <a:buClr>
                <a:srgbClr val="273D40"/>
              </a:buClr>
              <a:buSzPts val="600"/>
            </a:pPr>
            <a:r>
              <a:rPr lang="en-US" sz="2000">
                <a:latin typeface="+mj-lt"/>
              </a:rPr>
              <a:t>Soạn bài: </a:t>
            </a:r>
            <a:r>
              <a:rPr lang="en-US" sz="2000" b="1" i="1">
                <a:latin typeface="+mj-lt"/>
              </a:rPr>
              <a:t>Bài 6. Quản lí thời gian hiệu quả.</a:t>
            </a:r>
          </a:p>
        </p:txBody>
      </p:sp>
      <p:grpSp>
        <p:nvGrpSpPr>
          <p:cNvPr id="4150" name="Google Shape;4150;p29"/>
          <p:cNvGrpSpPr/>
          <p:nvPr/>
        </p:nvGrpSpPr>
        <p:grpSpPr>
          <a:xfrm>
            <a:off x="4698006" y="3669067"/>
            <a:ext cx="1723201" cy="1371578"/>
            <a:chOff x="3931938" y="3232417"/>
            <a:chExt cx="1723201" cy="1371578"/>
          </a:xfrm>
        </p:grpSpPr>
        <p:grpSp>
          <p:nvGrpSpPr>
            <p:cNvPr id="4151" name="Google Shape;4151;p29"/>
            <p:cNvGrpSpPr/>
            <p:nvPr/>
          </p:nvGrpSpPr>
          <p:grpSpPr>
            <a:xfrm>
              <a:off x="4389116" y="3232417"/>
              <a:ext cx="877792" cy="1371576"/>
              <a:chOff x="4389116" y="2701967"/>
              <a:chExt cx="877792" cy="1371576"/>
            </a:xfrm>
          </p:grpSpPr>
          <p:sp>
            <p:nvSpPr>
              <p:cNvPr id="4152" name="Google Shape;4152;p29"/>
              <p:cNvSpPr/>
              <p:nvPr/>
            </p:nvSpPr>
            <p:spPr>
              <a:xfrm>
                <a:off x="5067569" y="3000844"/>
                <a:ext cx="145570" cy="424766"/>
              </a:xfrm>
              <a:custGeom>
                <a:avLst/>
                <a:gdLst/>
                <a:ahLst/>
                <a:cxnLst/>
                <a:rect l="l" t="t" r="r" b="b"/>
                <a:pathLst>
                  <a:path w="333" h="965" extrusionOk="0">
                    <a:moveTo>
                      <a:pt x="232" y="964"/>
                    </a:moveTo>
                    <a:cubicBezTo>
                      <a:pt x="232" y="964"/>
                      <a:pt x="242" y="331"/>
                      <a:pt x="332" y="37"/>
                    </a:cubicBezTo>
                    <a:lnTo>
                      <a:pt x="232" y="0"/>
                    </a:lnTo>
                    <a:cubicBezTo>
                      <a:pt x="232" y="0"/>
                      <a:pt x="106" y="309"/>
                      <a:pt x="84" y="378"/>
                    </a:cubicBezTo>
                    <a:lnTo>
                      <a:pt x="0" y="399"/>
                    </a:lnTo>
                    <a:lnTo>
                      <a:pt x="42" y="909"/>
                    </a:lnTo>
                    <a:lnTo>
                      <a:pt x="232" y="964"/>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3" name="Google Shape;4153;p29"/>
              <p:cNvSpPr/>
              <p:nvPr/>
            </p:nvSpPr>
            <p:spPr>
              <a:xfrm>
                <a:off x="5166365" y="2996002"/>
                <a:ext cx="48961" cy="27731"/>
              </a:xfrm>
              <a:custGeom>
                <a:avLst/>
                <a:gdLst/>
                <a:ahLst/>
                <a:cxnLst/>
                <a:rect l="l" t="t" r="r" b="b"/>
                <a:pathLst>
                  <a:path w="112" h="63" extrusionOk="0">
                    <a:moveTo>
                      <a:pt x="106" y="49"/>
                    </a:moveTo>
                    <a:cubicBezTo>
                      <a:pt x="102" y="61"/>
                      <a:pt x="76" y="62"/>
                      <a:pt x="48" y="52"/>
                    </a:cubicBezTo>
                    <a:cubicBezTo>
                      <a:pt x="20" y="42"/>
                      <a:pt x="0" y="24"/>
                      <a:pt x="5" y="13"/>
                    </a:cubicBezTo>
                    <a:cubicBezTo>
                      <a:pt x="9" y="1"/>
                      <a:pt x="35" y="0"/>
                      <a:pt x="64" y="10"/>
                    </a:cubicBezTo>
                    <a:cubicBezTo>
                      <a:pt x="92" y="20"/>
                      <a:pt x="111" y="38"/>
                      <a:pt x="106" y="49"/>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4" name="Google Shape;4154;p29"/>
              <p:cNvSpPr/>
              <p:nvPr/>
            </p:nvSpPr>
            <p:spPr>
              <a:xfrm>
                <a:off x="4495780" y="2916771"/>
                <a:ext cx="771128" cy="1156333"/>
              </a:xfrm>
              <a:custGeom>
                <a:avLst/>
                <a:gdLst/>
                <a:ahLst/>
                <a:cxnLst/>
                <a:rect l="l" t="t" r="r" b="b"/>
                <a:pathLst>
                  <a:path w="1764" h="2627" extrusionOk="0">
                    <a:moveTo>
                      <a:pt x="1276" y="191"/>
                    </a:moveTo>
                    <a:lnTo>
                      <a:pt x="881" y="0"/>
                    </a:lnTo>
                    <a:lnTo>
                      <a:pt x="486" y="191"/>
                    </a:lnTo>
                    <a:cubicBezTo>
                      <a:pt x="109" y="1341"/>
                      <a:pt x="0" y="2451"/>
                      <a:pt x="0" y="2451"/>
                    </a:cubicBezTo>
                    <a:cubicBezTo>
                      <a:pt x="0" y="2548"/>
                      <a:pt x="394" y="2626"/>
                      <a:pt x="881" y="2626"/>
                    </a:cubicBezTo>
                    <a:cubicBezTo>
                      <a:pt x="1367" y="2626"/>
                      <a:pt x="1763" y="2547"/>
                      <a:pt x="1763" y="2451"/>
                    </a:cubicBezTo>
                    <a:cubicBezTo>
                      <a:pt x="1762" y="2451"/>
                      <a:pt x="1653" y="1341"/>
                      <a:pt x="1276" y="191"/>
                    </a:cubicBez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5" name="Google Shape;4155;p29"/>
              <p:cNvSpPr/>
              <p:nvPr/>
            </p:nvSpPr>
            <p:spPr>
              <a:xfrm>
                <a:off x="4977080" y="3658020"/>
                <a:ext cx="49398" cy="70428"/>
              </a:xfrm>
              <a:custGeom>
                <a:avLst/>
                <a:gdLst/>
                <a:ahLst/>
                <a:cxnLst/>
                <a:rect l="l" t="t" r="r" b="b"/>
                <a:pathLst>
                  <a:path w="113" h="160" extrusionOk="0">
                    <a:moveTo>
                      <a:pt x="56" y="5"/>
                    </a:moveTo>
                    <a:cubicBezTo>
                      <a:pt x="0" y="0"/>
                      <a:pt x="28" y="159"/>
                      <a:pt x="28" y="159"/>
                    </a:cubicBezTo>
                    <a:cubicBezTo>
                      <a:pt x="28" y="159"/>
                      <a:pt x="112" y="10"/>
                      <a:pt x="56" y="5"/>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6" name="Google Shape;4156;p29"/>
              <p:cNvSpPr/>
              <p:nvPr/>
            </p:nvSpPr>
            <p:spPr>
              <a:xfrm>
                <a:off x="4750637" y="3898354"/>
                <a:ext cx="73004" cy="57663"/>
              </a:xfrm>
              <a:custGeom>
                <a:avLst/>
                <a:gdLst/>
                <a:ahLst/>
                <a:cxnLst/>
                <a:rect l="l" t="t" r="r" b="b"/>
                <a:pathLst>
                  <a:path w="167" h="131" extrusionOk="0">
                    <a:moveTo>
                      <a:pt x="0" y="130"/>
                    </a:moveTo>
                    <a:cubicBezTo>
                      <a:pt x="0" y="130"/>
                      <a:pt x="166" y="87"/>
                      <a:pt x="131" y="44"/>
                    </a:cubicBezTo>
                    <a:cubicBezTo>
                      <a:pt x="95" y="0"/>
                      <a:pt x="0" y="130"/>
                      <a:pt x="0" y="130"/>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7" name="Google Shape;4157;p29"/>
              <p:cNvSpPr/>
              <p:nvPr/>
            </p:nvSpPr>
            <p:spPr>
              <a:xfrm>
                <a:off x="5047898" y="3468306"/>
                <a:ext cx="38469" cy="57663"/>
              </a:xfrm>
              <a:custGeom>
                <a:avLst/>
                <a:gdLst/>
                <a:ahLst/>
                <a:cxnLst/>
                <a:rect l="l" t="t" r="r" b="b"/>
                <a:pathLst>
                  <a:path w="88" h="131" extrusionOk="0">
                    <a:moveTo>
                      <a:pt x="44" y="23"/>
                    </a:moveTo>
                    <a:cubicBezTo>
                      <a:pt x="0" y="47"/>
                      <a:pt x="73" y="116"/>
                      <a:pt x="83" y="130"/>
                    </a:cubicBezTo>
                    <a:cubicBezTo>
                      <a:pt x="83" y="130"/>
                      <a:pt x="87" y="0"/>
                      <a:pt x="44" y="23"/>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8" name="Google Shape;4158;p29"/>
              <p:cNvSpPr/>
              <p:nvPr/>
            </p:nvSpPr>
            <p:spPr>
              <a:xfrm>
                <a:off x="4687251" y="3172951"/>
                <a:ext cx="46338" cy="55462"/>
              </a:xfrm>
              <a:custGeom>
                <a:avLst/>
                <a:gdLst/>
                <a:ahLst/>
                <a:cxnLst/>
                <a:rect l="l" t="t" r="r" b="b"/>
                <a:pathLst>
                  <a:path w="106" h="126" extrusionOk="0">
                    <a:moveTo>
                      <a:pt x="71" y="88"/>
                    </a:moveTo>
                    <a:cubicBezTo>
                      <a:pt x="105" y="52"/>
                      <a:pt x="14" y="10"/>
                      <a:pt x="0" y="0"/>
                    </a:cubicBezTo>
                    <a:cubicBezTo>
                      <a:pt x="0" y="0"/>
                      <a:pt x="38" y="125"/>
                      <a:pt x="71" y="88"/>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9" name="Google Shape;4159;p29"/>
              <p:cNvSpPr/>
              <p:nvPr/>
            </p:nvSpPr>
            <p:spPr>
              <a:xfrm>
                <a:off x="4907136" y="3320409"/>
                <a:ext cx="55081" cy="72628"/>
              </a:xfrm>
              <a:custGeom>
                <a:avLst/>
                <a:gdLst/>
                <a:ahLst/>
                <a:cxnLst/>
                <a:rect l="l" t="t" r="r" b="b"/>
                <a:pathLst>
                  <a:path w="126" h="165" extrusionOk="0">
                    <a:moveTo>
                      <a:pt x="63" y="24"/>
                    </a:moveTo>
                    <a:cubicBezTo>
                      <a:pt x="0" y="0"/>
                      <a:pt x="7" y="164"/>
                      <a:pt x="7" y="164"/>
                    </a:cubicBezTo>
                    <a:cubicBezTo>
                      <a:pt x="7" y="164"/>
                      <a:pt x="125" y="47"/>
                      <a:pt x="63" y="24"/>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0" name="Google Shape;4160;p29"/>
              <p:cNvSpPr/>
              <p:nvPr/>
            </p:nvSpPr>
            <p:spPr>
              <a:xfrm>
                <a:off x="4643099" y="3301481"/>
                <a:ext cx="63386" cy="71308"/>
              </a:xfrm>
              <a:custGeom>
                <a:avLst/>
                <a:gdLst/>
                <a:ahLst/>
                <a:cxnLst/>
                <a:rect l="l" t="t" r="r" b="b"/>
                <a:pathLst>
                  <a:path w="145" h="162" extrusionOk="0">
                    <a:moveTo>
                      <a:pt x="144" y="161"/>
                    </a:moveTo>
                    <a:cubicBezTo>
                      <a:pt x="144" y="161"/>
                      <a:pt x="108" y="0"/>
                      <a:pt x="54" y="39"/>
                    </a:cubicBezTo>
                    <a:cubicBezTo>
                      <a:pt x="0" y="79"/>
                      <a:pt x="144" y="161"/>
                      <a:pt x="144" y="161"/>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1" name="Google Shape;4161;p29"/>
              <p:cNvSpPr/>
              <p:nvPr/>
            </p:nvSpPr>
            <p:spPr>
              <a:xfrm>
                <a:off x="5100355" y="3413285"/>
                <a:ext cx="65572" cy="69987"/>
              </a:xfrm>
              <a:custGeom>
                <a:avLst/>
                <a:gdLst/>
                <a:ahLst/>
                <a:cxnLst/>
                <a:rect l="l" t="t" r="r" b="b"/>
                <a:pathLst>
                  <a:path w="150" h="159" extrusionOk="0">
                    <a:moveTo>
                      <a:pt x="99" y="113"/>
                    </a:moveTo>
                    <a:cubicBezTo>
                      <a:pt x="149" y="70"/>
                      <a:pt x="0" y="0"/>
                      <a:pt x="0" y="0"/>
                    </a:cubicBezTo>
                    <a:cubicBezTo>
                      <a:pt x="0" y="0"/>
                      <a:pt x="49" y="158"/>
                      <a:pt x="99" y="113"/>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2" name="Google Shape;4162;p29"/>
              <p:cNvSpPr/>
              <p:nvPr/>
            </p:nvSpPr>
            <p:spPr>
              <a:xfrm>
                <a:off x="4718725" y="3602119"/>
                <a:ext cx="58141" cy="66906"/>
              </a:xfrm>
              <a:custGeom>
                <a:avLst/>
                <a:gdLst/>
                <a:ahLst/>
                <a:cxnLst/>
                <a:rect l="l" t="t" r="r" b="b"/>
                <a:pathLst>
                  <a:path w="133" h="152" extrusionOk="0">
                    <a:moveTo>
                      <a:pt x="66" y="151"/>
                    </a:moveTo>
                    <a:cubicBezTo>
                      <a:pt x="66" y="151"/>
                      <a:pt x="132" y="0"/>
                      <a:pt x="66" y="1"/>
                    </a:cubicBezTo>
                    <a:cubicBezTo>
                      <a:pt x="0" y="3"/>
                      <a:pt x="66" y="151"/>
                      <a:pt x="66" y="151"/>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3" name="Google Shape;4163;p29"/>
              <p:cNvSpPr/>
              <p:nvPr/>
            </p:nvSpPr>
            <p:spPr>
              <a:xfrm>
                <a:off x="4918939" y="3242058"/>
                <a:ext cx="41092" cy="52381"/>
              </a:xfrm>
              <a:custGeom>
                <a:avLst/>
                <a:gdLst/>
                <a:ahLst/>
                <a:cxnLst/>
                <a:rect l="l" t="t" r="r" b="b"/>
                <a:pathLst>
                  <a:path w="94" h="119" extrusionOk="0">
                    <a:moveTo>
                      <a:pt x="93" y="118"/>
                    </a:moveTo>
                    <a:cubicBezTo>
                      <a:pt x="93" y="118"/>
                      <a:pt x="72" y="0"/>
                      <a:pt x="36" y="28"/>
                    </a:cubicBezTo>
                    <a:cubicBezTo>
                      <a:pt x="0" y="57"/>
                      <a:pt x="93" y="118"/>
                      <a:pt x="93" y="118"/>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4" name="Google Shape;4164;p29"/>
              <p:cNvSpPr/>
              <p:nvPr/>
            </p:nvSpPr>
            <p:spPr>
              <a:xfrm>
                <a:off x="4977954" y="3159306"/>
                <a:ext cx="52895" cy="80552"/>
              </a:xfrm>
              <a:custGeom>
                <a:avLst/>
                <a:gdLst/>
                <a:ahLst/>
                <a:cxnLst/>
                <a:rect l="l" t="t" r="r" b="b"/>
                <a:pathLst>
                  <a:path w="121" h="183" extrusionOk="0">
                    <a:moveTo>
                      <a:pt x="59" y="43"/>
                    </a:moveTo>
                    <a:cubicBezTo>
                      <a:pt x="0" y="0"/>
                      <a:pt x="39" y="182"/>
                      <a:pt x="39" y="182"/>
                    </a:cubicBezTo>
                    <a:cubicBezTo>
                      <a:pt x="39" y="182"/>
                      <a:pt x="120" y="86"/>
                      <a:pt x="59" y="43"/>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5" name="Google Shape;4165;p29"/>
              <p:cNvSpPr/>
              <p:nvPr/>
            </p:nvSpPr>
            <p:spPr>
              <a:xfrm>
                <a:off x="5114781" y="3643495"/>
                <a:ext cx="51583" cy="60744"/>
              </a:xfrm>
              <a:custGeom>
                <a:avLst/>
                <a:gdLst/>
                <a:ahLst/>
                <a:cxnLst/>
                <a:rect l="l" t="t" r="r" b="b"/>
                <a:pathLst>
                  <a:path w="118" h="138" extrusionOk="0">
                    <a:moveTo>
                      <a:pt x="58" y="7"/>
                    </a:moveTo>
                    <a:cubicBezTo>
                      <a:pt x="0" y="0"/>
                      <a:pt x="25" y="137"/>
                      <a:pt x="25" y="137"/>
                    </a:cubicBezTo>
                    <a:cubicBezTo>
                      <a:pt x="25" y="137"/>
                      <a:pt x="117" y="14"/>
                      <a:pt x="58" y="7"/>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6" name="Google Shape;4166;p29"/>
              <p:cNvSpPr/>
              <p:nvPr/>
            </p:nvSpPr>
            <p:spPr>
              <a:xfrm>
                <a:off x="4567909" y="3717004"/>
                <a:ext cx="45900" cy="67787"/>
              </a:xfrm>
              <a:custGeom>
                <a:avLst/>
                <a:gdLst/>
                <a:ahLst/>
                <a:cxnLst/>
                <a:rect l="l" t="t" r="r" b="b"/>
                <a:pathLst>
                  <a:path w="105" h="154" extrusionOk="0">
                    <a:moveTo>
                      <a:pt x="104" y="153"/>
                    </a:moveTo>
                    <a:cubicBezTo>
                      <a:pt x="104" y="153"/>
                      <a:pt x="104" y="0"/>
                      <a:pt x="52" y="29"/>
                    </a:cubicBezTo>
                    <a:cubicBezTo>
                      <a:pt x="0" y="58"/>
                      <a:pt x="104" y="153"/>
                      <a:pt x="104" y="153"/>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7" name="Google Shape;4167;p29"/>
              <p:cNvSpPr/>
              <p:nvPr/>
            </p:nvSpPr>
            <p:spPr>
              <a:xfrm>
                <a:off x="5010303" y="3760140"/>
                <a:ext cx="38906" cy="39175"/>
              </a:xfrm>
              <a:custGeom>
                <a:avLst/>
                <a:gdLst/>
                <a:ahLst/>
                <a:cxnLst/>
                <a:rect l="l" t="t" r="r" b="b"/>
                <a:pathLst>
                  <a:path w="89" h="89" extrusionOk="0">
                    <a:moveTo>
                      <a:pt x="22" y="41"/>
                    </a:moveTo>
                    <a:cubicBezTo>
                      <a:pt x="0" y="81"/>
                      <a:pt x="88" y="88"/>
                      <a:pt x="88" y="88"/>
                    </a:cubicBezTo>
                    <a:cubicBezTo>
                      <a:pt x="88" y="88"/>
                      <a:pt x="43" y="0"/>
                      <a:pt x="22" y="41"/>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8" name="Google Shape;4168;p29"/>
              <p:cNvSpPr/>
              <p:nvPr/>
            </p:nvSpPr>
            <p:spPr>
              <a:xfrm>
                <a:off x="4824078" y="3816923"/>
                <a:ext cx="39780" cy="39175"/>
              </a:xfrm>
              <a:custGeom>
                <a:avLst/>
                <a:gdLst/>
                <a:ahLst/>
                <a:cxnLst/>
                <a:rect l="l" t="t" r="r" b="b"/>
                <a:pathLst>
                  <a:path w="91" h="89" extrusionOk="0">
                    <a:moveTo>
                      <a:pt x="45" y="7"/>
                    </a:moveTo>
                    <a:cubicBezTo>
                      <a:pt x="0" y="14"/>
                      <a:pt x="47" y="88"/>
                      <a:pt x="47" y="88"/>
                    </a:cubicBezTo>
                    <a:cubicBezTo>
                      <a:pt x="47" y="88"/>
                      <a:pt x="90" y="0"/>
                      <a:pt x="45" y="7"/>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9" name="Google Shape;4169;p29"/>
              <p:cNvSpPr/>
              <p:nvPr/>
            </p:nvSpPr>
            <p:spPr>
              <a:xfrm>
                <a:off x="4759817" y="3685751"/>
                <a:ext cx="39343" cy="38295"/>
              </a:xfrm>
              <a:custGeom>
                <a:avLst/>
                <a:gdLst/>
                <a:ahLst/>
                <a:cxnLst/>
                <a:rect l="l" t="t" r="r" b="b"/>
                <a:pathLst>
                  <a:path w="90" h="87" extrusionOk="0">
                    <a:moveTo>
                      <a:pt x="75" y="0"/>
                    </a:moveTo>
                    <a:cubicBezTo>
                      <a:pt x="75" y="0"/>
                      <a:pt x="0" y="63"/>
                      <a:pt x="44" y="75"/>
                    </a:cubicBezTo>
                    <a:cubicBezTo>
                      <a:pt x="89" y="86"/>
                      <a:pt x="75" y="0"/>
                      <a:pt x="75" y="0"/>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0" name="Google Shape;4170;p29"/>
              <p:cNvSpPr/>
              <p:nvPr/>
            </p:nvSpPr>
            <p:spPr>
              <a:xfrm>
                <a:off x="4787795" y="3485033"/>
                <a:ext cx="50709" cy="51500"/>
              </a:xfrm>
              <a:custGeom>
                <a:avLst/>
                <a:gdLst/>
                <a:ahLst/>
                <a:cxnLst/>
                <a:rect l="l" t="t" r="r" b="b"/>
                <a:pathLst>
                  <a:path w="116" h="117" extrusionOk="0">
                    <a:moveTo>
                      <a:pt x="115" y="116"/>
                    </a:moveTo>
                    <a:cubicBezTo>
                      <a:pt x="115" y="116"/>
                      <a:pt x="38" y="0"/>
                      <a:pt x="19" y="55"/>
                    </a:cubicBezTo>
                    <a:cubicBezTo>
                      <a:pt x="0" y="110"/>
                      <a:pt x="115" y="116"/>
                      <a:pt x="115" y="116"/>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1" name="Google Shape;4171;p29"/>
              <p:cNvSpPr/>
              <p:nvPr/>
            </p:nvSpPr>
            <p:spPr>
              <a:xfrm>
                <a:off x="4958720" y="3945013"/>
                <a:ext cx="45026" cy="61184"/>
              </a:xfrm>
              <a:custGeom>
                <a:avLst/>
                <a:gdLst/>
                <a:ahLst/>
                <a:cxnLst/>
                <a:rect l="l" t="t" r="r" b="b"/>
                <a:pathLst>
                  <a:path w="103" h="139" extrusionOk="0">
                    <a:moveTo>
                      <a:pt x="51" y="110"/>
                    </a:moveTo>
                    <a:cubicBezTo>
                      <a:pt x="102" y="83"/>
                      <a:pt x="21" y="0"/>
                      <a:pt x="21" y="0"/>
                    </a:cubicBezTo>
                    <a:cubicBezTo>
                      <a:pt x="21" y="0"/>
                      <a:pt x="0" y="138"/>
                      <a:pt x="51" y="110"/>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2" name="Google Shape;4172;p29"/>
              <p:cNvSpPr/>
              <p:nvPr/>
            </p:nvSpPr>
            <p:spPr>
              <a:xfrm>
                <a:off x="5132704" y="3523328"/>
                <a:ext cx="47212" cy="59863"/>
              </a:xfrm>
              <a:custGeom>
                <a:avLst/>
                <a:gdLst/>
                <a:ahLst/>
                <a:cxnLst/>
                <a:rect l="l" t="t" r="r" b="b"/>
                <a:pathLst>
                  <a:path w="108" h="136" extrusionOk="0">
                    <a:moveTo>
                      <a:pt x="70" y="135"/>
                    </a:moveTo>
                    <a:cubicBezTo>
                      <a:pt x="70" y="135"/>
                      <a:pt x="107" y="0"/>
                      <a:pt x="53" y="22"/>
                    </a:cubicBezTo>
                    <a:cubicBezTo>
                      <a:pt x="0" y="44"/>
                      <a:pt x="70" y="135"/>
                      <a:pt x="70" y="135"/>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3" name="Google Shape;4173;p29"/>
              <p:cNvSpPr/>
              <p:nvPr/>
            </p:nvSpPr>
            <p:spPr>
              <a:xfrm>
                <a:off x="5154562" y="3881188"/>
                <a:ext cx="54206" cy="50180"/>
              </a:xfrm>
              <a:custGeom>
                <a:avLst/>
                <a:gdLst/>
                <a:ahLst/>
                <a:cxnLst/>
                <a:rect l="l" t="t" r="r" b="b"/>
                <a:pathLst>
                  <a:path w="124" h="114" extrusionOk="0">
                    <a:moveTo>
                      <a:pt x="0" y="113"/>
                    </a:moveTo>
                    <a:cubicBezTo>
                      <a:pt x="0" y="113"/>
                      <a:pt x="123" y="47"/>
                      <a:pt x="70" y="23"/>
                    </a:cubicBezTo>
                    <a:cubicBezTo>
                      <a:pt x="17" y="0"/>
                      <a:pt x="0" y="113"/>
                      <a:pt x="0" y="113"/>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4" name="Google Shape;4174;p29"/>
              <p:cNvSpPr/>
              <p:nvPr/>
            </p:nvSpPr>
            <p:spPr>
              <a:xfrm>
                <a:off x="4551298" y="3895713"/>
                <a:ext cx="46775" cy="60304"/>
              </a:xfrm>
              <a:custGeom>
                <a:avLst/>
                <a:gdLst/>
                <a:ahLst/>
                <a:cxnLst/>
                <a:rect l="l" t="t" r="r" b="b"/>
                <a:pathLst>
                  <a:path w="107" h="137" extrusionOk="0">
                    <a:moveTo>
                      <a:pt x="53" y="23"/>
                    </a:moveTo>
                    <a:cubicBezTo>
                      <a:pt x="0" y="46"/>
                      <a:pt x="74" y="136"/>
                      <a:pt x="74" y="136"/>
                    </a:cubicBezTo>
                    <a:cubicBezTo>
                      <a:pt x="74" y="136"/>
                      <a:pt x="106" y="0"/>
                      <a:pt x="53" y="23"/>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5" name="Google Shape;4175;p29"/>
              <p:cNvSpPr/>
              <p:nvPr/>
            </p:nvSpPr>
            <p:spPr>
              <a:xfrm>
                <a:off x="5067132" y="3203763"/>
                <a:ext cx="41966" cy="45778"/>
              </a:xfrm>
              <a:custGeom>
                <a:avLst/>
                <a:gdLst/>
                <a:ahLst/>
                <a:cxnLst/>
                <a:rect l="l" t="t" r="r" b="b"/>
                <a:pathLst>
                  <a:path w="96" h="104" extrusionOk="0">
                    <a:moveTo>
                      <a:pt x="48" y="9"/>
                    </a:moveTo>
                    <a:cubicBezTo>
                      <a:pt x="0" y="0"/>
                      <a:pt x="24" y="103"/>
                      <a:pt x="24" y="103"/>
                    </a:cubicBezTo>
                    <a:cubicBezTo>
                      <a:pt x="24" y="103"/>
                      <a:pt x="95" y="18"/>
                      <a:pt x="48" y="9"/>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6" name="Google Shape;4176;p29"/>
              <p:cNvSpPr/>
              <p:nvPr/>
            </p:nvSpPr>
            <p:spPr>
              <a:xfrm>
                <a:off x="4874787" y="3439255"/>
                <a:ext cx="89615" cy="176949"/>
              </a:xfrm>
              <a:custGeom>
                <a:avLst/>
                <a:gdLst/>
                <a:ahLst/>
                <a:cxnLst/>
                <a:rect l="l" t="t" r="r" b="b"/>
                <a:pathLst>
                  <a:path w="205" h="402" extrusionOk="0">
                    <a:moveTo>
                      <a:pt x="11" y="309"/>
                    </a:moveTo>
                    <a:cubicBezTo>
                      <a:pt x="14" y="293"/>
                      <a:pt x="17" y="277"/>
                      <a:pt x="22" y="261"/>
                    </a:cubicBezTo>
                    <a:cubicBezTo>
                      <a:pt x="26" y="245"/>
                      <a:pt x="31" y="230"/>
                      <a:pt x="36" y="214"/>
                    </a:cubicBezTo>
                    <a:cubicBezTo>
                      <a:pt x="42" y="199"/>
                      <a:pt x="49" y="184"/>
                      <a:pt x="57" y="169"/>
                    </a:cubicBezTo>
                    <a:cubicBezTo>
                      <a:pt x="57" y="186"/>
                      <a:pt x="56" y="202"/>
                      <a:pt x="53" y="219"/>
                    </a:cubicBezTo>
                    <a:cubicBezTo>
                      <a:pt x="50" y="235"/>
                      <a:pt x="47" y="251"/>
                      <a:pt x="42" y="267"/>
                    </a:cubicBezTo>
                    <a:cubicBezTo>
                      <a:pt x="38" y="283"/>
                      <a:pt x="33" y="298"/>
                      <a:pt x="28" y="314"/>
                    </a:cubicBezTo>
                    <a:cubicBezTo>
                      <a:pt x="23" y="325"/>
                      <a:pt x="19" y="336"/>
                      <a:pt x="13" y="347"/>
                    </a:cubicBezTo>
                    <a:cubicBezTo>
                      <a:pt x="15" y="355"/>
                      <a:pt x="17" y="362"/>
                      <a:pt x="18" y="370"/>
                    </a:cubicBezTo>
                    <a:cubicBezTo>
                      <a:pt x="20" y="380"/>
                      <a:pt x="22" y="391"/>
                      <a:pt x="24" y="401"/>
                    </a:cubicBezTo>
                    <a:cubicBezTo>
                      <a:pt x="57" y="333"/>
                      <a:pt x="204" y="9"/>
                      <a:pt x="102" y="4"/>
                    </a:cubicBezTo>
                    <a:cubicBezTo>
                      <a:pt x="11" y="0"/>
                      <a:pt x="0" y="201"/>
                      <a:pt x="0" y="284"/>
                    </a:cubicBezTo>
                    <a:cubicBezTo>
                      <a:pt x="3" y="298"/>
                      <a:pt x="6" y="314"/>
                      <a:pt x="10" y="329"/>
                    </a:cubicBezTo>
                    <a:cubicBezTo>
                      <a:pt x="9" y="322"/>
                      <a:pt x="10" y="316"/>
                      <a:pt x="11" y="309"/>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7" name="Google Shape;4177;p29"/>
              <p:cNvSpPr/>
              <p:nvPr/>
            </p:nvSpPr>
            <p:spPr>
              <a:xfrm>
                <a:off x="4769434" y="3575708"/>
                <a:ext cx="132019" cy="200278"/>
              </a:xfrm>
              <a:custGeom>
                <a:avLst/>
                <a:gdLst/>
                <a:ahLst/>
                <a:cxnLst/>
                <a:rect l="l" t="t" r="r" b="b"/>
                <a:pathLst>
                  <a:path w="302" h="455" extrusionOk="0">
                    <a:moveTo>
                      <a:pt x="265" y="349"/>
                    </a:moveTo>
                    <a:cubicBezTo>
                      <a:pt x="253" y="335"/>
                      <a:pt x="242" y="321"/>
                      <a:pt x="231" y="306"/>
                    </a:cubicBezTo>
                    <a:cubicBezTo>
                      <a:pt x="220" y="292"/>
                      <a:pt x="210" y="275"/>
                      <a:pt x="201" y="260"/>
                    </a:cubicBezTo>
                    <a:cubicBezTo>
                      <a:pt x="199" y="257"/>
                      <a:pt x="197" y="254"/>
                      <a:pt x="195" y="251"/>
                    </a:cubicBezTo>
                    <a:cubicBezTo>
                      <a:pt x="188" y="238"/>
                      <a:pt x="181" y="225"/>
                      <a:pt x="175" y="211"/>
                    </a:cubicBezTo>
                    <a:cubicBezTo>
                      <a:pt x="189" y="223"/>
                      <a:pt x="202" y="236"/>
                      <a:pt x="214" y="250"/>
                    </a:cubicBezTo>
                    <a:cubicBezTo>
                      <a:pt x="227" y="265"/>
                      <a:pt x="238" y="279"/>
                      <a:pt x="249" y="294"/>
                    </a:cubicBezTo>
                    <a:cubicBezTo>
                      <a:pt x="260" y="310"/>
                      <a:pt x="270" y="324"/>
                      <a:pt x="279" y="340"/>
                    </a:cubicBezTo>
                    <a:cubicBezTo>
                      <a:pt x="283" y="346"/>
                      <a:pt x="286" y="353"/>
                      <a:pt x="290" y="359"/>
                    </a:cubicBezTo>
                    <a:cubicBezTo>
                      <a:pt x="288" y="350"/>
                      <a:pt x="287" y="340"/>
                      <a:pt x="286" y="331"/>
                    </a:cubicBezTo>
                    <a:cubicBezTo>
                      <a:pt x="250" y="222"/>
                      <a:pt x="166" y="0"/>
                      <a:pt x="92" y="26"/>
                    </a:cubicBezTo>
                    <a:cubicBezTo>
                      <a:pt x="0" y="58"/>
                      <a:pt x="224" y="397"/>
                      <a:pt x="301" y="454"/>
                    </a:cubicBezTo>
                    <a:cubicBezTo>
                      <a:pt x="298" y="429"/>
                      <a:pt x="295" y="404"/>
                      <a:pt x="292" y="378"/>
                    </a:cubicBezTo>
                    <a:cubicBezTo>
                      <a:pt x="283" y="368"/>
                      <a:pt x="274" y="358"/>
                      <a:pt x="265" y="349"/>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8" name="Google Shape;4178;p29"/>
              <p:cNvSpPr/>
              <p:nvPr/>
            </p:nvSpPr>
            <p:spPr>
              <a:xfrm>
                <a:off x="4814024" y="3884709"/>
                <a:ext cx="74752" cy="146137"/>
              </a:xfrm>
              <a:custGeom>
                <a:avLst/>
                <a:gdLst/>
                <a:ahLst/>
                <a:cxnLst/>
                <a:rect l="l" t="t" r="r" b="b"/>
                <a:pathLst>
                  <a:path w="171" h="332" extrusionOk="0">
                    <a:moveTo>
                      <a:pt x="170" y="331"/>
                    </a:moveTo>
                    <a:cubicBezTo>
                      <a:pt x="164" y="273"/>
                      <a:pt x="134" y="0"/>
                      <a:pt x="55" y="45"/>
                    </a:cubicBezTo>
                    <a:cubicBezTo>
                      <a:pt x="0" y="76"/>
                      <a:pt x="59" y="224"/>
                      <a:pt x="111" y="331"/>
                    </a:cubicBezTo>
                    <a:lnTo>
                      <a:pt x="170" y="331"/>
                    </a:ln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9" name="Google Shape;4179;p29"/>
              <p:cNvSpPr/>
              <p:nvPr/>
            </p:nvSpPr>
            <p:spPr>
              <a:xfrm>
                <a:off x="4842001" y="3442776"/>
                <a:ext cx="183602" cy="588511"/>
              </a:xfrm>
              <a:custGeom>
                <a:avLst/>
                <a:gdLst/>
                <a:ahLst/>
                <a:cxnLst/>
                <a:rect l="l" t="t" r="r" b="b"/>
                <a:pathLst>
                  <a:path w="420" h="1337" extrusionOk="0">
                    <a:moveTo>
                      <a:pt x="143" y="1188"/>
                    </a:moveTo>
                    <a:cubicBezTo>
                      <a:pt x="149" y="1155"/>
                      <a:pt x="154" y="1121"/>
                      <a:pt x="158" y="1087"/>
                    </a:cubicBezTo>
                    <a:cubicBezTo>
                      <a:pt x="201" y="1021"/>
                      <a:pt x="356" y="778"/>
                      <a:pt x="276" y="747"/>
                    </a:cubicBezTo>
                    <a:cubicBezTo>
                      <a:pt x="215" y="724"/>
                      <a:pt x="182" y="842"/>
                      <a:pt x="166" y="925"/>
                    </a:cubicBezTo>
                    <a:cubicBezTo>
                      <a:pt x="166" y="874"/>
                      <a:pt x="163" y="823"/>
                      <a:pt x="158" y="773"/>
                    </a:cubicBezTo>
                    <a:cubicBezTo>
                      <a:pt x="153" y="727"/>
                      <a:pt x="147" y="682"/>
                      <a:pt x="141" y="636"/>
                    </a:cubicBezTo>
                    <a:cubicBezTo>
                      <a:pt x="144" y="631"/>
                      <a:pt x="147" y="626"/>
                      <a:pt x="150" y="620"/>
                    </a:cubicBezTo>
                    <a:cubicBezTo>
                      <a:pt x="157" y="609"/>
                      <a:pt x="163" y="598"/>
                      <a:pt x="169" y="586"/>
                    </a:cubicBezTo>
                    <a:cubicBezTo>
                      <a:pt x="178" y="566"/>
                      <a:pt x="188" y="545"/>
                      <a:pt x="197" y="525"/>
                    </a:cubicBezTo>
                    <a:cubicBezTo>
                      <a:pt x="246" y="488"/>
                      <a:pt x="419" y="354"/>
                      <a:pt x="377" y="324"/>
                    </a:cubicBezTo>
                    <a:cubicBezTo>
                      <a:pt x="343" y="299"/>
                      <a:pt x="278" y="368"/>
                      <a:pt x="244" y="407"/>
                    </a:cubicBezTo>
                    <a:cubicBezTo>
                      <a:pt x="246" y="401"/>
                      <a:pt x="249" y="395"/>
                      <a:pt x="251" y="389"/>
                    </a:cubicBezTo>
                    <a:cubicBezTo>
                      <a:pt x="279" y="313"/>
                      <a:pt x="305" y="235"/>
                      <a:pt x="326" y="156"/>
                    </a:cubicBezTo>
                    <a:lnTo>
                      <a:pt x="324" y="155"/>
                    </a:lnTo>
                    <a:cubicBezTo>
                      <a:pt x="323" y="155"/>
                      <a:pt x="322" y="154"/>
                      <a:pt x="321" y="153"/>
                    </a:cubicBezTo>
                    <a:cubicBezTo>
                      <a:pt x="288" y="229"/>
                      <a:pt x="259" y="305"/>
                      <a:pt x="230" y="382"/>
                    </a:cubicBezTo>
                    <a:cubicBezTo>
                      <a:pt x="214" y="425"/>
                      <a:pt x="198" y="470"/>
                      <a:pt x="182" y="515"/>
                    </a:cubicBezTo>
                    <a:lnTo>
                      <a:pt x="159" y="582"/>
                    </a:lnTo>
                    <a:cubicBezTo>
                      <a:pt x="153" y="598"/>
                      <a:pt x="147" y="615"/>
                      <a:pt x="140" y="632"/>
                    </a:cubicBezTo>
                    <a:cubicBezTo>
                      <a:pt x="129" y="552"/>
                      <a:pt x="115" y="472"/>
                      <a:pt x="99" y="393"/>
                    </a:cubicBezTo>
                    <a:cubicBezTo>
                      <a:pt x="97" y="383"/>
                      <a:pt x="95" y="372"/>
                      <a:pt x="93" y="362"/>
                    </a:cubicBezTo>
                    <a:cubicBezTo>
                      <a:pt x="91" y="354"/>
                      <a:pt x="89" y="347"/>
                      <a:pt x="87" y="339"/>
                    </a:cubicBezTo>
                    <a:cubicBezTo>
                      <a:pt x="93" y="328"/>
                      <a:pt x="98" y="317"/>
                      <a:pt x="102" y="306"/>
                    </a:cubicBezTo>
                    <a:cubicBezTo>
                      <a:pt x="108" y="290"/>
                      <a:pt x="113" y="274"/>
                      <a:pt x="117" y="259"/>
                    </a:cubicBezTo>
                    <a:cubicBezTo>
                      <a:pt x="121" y="243"/>
                      <a:pt x="124" y="227"/>
                      <a:pt x="127" y="211"/>
                    </a:cubicBezTo>
                    <a:cubicBezTo>
                      <a:pt x="130" y="194"/>
                      <a:pt x="131" y="178"/>
                      <a:pt x="131" y="161"/>
                    </a:cubicBezTo>
                    <a:cubicBezTo>
                      <a:pt x="123" y="175"/>
                      <a:pt x="116" y="191"/>
                      <a:pt x="110" y="206"/>
                    </a:cubicBezTo>
                    <a:cubicBezTo>
                      <a:pt x="105" y="222"/>
                      <a:pt x="100" y="237"/>
                      <a:pt x="96" y="253"/>
                    </a:cubicBezTo>
                    <a:cubicBezTo>
                      <a:pt x="92" y="269"/>
                      <a:pt x="88" y="285"/>
                      <a:pt x="86" y="301"/>
                    </a:cubicBezTo>
                    <a:cubicBezTo>
                      <a:pt x="84" y="308"/>
                      <a:pt x="83" y="314"/>
                      <a:pt x="83" y="321"/>
                    </a:cubicBezTo>
                    <a:cubicBezTo>
                      <a:pt x="79" y="306"/>
                      <a:pt x="76" y="291"/>
                      <a:pt x="73" y="276"/>
                    </a:cubicBezTo>
                    <a:cubicBezTo>
                      <a:pt x="64" y="237"/>
                      <a:pt x="55" y="198"/>
                      <a:pt x="45" y="159"/>
                    </a:cubicBezTo>
                    <a:cubicBezTo>
                      <a:pt x="32" y="106"/>
                      <a:pt x="18" y="53"/>
                      <a:pt x="3" y="0"/>
                    </a:cubicBezTo>
                    <a:lnTo>
                      <a:pt x="1" y="0"/>
                    </a:lnTo>
                    <a:lnTo>
                      <a:pt x="0" y="0"/>
                    </a:lnTo>
                    <a:cubicBezTo>
                      <a:pt x="12" y="53"/>
                      <a:pt x="24" y="107"/>
                      <a:pt x="35" y="160"/>
                    </a:cubicBezTo>
                    <a:cubicBezTo>
                      <a:pt x="49" y="228"/>
                      <a:pt x="63" y="296"/>
                      <a:pt x="75" y="364"/>
                    </a:cubicBezTo>
                    <a:cubicBezTo>
                      <a:pt x="88" y="432"/>
                      <a:pt x="100" y="499"/>
                      <a:pt x="110" y="568"/>
                    </a:cubicBezTo>
                    <a:cubicBezTo>
                      <a:pt x="113" y="588"/>
                      <a:pt x="116" y="609"/>
                      <a:pt x="119" y="630"/>
                    </a:cubicBezTo>
                    <a:cubicBezTo>
                      <a:pt x="120" y="639"/>
                      <a:pt x="122" y="649"/>
                      <a:pt x="123" y="658"/>
                    </a:cubicBezTo>
                    <a:cubicBezTo>
                      <a:pt x="119" y="651"/>
                      <a:pt x="116" y="645"/>
                      <a:pt x="112" y="639"/>
                    </a:cubicBezTo>
                    <a:cubicBezTo>
                      <a:pt x="103" y="623"/>
                      <a:pt x="92" y="608"/>
                      <a:pt x="82" y="593"/>
                    </a:cubicBezTo>
                    <a:cubicBezTo>
                      <a:pt x="71" y="578"/>
                      <a:pt x="60" y="564"/>
                      <a:pt x="48" y="549"/>
                    </a:cubicBezTo>
                    <a:cubicBezTo>
                      <a:pt x="36" y="535"/>
                      <a:pt x="23" y="522"/>
                      <a:pt x="9" y="510"/>
                    </a:cubicBezTo>
                    <a:cubicBezTo>
                      <a:pt x="15" y="526"/>
                      <a:pt x="22" y="541"/>
                      <a:pt x="31" y="556"/>
                    </a:cubicBezTo>
                    <a:cubicBezTo>
                      <a:pt x="32" y="558"/>
                      <a:pt x="33" y="560"/>
                      <a:pt x="35" y="562"/>
                    </a:cubicBezTo>
                    <a:cubicBezTo>
                      <a:pt x="44" y="578"/>
                      <a:pt x="54" y="593"/>
                      <a:pt x="65" y="608"/>
                    </a:cubicBezTo>
                    <a:cubicBezTo>
                      <a:pt x="75" y="623"/>
                      <a:pt x="87" y="637"/>
                      <a:pt x="99" y="651"/>
                    </a:cubicBezTo>
                    <a:cubicBezTo>
                      <a:pt x="108" y="661"/>
                      <a:pt x="117" y="670"/>
                      <a:pt x="126" y="679"/>
                    </a:cubicBezTo>
                    <a:cubicBezTo>
                      <a:pt x="129" y="705"/>
                      <a:pt x="132" y="730"/>
                      <a:pt x="135" y="755"/>
                    </a:cubicBezTo>
                    <a:lnTo>
                      <a:pt x="137" y="776"/>
                    </a:lnTo>
                    <a:cubicBezTo>
                      <a:pt x="143" y="834"/>
                      <a:pt x="146" y="893"/>
                      <a:pt x="146" y="952"/>
                    </a:cubicBezTo>
                    <a:cubicBezTo>
                      <a:pt x="146" y="962"/>
                      <a:pt x="146" y="971"/>
                      <a:pt x="146" y="981"/>
                    </a:cubicBezTo>
                    <a:cubicBezTo>
                      <a:pt x="143" y="1050"/>
                      <a:pt x="137" y="1119"/>
                      <a:pt x="126" y="1187"/>
                    </a:cubicBezTo>
                    <a:cubicBezTo>
                      <a:pt x="119" y="1236"/>
                      <a:pt x="112" y="1286"/>
                      <a:pt x="107" y="1336"/>
                    </a:cubicBezTo>
                    <a:lnTo>
                      <a:pt x="120" y="1336"/>
                    </a:lnTo>
                    <a:cubicBezTo>
                      <a:pt x="126" y="1286"/>
                      <a:pt x="134" y="1237"/>
                      <a:pt x="143" y="1188"/>
                    </a:cubicBezTo>
                    <a:moveTo>
                      <a:pt x="82" y="351"/>
                    </a:moveTo>
                    <a:lnTo>
                      <a:pt x="82" y="351"/>
                    </a:ln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0" name="Google Shape;4180;p29"/>
              <p:cNvSpPr/>
              <p:nvPr/>
            </p:nvSpPr>
            <p:spPr>
              <a:xfrm>
                <a:off x="4866918" y="4040090"/>
                <a:ext cx="27103" cy="33453"/>
              </a:xfrm>
              <a:custGeom>
                <a:avLst/>
                <a:gdLst/>
                <a:ahLst/>
                <a:cxnLst/>
                <a:rect l="l" t="t" r="r" b="b"/>
                <a:pathLst>
                  <a:path w="62" h="76" extrusionOk="0">
                    <a:moveTo>
                      <a:pt x="49" y="0"/>
                    </a:moveTo>
                    <a:lnTo>
                      <a:pt x="32" y="0"/>
                    </a:lnTo>
                    <a:lnTo>
                      <a:pt x="0" y="0"/>
                    </a:lnTo>
                    <a:cubicBezTo>
                      <a:pt x="16" y="32"/>
                      <a:pt x="29" y="59"/>
                      <a:pt x="39" y="75"/>
                    </a:cubicBezTo>
                    <a:lnTo>
                      <a:pt x="54" y="75"/>
                    </a:lnTo>
                    <a:cubicBezTo>
                      <a:pt x="55" y="62"/>
                      <a:pt x="56" y="48"/>
                      <a:pt x="57" y="36"/>
                    </a:cubicBezTo>
                    <a:cubicBezTo>
                      <a:pt x="58" y="23"/>
                      <a:pt x="59" y="12"/>
                      <a:pt x="61" y="0"/>
                    </a:cubicBezTo>
                    <a:lnTo>
                      <a:pt x="49" y="0"/>
                    </a:ln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1" name="Google Shape;4181;p29"/>
              <p:cNvSpPr/>
              <p:nvPr/>
            </p:nvSpPr>
            <p:spPr>
              <a:xfrm>
                <a:off x="4934676" y="3268028"/>
                <a:ext cx="188848" cy="266745"/>
              </a:xfrm>
              <a:custGeom>
                <a:avLst/>
                <a:gdLst/>
                <a:ahLst/>
                <a:cxnLst/>
                <a:rect l="l" t="t" r="r" b="b"/>
                <a:pathLst>
                  <a:path w="432" h="606" extrusionOk="0">
                    <a:moveTo>
                      <a:pt x="115" y="553"/>
                    </a:moveTo>
                    <a:cubicBezTo>
                      <a:pt x="229" y="605"/>
                      <a:pt x="304" y="210"/>
                      <a:pt x="304" y="210"/>
                    </a:cubicBezTo>
                    <a:cubicBezTo>
                      <a:pt x="304" y="210"/>
                      <a:pt x="417" y="234"/>
                      <a:pt x="424" y="194"/>
                    </a:cubicBezTo>
                    <a:cubicBezTo>
                      <a:pt x="431" y="153"/>
                      <a:pt x="327" y="163"/>
                      <a:pt x="327" y="163"/>
                    </a:cubicBezTo>
                    <a:cubicBezTo>
                      <a:pt x="327" y="163"/>
                      <a:pt x="413" y="57"/>
                      <a:pt x="377" y="43"/>
                    </a:cubicBezTo>
                    <a:cubicBezTo>
                      <a:pt x="352" y="33"/>
                      <a:pt x="312" y="71"/>
                      <a:pt x="291" y="93"/>
                    </a:cubicBezTo>
                    <a:cubicBezTo>
                      <a:pt x="314" y="105"/>
                      <a:pt x="280" y="153"/>
                      <a:pt x="280" y="153"/>
                    </a:cubicBezTo>
                    <a:cubicBezTo>
                      <a:pt x="280" y="153"/>
                      <a:pt x="243" y="151"/>
                      <a:pt x="250" y="135"/>
                    </a:cubicBezTo>
                    <a:cubicBezTo>
                      <a:pt x="250" y="135"/>
                      <a:pt x="261" y="102"/>
                      <a:pt x="277" y="94"/>
                    </a:cubicBezTo>
                    <a:cubicBezTo>
                      <a:pt x="275" y="65"/>
                      <a:pt x="269" y="0"/>
                      <a:pt x="250" y="8"/>
                    </a:cubicBezTo>
                    <a:cubicBezTo>
                      <a:pt x="225" y="18"/>
                      <a:pt x="225" y="102"/>
                      <a:pt x="225" y="102"/>
                    </a:cubicBezTo>
                    <a:cubicBezTo>
                      <a:pt x="225" y="102"/>
                      <a:pt x="168" y="39"/>
                      <a:pt x="150" y="64"/>
                    </a:cubicBezTo>
                    <a:cubicBezTo>
                      <a:pt x="132" y="89"/>
                      <a:pt x="189" y="163"/>
                      <a:pt x="189" y="163"/>
                    </a:cubicBezTo>
                    <a:cubicBezTo>
                      <a:pt x="189" y="163"/>
                      <a:pt x="0" y="488"/>
                      <a:pt x="109" y="551"/>
                    </a:cubicBezTo>
                    <a:cubicBezTo>
                      <a:pt x="110" y="551"/>
                      <a:pt x="111" y="552"/>
                      <a:pt x="112" y="553"/>
                    </a:cubicBezTo>
                    <a:lnTo>
                      <a:pt x="115" y="553"/>
                    </a:ln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2" name="Google Shape;4182;p29"/>
              <p:cNvSpPr/>
              <p:nvPr/>
            </p:nvSpPr>
            <p:spPr>
              <a:xfrm>
                <a:off x="5040466" y="3308524"/>
                <a:ext cx="31475" cy="27291"/>
              </a:xfrm>
              <a:custGeom>
                <a:avLst/>
                <a:gdLst/>
                <a:ahLst/>
                <a:cxnLst/>
                <a:rect l="l" t="t" r="r" b="b"/>
                <a:pathLst>
                  <a:path w="72" h="62" extrusionOk="0">
                    <a:moveTo>
                      <a:pt x="7" y="43"/>
                    </a:moveTo>
                    <a:cubicBezTo>
                      <a:pt x="0" y="59"/>
                      <a:pt x="37" y="61"/>
                      <a:pt x="37" y="61"/>
                    </a:cubicBezTo>
                    <a:cubicBezTo>
                      <a:pt x="37" y="61"/>
                      <a:pt x="71" y="13"/>
                      <a:pt x="49" y="1"/>
                    </a:cubicBezTo>
                    <a:cubicBezTo>
                      <a:pt x="46" y="0"/>
                      <a:pt x="44" y="0"/>
                      <a:pt x="42" y="0"/>
                    </a:cubicBezTo>
                    <a:cubicBezTo>
                      <a:pt x="39" y="0"/>
                      <a:pt x="37" y="0"/>
                      <a:pt x="35" y="1"/>
                    </a:cubicBezTo>
                    <a:cubicBezTo>
                      <a:pt x="19" y="10"/>
                      <a:pt x="7" y="43"/>
                      <a:pt x="7" y="43"/>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3" name="Google Shape;4183;p29"/>
              <p:cNvSpPr/>
              <p:nvPr/>
            </p:nvSpPr>
            <p:spPr>
              <a:xfrm>
                <a:off x="4702551" y="3181754"/>
                <a:ext cx="201525" cy="275108"/>
              </a:xfrm>
              <a:custGeom>
                <a:avLst/>
                <a:gdLst/>
                <a:ahLst/>
                <a:cxnLst/>
                <a:rect l="l" t="t" r="r" b="b"/>
                <a:pathLst>
                  <a:path w="461" h="625" extrusionOk="0">
                    <a:moveTo>
                      <a:pt x="322" y="594"/>
                    </a:moveTo>
                    <a:cubicBezTo>
                      <a:pt x="460" y="560"/>
                      <a:pt x="361" y="204"/>
                      <a:pt x="361" y="204"/>
                    </a:cubicBezTo>
                    <a:cubicBezTo>
                      <a:pt x="361" y="204"/>
                      <a:pt x="427" y="141"/>
                      <a:pt x="408" y="120"/>
                    </a:cubicBezTo>
                    <a:cubicBezTo>
                      <a:pt x="389" y="99"/>
                      <a:pt x="331" y="166"/>
                      <a:pt x="331" y="166"/>
                    </a:cubicBezTo>
                    <a:cubicBezTo>
                      <a:pt x="331" y="166"/>
                      <a:pt x="372" y="28"/>
                      <a:pt x="343" y="13"/>
                    </a:cubicBezTo>
                    <a:cubicBezTo>
                      <a:pt x="317" y="0"/>
                      <a:pt x="269" y="143"/>
                      <a:pt x="261" y="166"/>
                    </a:cubicBezTo>
                    <a:lnTo>
                      <a:pt x="260" y="170"/>
                    </a:lnTo>
                    <a:cubicBezTo>
                      <a:pt x="260" y="170"/>
                      <a:pt x="237" y="182"/>
                      <a:pt x="227" y="163"/>
                    </a:cubicBezTo>
                    <a:cubicBezTo>
                      <a:pt x="227" y="163"/>
                      <a:pt x="219" y="130"/>
                      <a:pt x="228" y="113"/>
                    </a:cubicBezTo>
                    <a:cubicBezTo>
                      <a:pt x="204" y="74"/>
                      <a:pt x="170" y="30"/>
                      <a:pt x="146" y="36"/>
                    </a:cubicBezTo>
                    <a:cubicBezTo>
                      <a:pt x="103" y="47"/>
                      <a:pt x="158" y="202"/>
                      <a:pt x="158" y="202"/>
                    </a:cubicBezTo>
                    <a:cubicBezTo>
                      <a:pt x="158" y="202"/>
                      <a:pt x="36" y="132"/>
                      <a:pt x="18" y="163"/>
                    </a:cubicBezTo>
                    <a:cubicBezTo>
                      <a:pt x="0" y="193"/>
                      <a:pt x="109" y="250"/>
                      <a:pt x="109" y="250"/>
                    </a:cubicBezTo>
                    <a:cubicBezTo>
                      <a:pt x="109" y="250"/>
                      <a:pt x="182" y="624"/>
                      <a:pt x="320" y="595"/>
                    </a:cubicBezTo>
                    <a:lnTo>
                      <a:pt x="321" y="595"/>
                    </a:lnTo>
                    <a:lnTo>
                      <a:pt x="322" y="594"/>
                    </a:ln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4" name="Google Shape;4184;p29"/>
              <p:cNvSpPr/>
              <p:nvPr/>
            </p:nvSpPr>
            <p:spPr>
              <a:xfrm>
                <a:off x="4798286" y="3227532"/>
                <a:ext cx="26229" cy="34774"/>
              </a:xfrm>
              <a:custGeom>
                <a:avLst/>
                <a:gdLst/>
                <a:ahLst/>
                <a:cxnLst/>
                <a:rect l="l" t="t" r="r" b="b"/>
                <a:pathLst>
                  <a:path w="60" h="79" extrusionOk="0">
                    <a:moveTo>
                      <a:pt x="8" y="60"/>
                    </a:moveTo>
                    <a:cubicBezTo>
                      <a:pt x="18" y="78"/>
                      <a:pt x="41" y="66"/>
                      <a:pt x="41" y="66"/>
                    </a:cubicBezTo>
                    <a:lnTo>
                      <a:pt x="42" y="63"/>
                    </a:lnTo>
                    <a:cubicBezTo>
                      <a:pt x="46" y="50"/>
                      <a:pt x="59" y="3"/>
                      <a:pt x="28" y="0"/>
                    </a:cubicBezTo>
                    <a:cubicBezTo>
                      <a:pt x="27" y="0"/>
                      <a:pt x="26" y="0"/>
                      <a:pt x="25" y="0"/>
                    </a:cubicBezTo>
                    <a:cubicBezTo>
                      <a:pt x="22" y="0"/>
                      <a:pt x="19" y="0"/>
                      <a:pt x="16" y="2"/>
                    </a:cubicBezTo>
                    <a:cubicBezTo>
                      <a:pt x="13" y="4"/>
                      <a:pt x="11" y="6"/>
                      <a:pt x="9" y="9"/>
                    </a:cubicBezTo>
                    <a:lnTo>
                      <a:pt x="9" y="10"/>
                    </a:lnTo>
                    <a:cubicBezTo>
                      <a:pt x="0" y="26"/>
                      <a:pt x="8" y="60"/>
                      <a:pt x="8" y="6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5" name="Google Shape;4185;p29"/>
              <p:cNvSpPr/>
              <p:nvPr/>
            </p:nvSpPr>
            <p:spPr>
              <a:xfrm>
                <a:off x="4595012" y="3610042"/>
                <a:ext cx="80435" cy="126770"/>
              </a:xfrm>
              <a:custGeom>
                <a:avLst/>
                <a:gdLst/>
                <a:ahLst/>
                <a:cxnLst/>
                <a:rect l="l" t="t" r="r" b="b"/>
                <a:pathLst>
                  <a:path w="184" h="288" extrusionOk="0">
                    <a:moveTo>
                      <a:pt x="181" y="248"/>
                    </a:moveTo>
                    <a:cubicBezTo>
                      <a:pt x="174" y="240"/>
                      <a:pt x="168" y="231"/>
                      <a:pt x="162" y="222"/>
                    </a:cubicBezTo>
                    <a:cubicBezTo>
                      <a:pt x="158" y="215"/>
                      <a:pt x="154" y="209"/>
                      <a:pt x="150" y="202"/>
                    </a:cubicBezTo>
                    <a:cubicBezTo>
                      <a:pt x="139" y="183"/>
                      <a:pt x="129" y="163"/>
                      <a:pt x="121" y="143"/>
                    </a:cubicBezTo>
                    <a:cubicBezTo>
                      <a:pt x="116" y="128"/>
                      <a:pt x="112" y="114"/>
                      <a:pt x="109" y="99"/>
                    </a:cubicBezTo>
                    <a:cubicBezTo>
                      <a:pt x="119" y="110"/>
                      <a:pt x="129" y="122"/>
                      <a:pt x="137" y="135"/>
                    </a:cubicBezTo>
                    <a:cubicBezTo>
                      <a:pt x="141" y="141"/>
                      <a:pt x="145" y="147"/>
                      <a:pt x="148" y="154"/>
                    </a:cubicBezTo>
                    <a:cubicBezTo>
                      <a:pt x="152" y="160"/>
                      <a:pt x="156" y="166"/>
                      <a:pt x="159" y="173"/>
                    </a:cubicBezTo>
                    <a:cubicBezTo>
                      <a:pt x="166" y="186"/>
                      <a:pt x="172" y="200"/>
                      <a:pt x="177" y="214"/>
                    </a:cubicBezTo>
                    <a:cubicBezTo>
                      <a:pt x="179" y="219"/>
                      <a:pt x="180" y="224"/>
                      <a:pt x="182" y="228"/>
                    </a:cubicBezTo>
                    <a:cubicBezTo>
                      <a:pt x="182" y="217"/>
                      <a:pt x="182" y="205"/>
                      <a:pt x="183" y="194"/>
                    </a:cubicBezTo>
                    <a:cubicBezTo>
                      <a:pt x="169" y="130"/>
                      <a:pt x="133" y="0"/>
                      <a:pt x="71" y="15"/>
                    </a:cubicBezTo>
                    <a:cubicBezTo>
                      <a:pt x="0" y="33"/>
                      <a:pt x="143" y="236"/>
                      <a:pt x="181" y="287"/>
                    </a:cubicBezTo>
                    <a:cubicBezTo>
                      <a:pt x="181" y="280"/>
                      <a:pt x="181" y="273"/>
                      <a:pt x="181" y="267"/>
                    </a:cubicBezTo>
                    <a:lnTo>
                      <a:pt x="181" y="248"/>
                    </a:ln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6" name="Google Shape;4186;p29"/>
              <p:cNvSpPr/>
              <p:nvPr/>
            </p:nvSpPr>
            <p:spPr>
              <a:xfrm>
                <a:off x="4720911" y="3747375"/>
                <a:ext cx="121090" cy="146137"/>
              </a:xfrm>
              <a:custGeom>
                <a:avLst/>
                <a:gdLst/>
                <a:ahLst/>
                <a:cxnLst/>
                <a:rect l="l" t="t" r="r" b="b"/>
                <a:pathLst>
                  <a:path w="277" h="332" extrusionOk="0">
                    <a:moveTo>
                      <a:pt x="66" y="302"/>
                    </a:moveTo>
                    <a:cubicBezTo>
                      <a:pt x="133" y="331"/>
                      <a:pt x="200" y="143"/>
                      <a:pt x="200" y="143"/>
                    </a:cubicBezTo>
                    <a:cubicBezTo>
                      <a:pt x="200" y="143"/>
                      <a:pt x="276" y="123"/>
                      <a:pt x="266" y="97"/>
                    </a:cubicBezTo>
                    <a:cubicBezTo>
                      <a:pt x="255" y="71"/>
                      <a:pt x="211" y="90"/>
                      <a:pt x="211" y="90"/>
                    </a:cubicBezTo>
                    <a:cubicBezTo>
                      <a:pt x="211" y="90"/>
                      <a:pt x="260" y="34"/>
                      <a:pt x="228" y="19"/>
                    </a:cubicBezTo>
                    <a:cubicBezTo>
                      <a:pt x="196" y="4"/>
                      <a:pt x="172" y="61"/>
                      <a:pt x="172" y="61"/>
                    </a:cubicBezTo>
                    <a:cubicBezTo>
                      <a:pt x="172" y="61"/>
                      <a:pt x="144" y="0"/>
                      <a:pt x="124" y="20"/>
                    </a:cubicBezTo>
                    <a:cubicBezTo>
                      <a:pt x="104" y="41"/>
                      <a:pt x="130" y="73"/>
                      <a:pt x="130" y="73"/>
                    </a:cubicBezTo>
                    <a:cubicBezTo>
                      <a:pt x="130" y="73"/>
                      <a:pt x="0" y="247"/>
                      <a:pt x="55" y="295"/>
                    </a:cubicBezTo>
                    <a:cubicBezTo>
                      <a:pt x="57" y="297"/>
                      <a:pt x="59" y="298"/>
                      <a:pt x="61" y="299"/>
                    </a:cubicBezTo>
                    <a:cubicBezTo>
                      <a:pt x="61" y="300"/>
                      <a:pt x="61" y="300"/>
                      <a:pt x="62" y="300"/>
                    </a:cubicBezTo>
                    <a:cubicBezTo>
                      <a:pt x="63" y="301"/>
                      <a:pt x="64" y="302"/>
                      <a:pt x="66" y="302"/>
                    </a:cubicBezTo>
                    <a:moveTo>
                      <a:pt x="205" y="59"/>
                    </a:moveTo>
                    <a:cubicBezTo>
                      <a:pt x="231" y="74"/>
                      <a:pt x="196" y="104"/>
                      <a:pt x="196" y="104"/>
                    </a:cubicBezTo>
                    <a:cubicBezTo>
                      <a:pt x="195" y="104"/>
                      <a:pt x="194" y="104"/>
                      <a:pt x="194" y="104"/>
                    </a:cubicBezTo>
                    <a:cubicBezTo>
                      <a:pt x="189" y="104"/>
                      <a:pt x="185" y="103"/>
                      <a:pt x="181" y="100"/>
                    </a:cubicBezTo>
                    <a:cubicBezTo>
                      <a:pt x="177" y="98"/>
                      <a:pt x="174" y="95"/>
                      <a:pt x="172" y="91"/>
                    </a:cubicBezTo>
                    <a:cubicBezTo>
                      <a:pt x="171" y="90"/>
                      <a:pt x="171" y="90"/>
                      <a:pt x="171" y="89"/>
                    </a:cubicBezTo>
                    <a:cubicBezTo>
                      <a:pt x="170" y="88"/>
                      <a:pt x="178" y="43"/>
                      <a:pt x="205" y="59"/>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7" name="Google Shape;4187;p29"/>
              <p:cNvSpPr/>
              <p:nvPr/>
            </p:nvSpPr>
            <p:spPr>
              <a:xfrm>
                <a:off x="4795663" y="3766743"/>
                <a:ext cx="26666" cy="26851"/>
              </a:xfrm>
              <a:custGeom>
                <a:avLst/>
                <a:gdLst/>
                <a:ahLst/>
                <a:cxnLst/>
                <a:rect l="l" t="t" r="r" b="b"/>
                <a:pathLst>
                  <a:path w="61" h="61" extrusionOk="0">
                    <a:moveTo>
                      <a:pt x="25" y="60"/>
                    </a:moveTo>
                    <a:cubicBezTo>
                      <a:pt x="25" y="60"/>
                      <a:pt x="60" y="30"/>
                      <a:pt x="34" y="15"/>
                    </a:cubicBezTo>
                    <a:cubicBezTo>
                      <a:pt x="7" y="0"/>
                      <a:pt x="0" y="45"/>
                      <a:pt x="0" y="45"/>
                    </a:cubicBezTo>
                    <a:cubicBezTo>
                      <a:pt x="0" y="46"/>
                      <a:pt x="0" y="46"/>
                      <a:pt x="1" y="47"/>
                    </a:cubicBezTo>
                    <a:cubicBezTo>
                      <a:pt x="3" y="51"/>
                      <a:pt x="6" y="54"/>
                      <a:pt x="10" y="56"/>
                    </a:cubicBezTo>
                    <a:cubicBezTo>
                      <a:pt x="14" y="59"/>
                      <a:pt x="18" y="60"/>
                      <a:pt x="23" y="60"/>
                    </a:cubicBezTo>
                    <a:cubicBezTo>
                      <a:pt x="23" y="60"/>
                      <a:pt x="24" y="60"/>
                      <a:pt x="25" y="6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8" name="Google Shape;4188;p29"/>
              <p:cNvSpPr/>
              <p:nvPr/>
            </p:nvSpPr>
            <p:spPr>
              <a:xfrm>
                <a:off x="4592389" y="3813841"/>
                <a:ext cx="106227" cy="146137"/>
              </a:xfrm>
              <a:custGeom>
                <a:avLst/>
                <a:gdLst/>
                <a:ahLst/>
                <a:cxnLst/>
                <a:rect l="l" t="t" r="r" b="b"/>
                <a:pathLst>
                  <a:path w="243" h="332" extrusionOk="0">
                    <a:moveTo>
                      <a:pt x="222" y="259"/>
                    </a:moveTo>
                    <a:cubicBezTo>
                      <a:pt x="214" y="252"/>
                      <a:pt x="206" y="245"/>
                      <a:pt x="199" y="237"/>
                    </a:cubicBezTo>
                    <a:cubicBezTo>
                      <a:pt x="180" y="215"/>
                      <a:pt x="162" y="192"/>
                      <a:pt x="147" y="167"/>
                    </a:cubicBezTo>
                    <a:cubicBezTo>
                      <a:pt x="146" y="165"/>
                      <a:pt x="145" y="164"/>
                      <a:pt x="145" y="162"/>
                    </a:cubicBezTo>
                    <a:cubicBezTo>
                      <a:pt x="138" y="151"/>
                      <a:pt x="132" y="139"/>
                      <a:pt x="128" y="126"/>
                    </a:cubicBezTo>
                    <a:cubicBezTo>
                      <a:pt x="140" y="135"/>
                      <a:pt x="151" y="146"/>
                      <a:pt x="161" y="157"/>
                    </a:cubicBezTo>
                    <a:cubicBezTo>
                      <a:pt x="180" y="178"/>
                      <a:pt x="198" y="202"/>
                      <a:pt x="213" y="227"/>
                    </a:cubicBezTo>
                    <a:cubicBezTo>
                      <a:pt x="214" y="229"/>
                      <a:pt x="216" y="232"/>
                      <a:pt x="217" y="234"/>
                    </a:cubicBezTo>
                    <a:cubicBezTo>
                      <a:pt x="214" y="219"/>
                      <a:pt x="211" y="206"/>
                      <a:pt x="209" y="192"/>
                    </a:cubicBezTo>
                    <a:cubicBezTo>
                      <a:pt x="180" y="117"/>
                      <a:pt x="124" y="0"/>
                      <a:pt x="68" y="35"/>
                    </a:cubicBezTo>
                    <a:cubicBezTo>
                      <a:pt x="0" y="79"/>
                      <a:pt x="188" y="276"/>
                      <a:pt x="242" y="331"/>
                    </a:cubicBezTo>
                    <a:cubicBezTo>
                      <a:pt x="235" y="308"/>
                      <a:pt x="228" y="285"/>
                      <a:pt x="223" y="261"/>
                    </a:cubicBezTo>
                    <a:lnTo>
                      <a:pt x="222" y="259"/>
                    </a:ln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9" name="Google Shape;4189;p29"/>
              <p:cNvSpPr/>
              <p:nvPr/>
            </p:nvSpPr>
            <p:spPr>
              <a:xfrm>
                <a:off x="4724845" y="4032607"/>
                <a:ext cx="15300" cy="35214"/>
              </a:xfrm>
              <a:custGeom>
                <a:avLst/>
                <a:gdLst/>
                <a:ahLst/>
                <a:cxnLst/>
                <a:rect l="l" t="t" r="r" b="b"/>
                <a:pathLst>
                  <a:path w="35" h="80" extrusionOk="0">
                    <a:moveTo>
                      <a:pt x="17" y="52"/>
                    </a:moveTo>
                    <a:cubicBezTo>
                      <a:pt x="20" y="61"/>
                      <a:pt x="22" y="70"/>
                      <a:pt x="25" y="79"/>
                    </a:cubicBezTo>
                    <a:lnTo>
                      <a:pt x="34" y="79"/>
                    </a:lnTo>
                    <a:cubicBezTo>
                      <a:pt x="32" y="69"/>
                      <a:pt x="30" y="59"/>
                      <a:pt x="27" y="49"/>
                    </a:cubicBezTo>
                    <a:cubicBezTo>
                      <a:pt x="23" y="33"/>
                      <a:pt x="19" y="17"/>
                      <a:pt x="14" y="1"/>
                    </a:cubicBezTo>
                    <a:lnTo>
                      <a:pt x="0" y="0"/>
                    </a:lnTo>
                    <a:cubicBezTo>
                      <a:pt x="6" y="18"/>
                      <a:pt x="12" y="35"/>
                      <a:pt x="17" y="52"/>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0" name="Google Shape;4190;p29"/>
              <p:cNvSpPr/>
              <p:nvPr/>
            </p:nvSpPr>
            <p:spPr>
              <a:xfrm>
                <a:off x="4643536" y="3607841"/>
                <a:ext cx="112784" cy="418164"/>
              </a:xfrm>
              <a:custGeom>
                <a:avLst/>
                <a:gdLst/>
                <a:ahLst/>
                <a:cxnLst/>
                <a:rect l="l" t="t" r="r" b="b"/>
                <a:pathLst>
                  <a:path w="258" h="950" extrusionOk="0">
                    <a:moveTo>
                      <a:pt x="168" y="869"/>
                    </a:moveTo>
                    <a:cubicBezTo>
                      <a:pt x="155" y="831"/>
                      <a:pt x="143" y="794"/>
                      <a:pt x="133" y="756"/>
                    </a:cubicBezTo>
                    <a:cubicBezTo>
                      <a:pt x="161" y="739"/>
                      <a:pt x="229" y="660"/>
                      <a:pt x="243" y="619"/>
                    </a:cubicBezTo>
                    <a:cubicBezTo>
                      <a:pt x="242" y="619"/>
                      <a:pt x="240" y="618"/>
                      <a:pt x="239" y="617"/>
                    </a:cubicBezTo>
                    <a:cubicBezTo>
                      <a:pt x="238" y="617"/>
                      <a:pt x="238" y="617"/>
                      <a:pt x="238" y="616"/>
                    </a:cubicBezTo>
                    <a:cubicBezTo>
                      <a:pt x="236" y="615"/>
                      <a:pt x="234" y="614"/>
                      <a:pt x="232" y="612"/>
                    </a:cubicBezTo>
                    <a:cubicBezTo>
                      <a:pt x="194" y="636"/>
                      <a:pt x="149" y="714"/>
                      <a:pt x="131" y="747"/>
                    </a:cubicBezTo>
                    <a:cubicBezTo>
                      <a:pt x="129" y="739"/>
                      <a:pt x="127" y="732"/>
                      <a:pt x="126" y="724"/>
                    </a:cubicBezTo>
                    <a:cubicBezTo>
                      <a:pt x="115" y="675"/>
                      <a:pt x="108" y="625"/>
                      <a:pt x="103" y="575"/>
                    </a:cubicBezTo>
                    <a:cubicBezTo>
                      <a:pt x="103" y="569"/>
                      <a:pt x="102" y="563"/>
                      <a:pt x="101" y="557"/>
                    </a:cubicBezTo>
                    <a:cubicBezTo>
                      <a:pt x="150" y="498"/>
                      <a:pt x="257" y="233"/>
                      <a:pt x="188" y="223"/>
                    </a:cubicBezTo>
                    <a:cubicBezTo>
                      <a:pt x="134" y="215"/>
                      <a:pt x="106" y="365"/>
                      <a:pt x="94" y="453"/>
                    </a:cubicBezTo>
                    <a:cubicBezTo>
                      <a:pt x="91" y="393"/>
                      <a:pt x="89" y="333"/>
                      <a:pt x="88" y="272"/>
                    </a:cubicBezTo>
                    <a:cubicBezTo>
                      <a:pt x="87" y="222"/>
                      <a:pt x="87" y="171"/>
                      <a:pt x="88" y="121"/>
                    </a:cubicBezTo>
                    <a:cubicBezTo>
                      <a:pt x="88" y="80"/>
                      <a:pt x="88" y="40"/>
                      <a:pt x="89" y="0"/>
                    </a:cubicBezTo>
                    <a:lnTo>
                      <a:pt x="86" y="0"/>
                    </a:lnTo>
                    <a:cubicBezTo>
                      <a:pt x="82" y="40"/>
                      <a:pt x="80" y="80"/>
                      <a:pt x="77" y="120"/>
                    </a:cubicBezTo>
                    <a:cubicBezTo>
                      <a:pt x="76" y="147"/>
                      <a:pt x="74" y="173"/>
                      <a:pt x="74" y="200"/>
                    </a:cubicBezTo>
                    <a:cubicBezTo>
                      <a:pt x="74" y="211"/>
                      <a:pt x="73" y="223"/>
                      <a:pt x="73" y="234"/>
                    </a:cubicBezTo>
                    <a:cubicBezTo>
                      <a:pt x="71" y="229"/>
                      <a:pt x="69" y="224"/>
                      <a:pt x="67" y="220"/>
                    </a:cubicBezTo>
                    <a:cubicBezTo>
                      <a:pt x="62" y="206"/>
                      <a:pt x="56" y="192"/>
                      <a:pt x="50" y="179"/>
                    </a:cubicBezTo>
                    <a:cubicBezTo>
                      <a:pt x="46" y="172"/>
                      <a:pt x="43" y="166"/>
                      <a:pt x="39" y="159"/>
                    </a:cubicBezTo>
                    <a:cubicBezTo>
                      <a:pt x="35" y="153"/>
                      <a:pt x="31" y="147"/>
                      <a:pt x="27" y="140"/>
                    </a:cubicBezTo>
                    <a:cubicBezTo>
                      <a:pt x="19" y="128"/>
                      <a:pt x="10" y="116"/>
                      <a:pt x="0" y="105"/>
                    </a:cubicBezTo>
                    <a:cubicBezTo>
                      <a:pt x="2" y="120"/>
                      <a:pt x="6" y="134"/>
                      <a:pt x="12" y="148"/>
                    </a:cubicBezTo>
                    <a:cubicBezTo>
                      <a:pt x="20" y="169"/>
                      <a:pt x="29" y="189"/>
                      <a:pt x="40" y="208"/>
                    </a:cubicBezTo>
                    <a:cubicBezTo>
                      <a:pt x="44" y="215"/>
                      <a:pt x="48" y="221"/>
                      <a:pt x="52" y="228"/>
                    </a:cubicBezTo>
                    <a:cubicBezTo>
                      <a:pt x="58" y="237"/>
                      <a:pt x="65" y="246"/>
                      <a:pt x="72" y="254"/>
                    </a:cubicBezTo>
                    <a:lnTo>
                      <a:pt x="72" y="273"/>
                    </a:lnTo>
                    <a:cubicBezTo>
                      <a:pt x="72" y="280"/>
                      <a:pt x="72" y="287"/>
                      <a:pt x="72" y="293"/>
                    </a:cubicBezTo>
                    <a:cubicBezTo>
                      <a:pt x="71" y="337"/>
                      <a:pt x="72" y="381"/>
                      <a:pt x="73" y="426"/>
                    </a:cubicBezTo>
                    <a:cubicBezTo>
                      <a:pt x="75" y="477"/>
                      <a:pt x="78" y="528"/>
                      <a:pt x="82" y="578"/>
                    </a:cubicBezTo>
                    <a:cubicBezTo>
                      <a:pt x="85" y="606"/>
                      <a:pt x="89" y="633"/>
                      <a:pt x="93" y="661"/>
                    </a:cubicBezTo>
                    <a:cubicBezTo>
                      <a:pt x="96" y="675"/>
                      <a:pt x="98" y="689"/>
                      <a:pt x="101" y="702"/>
                    </a:cubicBezTo>
                    <a:cubicBezTo>
                      <a:pt x="100" y="700"/>
                      <a:pt x="99" y="698"/>
                      <a:pt x="97" y="695"/>
                    </a:cubicBezTo>
                    <a:cubicBezTo>
                      <a:pt x="82" y="670"/>
                      <a:pt x="65" y="647"/>
                      <a:pt x="45" y="625"/>
                    </a:cubicBezTo>
                    <a:cubicBezTo>
                      <a:pt x="35" y="614"/>
                      <a:pt x="24" y="604"/>
                      <a:pt x="12" y="595"/>
                    </a:cubicBezTo>
                    <a:cubicBezTo>
                      <a:pt x="16" y="608"/>
                      <a:pt x="22" y="620"/>
                      <a:pt x="29" y="631"/>
                    </a:cubicBezTo>
                    <a:cubicBezTo>
                      <a:pt x="29" y="633"/>
                      <a:pt x="30" y="634"/>
                      <a:pt x="31" y="635"/>
                    </a:cubicBezTo>
                    <a:cubicBezTo>
                      <a:pt x="46" y="660"/>
                      <a:pt x="63" y="684"/>
                      <a:pt x="82" y="705"/>
                    </a:cubicBezTo>
                    <a:cubicBezTo>
                      <a:pt x="89" y="713"/>
                      <a:pt x="97" y="720"/>
                      <a:pt x="105" y="727"/>
                    </a:cubicBezTo>
                    <a:lnTo>
                      <a:pt x="105" y="729"/>
                    </a:lnTo>
                    <a:cubicBezTo>
                      <a:pt x="111" y="753"/>
                      <a:pt x="117" y="776"/>
                      <a:pt x="125" y="800"/>
                    </a:cubicBezTo>
                    <a:cubicBezTo>
                      <a:pt x="133" y="825"/>
                      <a:pt x="142" y="850"/>
                      <a:pt x="152" y="875"/>
                    </a:cubicBezTo>
                    <a:cubicBezTo>
                      <a:pt x="161" y="899"/>
                      <a:pt x="170" y="923"/>
                      <a:pt x="179" y="948"/>
                    </a:cubicBezTo>
                    <a:lnTo>
                      <a:pt x="194" y="949"/>
                    </a:lnTo>
                    <a:cubicBezTo>
                      <a:pt x="186" y="921"/>
                      <a:pt x="177" y="895"/>
                      <a:pt x="168" y="869"/>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1" name="Google Shape;4191;p29"/>
              <p:cNvSpPr/>
              <p:nvPr/>
            </p:nvSpPr>
            <p:spPr>
              <a:xfrm>
                <a:off x="4619930" y="3419447"/>
                <a:ext cx="137701" cy="188834"/>
              </a:xfrm>
              <a:custGeom>
                <a:avLst/>
                <a:gdLst/>
                <a:ahLst/>
                <a:cxnLst/>
                <a:rect l="l" t="t" r="r" b="b"/>
                <a:pathLst>
                  <a:path w="315" h="429" extrusionOk="0">
                    <a:moveTo>
                      <a:pt x="142" y="428"/>
                    </a:moveTo>
                    <a:cubicBezTo>
                      <a:pt x="246" y="428"/>
                      <a:pt x="245" y="150"/>
                      <a:pt x="245" y="150"/>
                    </a:cubicBezTo>
                    <a:cubicBezTo>
                      <a:pt x="245" y="150"/>
                      <a:pt x="314" y="94"/>
                      <a:pt x="297" y="74"/>
                    </a:cubicBezTo>
                    <a:cubicBezTo>
                      <a:pt x="280" y="55"/>
                      <a:pt x="202" y="123"/>
                      <a:pt x="202" y="123"/>
                    </a:cubicBezTo>
                    <a:cubicBezTo>
                      <a:pt x="202" y="123"/>
                      <a:pt x="220" y="4"/>
                      <a:pt x="187" y="2"/>
                    </a:cubicBezTo>
                    <a:cubicBezTo>
                      <a:pt x="169" y="1"/>
                      <a:pt x="151" y="37"/>
                      <a:pt x="139" y="69"/>
                    </a:cubicBezTo>
                    <a:cubicBezTo>
                      <a:pt x="144" y="79"/>
                      <a:pt x="147" y="90"/>
                      <a:pt x="147" y="101"/>
                    </a:cubicBezTo>
                    <a:cubicBezTo>
                      <a:pt x="147" y="102"/>
                      <a:pt x="147" y="104"/>
                      <a:pt x="147" y="105"/>
                    </a:cubicBezTo>
                    <a:cubicBezTo>
                      <a:pt x="143" y="119"/>
                      <a:pt x="124" y="114"/>
                      <a:pt x="124" y="114"/>
                    </a:cubicBezTo>
                    <a:lnTo>
                      <a:pt x="123" y="112"/>
                    </a:lnTo>
                    <a:cubicBezTo>
                      <a:pt x="114" y="97"/>
                      <a:pt x="59" y="0"/>
                      <a:pt x="42" y="13"/>
                    </a:cubicBezTo>
                    <a:cubicBezTo>
                      <a:pt x="25" y="27"/>
                      <a:pt x="73" y="121"/>
                      <a:pt x="73" y="121"/>
                    </a:cubicBezTo>
                    <a:cubicBezTo>
                      <a:pt x="73" y="121"/>
                      <a:pt x="21" y="81"/>
                      <a:pt x="10" y="99"/>
                    </a:cubicBezTo>
                    <a:cubicBezTo>
                      <a:pt x="0" y="117"/>
                      <a:pt x="56" y="153"/>
                      <a:pt x="56" y="153"/>
                    </a:cubicBezTo>
                    <a:cubicBezTo>
                      <a:pt x="56" y="153"/>
                      <a:pt x="36" y="422"/>
                      <a:pt x="139" y="428"/>
                    </a:cubicBezTo>
                    <a:lnTo>
                      <a:pt x="142" y="428"/>
                    </a:ln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2" name="Google Shape;4192;p29"/>
              <p:cNvSpPr/>
              <p:nvPr/>
            </p:nvSpPr>
            <p:spPr>
              <a:xfrm>
                <a:off x="4664956" y="3447618"/>
                <a:ext cx="20109" cy="25090"/>
              </a:xfrm>
              <a:custGeom>
                <a:avLst/>
                <a:gdLst/>
                <a:ahLst/>
                <a:cxnLst/>
                <a:rect l="l" t="t" r="r" b="b"/>
                <a:pathLst>
                  <a:path w="46" h="57" extrusionOk="0">
                    <a:moveTo>
                      <a:pt x="45" y="41"/>
                    </a:moveTo>
                    <a:cubicBezTo>
                      <a:pt x="45" y="40"/>
                      <a:pt x="45" y="38"/>
                      <a:pt x="45" y="37"/>
                    </a:cubicBezTo>
                    <a:cubicBezTo>
                      <a:pt x="45" y="26"/>
                      <a:pt x="42" y="15"/>
                      <a:pt x="37" y="5"/>
                    </a:cubicBezTo>
                    <a:cubicBezTo>
                      <a:pt x="36" y="4"/>
                      <a:pt x="34" y="3"/>
                      <a:pt x="33" y="2"/>
                    </a:cubicBezTo>
                    <a:cubicBezTo>
                      <a:pt x="31" y="1"/>
                      <a:pt x="29" y="0"/>
                      <a:pt x="26" y="0"/>
                    </a:cubicBezTo>
                    <a:cubicBezTo>
                      <a:pt x="25" y="0"/>
                      <a:pt x="23" y="1"/>
                      <a:pt x="22" y="1"/>
                    </a:cubicBezTo>
                    <a:cubicBezTo>
                      <a:pt x="0" y="7"/>
                      <a:pt x="16" y="39"/>
                      <a:pt x="21" y="48"/>
                    </a:cubicBezTo>
                    <a:lnTo>
                      <a:pt x="22" y="50"/>
                    </a:lnTo>
                    <a:cubicBezTo>
                      <a:pt x="22" y="50"/>
                      <a:pt x="40" y="56"/>
                      <a:pt x="45" y="41"/>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3" name="Google Shape;4193;p29"/>
              <p:cNvSpPr/>
              <p:nvPr/>
            </p:nvSpPr>
            <p:spPr>
              <a:xfrm>
                <a:off x="5008117" y="3566465"/>
                <a:ext cx="101418" cy="257941"/>
              </a:xfrm>
              <a:custGeom>
                <a:avLst/>
                <a:gdLst/>
                <a:ahLst/>
                <a:cxnLst/>
                <a:rect l="l" t="t" r="r" b="b"/>
                <a:pathLst>
                  <a:path w="232" h="586" extrusionOk="0">
                    <a:moveTo>
                      <a:pt x="145" y="286"/>
                    </a:moveTo>
                    <a:lnTo>
                      <a:pt x="130" y="159"/>
                    </a:lnTo>
                    <a:cubicBezTo>
                      <a:pt x="140" y="200"/>
                      <a:pt x="147" y="242"/>
                      <a:pt x="155" y="284"/>
                    </a:cubicBezTo>
                    <a:lnTo>
                      <a:pt x="176" y="410"/>
                    </a:lnTo>
                    <a:cubicBezTo>
                      <a:pt x="185" y="468"/>
                      <a:pt x="194" y="527"/>
                      <a:pt x="202" y="585"/>
                    </a:cubicBezTo>
                    <a:cubicBezTo>
                      <a:pt x="206" y="513"/>
                      <a:pt x="231" y="0"/>
                      <a:pt x="105" y="9"/>
                    </a:cubicBezTo>
                    <a:cubicBezTo>
                      <a:pt x="0" y="16"/>
                      <a:pt x="114" y="358"/>
                      <a:pt x="172" y="516"/>
                    </a:cubicBezTo>
                    <a:cubicBezTo>
                      <a:pt x="167" y="481"/>
                      <a:pt x="163" y="446"/>
                      <a:pt x="159" y="412"/>
                    </a:cubicBezTo>
                    <a:lnTo>
                      <a:pt x="145" y="286"/>
                    </a:ln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4" name="Google Shape;4194;p29"/>
              <p:cNvSpPr/>
              <p:nvPr/>
            </p:nvSpPr>
            <p:spPr>
              <a:xfrm>
                <a:off x="5065384" y="3636452"/>
                <a:ext cx="130270" cy="380749"/>
              </a:xfrm>
              <a:custGeom>
                <a:avLst/>
                <a:gdLst/>
                <a:ahLst/>
                <a:cxnLst/>
                <a:rect l="l" t="t" r="r" b="b"/>
                <a:pathLst>
                  <a:path w="298" h="865" extrusionOk="0">
                    <a:moveTo>
                      <a:pt x="113" y="757"/>
                    </a:moveTo>
                    <a:cubicBezTo>
                      <a:pt x="110" y="725"/>
                      <a:pt x="106" y="693"/>
                      <a:pt x="102" y="661"/>
                    </a:cubicBezTo>
                    <a:cubicBezTo>
                      <a:pt x="121" y="626"/>
                      <a:pt x="297" y="303"/>
                      <a:pt x="225" y="272"/>
                    </a:cubicBezTo>
                    <a:cubicBezTo>
                      <a:pt x="153" y="240"/>
                      <a:pt x="101" y="540"/>
                      <a:pt x="93" y="585"/>
                    </a:cubicBezTo>
                    <a:lnTo>
                      <a:pt x="82" y="504"/>
                    </a:lnTo>
                    <a:cubicBezTo>
                      <a:pt x="79" y="478"/>
                      <a:pt x="75" y="452"/>
                      <a:pt x="71" y="427"/>
                    </a:cubicBezTo>
                    <a:cubicBezTo>
                      <a:pt x="63" y="368"/>
                      <a:pt x="55" y="310"/>
                      <a:pt x="45" y="252"/>
                    </a:cubicBezTo>
                    <a:lnTo>
                      <a:pt x="25" y="126"/>
                    </a:lnTo>
                    <a:cubicBezTo>
                      <a:pt x="17" y="84"/>
                      <a:pt x="10" y="42"/>
                      <a:pt x="0" y="0"/>
                    </a:cubicBezTo>
                    <a:lnTo>
                      <a:pt x="15" y="127"/>
                    </a:lnTo>
                    <a:lnTo>
                      <a:pt x="29" y="254"/>
                    </a:lnTo>
                    <a:cubicBezTo>
                      <a:pt x="33" y="289"/>
                      <a:pt x="38" y="324"/>
                      <a:pt x="42" y="358"/>
                    </a:cubicBezTo>
                    <a:cubicBezTo>
                      <a:pt x="48" y="408"/>
                      <a:pt x="55" y="458"/>
                      <a:pt x="61" y="507"/>
                    </a:cubicBezTo>
                    <a:cubicBezTo>
                      <a:pt x="73" y="589"/>
                      <a:pt x="84" y="671"/>
                      <a:pt x="96" y="753"/>
                    </a:cubicBezTo>
                    <a:cubicBezTo>
                      <a:pt x="94" y="750"/>
                      <a:pt x="91" y="748"/>
                      <a:pt x="89" y="745"/>
                    </a:cubicBezTo>
                    <a:cubicBezTo>
                      <a:pt x="86" y="743"/>
                      <a:pt x="83" y="741"/>
                      <a:pt x="81" y="739"/>
                    </a:cubicBezTo>
                    <a:cubicBezTo>
                      <a:pt x="79" y="741"/>
                      <a:pt x="78" y="742"/>
                      <a:pt x="77" y="744"/>
                    </a:cubicBezTo>
                    <a:cubicBezTo>
                      <a:pt x="75" y="745"/>
                      <a:pt x="74" y="746"/>
                      <a:pt x="72" y="747"/>
                    </a:cubicBezTo>
                    <a:cubicBezTo>
                      <a:pt x="73" y="750"/>
                      <a:pt x="74" y="753"/>
                      <a:pt x="75" y="755"/>
                    </a:cubicBezTo>
                    <a:cubicBezTo>
                      <a:pt x="76" y="759"/>
                      <a:pt x="79" y="763"/>
                      <a:pt x="81" y="767"/>
                    </a:cubicBezTo>
                    <a:cubicBezTo>
                      <a:pt x="83" y="770"/>
                      <a:pt x="84" y="772"/>
                      <a:pt x="86" y="775"/>
                    </a:cubicBezTo>
                    <a:cubicBezTo>
                      <a:pt x="90" y="781"/>
                      <a:pt x="95" y="787"/>
                      <a:pt x="100" y="792"/>
                    </a:cubicBezTo>
                    <a:lnTo>
                      <a:pt x="103" y="795"/>
                    </a:lnTo>
                    <a:lnTo>
                      <a:pt x="114" y="864"/>
                    </a:lnTo>
                    <a:lnTo>
                      <a:pt x="126" y="862"/>
                    </a:lnTo>
                    <a:lnTo>
                      <a:pt x="113" y="757"/>
                    </a:ln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5" name="Google Shape;4195;p29"/>
              <p:cNvSpPr/>
              <p:nvPr/>
            </p:nvSpPr>
            <p:spPr>
              <a:xfrm>
                <a:off x="5115656" y="4022043"/>
                <a:ext cx="8743" cy="34774"/>
              </a:xfrm>
              <a:custGeom>
                <a:avLst/>
                <a:gdLst/>
                <a:ahLst/>
                <a:cxnLst/>
                <a:rect l="l" t="t" r="r" b="b"/>
                <a:pathLst>
                  <a:path w="20" h="79" extrusionOk="0">
                    <a:moveTo>
                      <a:pt x="2" y="9"/>
                    </a:moveTo>
                    <a:cubicBezTo>
                      <a:pt x="6" y="32"/>
                      <a:pt x="9" y="55"/>
                      <a:pt x="13" y="78"/>
                    </a:cubicBezTo>
                    <a:lnTo>
                      <a:pt x="19" y="77"/>
                    </a:lnTo>
                    <a:cubicBezTo>
                      <a:pt x="16" y="54"/>
                      <a:pt x="14" y="31"/>
                      <a:pt x="12" y="8"/>
                    </a:cubicBezTo>
                    <a:lnTo>
                      <a:pt x="11" y="0"/>
                    </a:lnTo>
                    <a:lnTo>
                      <a:pt x="0" y="2"/>
                    </a:lnTo>
                    <a:lnTo>
                      <a:pt x="2" y="9"/>
                    </a:ln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6" name="Google Shape;4196;p29"/>
              <p:cNvSpPr/>
              <p:nvPr/>
            </p:nvSpPr>
            <p:spPr>
              <a:xfrm>
                <a:off x="4969648" y="3836730"/>
                <a:ext cx="153439" cy="149659"/>
              </a:xfrm>
              <a:custGeom>
                <a:avLst/>
                <a:gdLst/>
                <a:ahLst/>
                <a:cxnLst/>
                <a:rect l="l" t="t" r="r" b="b"/>
                <a:pathLst>
                  <a:path w="351" h="340" extrusionOk="0">
                    <a:moveTo>
                      <a:pt x="299" y="283"/>
                    </a:moveTo>
                    <a:cubicBezTo>
                      <a:pt x="350" y="220"/>
                      <a:pt x="168" y="94"/>
                      <a:pt x="168" y="94"/>
                    </a:cubicBezTo>
                    <a:cubicBezTo>
                      <a:pt x="168" y="94"/>
                      <a:pt x="169" y="7"/>
                      <a:pt x="138" y="11"/>
                    </a:cubicBezTo>
                    <a:cubicBezTo>
                      <a:pt x="107" y="15"/>
                      <a:pt x="114" y="68"/>
                      <a:pt x="114" y="68"/>
                    </a:cubicBezTo>
                    <a:cubicBezTo>
                      <a:pt x="114" y="68"/>
                      <a:pt x="69" y="0"/>
                      <a:pt x="44" y="29"/>
                    </a:cubicBezTo>
                    <a:cubicBezTo>
                      <a:pt x="19" y="59"/>
                      <a:pt x="72" y="100"/>
                      <a:pt x="72" y="100"/>
                    </a:cubicBezTo>
                    <a:cubicBezTo>
                      <a:pt x="72" y="100"/>
                      <a:pt x="0" y="113"/>
                      <a:pt x="16" y="140"/>
                    </a:cubicBezTo>
                    <a:cubicBezTo>
                      <a:pt x="32" y="167"/>
                      <a:pt x="74" y="149"/>
                      <a:pt x="74" y="149"/>
                    </a:cubicBezTo>
                    <a:cubicBezTo>
                      <a:pt x="74" y="149"/>
                      <a:pt x="224" y="339"/>
                      <a:pt x="290" y="291"/>
                    </a:cubicBezTo>
                    <a:cubicBezTo>
                      <a:pt x="292" y="290"/>
                      <a:pt x="293" y="289"/>
                      <a:pt x="295" y="288"/>
                    </a:cubicBezTo>
                    <a:cubicBezTo>
                      <a:pt x="296" y="286"/>
                      <a:pt x="298" y="285"/>
                      <a:pt x="299" y="283"/>
                    </a:cubicBezTo>
                    <a:moveTo>
                      <a:pt x="103" y="111"/>
                    </a:moveTo>
                    <a:cubicBezTo>
                      <a:pt x="103" y="111"/>
                      <a:pt x="55" y="90"/>
                      <a:pt x="80" y="66"/>
                    </a:cubicBezTo>
                    <a:cubicBezTo>
                      <a:pt x="105" y="43"/>
                      <a:pt x="125" y="88"/>
                      <a:pt x="125" y="88"/>
                    </a:cubicBezTo>
                    <a:cubicBezTo>
                      <a:pt x="125" y="91"/>
                      <a:pt x="124" y="94"/>
                      <a:pt x="122" y="97"/>
                    </a:cubicBezTo>
                    <a:cubicBezTo>
                      <a:pt x="120" y="101"/>
                      <a:pt x="116" y="105"/>
                      <a:pt x="112" y="107"/>
                    </a:cubicBezTo>
                    <a:cubicBezTo>
                      <a:pt x="109" y="109"/>
                      <a:pt x="106" y="110"/>
                      <a:pt x="103" y="111"/>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7" name="Google Shape;4197;p29"/>
              <p:cNvSpPr/>
              <p:nvPr/>
            </p:nvSpPr>
            <p:spPr>
              <a:xfrm>
                <a:off x="4993691" y="3855218"/>
                <a:ext cx="31475" cy="30812"/>
              </a:xfrm>
              <a:custGeom>
                <a:avLst/>
                <a:gdLst/>
                <a:ahLst/>
                <a:cxnLst/>
                <a:rect l="l" t="t" r="r" b="b"/>
                <a:pathLst>
                  <a:path w="72" h="70" extrusionOk="0">
                    <a:moveTo>
                      <a:pt x="25" y="24"/>
                    </a:moveTo>
                    <a:cubicBezTo>
                      <a:pt x="0" y="47"/>
                      <a:pt x="48" y="69"/>
                      <a:pt x="48" y="69"/>
                    </a:cubicBezTo>
                    <a:cubicBezTo>
                      <a:pt x="51" y="68"/>
                      <a:pt x="54" y="67"/>
                      <a:pt x="57" y="65"/>
                    </a:cubicBezTo>
                    <a:cubicBezTo>
                      <a:pt x="61" y="63"/>
                      <a:pt x="64" y="59"/>
                      <a:pt x="67" y="55"/>
                    </a:cubicBezTo>
                    <a:cubicBezTo>
                      <a:pt x="69" y="52"/>
                      <a:pt x="70" y="49"/>
                      <a:pt x="70" y="46"/>
                    </a:cubicBezTo>
                    <a:cubicBezTo>
                      <a:pt x="71" y="43"/>
                      <a:pt x="50" y="0"/>
                      <a:pt x="25" y="24"/>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8" name="Google Shape;4198;p29"/>
              <p:cNvSpPr/>
              <p:nvPr/>
            </p:nvSpPr>
            <p:spPr>
              <a:xfrm>
                <a:off x="4499277" y="3967021"/>
                <a:ext cx="764571" cy="73509"/>
              </a:xfrm>
              <a:custGeom>
                <a:avLst/>
                <a:gdLst/>
                <a:ahLst/>
                <a:cxnLst/>
                <a:rect l="l" t="t" r="r" b="b"/>
                <a:pathLst>
                  <a:path w="1749" h="167" extrusionOk="0">
                    <a:moveTo>
                      <a:pt x="1747" y="1"/>
                    </a:moveTo>
                    <a:cubicBezTo>
                      <a:pt x="1746" y="3"/>
                      <a:pt x="1745" y="4"/>
                      <a:pt x="1744" y="6"/>
                    </a:cubicBezTo>
                    <a:cubicBezTo>
                      <a:pt x="1737" y="13"/>
                      <a:pt x="1730" y="20"/>
                      <a:pt x="1722" y="25"/>
                    </a:cubicBezTo>
                    <a:cubicBezTo>
                      <a:pt x="1718" y="28"/>
                      <a:pt x="1713" y="31"/>
                      <a:pt x="1708" y="34"/>
                    </a:cubicBezTo>
                    <a:cubicBezTo>
                      <a:pt x="1696" y="41"/>
                      <a:pt x="1684" y="47"/>
                      <a:pt x="1672" y="51"/>
                    </a:cubicBezTo>
                    <a:cubicBezTo>
                      <a:pt x="1636" y="65"/>
                      <a:pt x="1599" y="76"/>
                      <a:pt x="1561" y="84"/>
                    </a:cubicBezTo>
                    <a:cubicBezTo>
                      <a:pt x="1515" y="95"/>
                      <a:pt x="1467" y="103"/>
                      <a:pt x="1420" y="110"/>
                    </a:cubicBezTo>
                    <a:lnTo>
                      <a:pt x="1408" y="112"/>
                    </a:lnTo>
                    <a:cubicBezTo>
                      <a:pt x="1383" y="115"/>
                      <a:pt x="1359" y="119"/>
                      <a:pt x="1334" y="121"/>
                    </a:cubicBezTo>
                    <a:cubicBezTo>
                      <a:pt x="1191" y="137"/>
                      <a:pt x="1048" y="144"/>
                      <a:pt x="905" y="144"/>
                    </a:cubicBezTo>
                    <a:cubicBezTo>
                      <a:pt x="904" y="144"/>
                      <a:pt x="904" y="144"/>
                      <a:pt x="904" y="144"/>
                    </a:cubicBezTo>
                    <a:lnTo>
                      <a:pt x="831" y="144"/>
                    </a:lnTo>
                    <a:cubicBezTo>
                      <a:pt x="729" y="144"/>
                      <a:pt x="627" y="139"/>
                      <a:pt x="525" y="132"/>
                    </a:cubicBezTo>
                    <a:lnTo>
                      <a:pt x="510" y="130"/>
                    </a:lnTo>
                    <a:cubicBezTo>
                      <a:pt x="478" y="127"/>
                      <a:pt x="446" y="124"/>
                      <a:pt x="413" y="121"/>
                    </a:cubicBezTo>
                    <a:cubicBezTo>
                      <a:pt x="337" y="113"/>
                      <a:pt x="261" y="101"/>
                      <a:pt x="186" y="84"/>
                    </a:cubicBezTo>
                    <a:cubicBezTo>
                      <a:pt x="148" y="76"/>
                      <a:pt x="112" y="65"/>
                      <a:pt x="76" y="51"/>
                    </a:cubicBezTo>
                    <a:cubicBezTo>
                      <a:pt x="63" y="46"/>
                      <a:pt x="51" y="39"/>
                      <a:pt x="39" y="33"/>
                    </a:cubicBezTo>
                    <a:cubicBezTo>
                      <a:pt x="34" y="30"/>
                      <a:pt x="29" y="28"/>
                      <a:pt x="25" y="25"/>
                    </a:cubicBezTo>
                    <a:cubicBezTo>
                      <a:pt x="17" y="19"/>
                      <a:pt x="10" y="13"/>
                      <a:pt x="3" y="6"/>
                    </a:cubicBezTo>
                    <a:cubicBezTo>
                      <a:pt x="2" y="4"/>
                      <a:pt x="1" y="2"/>
                      <a:pt x="0" y="0"/>
                    </a:cubicBezTo>
                    <a:lnTo>
                      <a:pt x="0" y="2"/>
                    </a:lnTo>
                    <a:cubicBezTo>
                      <a:pt x="0" y="3"/>
                      <a:pt x="0" y="3"/>
                      <a:pt x="1" y="3"/>
                    </a:cubicBezTo>
                    <a:cubicBezTo>
                      <a:pt x="1" y="5"/>
                      <a:pt x="2" y="6"/>
                      <a:pt x="3" y="7"/>
                    </a:cubicBezTo>
                    <a:cubicBezTo>
                      <a:pt x="8" y="14"/>
                      <a:pt x="15" y="22"/>
                      <a:pt x="22" y="28"/>
                    </a:cubicBezTo>
                    <a:cubicBezTo>
                      <a:pt x="30" y="33"/>
                      <a:pt x="38" y="39"/>
                      <a:pt x="47" y="44"/>
                    </a:cubicBezTo>
                    <a:cubicBezTo>
                      <a:pt x="55" y="48"/>
                      <a:pt x="64" y="53"/>
                      <a:pt x="73" y="57"/>
                    </a:cubicBezTo>
                    <a:cubicBezTo>
                      <a:pt x="108" y="72"/>
                      <a:pt x="145" y="85"/>
                      <a:pt x="183" y="95"/>
                    </a:cubicBezTo>
                    <a:cubicBezTo>
                      <a:pt x="258" y="114"/>
                      <a:pt x="334" y="128"/>
                      <a:pt x="411" y="138"/>
                    </a:cubicBezTo>
                    <a:cubicBezTo>
                      <a:pt x="446" y="143"/>
                      <a:pt x="481" y="147"/>
                      <a:pt x="516" y="150"/>
                    </a:cubicBezTo>
                    <a:lnTo>
                      <a:pt x="531" y="152"/>
                    </a:lnTo>
                    <a:cubicBezTo>
                      <a:pt x="634" y="161"/>
                      <a:pt x="738" y="165"/>
                      <a:pt x="842" y="166"/>
                    </a:cubicBezTo>
                    <a:lnTo>
                      <a:pt x="874" y="166"/>
                    </a:lnTo>
                    <a:lnTo>
                      <a:pt x="890" y="166"/>
                    </a:lnTo>
                    <a:lnTo>
                      <a:pt x="902" y="166"/>
                    </a:lnTo>
                    <a:cubicBezTo>
                      <a:pt x="1047" y="166"/>
                      <a:pt x="1192" y="156"/>
                      <a:pt x="1337" y="138"/>
                    </a:cubicBezTo>
                    <a:cubicBezTo>
                      <a:pt x="1361" y="135"/>
                      <a:pt x="1386" y="131"/>
                      <a:pt x="1411" y="127"/>
                    </a:cubicBezTo>
                    <a:lnTo>
                      <a:pt x="1422" y="125"/>
                    </a:lnTo>
                    <a:cubicBezTo>
                      <a:pt x="1470" y="116"/>
                      <a:pt x="1517" y="107"/>
                      <a:pt x="1565" y="95"/>
                    </a:cubicBezTo>
                    <a:cubicBezTo>
                      <a:pt x="1602" y="85"/>
                      <a:pt x="1639" y="72"/>
                      <a:pt x="1674" y="57"/>
                    </a:cubicBezTo>
                    <a:cubicBezTo>
                      <a:pt x="1683" y="53"/>
                      <a:pt x="1692" y="48"/>
                      <a:pt x="1701" y="43"/>
                    </a:cubicBezTo>
                    <a:cubicBezTo>
                      <a:pt x="1709" y="38"/>
                      <a:pt x="1717" y="33"/>
                      <a:pt x="1725" y="27"/>
                    </a:cubicBezTo>
                    <a:cubicBezTo>
                      <a:pt x="1733" y="21"/>
                      <a:pt x="1740" y="15"/>
                      <a:pt x="1746" y="7"/>
                    </a:cubicBezTo>
                    <a:cubicBezTo>
                      <a:pt x="1746" y="6"/>
                      <a:pt x="1747" y="5"/>
                      <a:pt x="1747" y="5"/>
                    </a:cubicBezTo>
                    <a:cubicBezTo>
                      <a:pt x="1747" y="4"/>
                      <a:pt x="1748" y="3"/>
                      <a:pt x="1748" y="3"/>
                    </a:cubicBezTo>
                    <a:lnTo>
                      <a:pt x="1747" y="1"/>
                    </a:ln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9" name="Google Shape;4199;p29"/>
              <p:cNvSpPr/>
              <p:nvPr/>
            </p:nvSpPr>
            <p:spPr>
              <a:xfrm>
                <a:off x="4678945" y="2960788"/>
                <a:ext cx="403924" cy="69987"/>
              </a:xfrm>
              <a:custGeom>
                <a:avLst/>
                <a:gdLst/>
                <a:ahLst/>
                <a:cxnLst/>
                <a:rect l="l" t="t" r="r" b="b"/>
                <a:pathLst>
                  <a:path w="924" h="159" extrusionOk="0">
                    <a:moveTo>
                      <a:pt x="908" y="68"/>
                    </a:moveTo>
                    <a:cubicBezTo>
                      <a:pt x="895" y="116"/>
                      <a:pt x="708" y="158"/>
                      <a:pt x="462" y="158"/>
                    </a:cubicBezTo>
                    <a:cubicBezTo>
                      <a:pt x="216" y="158"/>
                      <a:pt x="17" y="118"/>
                      <a:pt x="17" y="68"/>
                    </a:cubicBezTo>
                    <a:cubicBezTo>
                      <a:pt x="17" y="68"/>
                      <a:pt x="0" y="26"/>
                      <a:pt x="36" y="13"/>
                    </a:cubicBezTo>
                    <a:cubicBezTo>
                      <a:pt x="71" y="0"/>
                      <a:pt x="889" y="13"/>
                      <a:pt x="889" y="13"/>
                    </a:cubicBezTo>
                    <a:cubicBezTo>
                      <a:pt x="889" y="13"/>
                      <a:pt x="923" y="12"/>
                      <a:pt x="908" y="68"/>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0" name="Google Shape;4200;p29"/>
              <p:cNvSpPr/>
              <p:nvPr/>
            </p:nvSpPr>
            <p:spPr>
              <a:xfrm>
                <a:off x="4694682" y="2720894"/>
                <a:ext cx="373324" cy="284351"/>
              </a:xfrm>
              <a:custGeom>
                <a:avLst/>
                <a:gdLst/>
                <a:ahLst/>
                <a:cxnLst/>
                <a:rect l="l" t="t" r="r" b="b"/>
                <a:pathLst>
                  <a:path w="854" h="646" extrusionOk="0">
                    <a:moveTo>
                      <a:pt x="426" y="0"/>
                    </a:moveTo>
                    <a:cubicBezTo>
                      <a:pt x="143" y="0"/>
                      <a:pt x="0" y="559"/>
                      <a:pt x="0" y="559"/>
                    </a:cubicBezTo>
                    <a:cubicBezTo>
                      <a:pt x="0" y="607"/>
                      <a:pt x="190" y="645"/>
                      <a:pt x="426" y="645"/>
                    </a:cubicBezTo>
                    <a:cubicBezTo>
                      <a:pt x="661" y="645"/>
                      <a:pt x="853" y="607"/>
                      <a:pt x="853" y="559"/>
                    </a:cubicBezTo>
                    <a:cubicBezTo>
                      <a:pt x="853" y="558"/>
                      <a:pt x="709" y="0"/>
                      <a:pt x="426" y="0"/>
                    </a:cubicBez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1" name="Google Shape;4201;p29"/>
              <p:cNvSpPr/>
              <p:nvPr/>
            </p:nvSpPr>
            <p:spPr>
              <a:xfrm>
                <a:off x="4832384" y="2701967"/>
                <a:ext cx="97484" cy="31692"/>
              </a:xfrm>
              <a:custGeom>
                <a:avLst/>
                <a:gdLst/>
                <a:ahLst/>
                <a:cxnLst/>
                <a:rect l="l" t="t" r="r" b="b"/>
                <a:pathLst>
                  <a:path w="223" h="72" extrusionOk="0">
                    <a:moveTo>
                      <a:pt x="111" y="0"/>
                    </a:moveTo>
                    <a:cubicBezTo>
                      <a:pt x="54" y="0"/>
                      <a:pt x="0" y="23"/>
                      <a:pt x="16" y="45"/>
                    </a:cubicBezTo>
                    <a:cubicBezTo>
                      <a:pt x="32" y="66"/>
                      <a:pt x="78" y="71"/>
                      <a:pt x="111" y="71"/>
                    </a:cubicBezTo>
                    <a:cubicBezTo>
                      <a:pt x="143" y="70"/>
                      <a:pt x="189" y="66"/>
                      <a:pt x="206" y="45"/>
                    </a:cubicBezTo>
                    <a:cubicBezTo>
                      <a:pt x="222" y="23"/>
                      <a:pt x="168" y="0"/>
                      <a:pt x="111"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2" name="Google Shape;4202;p29"/>
              <p:cNvSpPr/>
              <p:nvPr/>
            </p:nvSpPr>
            <p:spPr>
              <a:xfrm>
                <a:off x="4871290" y="2744664"/>
                <a:ext cx="17923" cy="63385"/>
              </a:xfrm>
              <a:custGeom>
                <a:avLst/>
                <a:gdLst/>
                <a:ahLst/>
                <a:cxnLst/>
                <a:rect l="l" t="t" r="r" b="b"/>
                <a:pathLst>
                  <a:path w="41" h="144" extrusionOk="0">
                    <a:moveTo>
                      <a:pt x="40" y="72"/>
                    </a:moveTo>
                    <a:cubicBezTo>
                      <a:pt x="40" y="111"/>
                      <a:pt x="31" y="143"/>
                      <a:pt x="20" y="143"/>
                    </a:cubicBezTo>
                    <a:cubicBezTo>
                      <a:pt x="9" y="143"/>
                      <a:pt x="0" y="111"/>
                      <a:pt x="0" y="72"/>
                    </a:cubicBezTo>
                    <a:cubicBezTo>
                      <a:pt x="1" y="46"/>
                      <a:pt x="8" y="22"/>
                      <a:pt x="20" y="0"/>
                    </a:cubicBezTo>
                    <a:cubicBezTo>
                      <a:pt x="33" y="22"/>
                      <a:pt x="40" y="46"/>
                      <a:pt x="40" y="72"/>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3" name="Google Shape;4203;p29"/>
              <p:cNvSpPr/>
              <p:nvPr/>
            </p:nvSpPr>
            <p:spPr>
              <a:xfrm>
                <a:off x="4823204" y="2740702"/>
                <a:ext cx="32786" cy="58983"/>
              </a:xfrm>
              <a:custGeom>
                <a:avLst/>
                <a:gdLst/>
                <a:ahLst/>
                <a:cxnLst/>
                <a:rect l="l" t="t" r="r" b="b"/>
                <a:pathLst>
                  <a:path w="75" h="134" extrusionOk="0">
                    <a:moveTo>
                      <a:pt x="23" y="55"/>
                    </a:moveTo>
                    <a:cubicBezTo>
                      <a:pt x="6" y="90"/>
                      <a:pt x="0" y="123"/>
                      <a:pt x="10" y="128"/>
                    </a:cubicBezTo>
                    <a:cubicBezTo>
                      <a:pt x="19" y="133"/>
                      <a:pt x="41" y="108"/>
                      <a:pt x="59" y="73"/>
                    </a:cubicBezTo>
                    <a:cubicBezTo>
                      <a:pt x="69" y="52"/>
                      <a:pt x="74" y="30"/>
                      <a:pt x="74" y="8"/>
                    </a:cubicBezTo>
                    <a:cubicBezTo>
                      <a:pt x="74" y="5"/>
                      <a:pt x="74" y="2"/>
                      <a:pt x="74" y="0"/>
                    </a:cubicBezTo>
                    <a:cubicBezTo>
                      <a:pt x="54" y="12"/>
                      <a:pt x="38" y="30"/>
                      <a:pt x="26" y="50"/>
                    </a:cubicBezTo>
                    <a:cubicBezTo>
                      <a:pt x="25" y="51"/>
                      <a:pt x="24" y="53"/>
                      <a:pt x="23" y="55"/>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4" name="Google Shape;4204;p29"/>
              <p:cNvSpPr/>
              <p:nvPr/>
            </p:nvSpPr>
            <p:spPr>
              <a:xfrm>
                <a:off x="4905387" y="2740702"/>
                <a:ext cx="31912" cy="58983"/>
              </a:xfrm>
              <a:custGeom>
                <a:avLst/>
                <a:gdLst/>
                <a:ahLst/>
                <a:cxnLst/>
                <a:rect l="l" t="t" r="r" b="b"/>
                <a:pathLst>
                  <a:path w="73" h="134" extrusionOk="0">
                    <a:moveTo>
                      <a:pt x="49" y="55"/>
                    </a:moveTo>
                    <a:cubicBezTo>
                      <a:pt x="66" y="90"/>
                      <a:pt x="72" y="123"/>
                      <a:pt x="63" y="128"/>
                    </a:cubicBezTo>
                    <a:cubicBezTo>
                      <a:pt x="53" y="133"/>
                      <a:pt x="31" y="108"/>
                      <a:pt x="14" y="73"/>
                    </a:cubicBezTo>
                    <a:cubicBezTo>
                      <a:pt x="5" y="53"/>
                      <a:pt x="0" y="31"/>
                      <a:pt x="0" y="9"/>
                    </a:cubicBezTo>
                    <a:cubicBezTo>
                      <a:pt x="0" y="6"/>
                      <a:pt x="0" y="3"/>
                      <a:pt x="0" y="0"/>
                    </a:cubicBezTo>
                    <a:cubicBezTo>
                      <a:pt x="19" y="12"/>
                      <a:pt x="34" y="29"/>
                      <a:pt x="45" y="48"/>
                    </a:cubicBezTo>
                    <a:cubicBezTo>
                      <a:pt x="46" y="50"/>
                      <a:pt x="48" y="52"/>
                      <a:pt x="49" y="55"/>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5" name="Google Shape;4205;p29"/>
              <p:cNvSpPr/>
              <p:nvPr/>
            </p:nvSpPr>
            <p:spPr>
              <a:xfrm>
                <a:off x="4750637" y="2821254"/>
                <a:ext cx="45900" cy="117526"/>
              </a:xfrm>
              <a:custGeom>
                <a:avLst/>
                <a:gdLst/>
                <a:ahLst/>
                <a:cxnLst/>
                <a:rect l="l" t="t" r="r" b="b"/>
                <a:pathLst>
                  <a:path w="105" h="267" extrusionOk="0">
                    <a:moveTo>
                      <a:pt x="104" y="0"/>
                    </a:moveTo>
                    <a:cubicBezTo>
                      <a:pt x="87" y="45"/>
                      <a:pt x="68" y="89"/>
                      <a:pt x="51" y="133"/>
                    </a:cubicBezTo>
                    <a:cubicBezTo>
                      <a:pt x="43" y="155"/>
                      <a:pt x="34" y="176"/>
                      <a:pt x="26" y="199"/>
                    </a:cubicBezTo>
                    <a:cubicBezTo>
                      <a:pt x="18" y="221"/>
                      <a:pt x="10" y="244"/>
                      <a:pt x="0" y="266"/>
                    </a:cubicBezTo>
                    <a:cubicBezTo>
                      <a:pt x="1" y="242"/>
                      <a:pt x="4" y="218"/>
                      <a:pt x="10" y="194"/>
                    </a:cubicBezTo>
                    <a:cubicBezTo>
                      <a:pt x="15" y="170"/>
                      <a:pt x="22" y="147"/>
                      <a:pt x="31" y="125"/>
                    </a:cubicBezTo>
                    <a:cubicBezTo>
                      <a:pt x="40" y="102"/>
                      <a:pt x="50" y="80"/>
                      <a:pt x="62" y="59"/>
                    </a:cubicBezTo>
                    <a:cubicBezTo>
                      <a:pt x="63" y="57"/>
                      <a:pt x="64" y="55"/>
                      <a:pt x="65" y="54"/>
                    </a:cubicBezTo>
                    <a:cubicBezTo>
                      <a:pt x="76" y="34"/>
                      <a:pt x="89" y="16"/>
                      <a:pt x="104" y="0"/>
                    </a:cubicBezTo>
                  </a:path>
                </a:pathLst>
              </a:custGeom>
              <a:solidFill>
                <a:srgbClr val="FFFFFF">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6" name="Google Shape;4206;p29"/>
              <p:cNvSpPr/>
              <p:nvPr/>
            </p:nvSpPr>
            <p:spPr>
              <a:xfrm>
                <a:off x="4582335" y="3141259"/>
                <a:ext cx="133330" cy="647494"/>
              </a:xfrm>
              <a:custGeom>
                <a:avLst/>
                <a:gdLst/>
                <a:ahLst/>
                <a:cxnLst/>
                <a:rect l="l" t="t" r="r" b="b"/>
                <a:pathLst>
                  <a:path w="305" h="1471" extrusionOk="0">
                    <a:moveTo>
                      <a:pt x="304" y="0"/>
                    </a:moveTo>
                    <a:cubicBezTo>
                      <a:pt x="279" y="122"/>
                      <a:pt x="254" y="245"/>
                      <a:pt x="228" y="367"/>
                    </a:cubicBezTo>
                    <a:lnTo>
                      <a:pt x="150" y="734"/>
                    </a:lnTo>
                    <a:cubicBezTo>
                      <a:pt x="124" y="857"/>
                      <a:pt x="98" y="979"/>
                      <a:pt x="73" y="1101"/>
                    </a:cubicBezTo>
                    <a:cubicBezTo>
                      <a:pt x="48" y="1224"/>
                      <a:pt x="22" y="1346"/>
                      <a:pt x="0" y="1470"/>
                    </a:cubicBezTo>
                    <a:cubicBezTo>
                      <a:pt x="11" y="1345"/>
                      <a:pt x="29" y="1220"/>
                      <a:pt x="50" y="1097"/>
                    </a:cubicBezTo>
                    <a:cubicBezTo>
                      <a:pt x="71" y="973"/>
                      <a:pt x="96" y="850"/>
                      <a:pt x="122" y="728"/>
                    </a:cubicBezTo>
                    <a:cubicBezTo>
                      <a:pt x="148" y="605"/>
                      <a:pt x="176" y="483"/>
                      <a:pt x="206" y="362"/>
                    </a:cubicBezTo>
                    <a:cubicBezTo>
                      <a:pt x="236" y="240"/>
                      <a:pt x="268" y="120"/>
                      <a:pt x="304" y="0"/>
                    </a:cubicBezTo>
                  </a:path>
                </a:pathLst>
              </a:custGeom>
              <a:solidFill>
                <a:srgbClr val="FFFFFF">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7" name="Google Shape;4207;p29"/>
              <p:cNvSpPr/>
              <p:nvPr/>
            </p:nvSpPr>
            <p:spPr>
              <a:xfrm>
                <a:off x="4429333" y="3076993"/>
                <a:ext cx="200651" cy="606558"/>
              </a:xfrm>
              <a:custGeom>
                <a:avLst/>
                <a:gdLst/>
                <a:ahLst/>
                <a:cxnLst/>
                <a:rect l="l" t="t" r="r" b="b"/>
                <a:pathLst>
                  <a:path w="459" h="1378" extrusionOk="0">
                    <a:moveTo>
                      <a:pt x="421" y="164"/>
                    </a:moveTo>
                    <a:cubicBezTo>
                      <a:pt x="421" y="164"/>
                      <a:pt x="369" y="69"/>
                      <a:pt x="305" y="115"/>
                    </a:cubicBezTo>
                    <a:cubicBezTo>
                      <a:pt x="241" y="161"/>
                      <a:pt x="33" y="775"/>
                      <a:pt x="140" y="1374"/>
                    </a:cubicBezTo>
                    <a:lnTo>
                      <a:pt x="78" y="1377"/>
                    </a:lnTo>
                    <a:lnTo>
                      <a:pt x="0" y="668"/>
                    </a:lnTo>
                    <a:lnTo>
                      <a:pt x="163" y="146"/>
                    </a:lnTo>
                    <a:lnTo>
                      <a:pt x="288" y="0"/>
                    </a:lnTo>
                    <a:lnTo>
                      <a:pt x="387" y="43"/>
                    </a:lnTo>
                    <a:lnTo>
                      <a:pt x="458" y="127"/>
                    </a:lnTo>
                    <a:lnTo>
                      <a:pt x="421" y="164"/>
                    </a:ln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8" name="Google Shape;4208;p29"/>
              <p:cNvSpPr/>
              <p:nvPr/>
            </p:nvSpPr>
            <p:spPr>
              <a:xfrm>
                <a:off x="4389116" y="3035177"/>
                <a:ext cx="283272" cy="752255"/>
              </a:xfrm>
              <a:custGeom>
                <a:avLst/>
                <a:gdLst/>
                <a:ahLst/>
                <a:cxnLst/>
                <a:rect l="l" t="t" r="r" b="b"/>
                <a:pathLst>
                  <a:path w="648" h="1709" extrusionOk="0">
                    <a:moveTo>
                      <a:pt x="560" y="502"/>
                    </a:moveTo>
                    <a:cubicBezTo>
                      <a:pt x="560" y="502"/>
                      <a:pt x="545" y="151"/>
                      <a:pt x="403" y="159"/>
                    </a:cubicBezTo>
                    <a:cubicBezTo>
                      <a:pt x="218" y="170"/>
                      <a:pt x="0" y="1255"/>
                      <a:pt x="322" y="1620"/>
                    </a:cubicBezTo>
                    <a:lnTo>
                      <a:pt x="308" y="1708"/>
                    </a:lnTo>
                    <a:cubicBezTo>
                      <a:pt x="308" y="1708"/>
                      <a:pt x="114" y="1476"/>
                      <a:pt x="64" y="1365"/>
                    </a:cubicBezTo>
                    <a:cubicBezTo>
                      <a:pt x="56" y="1348"/>
                      <a:pt x="53" y="1335"/>
                      <a:pt x="52" y="1327"/>
                    </a:cubicBezTo>
                    <a:lnTo>
                      <a:pt x="52" y="1323"/>
                    </a:lnTo>
                    <a:cubicBezTo>
                      <a:pt x="55" y="1287"/>
                      <a:pt x="135" y="1354"/>
                      <a:pt x="135" y="1354"/>
                    </a:cubicBezTo>
                    <a:cubicBezTo>
                      <a:pt x="83" y="1165"/>
                      <a:pt x="55" y="971"/>
                      <a:pt x="52" y="775"/>
                    </a:cubicBezTo>
                    <a:cubicBezTo>
                      <a:pt x="51" y="472"/>
                      <a:pt x="187" y="0"/>
                      <a:pt x="417" y="45"/>
                    </a:cubicBezTo>
                    <a:cubicBezTo>
                      <a:pt x="647" y="91"/>
                      <a:pt x="585" y="404"/>
                      <a:pt x="585" y="404"/>
                    </a:cubicBezTo>
                    <a:lnTo>
                      <a:pt x="560" y="502"/>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9" name="Google Shape;4209;p29"/>
              <p:cNvSpPr/>
              <p:nvPr/>
            </p:nvSpPr>
            <p:spPr>
              <a:xfrm>
                <a:off x="4460371" y="3076993"/>
                <a:ext cx="95298" cy="118406"/>
              </a:xfrm>
              <a:custGeom>
                <a:avLst/>
                <a:gdLst/>
                <a:ahLst/>
                <a:cxnLst/>
                <a:rect l="l" t="t" r="r" b="b"/>
                <a:pathLst>
                  <a:path w="218" h="269" extrusionOk="0">
                    <a:moveTo>
                      <a:pt x="0" y="268"/>
                    </a:moveTo>
                    <a:cubicBezTo>
                      <a:pt x="5" y="238"/>
                      <a:pt x="14" y="209"/>
                      <a:pt x="26" y="181"/>
                    </a:cubicBezTo>
                    <a:cubicBezTo>
                      <a:pt x="34" y="159"/>
                      <a:pt x="44" y="138"/>
                      <a:pt x="56" y="118"/>
                    </a:cubicBezTo>
                    <a:cubicBezTo>
                      <a:pt x="60" y="112"/>
                      <a:pt x="64" y="105"/>
                      <a:pt x="68" y="99"/>
                    </a:cubicBezTo>
                    <a:cubicBezTo>
                      <a:pt x="85" y="72"/>
                      <a:pt x="105" y="49"/>
                      <a:pt x="130" y="29"/>
                    </a:cubicBezTo>
                    <a:cubicBezTo>
                      <a:pt x="135" y="24"/>
                      <a:pt x="141" y="20"/>
                      <a:pt x="148" y="16"/>
                    </a:cubicBezTo>
                    <a:cubicBezTo>
                      <a:pt x="167" y="6"/>
                      <a:pt x="188" y="0"/>
                      <a:pt x="210" y="0"/>
                    </a:cubicBezTo>
                    <a:cubicBezTo>
                      <a:pt x="212" y="0"/>
                      <a:pt x="215" y="0"/>
                      <a:pt x="217" y="0"/>
                    </a:cubicBezTo>
                    <a:cubicBezTo>
                      <a:pt x="202" y="3"/>
                      <a:pt x="188" y="9"/>
                      <a:pt x="175" y="17"/>
                    </a:cubicBezTo>
                    <a:cubicBezTo>
                      <a:pt x="162" y="24"/>
                      <a:pt x="151" y="32"/>
                      <a:pt x="141" y="43"/>
                    </a:cubicBezTo>
                    <a:cubicBezTo>
                      <a:pt x="120" y="63"/>
                      <a:pt x="102" y="86"/>
                      <a:pt x="86" y="110"/>
                    </a:cubicBezTo>
                    <a:cubicBezTo>
                      <a:pt x="70" y="135"/>
                      <a:pt x="55" y="161"/>
                      <a:pt x="41" y="187"/>
                    </a:cubicBezTo>
                    <a:cubicBezTo>
                      <a:pt x="27" y="213"/>
                      <a:pt x="14" y="241"/>
                      <a:pt x="0" y="268"/>
                    </a:cubicBezTo>
                  </a:path>
                </a:pathLst>
              </a:custGeom>
              <a:solidFill>
                <a:srgbClr val="FFFFFF">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0" name="Google Shape;4210;p29"/>
              <p:cNvSpPr/>
              <p:nvPr/>
            </p:nvSpPr>
            <p:spPr>
              <a:xfrm>
                <a:off x="4643536" y="3607841"/>
                <a:ext cx="112784" cy="418164"/>
              </a:xfrm>
              <a:custGeom>
                <a:avLst/>
                <a:gdLst/>
                <a:ahLst/>
                <a:cxnLst/>
                <a:rect l="l" t="t" r="r" b="b"/>
                <a:pathLst>
                  <a:path w="258" h="950" extrusionOk="0">
                    <a:moveTo>
                      <a:pt x="168" y="869"/>
                    </a:moveTo>
                    <a:cubicBezTo>
                      <a:pt x="155" y="831"/>
                      <a:pt x="143" y="794"/>
                      <a:pt x="133" y="756"/>
                    </a:cubicBezTo>
                    <a:cubicBezTo>
                      <a:pt x="161" y="739"/>
                      <a:pt x="229" y="660"/>
                      <a:pt x="243" y="619"/>
                    </a:cubicBezTo>
                    <a:cubicBezTo>
                      <a:pt x="242" y="619"/>
                      <a:pt x="240" y="618"/>
                      <a:pt x="239" y="617"/>
                    </a:cubicBezTo>
                    <a:cubicBezTo>
                      <a:pt x="238" y="617"/>
                      <a:pt x="238" y="617"/>
                      <a:pt x="238" y="616"/>
                    </a:cubicBezTo>
                    <a:cubicBezTo>
                      <a:pt x="236" y="615"/>
                      <a:pt x="234" y="614"/>
                      <a:pt x="232" y="612"/>
                    </a:cubicBezTo>
                    <a:cubicBezTo>
                      <a:pt x="194" y="636"/>
                      <a:pt x="149" y="714"/>
                      <a:pt x="131" y="747"/>
                    </a:cubicBezTo>
                    <a:cubicBezTo>
                      <a:pt x="129" y="739"/>
                      <a:pt x="127" y="732"/>
                      <a:pt x="126" y="724"/>
                    </a:cubicBezTo>
                    <a:cubicBezTo>
                      <a:pt x="115" y="675"/>
                      <a:pt x="108" y="625"/>
                      <a:pt x="103" y="575"/>
                    </a:cubicBezTo>
                    <a:cubicBezTo>
                      <a:pt x="103" y="569"/>
                      <a:pt x="102" y="563"/>
                      <a:pt x="101" y="557"/>
                    </a:cubicBezTo>
                    <a:cubicBezTo>
                      <a:pt x="150" y="498"/>
                      <a:pt x="257" y="233"/>
                      <a:pt x="188" y="223"/>
                    </a:cubicBezTo>
                    <a:cubicBezTo>
                      <a:pt x="134" y="215"/>
                      <a:pt x="106" y="365"/>
                      <a:pt x="94" y="453"/>
                    </a:cubicBezTo>
                    <a:cubicBezTo>
                      <a:pt x="91" y="393"/>
                      <a:pt x="89" y="333"/>
                      <a:pt x="88" y="272"/>
                    </a:cubicBezTo>
                    <a:cubicBezTo>
                      <a:pt x="87" y="222"/>
                      <a:pt x="87" y="171"/>
                      <a:pt x="88" y="121"/>
                    </a:cubicBezTo>
                    <a:cubicBezTo>
                      <a:pt x="88" y="80"/>
                      <a:pt x="88" y="40"/>
                      <a:pt x="89" y="0"/>
                    </a:cubicBezTo>
                    <a:lnTo>
                      <a:pt x="86" y="0"/>
                    </a:lnTo>
                    <a:cubicBezTo>
                      <a:pt x="82" y="40"/>
                      <a:pt x="80" y="80"/>
                      <a:pt x="77" y="120"/>
                    </a:cubicBezTo>
                    <a:cubicBezTo>
                      <a:pt x="76" y="147"/>
                      <a:pt x="74" y="173"/>
                      <a:pt x="74" y="200"/>
                    </a:cubicBezTo>
                    <a:cubicBezTo>
                      <a:pt x="74" y="211"/>
                      <a:pt x="73" y="223"/>
                      <a:pt x="73" y="234"/>
                    </a:cubicBezTo>
                    <a:cubicBezTo>
                      <a:pt x="71" y="229"/>
                      <a:pt x="69" y="224"/>
                      <a:pt x="67" y="220"/>
                    </a:cubicBezTo>
                    <a:cubicBezTo>
                      <a:pt x="62" y="206"/>
                      <a:pt x="56" y="192"/>
                      <a:pt x="50" y="179"/>
                    </a:cubicBezTo>
                    <a:cubicBezTo>
                      <a:pt x="46" y="172"/>
                      <a:pt x="43" y="166"/>
                      <a:pt x="39" y="159"/>
                    </a:cubicBezTo>
                    <a:cubicBezTo>
                      <a:pt x="35" y="153"/>
                      <a:pt x="31" y="147"/>
                      <a:pt x="27" y="140"/>
                    </a:cubicBezTo>
                    <a:cubicBezTo>
                      <a:pt x="19" y="128"/>
                      <a:pt x="10" y="116"/>
                      <a:pt x="0" y="105"/>
                    </a:cubicBezTo>
                    <a:cubicBezTo>
                      <a:pt x="2" y="120"/>
                      <a:pt x="6" y="134"/>
                      <a:pt x="12" y="148"/>
                    </a:cubicBezTo>
                    <a:cubicBezTo>
                      <a:pt x="20" y="169"/>
                      <a:pt x="29" y="189"/>
                      <a:pt x="40" y="208"/>
                    </a:cubicBezTo>
                    <a:cubicBezTo>
                      <a:pt x="44" y="215"/>
                      <a:pt x="48" y="221"/>
                      <a:pt x="52" y="228"/>
                    </a:cubicBezTo>
                    <a:cubicBezTo>
                      <a:pt x="58" y="237"/>
                      <a:pt x="65" y="246"/>
                      <a:pt x="72" y="254"/>
                    </a:cubicBezTo>
                    <a:lnTo>
                      <a:pt x="72" y="273"/>
                    </a:lnTo>
                    <a:cubicBezTo>
                      <a:pt x="72" y="280"/>
                      <a:pt x="72" y="287"/>
                      <a:pt x="72" y="293"/>
                    </a:cubicBezTo>
                    <a:cubicBezTo>
                      <a:pt x="71" y="337"/>
                      <a:pt x="72" y="381"/>
                      <a:pt x="73" y="426"/>
                    </a:cubicBezTo>
                    <a:cubicBezTo>
                      <a:pt x="75" y="477"/>
                      <a:pt x="78" y="528"/>
                      <a:pt x="82" y="578"/>
                    </a:cubicBezTo>
                    <a:cubicBezTo>
                      <a:pt x="85" y="606"/>
                      <a:pt x="89" y="633"/>
                      <a:pt x="93" y="661"/>
                    </a:cubicBezTo>
                    <a:cubicBezTo>
                      <a:pt x="96" y="675"/>
                      <a:pt x="98" y="689"/>
                      <a:pt x="101" y="702"/>
                    </a:cubicBezTo>
                    <a:cubicBezTo>
                      <a:pt x="100" y="700"/>
                      <a:pt x="99" y="698"/>
                      <a:pt x="97" y="695"/>
                    </a:cubicBezTo>
                    <a:cubicBezTo>
                      <a:pt x="82" y="670"/>
                      <a:pt x="65" y="647"/>
                      <a:pt x="45" y="625"/>
                    </a:cubicBezTo>
                    <a:cubicBezTo>
                      <a:pt x="35" y="614"/>
                      <a:pt x="24" y="604"/>
                      <a:pt x="12" y="595"/>
                    </a:cubicBezTo>
                    <a:cubicBezTo>
                      <a:pt x="16" y="608"/>
                      <a:pt x="22" y="620"/>
                      <a:pt x="29" y="631"/>
                    </a:cubicBezTo>
                    <a:cubicBezTo>
                      <a:pt x="29" y="633"/>
                      <a:pt x="30" y="634"/>
                      <a:pt x="31" y="635"/>
                    </a:cubicBezTo>
                    <a:cubicBezTo>
                      <a:pt x="46" y="660"/>
                      <a:pt x="63" y="684"/>
                      <a:pt x="82" y="705"/>
                    </a:cubicBezTo>
                    <a:cubicBezTo>
                      <a:pt x="89" y="713"/>
                      <a:pt x="97" y="720"/>
                      <a:pt x="105" y="727"/>
                    </a:cubicBezTo>
                    <a:lnTo>
                      <a:pt x="105" y="729"/>
                    </a:lnTo>
                    <a:cubicBezTo>
                      <a:pt x="111" y="753"/>
                      <a:pt x="117" y="776"/>
                      <a:pt x="125" y="800"/>
                    </a:cubicBezTo>
                    <a:cubicBezTo>
                      <a:pt x="133" y="825"/>
                      <a:pt x="142" y="850"/>
                      <a:pt x="152" y="875"/>
                    </a:cubicBezTo>
                    <a:cubicBezTo>
                      <a:pt x="161" y="899"/>
                      <a:pt x="170" y="923"/>
                      <a:pt x="179" y="948"/>
                    </a:cubicBezTo>
                    <a:lnTo>
                      <a:pt x="194" y="949"/>
                    </a:lnTo>
                    <a:cubicBezTo>
                      <a:pt x="186" y="921"/>
                      <a:pt x="177" y="895"/>
                      <a:pt x="168" y="869"/>
                    </a:cubicBezTo>
                  </a:path>
                </a:pathLst>
              </a:custGeom>
              <a:solidFill>
                <a:srgbClr val="473121">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1" name="Google Shape;4211;p29"/>
              <p:cNvSpPr/>
              <p:nvPr/>
            </p:nvSpPr>
            <p:spPr>
              <a:xfrm>
                <a:off x="4842001" y="3442776"/>
                <a:ext cx="183602" cy="588511"/>
              </a:xfrm>
              <a:custGeom>
                <a:avLst/>
                <a:gdLst/>
                <a:ahLst/>
                <a:cxnLst/>
                <a:rect l="l" t="t" r="r" b="b"/>
                <a:pathLst>
                  <a:path w="420" h="1337" extrusionOk="0">
                    <a:moveTo>
                      <a:pt x="143" y="1188"/>
                    </a:moveTo>
                    <a:cubicBezTo>
                      <a:pt x="149" y="1155"/>
                      <a:pt x="154" y="1121"/>
                      <a:pt x="158" y="1087"/>
                    </a:cubicBezTo>
                    <a:cubicBezTo>
                      <a:pt x="201" y="1021"/>
                      <a:pt x="356" y="778"/>
                      <a:pt x="276" y="747"/>
                    </a:cubicBezTo>
                    <a:cubicBezTo>
                      <a:pt x="215" y="724"/>
                      <a:pt x="182" y="842"/>
                      <a:pt x="166" y="925"/>
                    </a:cubicBezTo>
                    <a:cubicBezTo>
                      <a:pt x="166" y="874"/>
                      <a:pt x="163" y="823"/>
                      <a:pt x="158" y="773"/>
                    </a:cubicBezTo>
                    <a:cubicBezTo>
                      <a:pt x="153" y="727"/>
                      <a:pt x="147" y="682"/>
                      <a:pt x="141" y="636"/>
                    </a:cubicBezTo>
                    <a:cubicBezTo>
                      <a:pt x="144" y="631"/>
                      <a:pt x="147" y="626"/>
                      <a:pt x="150" y="620"/>
                    </a:cubicBezTo>
                    <a:cubicBezTo>
                      <a:pt x="157" y="609"/>
                      <a:pt x="163" y="598"/>
                      <a:pt x="169" y="586"/>
                    </a:cubicBezTo>
                    <a:cubicBezTo>
                      <a:pt x="178" y="566"/>
                      <a:pt x="188" y="545"/>
                      <a:pt x="197" y="525"/>
                    </a:cubicBezTo>
                    <a:cubicBezTo>
                      <a:pt x="246" y="488"/>
                      <a:pt x="419" y="354"/>
                      <a:pt x="377" y="324"/>
                    </a:cubicBezTo>
                    <a:cubicBezTo>
                      <a:pt x="343" y="299"/>
                      <a:pt x="278" y="368"/>
                      <a:pt x="244" y="407"/>
                    </a:cubicBezTo>
                    <a:cubicBezTo>
                      <a:pt x="246" y="401"/>
                      <a:pt x="249" y="395"/>
                      <a:pt x="251" y="389"/>
                    </a:cubicBezTo>
                    <a:cubicBezTo>
                      <a:pt x="279" y="313"/>
                      <a:pt x="305" y="235"/>
                      <a:pt x="326" y="156"/>
                    </a:cubicBezTo>
                    <a:lnTo>
                      <a:pt x="324" y="155"/>
                    </a:lnTo>
                    <a:cubicBezTo>
                      <a:pt x="323" y="155"/>
                      <a:pt x="322" y="154"/>
                      <a:pt x="321" y="153"/>
                    </a:cubicBezTo>
                    <a:cubicBezTo>
                      <a:pt x="288" y="229"/>
                      <a:pt x="259" y="305"/>
                      <a:pt x="230" y="382"/>
                    </a:cubicBezTo>
                    <a:cubicBezTo>
                      <a:pt x="214" y="425"/>
                      <a:pt x="198" y="470"/>
                      <a:pt x="182" y="515"/>
                    </a:cubicBezTo>
                    <a:lnTo>
                      <a:pt x="159" y="582"/>
                    </a:lnTo>
                    <a:cubicBezTo>
                      <a:pt x="153" y="598"/>
                      <a:pt x="147" y="615"/>
                      <a:pt x="140" y="632"/>
                    </a:cubicBezTo>
                    <a:cubicBezTo>
                      <a:pt x="129" y="552"/>
                      <a:pt x="115" y="472"/>
                      <a:pt x="99" y="393"/>
                    </a:cubicBezTo>
                    <a:cubicBezTo>
                      <a:pt x="97" y="383"/>
                      <a:pt x="95" y="372"/>
                      <a:pt x="93" y="362"/>
                    </a:cubicBezTo>
                    <a:cubicBezTo>
                      <a:pt x="91" y="354"/>
                      <a:pt x="89" y="347"/>
                      <a:pt x="87" y="339"/>
                    </a:cubicBezTo>
                    <a:cubicBezTo>
                      <a:pt x="93" y="328"/>
                      <a:pt x="98" y="317"/>
                      <a:pt x="102" y="306"/>
                    </a:cubicBezTo>
                    <a:cubicBezTo>
                      <a:pt x="108" y="290"/>
                      <a:pt x="113" y="274"/>
                      <a:pt x="117" y="259"/>
                    </a:cubicBezTo>
                    <a:cubicBezTo>
                      <a:pt x="121" y="243"/>
                      <a:pt x="124" y="227"/>
                      <a:pt x="127" y="211"/>
                    </a:cubicBezTo>
                    <a:cubicBezTo>
                      <a:pt x="130" y="194"/>
                      <a:pt x="131" y="178"/>
                      <a:pt x="131" y="161"/>
                    </a:cubicBezTo>
                    <a:cubicBezTo>
                      <a:pt x="123" y="175"/>
                      <a:pt x="116" y="191"/>
                      <a:pt x="110" y="206"/>
                    </a:cubicBezTo>
                    <a:cubicBezTo>
                      <a:pt x="105" y="222"/>
                      <a:pt x="100" y="237"/>
                      <a:pt x="96" y="253"/>
                    </a:cubicBezTo>
                    <a:cubicBezTo>
                      <a:pt x="92" y="269"/>
                      <a:pt x="88" y="285"/>
                      <a:pt x="86" y="301"/>
                    </a:cubicBezTo>
                    <a:cubicBezTo>
                      <a:pt x="84" y="308"/>
                      <a:pt x="83" y="314"/>
                      <a:pt x="83" y="321"/>
                    </a:cubicBezTo>
                    <a:cubicBezTo>
                      <a:pt x="79" y="306"/>
                      <a:pt x="76" y="291"/>
                      <a:pt x="73" y="276"/>
                    </a:cubicBezTo>
                    <a:cubicBezTo>
                      <a:pt x="64" y="237"/>
                      <a:pt x="55" y="198"/>
                      <a:pt x="45" y="159"/>
                    </a:cubicBezTo>
                    <a:cubicBezTo>
                      <a:pt x="32" y="106"/>
                      <a:pt x="18" y="53"/>
                      <a:pt x="3" y="0"/>
                    </a:cubicBezTo>
                    <a:lnTo>
                      <a:pt x="1" y="0"/>
                    </a:lnTo>
                    <a:lnTo>
                      <a:pt x="0" y="0"/>
                    </a:lnTo>
                    <a:cubicBezTo>
                      <a:pt x="12" y="53"/>
                      <a:pt x="24" y="107"/>
                      <a:pt x="35" y="160"/>
                    </a:cubicBezTo>
                    <a:cubicBezTo>
                      <a:pt x="49" y="228"/>
                      <a:pt x="63" y="296"/>
                      <a:pt x="75" y="364"/>
                    </a:cubicBezTo>
                    <a:cubicBezTo>
                      <a:pt x="88" y="432"/>
                      <a:pt x="100" y="499"/>
                      <a:pt x="110" y="568"/>
                    </a:cubicBezTo>
                    <a:cubicBezTo>
                      <a:pt x="113" y="588"/>
                      <a:pt x="116" y="609"/>
                      <a:pt x="119" y="630"/>
                    </a:cubicBezTo>
                    <a:cubicBezTo>
                      <a:pt x="120" y="639"/>
                      <a:pt x="122" y="649"/>
                      <a:pt x="123" y="658"/>
                    </a:cubicBezTo>
                    <a:cubicBezTo>
                      <a:pt x="119" y="651"/>
                      <a:pt x="116" y="645"/>
                      <a:pt x="112" y="639"/>
                    </a:cubicBezTo>
                    <a:cubicBezTo>
                      <a:pt x="103" y="623"/>
                      <a:pt x="92" y="608"/>
                      <a:pt x="82" y="593"/>
                    </a:cubicBezTo>
                    <a:cubicBezTo>
                      <a:pt x="71" y="578"/>
                      <a:pt x="60" y="564"/>
                      <a:pt x="48" y="549"/>
                    </a:cubicBezTo>
                    <a:cubicBezTo>
                      <a:pt x="36" y="535"/>
                      <a:pt x="23" y="522"/>
                      <a:pt x="9" y="510"/>
                    </a:cubicBezTo>
                    <a:cubicBezTo>
                      <a:pt x="15" y="526"/>
                      <a:pt x="22" y="541"/>
                      <a:pt x="31" y="556"/>
                    </a:cubicBezTo>
                    <a:cubicBezTo>
                      <a:pt x="32" y="558"/>
                      <a:pt x="33" y="560"/>
                      <a:pt x="35" y="562"/>
                    </a:cubicBezTo>
                    <a:cubicBezTo>
                      <a:pt x="44" y="578"/>
                      <a:pt x="54" y="593"/>
                      <a:pt x="65" y="608"/>
                    </a:cubicBezTo>
                    <a:cubicBezTo>
                      <a:pt x="75" y="623"/>
                      <a:pt x="87" y="637"/>
                      <a:pt x="99" y="651"/>
                    </a:cubicBezTo>
                    <a:cubicBezTo>
                      <a:pt x="108" y="661"/>
                      <a:pt x="117" y="670"/>
                      <a:pt x="126" y="679"/>
                    </a:cubicBezTo>
                    <a:cubicBezTo>
                      <a:pt x="129" y="705"/>
                      <a:pt x="132" y="730"/>
                      <a:pt x="135" y="755"/>
                    </a:cubicBezTo>
                    <a:lnTo>
                      <a:pt x="137" y="776"/>
                    </a:lnTo>
                    <a:cubicBezTo>
                      <a:pt x="143" y="834"/>
                      <a:pt x="146" y="893"/>
                      <a:pt x="146" y="952"/>
                    </a:cubicBezTo>
                    <a:cubicBezTo>
                      <a:pt x="146" y="962"/>
                      <a:pt x="146" y="971"/>
                      <a:pt x="146" y="981"/>
                    </a:cubicBezTo>
                    <a:cubicBezTo>
                      <a:pt x="143" y="1050"/>
                      <a:pt x="137" y="1119"/>
                      <a:pt x="126" y="1187"/>
                    </a:cubicBezTo>
                    <a:cubicBezTo>
                      <a:pt x="119" y="1236"/>
                      <a:pt x="112" y="1286"/>
                      <a:pt x="107" y="1336"/>
                    </a:cubicBezTo>
                    <a:lnTo>
                      <a:pt x="120" y="1336"/>
                    </a:lnTo>
                    <a:cubicBezTo>
                      <a:pt x="126" y="1286"/>
                      <a:pt x="134" y="1237"/>
                      <a:pt x="143" y="1188"/>
                    </a:cubicBezTo>
                    <a:moveTo>
                      <a:pt x="82" y="351"/>
                    </a:moveTo>
                    <a:lnTo>
                      <a:pt x="82" y="351"/>
                    </a:lnTo>
                  </a:path>
                </a:pathLst>
              </a:custGeom>
              <a:solidFill>
                <a:srgbClr val="473121">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2" name="Google Shape;4212;p29"/>
              <p:cNvSpPr/>
              <p:nvPr/>
            </p:nvSpPr>
            <p:spPr>
              <a:xfrm>
                <a:off x="5065384" y="3636452"/>
                <a:ext cx="130270" cy="380749"/>
              </a:xfrm>
              <a:custGeom>
                <a:avLst/>
                <a:gdLst/>
                <a:ahLst/>
                <a:cxnLst/>
                <a:rect l="l" t="t" r="r" b="b"/>
                <a:pathLst>
                  <a:path w="298" h="865" extrusionOk="0">
                    <a:moveTo>
                      <a:pt x="113" y="757"/>
                    </a:moveTo>
                    <a:cubicBezTo>
                      <a:pt x="110" y="725"/>
                      <a:pt x="106" y="693"/>
                      <a:pt x="102" y="661"/>
                    </a:cubicBezTo>
                    <a:cubicBezTo>
                      <a:pt x="121" y="626"/>
                      <a:pt x="297" y="303"/>
                      <a:pt x="225" y="272"/>
                    </a:cubicBezTo>
                    <a:cubicBezTo>
                      <a:pt x="153" y="240"/>
                      <a:pt x="101" y="540"/>
                      <a:pt x="93" y="585"/>
                    </a:cubicBezTo>
                    <a:lnTo>
                      <a:pt x="82" y="504"/>
                    </a:lnTo>
                    <a:cubicBezTo>
                      <a:pt x="79" y="478"/>
                      <a:pt x="75" y="452"/>
                      <a:pt x="71" y="427"/>
                    </a:cubicBezTo>
                    <a:cubicBezTo>
                      <a:pt x="63" y="368"/>
                      <a:pt x="55" y="310"/>
                      <a:pt x="45" y="252"/>
                    </a:cubicBezTo>
                    <a:lnTo>
                      <a:pt x="25" y="126"/>
                    </a:lnTo>
                    <a:cubicBezTo>
                      <a:pt x="17" y="84"/>
                      <a:pt x="10" y="42"/>
                      <a:pt x="0" y="0"/>
                    </a:cubicBezTo>
                    <a:lnTo>
                      <a:pt x="15" y="127"/>
                    </a:lnTo>
                    <a:lnTo>
                      <a:pt x="29" y="254"/>
                    </a:lnTo>
                    <a:cubicBezTo>
                      <a:pt x="33" y="289"/>
                      <a:pt x="38" y="324"/>
                      <a:pt x="42" y="358"/>
                    </a:cubicBezTo>
                    <a:cubicBezTo>
                      <a:pt x="48" y="408"/>
                      <a:pt x="55" y="458"/>
                      <a:pt x="61" y="507"/>
                    </a:cubicBezTo>
                    <a:cubicBezTo>
                      <a:pt x="73" y="589"/>
                      <a:pt x="84" y="671"/>
                      <a:pt x="96" y="753"/>
                    </a:cubicBezTo>
                    <a:cubicBezTo>
                      <a:pt x="94" y="750"/>
                      <a:pt x="91" y="748"/>
                      <a:pt x="89" y="745"/>
                    </a:cubicBezTo>
                    <a:cubicBezTo>
                      <a:pt x="86" y="743"/>
                      <a:pt x="83" y="741"/>
                      <a:pt x="81" y="739"/>
                    </a:cubicBezTo>
                    <a:cubicBezTo>
                      <a:pt x="79" y="741"/>
                      <a:pt x="78" y="742"/>
                      <a:pt x="77" y="744"/>
                    </a:cubicBezTo>
                    <a:cubicBezTo>
                      <a:pt x="75" y="745"/>
                      <a:pt x="74" y="746"/>
                      <a:pt x="72" y="747"/>
                    </a:cubicBezTo>
                    <a:cubicBezTo>
                      <a:pt x="73" y="750"/>
                      <a:pt x="74" y="753"/>
                      <a:pt x="75" y="755"/>
                    </a:cubicBezTo>
                    <a:cubicBezTo>
                      <a:pt x="76" y="759"/>
                      <a:pt x="79" y="763"/>
                      <a:pt x="81" y="767"/>
                    </a:cubicBezTo>
                    <a:cubicBezTo>
                      <a:pt x="83" y="770"/>
                      <a:pt x="84" y="772"/>
                      <a:pt x="86" y="775"/>
                    </a:cubicBezTo>
                    <a:cubicBezTo>
                      <a:pt x="90" y="781"/>
                      <a:pt x="95" y="787"/>
                      <a:pt x="100" y="792"/>
                    </a:cubicBezTo>
                    <a:lnTo>
                      <a:pt x="103" y="795"/>
                    </a:lnTo>
                    <a:lnTo>
                      <a:pt x="114" y="864"/>
                    </a:lnTo>
                    <a:lnTo>
                      <a:pt x="126" y="862"/>
                    </a:lnTo>
                    <a:lnTo>
                      <a:pt x="113" y="757"/>
                    </a:lnTo>
                  </a:path>
                </a:pathLst>
              </a:custGeom>
              <a:solidFill>
                <a:srgbClr val="473121">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3" name="Google Shape;4213;p29"/>
            <p:cNvGrpSpPr/>
            <p:nvPr/>
          </p:nvGrpSpPr>
          <p:grpSpPr>
            <a:xfrm flipH="1">
              <a:off x="5356435" y="3598182"/>
              <a:ext cx="298704" cy="640067"/>
              <a:chOff x="999140" y="1487307"/>
              <a:chExt cx="298704" cy="640067"/>
            </a:xfrm>
          </p:grpSpPr>
          <p:sp>
            <p:nvSpPr>
              <p:cNvPr id="4214" name="Google Shape;4214;p29"/>
              <p:cNvSpPr/>
              <p:nvPr/>
            </p:nvSpPr>
            <p:spPr>
              <a:xfrm>
                <a:off x="999140" y="1487307"/>
                <a:ext cx="298704" cy="588135"/>
              </a:xfrm>
              <a:custGeom>
                <a:avLst/>
                <a:gdLst/>
                <a:ahLst/>
                <a:cxnLst/>
                <a:rect l="l" t="t" r="r" b="b"/>
                <a:pathLst>
                  <a:path w="707" h="1393" extrusionOk="0">
                    <a:moveTo>
                      <a:pt x="601" y="1392"/>
                    </a:moveTo>
                    <a:cubicBezTo>
                      <a:pt x="601" y="1392"/>
                      <a:pt x="691" y="1123"/>
                      <a:pt x="699" y="914"/>
                    </a:cubicBezTo>
                    <a:cubicBezTo>
                      <a:pt x="706" y="705"/>
                      <a:pt x="706" y="615"/>
                      <a:pt x="650" y="641"/>
                    </a:cubicBezTo>
                    <a:cubicBezTo>
                      <a:pt x="650" y="641"/>
                      <a:pt x="646" y="306"/>
                      <a:pt x="545" y="279"/>
                    </a:cubicBezTo>
                    <a:cubicBezTo>
                      <a:pt x="545" y="279"/>
                      <a:pt x="500" y="0"/>
                      <a:pt x="336" y="22"/>
                    </a:cubicBezTo>
                    <a:cubicBezTo>
                      <a:pt x="171" y="45"/>
                      <a:pt x="124" y="413"/>
                      <a:pt x="124" y="413"/>
                    </a:cubicBezTo>
                    <a:cubicBezTo>
                      <a:pt x="124" y="413"/>
                      <a:pt x="19" y="432"/>
                      <a:pt x="97" y="779"/>
                    </a:cubicBezTo>
                    <a:cubicBezTo>
                      <a:pt x="97" y="779"/>
                      <a:pt x="0" y="806"/>
                      <a:pt x="94" y="1011"/>
                    </a:cubicBezTo>
                    <a:cubicBezTo>
                      <a:pt x="187" y="1217"/>
                      <a:pt x="430" y="1365"/>
                      <a:pt x="601" y="1392"/>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5" name="Google Shape;4215;p29"/>
              <p:cNvSpPr/>
              <p:nvPr/>
            </p:nvSpPr>
            <p:spPr>
              <a:xfrm>
                <a:off x="999140" y="1487307"/>
                <a:ext cx="298704" cy="588135"/>
              </a:xfrm>
              <a:custGeom>
                <a:avLst/>
                <a:gdLst/>
                <a:ahLst/>
                <a:cxnLst/>
                <a:rect l="l" t="t" r="r" b="b"/>
                <a:pathLst>
                  <a:path w="707" h="1393" extrusionOk="0">
                    <a:moveTo>
                      <a:pt x="601" y="1392"/>
                    </a:moveTo>
                    <a:cubicBezTo>
                      <a:pt x="601" y="1392"/>
                      <a:pt x="691" y="1123"/>
                      <a:pt x="699" y="914"/>
                    </a:cubicBezTo>
                    <a:cubicBezTo>
                      <a:pt x="706" y="705"/>
                      <a:pt x="706" y="615"/>
                      <a:pt x="650" y="641"/>
                    </a:cubicBezTo>
                    <a:cubicBezTo>
                      <a:pt x="650" y="641"/>
                      <a:pt x="646" y="306"/>
                      <a:pt x="545" y="279"/>
                    </a:cubicBezTo>
                    <a:cubicBezTo>
                      <a:pt x="545" y="279"/>
                      <a:pt x="500" y="0"/>
                      <a:pt x="336" y="22"/>
                    </a:cubicBezTo>
                    <a:cubicBezTo>
                      <a:pt x="171" y="45"/>
                      <a:pt x="124" y="413"/>
                      <a:pt x="124" y="413"/>
                    </a:cubicBezTo>
                    <a:cubicBezTo>
                      <a:pt x="124" y="413"/>
                      <a:pt x="19" y="432"/>
                      <a:pt x="97" y="779"/>
                    </a:cubicBezTo>
                    <a:cubicBezTo>
                      <a:pt x="97" y="779"/>
                      <a:pt x="0" y="806"/>
                      <a:pt x="94" y="1011"/>
                    </a:cubicBezTo>
                    <a:cubicBezTo>
                      <a:pt x="187" y="1217"/>
                      <a:pt x="430" y="1365"/>
                      <a:pt x="601" y="1392"/>
                    </a:cubicBezTo>
                  </a:path>
                </a:pathLst>
              </a:custGeom>
              <a:solidFill>
                <a:srgbClr val="473121">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216" name="Google Shape;4216;p29"/>
              <p:cNvGrpSpPr/>
              <p:nvPr/>
            </p:nvGrpSpPr>
            <p:grpSpPr>
              <a:xfrm>
                <a:off x="1024489" y="1496596"/>
                <a:ext cx="271242" cy="630779"/>
                <a:chOff x="1024489" y="1496596"/>
                <a:chExt cx="271242" cy="630779"/>
              </a:xfrm>
            </p:grpSpPr>
            <p:sp>
              <p:nvSpPr>
                <p:cNvPr id="4217" name="Google Shape;4217;p29"/>
                <p:cNvSpPr/>
                <p:nvPr/>
              </p:nvSpPr>
              <p:spPr>
                <a:xfrm>
                  <a:off x="1132648" y="1496596"/>
                  <a:ext cx="120411" cy="578846"/>
                </a:xfrm>
                <a:custGeom>
                  <a:avLst/>
                  <a:gdLst/>
                  <a:ahLst/>
                  <a:cxnLst/>
                  <a:rect l="l" t="t" r="r" b="b"/>
                  <a:pathLst>
                    <a:path w="285" h="1371" extrusionOk="0">
                      <a:moveTo>
                        <a:pt x="19" y="0"/>
                      </a:moveTo>
                      <a:cubicBezTo>
                        <a:pt x="12" y="68"/>
                        <a:pt x="9" y="138"/>
                        <a:pt x="9" y="207"/>
                      </a:cubicBezTo>
                      <a:cubicBezTo>
                        <a:pt x="9" y="255"/>
                        <a:pt x="11" y="304"/>
                        <a:pt x="14" y="352"/>
                      </a:cubicBezTo>
                      <a:cubicBezTo>
                        <a:pt x="21" y="470"/>
                        <a:pt x="37" y="587"/>
                        <a:pt x="60" y="702"/>
                      </a:cubicBezTo>
                      <a:cubicBezTo>
                        <a:pt x="83" y="818"/>
                        <a:pt x="114" y="931"/>
                        <a:pt x="152" y="1043"/>
                      </a:cubicBezTo>
                      <a:cubicBezTo>
                        <a:pt x="169" y="1099"/>
                        <a:pt x="192" y="1153"/>
                        <a:pt x="213" y="1208"/>
                      </a:cubicBezTo>
                      <a:cubicBezTo>
                        <a:pt x="223" y="1236"/>
                        <a:pt x="236" y="1262"/>
                        <a:pt x="248" y="1289"/>
                      </a:cubicBezTo>
                      <a:lnTo>
                        <a:pt x="284" y="1370"/>
                      </a:lnTo>
                      <a:lnTo>
                        <a:pt x="245" y="1291"/>
                      </a:lnTo>
                      <a:cubicBezTo>
                        <a:pt x="232" y="1264"/>
                        <a:pt x="218" y="1238"/>
                        <a:pt x="207" y="1211"/>
                      </a:cubicBezTo>
                      <a:cubicBezTo>
                        <a:pt x="184" y="1156"/>
                        <a:pt x="160" y="1103"/>
                        <a:pt x="141" y="1046"/>
                      </a:cubicBezTo>
                      <a:cubicBezTo>
                        <a:pt x="131" y="1019"/>
                        <a:pt x="121" y="991"/>
                        <a:pt x="112" y="963"/>
                      </a:cubicBezTo>
                      <a:lnTo>
                        <a:pt x="87" y="878"/>
                      </a:lnTo>
                      <a:cubicBezTo>
                        <a:pt x="78" y="849"/>
                        <a:pt x="72" y="820"/>
                        <a:pt x="65" y="792"/>
                      </a:cubicBezTo>
                      <a:cubicBezTo>
                        <a:pt x="58" y="763"/>
                        <a:pt x="50" y="734"/>
                        <a:pt x="46" y="705"/>
                      </a:cubicBezTo>
                      <a:lnTo>
                        <a:pt x="30" y="618"/>
                      </a:lnTo>
                      <a:lnTo>
                        <a:pt x="18" y="530"/>
                      </a:lnTo>
                      <a:cubicBezTo>
                        <a:pt x="13" y="501"/>
                        <a:pt x="12" y="472"/>
                        <a:pt x="8" y="443"/>
                      </a:cubicBezTo>
                      <a:cubicBezTo>
                        <a:pt x="5" y="413"/>
                        <a:pt x="4" y="383"/>
                        <a:pt x="3" y="354"/>
                      </a:cubicBezTo>
                      <a:cubicBezTo>
                        <a:pt x="0" y="296"/>
                        <a:pt x="0" y="236"/>
                        <a:pt x="2" y="177"/>
                      </a:cubicBezTo>
                      <a:cubicBezTo>
                        <a:pt x="4" y="117"/>
                        <a:pt x="10" y="58"/>
                        <a:pt x="19"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8" name="Google Shape;4218;p29"/>
                <p:cNvSpPr/>
                <p:nvPr/>
              </p:nvSpPr>
              <p:spPr>
                <a:xfrm>
                  <a:off x="1066739" y="1536705"/>
                  <a:ext cx="139001" cy="128773"/>
                </a:xfrm>
                <a:custGeom>
                  <a:avLst/>
                  <a:gdLst/>
                  <a:ahLst/>
                  <a:cxnLst/>
                  <a:rect l="l" t="t" r="r" b="b"/>
                  <a:pathLst>
                    <a:path w="329" h="305" extrusionOk="0">
                      <a:moveTo>
                        <a:pt x="0" y="132"/>
                      </a:moveTo>
                      <a:cubicBezTo>
                        <a:pt x="13" y="147"/>
                        <a:pt x="26" y="161"/>
                        <a:pt x="40" y="176"/>
                      </a:cubicBezTo>
                      <a:cubicBezTo>
                        <a:pt x="53" y="190"/>
                        <a:pt x="67" y="204"/>
                        <a:pt x="81" y="217"/>
                      </a:cubicBezTo>
                      <a:cubicBezTo>
                        <a:pt x="108" y="245"/>
                        <a:pt x="138" y="270"/>
                        <a:pt x="170" y="291"/>
                      </a:cubicBezTo>
                      <a:lnTo>
                        <a:pt x="161" y="293"/>
                      </a:lnTo>
                      <a:cubicBezTo>
                        <a:pt x="191" y="246"/>
                        <a:pt x="221" y="198"/>
                        <a:pt x="250" y="150"/>
                      </a:cubicBezTo>
                      <a:cubicBezTo>
                        <a:pt x="265" y="126"/>
                        <a:pt x="280" y="102"/>
                        <a:pt x="293" y="77"/>
                      </a:cubicBezTo>
                      <a:cubicBezTo>
                        <a:pt x="307" y="53"/>
                        <a:pt x="319" y="27"/>
                        <a:pt x="328" y="0"/>
                      </a:cubicBezTo>
                      <a:cubicBezTo>
                        <a:pt x="322" y="28"/>
                        <a:pt x="312" y="55"/>
                        <a:pt x="299" y="81"/>
                      </a:cubicBezTo>
                      <a:cubicBezTo>
                        <a:pt x="287" y="106"/>
                        <a:pt x="274" y="132"/>
                        <a:pt x="261" y="156"/>
                      </a:cubicBezTo>
                      <a:cubicBezTo>
                        <a:pt x="233" y="206"/>
                        <a:pt x="203" y="254"/>
                        <a:pt x="172" y="301"/>
                      </a:cubicBezTo>
                      <a:cubicBezTo>
                        <a:pt x="171" y="302"/>
                        <a:pt x="171" y="303"/>
                        <a:pt x="170" y="304"/>
                      </a:cubicBezTo>
                      <a:cubicBezTo>
                        <a:pt x="169" y="304"/>
                        <a:pt x="167" y="304"/>
                        <a:pt x="166" y="304"/>
                      </a:cubicBezTo>
                      <a:cubicBezTo>
                        <a:pt x="165" y="304"/>
                        <a:pt x="164" y="304"/>
                        <a:pt x="163" y="304"/>
                      </a:cubicBezTo>
                      <a:cubicBezTo>
                        <a:pt x="163" y="303"/>
                        <a:pt x="162" y="303"/>
                        <a:pt x="162" y="303"/>
                      </a:cubicBezTo>
                      <a:cubicBezTo>
                        <a:pt x="146" y="292"/>
                        <a:pt x="130" y="280"/>
                        <a:pt x="115" y="266"/>
                      </a:cubicBezTo>
                      <a:cubicBezTo>
                        <a:pt x="101" y="253"/>
                        <a:pt x="88" y="238"/>
                        <a:pt x="74" y="224"/>
                      </a:cubicBezTo>
                      <a:cubicBezTo>
                        <a:pt x="60" y="209"/>
                        <a:pt x="47" y="195"/>
                        <a:pt x="35" y="180"/>
                      </a:cubicBezTo>
                      <a:cubicBezTo>
                        <a:pt x="23" y="164"/>
                        <a:pt x="11" y="148"/>
                        <a:pt x="0" y="132"/>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9" name="Google Shape;4219;p29"/>
                <p:cNvSpPr/>
                <p:nvPr/>
              </p:nvSpPr>
              <p:spPr>
                <a:xfrm>
                  <a:off x="1032094" y="1609325"/>
                  <a:ext cx="205755" cy="149461"/>
                </a:xfrm>
                <a:custGeom>
                  <a:avLst/>
                  <a:gdLst/>
                  <a:ahLst/>
                  <a:cxnLst/>
                  <a:rect l="l" t="t" r="r" b="b"/>
                  <a:pathLst>
                    <a:path w="487" h="354" extrusionOk="0">
                      <a:moveTo>
                        <a:pt x="0" y="184"/>
                      </a:moveTo>
                      <a:cubicBezTo>
                        <a:pt x="44" y="216"/>
                        <a:pt x="87" y="246"/>
                        <a:pt x="133" y="274"/>
                      </a:cubicBezTo>
                      <a:cubicBezTo>
                        <a:pt x="156" y="289"/>
                        <a:pt x="179" y="302"/>
                        <a:pt x="202" y="314"/>
                      </a:cubicBezTo>
                      <a:cubicBezTo>
                        <a:pt x="225" y="326"/>
                        <a:pt x="250" y="335"/>
                        <a:pt x="275" y="341"/>
                      </a:cubicBezTo>
                      <a:lnTo>
                        <a:pt x="268" y="344"/>
                      </a:lnTo>
                      <a:cubicBezTo>
                        <a:pt x="306" y="287"/>
                        <a:pt x="344" y="231"/>
                        <a:pt x="381" y="174"/>
                      </a:cubicBezTo>
                      <a:cubicBezTo>
                        <a:pt x="400" y="146"/>
                        <a:pt x="418" y="117"/>
                        <a:pt x="436" y="89"/>
                      </a:cubicBezTo>
                      <a:cubicBezTo>
                        <a:pt x="444" y="77"/>
                        <a:pt x="450" y="66"/>
                        <a:pt x="457" y="54"/>
                      </a:cubicBezTo>
                      <a:cubicBezTo>
                        <a:pt x="467" y="37"/>
                        <a:pt x="477" y="18"/>
                        <a:pt x="486" y="0"/>
                      </a:cubicBezTo>
                      <a:cubicBezTo>
                        <a:pt x="481" y="16"/>
                        <a:pt x="474" y="32"/>
                        <a:pt x="466" y="47"/>
                      </a:cubicBezTo>
                      <a:cubicBezTo>
                        <a:pt x="459" y="63"/>
                        <a:pt x="452" y="78"/>
                        <a:pt x="443" y="92"/>
                      </a:cubicBezTo>
                      <a:cubicBezTo>
                        <a:pt x="426" y="122"/>
                        <a:pt x="408" y="151"/>
                        <a:pt x="391" y="180"/>
                      </a:cubicBezTo>
                      <a:cubicBezTo>
                        <a:pt x="373" y="209"/>
                        <a:pt x="355" y="237"/>
                        <a:pt x="337" y="266"/>
                      </a:cubicBezTo>
                      <a:cubicBezTo>
                        <a:pt x="318" y="295"/>
                        <a:pt x="299" y="323"/>
                        <a:pt x="280" y="351"/>
                      </a:cubicBezTo>
                      <a:cubicBezTo>
                        <a:pt x="279" y="351"/>
                        <a:pt x="279" y="352"/>
                        <a:pt x="278" y="353"/>
                      </a:cubicBezTo>
                      <a:cubicBezTo>
                        <a:pt x="277" y="353"/>
                        <a:pt x="276" y="353"/>
                        <a:pt x="274" y="353"/>
                      </a:cubicBezTo>
                      <a:lnTo>
                        <a:pt x="273" y="353"/>
                      </a:lnTo>
                      <a:cubicBezTo>
                        <a:pt x="246" y="347"/>
                        <a:pt x="220" y="338"/>
                        <a:pt x="196" y="324"/>
                      </a:cubicBezTo>
                      <a:cubicBezTo>
                        <a:pt x="188" y="320"/>
                        <a:pt x="180" y="316"/>
                        <a:pt x="172" y="311"/>
                      </a:cubicBezTo>
                      <a:cubicBezTo>
                        <a:pt x="157" y="302"/>
                        <a:pt x="142" y="292"/>
                        <a:pt x="127" y="282"/>
                      </a:cubicBezTo>
                      <a:cubicBezTo>
                        <a:pt x="105" y="268"/>
                        <a:pt x="83" y="251"/>
                        <a:pt x="61" y="235"/>
                      </a:cubicBezTo>
                      <a:cubicBezTo>
                        <a:pt x="39" y="218"/>
                        <a:pt x="20" y="202"/>
                        <a:pt x="0" y="184"/>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0" name="Google Shape;4220;p29"/>
                <p:cNvSpPr/>
                <p:nvPr/>
              </p:nvSpPr>
              <p:spPr>
                <a:xfrm>
                  <a:off x="1032094" y="1704744"/>
                  <a:ext cx="237865" cy="140595"/>
                </a:xfrm>
                <a:custGeom>
                  <a:avLst/>
                  <a:gdLst/>
                  <a:ahLst/>
                  <a:cxnLst/>
                  <a:rect l="l" t="t" r="r" b="b"/>
                  <a:pathLst>
                    <a:path w="563" h="333" extrusionOk="0">
                      <a:moveTo>
                        <a:pt x="0" y="168"/>
                      </a:moveTo>
                      <a:lnTo>
                        <a:pt x="84" y="214"/>
                      </a:lnTo>
                      <a:cubicBezTo>
                        <a:pt x="112" y="230"/>
                        <a:pt x="140" y="244"/>
                        <a:pt x="169" y="259"/>
                      </a:cubicBezTo>
                      <a:cubicBezTo>
                        <a:pt x="197" y="273"/>
                        <a:pt x="225" y="288"/>
                        <a:pt x="255" y="300"/>
                      </a:cubicBezTo>
                      <a:cubicBezTo>
                        <a:pt x="269" y="307"/>
                        <a:pt x="283" y="312"/>
                        <a:pt x="298" y="316"/>
                      </a:cubicBezTo>
                      <a:cubicBezTo>
                        <a:pt x="302" y="317"/>
                        <a:pt x="306" y="318"/>
                        <a:pt x="310" y="318"/>
                      </a:cubicBezTo>
                      <a:cubicBezTo>
                        <a:pt x="312" y="318"/>
                        <a:pt x="315" y="318"/>
                        <a:pt x="317" y="317"/>
                      </a:cubicBezTo>
                      <a:cubicBezTo>
                        <a:pt x="323" y="314"/>
                        <a:pt x="329" y="309"/>
                        <a:pt x="334" y="304"/>
                      </a:cubicBezTo>
                      <a:cubicBezTo>
                        <a:pt x="379" y="259"/>
                        <a:pt x="420" y="211"/>
                        <a:pt x="457" y="159"/>
                      </a:cubicBezTo>
                      <a:cubicBezTo>
                        <a:pt x="477" y="134"/>
                        <a:pt x="495" y="108"/>
                        <a:pt x="513" y="82"/>
                      </a:cubicBezTo>
                      <a:cubicBezTo>
                        <a:pt x="524" y="66"/>
                        <a:pt x="535" y="50"/>
                        <a:pt x="544" y="34"/>
                      </a:cubicBezTo>
                      <a:cubicBezTo>
                        <a:pt x="550" y="23"/>
                        <a:pt x="557" y="11"/>
                        <a:pt x="562" y="0"/>
                      </a:cubicBezTo>
                      <a:cubicBezTo>
                        <a:pt x="540" y="60"/>
                        <a:pt x="502" y="113"/>
                        <a:pt x="466" y="166"/>
                      </a:cubicBezTo>
                      <a:cubicBezTo>
                        <a:pt x="448" y="192"/>
                        <a:pt x="429" y="218"/>
                        <a:pt x="408" y="243"/>
                      </a:cubicBezTo>
                      <a:cubicBezTo>
                        <a:pt x="388" y="268"/>
                        <a:pt x="367" y="293"/>
                        <a:pt x="344" y="316"/>
                      </a:cubicBezTo>
                      <a:cubicBezTo>
                        <a:pt x="338" y="320"/>
                        <a:pt x="333" y="324"/>
                        <a:pt x="327" y="328"/>
                      </a:cubicBezTo>
                      <a:cubicBezTo>
                        <a:pt x="325" y="329"/>
                        <a:pt x="324" y="330"/>
                        <a:pt x="323" y="330"/>
                      </a:cubicBezTo>
                      <a:cubicBezTo>
                        <a:pt x="319" y="332"/>
                        <a:pt x="315" y="332"/>
                        <a:pt x="311" y="332"/>
                      </a:cubicBezTo>
                      <a:cubicBezTo>
                        <a:pt x="310" y="332"/>
                        <a:pt x="309" y="332"/>
                        <a:pt x="307" y="332"/>
                      </a:cubicBezTo>
                      <a:cubicBezTo>
                        <a:pt x="303" y="332"/>
                        <a:pt x="299" y="331"/>
                        <a:pt x="294" y="330"/>
                      </a:cubicBezTo>
                      <a:cubicBezTo>
                        <a:pt x="279" y="325"/>
                        <a:pt x="263" y="319"/>
                        <a:pt x="249" y="313"/>
                      </a:cubicBezTo>
                      <a:cubicBezTo>
                        <a:pt x="219" y="299"/>
                        <a:pt x="191" y="285"/>
                        <a:pt x="163" y="269"/>
                      </a:cubicBezTo>
                      <a:cubicBezTo>
                        <a:pt x="107" y="238"/>
                        <a:pt x="53" y="204"/>
                        <a:pt x="0" y="168"/>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1" name="Google Shape;4221;p29"/>
                <p:cNvSpPr/>
                <p:nvPr/>
              </p:nvSpPr>
              <p:spPr>
                <a:xfrm>
                  <a:off x="1024489" y="1797208"/>
                  <a:ext cx="271242" cy="142284"/>
                </a:xfrm>
                <a:custGeom>
                  <a:avLst/>
                  <a:gdLst/>
                  <a:ahLst/>
                  <a:cxnLst/>
                  <a:rect l="l" t="t" r="r" b="b"/>
                  <a:pathLst>
                    <a:path w="642" h="337" extrusionOk="0">
                      <a:moveTo>
                        <a:pt x="0" y="187"/>
                      </a:moveTo>
                      <a:cubicBezTo>
                        <a:pt x="32" y="201"/>
                        <a:pt x="65" y="215"/>
                        <a:pt x="98" y="228"/>
                      </a:cubicBezTo>
                      <a:cubicBezTo>
                        <a:pt x="131" y="241"/>
                        <a:pt x="164" y="254"/>
                        <a:pt x="198" y="266"/>
                      </a:cubicBezTo>
                      <a:cubicBezTo>
                        <a:pt x="231" y="277"/>
                        <a:pt x="265" y="289"/>
                        <a:pt x="299" y="298"/>
                      </a:cubicBezTo>
                      <a:cubicBezTo>
                        <a:pt x="332" y="308"/>
                        <a:pt x="367" y="316"/>
                        <a:pt x="401" y="322"/>
                      </a:cubicBezTo>
                      <a:lnTo>
                        <a:pt x="395" y="325"/>
                      </a:lnTo>
                      <a:cubicBezTo>
                        <a:pt x="437" y="272"/>
                        <a:pt x="479" y="219"/>
                        <a:pt x="521" y="165"/>
                      </a:cubicBezTo>
                      <a:cubicBezTo>
                        <a:pt x="542" y="138"/>
                        <a:pt x="562" y="111"/>
                        <a:pt x="583" y="84"/>
                      </a:cubicBezTo>
                      <a:cubicBezTo>
                        <a:pt x="604" y="57"/>
                        <a:pt x="623" y="29"/>
                        <a:pt x="641" y="0"/>
                      </a:cubicBezTo>
                      <a:cubicBezTo>
                        <a:pt x="635" y="12"/>
                        <a:pt x="628" y="25"/>
                        <a:pt x="621" y="37"/>
                      </a:cubicBezTo>
                      <a:cubicBezTo>
                        <a:pt x="611" y="54"/>
                        <a:pt x="601" y="71"/>
                        <a:pt x="589" y="87"/>
                      </a:cubicBezTo>
                      <a:cubicBezTo>
                        <a:pt x="570" y="116"/>
                        <a:pt x="550" y="143"/>
                        <a:pt x="531" y="171"/>
                      </a:cubicBezTo>
                      <a:cubicBezTo>
                        <a:pt x="511" y="199"/>
                        <a:pt x="490" y="226"/>
                        <a:pt x="469" y="253"/>
                      </a:cubicBezTo>
                      <a:lnTo>
                        <a:pt x="407" y="333"/>
                      </a:lnTo>
                      <a:cubicBezTo>
                        <a:pt x="406" y="334"/>
                        <a:pt x="406" y="335"/>
                        <a:pt x="405" y="335"/>
                      </a:cubicBezTo>
                      <a:cubicBezTo>
                        <a:pt x="404" y="336"/>
                        <a:pt x="403" y="336"/>
                        <a:pt x="401" y="336"/>
                      </a:cubicBezTo>
                      <a:lnTo>
                        <a:pt x="400" y="336"/>
                      </a:lnTo>
                      <a:cubicBezTo>
                        <a:pt x="365" y="329"/>
                        <a:pt x="330" y="321"/>
                        <a:pt x="296" y="310"/>
                      </a:cubicBezTo>
                      <a:cubicBezTo>
                        <a:pt x="262" y="300"/>
                        <a:pt x="228" y="288"/>
                        <a:pt x="195" y="275"/>
                      </a:cubicBezTo>
                      <a:cubicBezTo>
                        <a:pt x="162" y="261"/>
                        <a:pt x="129" y="248"/>
                        <a:pt x="96" y="234"/>
                      </a:cubicBezTo>
                      <a:cubicBezTo>
                        <a:pt x="63" y="219"/>
                        <a:pt x="31" y="204"/>
                        <a:pt x="0" y="187"/>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2" name="Google Shape;4222;p29"/>
                <p:cNvSpPr/>
                <p:nvPr/>
              </p:nvSpPr>
              <p:spPr>
                <a:xfrm>
                  <a:off x="1081104" y="1918804"/>
                  <a:ext cx="209135" cy="104707"/>
                </a:xfrm>
                <a:custGeom>
                  <a:avLst/>
                  <a:gdLst/>
                  <a:ahLst/>
                  <a:cxnLst/>
                  <a:rect l="l" t="t" r="r" b="b"/>
                  <a:pathLst>
                    <a:path w="495" h="248" extrusionOk="0">
                      <a:moveTo>
                        <a:pt x="0" y="138"/>
                      </a:moveTo>
                      <a:cubicBezTo>
                        <a:pt x="58" y="155"/>
                        <a:pt x="115" y="173"/>
                        <a:pt x="172" y="190"/>
                      </a:cubicBezTo>
                      <a:cubicBezTo>
                        <a:pt x="201" y="199"/>
                        <a:pt x="230" y="207"/>
                        <a:pt x="258" y="215"/>
                      </a:cubicBezTo>
                      <a:cubicBezTo>
                        <a:pt x="287" y="223"/>
                        <a:pt x="316" y="229"/>
                        <a:pt x="345" y="233"/>
                      </a:cubicBezTo>
                      <a:lnTo>
                        <a:pt x="339" y="236"/>
                      </a:lnTo>
                      <a:lnTo>
                        <a:pt x="419" y="119"/>
                      </a:lnTo>
                      <a:lnTo>
                        <a:pt x="458" y="61"/>
                      </a:lnTo>
                      <a:cubicBezTo>
                        <a:pt x="465" y="50"/>
                        <a:pt x="472" y="40"/>
                        <a:pt x="479" y="29"/>
                      </a:cubicBezTo>
                      <a:cubicBezTo>
                        <a:pt x="484" y="20"/>
                        <a:pt x="489" y="10"/>
                        <a:pt x="494" y="0"/>
                      </a:cubicBezTo>
                      <a:cubicBezTo>
                        <a:pt x="491" y="11"/>
                        <a:pt x="486" y="22"/>
                        <a:pt x="480" y="33"/>
                      </a:cubicBezTo>
                      <a:cubicBezTo>
                        <a:pt x="475" y="43"/>
                        <a:pt x="469" y="54"/>
                        <a:pt x="463" y="64"/>
                      </a:cubicBezTo>
                      <a:cubicBezTo>
                        <a:pt x="452" y="85"/>
                        <a:pt x="440" y="105"/>
                        <a:pt x="427" y="125"/>
                      </a:cubicBezTo>
                      <a:cubicBezTo>
                        <a:pt x="403" y="165"/>
                        <a:pt x="377" y="205"/>
                        <a:pt x="351" y="244"/>
                      </a:cubicBezTo>
                      <a:cubicBezTo>
                        <a:pt x="350" y="245"/>
                        <a:pt x="349" y="245"/>
                        <a:pt x="348" y="246"/>
                      </a:cubicBezTo>
                      <a:cubicBezTo>
                        <a:pt x="347" y="246"/>
                        <a:pt x="346" y="247"/>
                        <a:pt x="345" y="247"/>
                      </a:cubicBezTo>
                      <a:cubicBezTo>
                        <a:pt x="314" y="243"/>
                        <a:pt x="284" y="237"/>
                        <a:pt x="255" y="228"/>
                      </a:cubicBezTo>
                      <a:cubicBezTo>
                        <a:pt x="226" y="220"/>
                        <a:pt x="197" y="211"/>
                        <a:pt x="169" y="202"/>
                      </a:cubicBezTo>
                      <a:cubicBezTo>
                        <a:pt x="112" y="182"/>
                        <a:pt x="55" y="162"/>
                        <a:pt x="0" y="138"/>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3" name="Google Shape;4223;p29"/>
                <p:cNvSpPr/>
                <p:nvPr/>
              </p:nvSpPr>
              <p:spPr>
                <a:xfrm>
                  <a:off x="1245032" y="2064888"/>
                  <a:ext cx="37602" cy="62487"/>
                </a:xfrm>
                <a:custGeom>
                  <a:avLst/>
                  <a:gdLst/>
                  <a:ahLst/>
                  <a:cxnLst/>
                  <a:rect l="l" t="t" r="r" b="b"/>
                  <a:pathLst>
                    <a:path w="89" h="148" extrusionOk="0">
                      <a:moveTo>
                        <a:pt x="4" y="21"/>
                      </a:moveTo>
                      <a:cubicBezTo>
                        <a:pt x="4" y="21"/>
                        <a:pt x="23" y="130"/>
                        <a:pt x="30" y="138"/>
                      </a:cubicBezTo>
                      <a:cubicBezTo>
                        <a:pt x="37" y="147"/>
                        <a:pt x="71" y="135"/>
                        <a:pt x="79" y="107"/>
                      </a:cubicBezTo>
                      <a:cubicBezTo>
                        <a:pt x="88" y="79"/>
                        <a:pt x="24" y="7"/>
                        <a:pt x="24" y="7"/>
                      </a:cubicBezTo>
                      <a:cubicBezTo>
                        <a:pt x="24" y="7"/>
                        <a:pt x="0" y="0"/>
                        <a:pt x="4" y="21"/>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224" name="Google Shape;4224;p29"/>
            <p:cNvGrpSpPr/>
            <p:nvPr/>
          </p:nvGrpSpPr>
          <p:grpSpPr>
            <a:xfrm flipH="1">
              <a:off x="3931938" y="4101066"/>
              <a:ext cx="457197" cy="502929"/>
              <a:chOff x="2423813" y="2100791"/>
              <a:chExt cx="457197" cy="502929"/>
            </a:xfrm>
          </p:grpSpPr>
          <p:sp>
            <p:nvSpPr>
              <p:cNvPr id="4225" name="Google Shape;4225;p29"/>
              <p:cNvSpPr/>
              <p:nvPr/>
            </p:nvSpPr>
            <p:spPr>
              <a:xfrm>
                <a:off x="2423813" y="2100791"/>
                <a:ext cx="255741" cy="286652"/>
              </a:xfrm>
              <a:custGeom>
                <a:avLst/>
                <a:gdLst/>
                <a:ahLst/>
                <a:cxnLst/>
                <a:rect l="l" t="t" r="r" b="b"/>
                <a:pathLst>
                  <a:path w="603" h="668" extrusionOk="0">
                    <a:moveTo>
                      <a:pt x="411" y="667"/>
                    </a:moveTo>
                    <a:cubicBezTo>
                      <a:pt x="411" y="667"/>
                      <a:pt x="0" y="494"/>
                      <a:pt x="335" y="0"/>
                    </a:cubicBezTo>
                    <a:cubicBezTo>
                      <a:pt x="335" y="0"/>
                      <a:pt x="602" y="376"/>
                      <a:pt x="411" y="667"/>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6" name="Google Shape;4226;p29"/>
              <p:cNvSpPr/>
              <p:nvPr/>
            </p:nvSpPr>
            <p:spPr>
              <a:xfrm>
                <a:off x="2423813" y="2100791"/>
                <a:ext cx="255741" cy="286652"/>
              </a:xfrm>
              <a:custGeom>
                <a:avLst/>
                <a:gdLst/>
                <a:ahLst/>
                <a:cxnLst/>
                <a:rect l="l" t="t" r="r" b="b"/>
                <a:pathLst>
                  <a:path w="603" h="668" extrusionOk="0">
                    <a:moveTo>
                      <a:pt x="411" y="667"/>
                    </a:moveTo>
                    <a:cubicBezTo>
                      <a:pt x="411" y="667"/>
                      <a:pt x="0" y="494"/>
                      <a:pt x="335" y="0"/>
                    </a:cubicBezTo>
                    <a:cubicBezTo>
                      <a:pt x="335" y="0"/>
                      <a:pt x="602" y="376"/>
                      <a:pt x="411" y="667"/>
                    </a:cubicBezTo>
                  </a:path>
                </a:pathLst>
              </a:custGeom>
              <a:solidFill>
                <a:srgbClr val="473121">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7" name="Google Shape;4227;p29"/>
              <p:cNvSpPr/>
              <p:nvPr/>
            </p:nvSpPr>
            <p:spPr>
              <a:xfrm>
                <a:off x="2624419" y="2108515"/>
                <a:ext cx="242170" cy="225717"/>
              </a:xfrm>
              <a:custGeom>
                <a:avLst/>
                <a:gdLst/>
                <a:ahLst/>
                <a:cxnLst/>
                <a:rect l="l" t="t" r="r" b="b"/>
                <a:pathLst>
                  <a:path w="571" h="526" extrusionOk="0">
                    <a:moveTo>
                      <a:pt x="175" y="525"/>
                    </a:moveTo>
                    <a:cubicBezTo>
                      <a:pt x="175" y="525"/>
                      <a:pt x="0" y="208"/>
                      <a:pt x="391" y="0"/>
                    </a:cubicBezTo>
                    <a:cubicBezTo>
                      <a:pt x="391" y="0"/>
                      <a:pt x="570" y="378"/>
                      <a:pt x="175" y="525"/>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8" name="Google Shape;4228;p29"/>
              <p:cNvSpPr/>
              <p:nvPr/>
            </p:nvSpPr>
            <p:spPr>
              <a:xfrm>
                <a:off x="2668103" y="2319642"/>
                <a:ext cx="212906" cy="217564"/>
              </a:xfrm>
              <a:custGeom>
                <a:avLst/>
                <a:gdLst/>
                <a:ahLst/>
                <a:cxnLst/>
                <a:rect l="l" t="t" r="r" b="b"/>
                <a:pathLst>
                  <a:path w="502" h="507" extrusionOk="0">
                    <a:moveTo>
                      <a:pt x="0" y="410"/>
                    </a:moveTo>
                    <a:cubicBezTo>
                      <a:pt x="0" y="410"/>
                      <a:pt x="29" y="0"/>
                      <a:pt x="501" y="90"/>
                    </a:cubicBezTo>
                    <a:cubicBezTo>
                      <a:pt x="501" y="90"/>
                      <a:pt x="368" y="506"/>
                      <a:pt x="0" y="410"/>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9" name="Google Shape;4229;p29"/>
              <p:cNvSpPr/>
              <p:nvPr/>
            </p:nvSpPr>
            <p:spPr>
              <a:xfrm>
                <a:off x="2668103" y="2319642"/>
                <a:ext cx="212906" cy="217564"/>
              </a:xfrm>
              <a:custGeom>
                <a:avLst/>
                <a:gdLst/>
                <a:ahLst/>
                <a:cxnLst/>
                <a:rect l="l" t="t" r="r" b="b"/>
                <a:pathLst>
                  <a:path w="502" h="507" extrusionOk="0">
                    <a:moveTo>
                      <a:pt x="0" y="410"/>
                    </a:moveTo>
                    <a:cubicBezTo>
                      <a:pt x="0" y="410"/>
                      <a:pt x="29" y="0"/>
                      <a:pt x="501" y="90"/>
                    </a:cubicBezTo>
                    <a:cubicBezTo>
                      <a:pt x="501" y="90"/>
                      <a:pt x="368" y="506"/>
                      <a:pt x="0" y="410"/>
                    </a:cubicBezTo>
                  </a:path>
                </a:pathLst>
              </a:custGeom>
              <a:solidFill>
                <a:srgbClr val="473121">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0" name="Google Shape;4230;p29"/>
              <p:cNvSpPr/>
              <p:nvPr/>
            </p:nvSpPr>
            <p:spPr>
              <a:xfrm>
                <a:off x="2624419" y="2108515"/>
                <a:ext cx="242170" cy="225717"/>
              </a:xfrm>
              <a:custGeom>
                <a:avLst/>
                <a:gdLst/>
                <a:ahLst/>
                <a:cxnLst/>
                <a:rect l="l" t="t" r="r" b="b"/>
                <a:pathLst>
                  <a:path w="571" h="526" extrusionOk="0">
                    <a:moveTo>
                      <a:pt x="175" y="525"/>
                    </a:moveTo>
                    <a:cubicBezTo>
                      <a:pt x="175" y="525"/>
                      <a:pt x="0" y="208"/>
                      <a:pt x="391" y="0"/>
                    </a:cubicBezTo>
                    <a:cubicBezTo>
                      <a:pt x="391" y="0"/>
                      <a:pt x="570" y="378"/>
                      <a:pt x="175" y="525"/>
                    </a:cubicBezTo>
                  </a:path>
                </a:pathLst>
              </a:custGeom>
              <a:solidFill>
                <a:srgbClr val="473121">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231" name="Google Shape;4231;p29"/>
              <p:cNvGrpSpPr/>
              <p:nvPr/>
            </p:nvGrpSpPr>
            <p:grpSpPr>
              <a:xfrm>
                <a:off x="2512453" y="2100791"/>
                <a:ext cx="361346" cy="502929"/>
                <a:chOff x="2512453" y="2100791"/>
                <a:chExt cx="361346" cy="502929"/>
              </a:xfrm>
            </p:grpSpPr>
            <p:sp>
              <p:nvSpPr>
                <p:cNvPr id="4232" name="Google Shape;4232;p29"/>
                <p:cNvSpPr/>
                <p:nvPr/>
              </p:nvSpPr>
              <p:spPr>
                <a:xfrm>
                  <a:off x="2565467" y="2100791"/>
                  <a:ext cx="225205" cy="502929"/>
                </a:xfrm>
                <a:custGeom>
                  <a:avLst/>
                  <a:gdLst/>
                  <a:ahLst/>
                  <a:cxnLst/>
                  <a:rect l="l" t="t" r="r" b="b"/>
                  <a:pathLst>
                    <a:path w="531" h="1172" extrusionOk="0">
                      <a:moveTo>
                        <a:pt x="1" y="0"/>
                      </a:moveTo>
                      <a:cubicBezTo>
                        <a:pt x="3" y="98"/>
                        <a:pt x="8" y="196"/>
                        <a:pt x="18" y="294"/>
                      </a:cubicBezTo>
                      <a:cubicBezTo>
                        <a:pt x="26" y="392"/>
                        <a:pt x="41" y="489"/>
                        <a:pt x="62" y="585"/>
                      </a:cubicBezTo>
                      <a:cubicBezTo>
                        <a:pt x="76" y="632"/>
                        <a:pt x="87" y="681"/>
                        <a:pt x="94" y="729"/>
                      </a:cubicBezTo>
                      <a:cubicBezTo>
                        <a:pt x="99" y="767"/>
                        <a:pt x="101" y="806"/>
                        <a:pt x="101" y="844"/>
                      </a:cubicBezTo>
                      <a:cubicBezTo>
                        <a:pt x="101" y="855"/>
                        <a:pt x="101" y="866"/>
                        <a:pt x="101" y="878"/>
                      </a:cubicBezTo>
                      <a:cubicBezTo>
                        <a:pt x="99" y="927"/>
                        <a:pt x="94" y="976"/>
                        <a:pt x="86" y="1025"/>
                      </a:cubicBezTo>
                      <a:cubicBezTo>
                        <a:pt x="78" y="1074"/>
                        <a:pt x="68" y="1123"/>
                        <a:pt x="54" y="1170"/>
                      </a:cubicBezTo>
                      <a:lnTo>
                        <a:pt x="40" y="1165"/>
                      </a:lnTo>
                      <a:lnTo>
                        <a:pt x="287" y="592"/>
                      </a:lnTo>
                      <a:lnTo>
                        <a:pt x="410" y="306"/>
                      </a:lnTo>
                      <a:lnTo>
                        <a:pt x="472" y="163"/>
                      </a:lnTo>
                      <a:cubicBezTo>
                        <a:pt x="492" y="115"/>
                        <a:pt x="513" y="67"/>
                        <a:pt x="530" y="18"/>
                      </a:cubicBezTo>
                      <a:cubicBezTo>
                        <a:pt x="514" y="68"/>
                        <a:pt x="494" y="116"/>
                        <a:pt x="475" y="164"/>
                      </a:cubicBezTo>
                      <a:lnTo>
                        <a:pt x="417" y="309"/>
                      </a:lnTo>
                      <a:lnTo>
                        <a:pt x="297" y="597"/>
                      </a:lnTo>
                      <a:cubicBezTo>
                        <a:pt x="257" y="693"/>
                        <a:pt x="216" y="788"/>
                        <a:pt x="176" y="884"/>
                      </a:cubicBezTo>
                      <a:lnTo>
                        <a:pt x="53" y="1171"/>
                      </a:lnTo>
                      <a:lnTo>
                        <a:pt x="40" y="1166"/>
                      </a:lnTo>
                      <a:cubicBezTo>
                        <a:pt x="67" y="1072"/>
                        <a:pt x="83" y="975"/>
                        <a:pt x="87" y="877"/>
                      </a:cubicBezTo>
                      <a:cubicBezTo>
                        <a:pt x="87" y="865"/>
                        <a:pt x="88" y="852"/>
                        <a:pt x="88" y="840"/>
                      </a:cubicBezTo>
                      <a:cubicBezTo>
                        <a:pt x="88" y="804"/>
                        <a:pt x="86" y="767"/>
                        <a:pt x="81" y="731"/>
                      </a:cubicBezTo>
                      <a:cubicBezTo>
                        <a:pt x="74" y="683"/>
                        <a:pt x="64" y="635"/>
                        <a:pt x="51" y="588"/>
                      </a:cubicBezTo>
                      <a:cubicBezTo>
                        <a:pt x="31" y="491"/>
                        <a:pt x="17" y="393"/>
                        <a:pt x="10" y="295"/>
                      </a:cubicBezTo>
                      <a:cubicBezTo>
                        <a:pt x="4" y="196"/>
                        <a:pt x="0" y="98"/>
                        <a:pt x="1"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3" name="Google Shape;4233;p29"/>
                <p:cNvSpPr/>
                <p:nvPr/>
              </p:nvSpPr>
              <p:spPr>
                <a:xfrm>
                  <a:off x="2590914" y="2361267"/>
                  <a:ext cx="282885" cy="220997"/>
                </a:xfrm>
                <a:custGeom>
                  <a:avLst/>
                  <a:gdLst/>
                  <a:ahLst/>
                  <a:cxnLst/>
                  <a:rect l="l" t="t" r="r" b="b"/>
                  <a:pathLst>
                    <a:path w="667" h="515" extrusionOk="0">
                      <a:moveTo>
                        <a:pt x="666" y="0"/>
                      </a:moveTo>
                      <a:cubicBezTo>
                        <a:pt x="635" y="18"/>
                        <a:pt x="605" y="36"/>
                        <a:pt x="575" y="55"/>
                      </a:cubicBezTo>
                      <a:cubicBezTo>
                        <a:pt x="545" y="74"/>
                        <a:pt x="514" y="92"/>
                        <a:pt x="484" y="111"/>
                      </a:cubicBezTo>
                      <a:cubicBezTo>
                        <a:pt x="425" y="149"/>
                        <a:pt x="364" y="187"/>
                        <a:pt x="307" y="228"/>
                      </a:cubicBezTo>
                      <a:cubicBezTo>
                        <a:pt x="249" y="268"/>
                        <a:pt x="193" y="311"/>
                        <a:pt x="139" y="356"/>
                      </a:cubicBezTo>
                      <a:cubicBezTo>
                        <a:pt x="112" y="379"/>
                        <a:pt x="86" y="403"/>
                        <a:pt x="62" y="429"/>
                      </a:cubicBezTo>
                      <a:cubicBezTo>
                        <a:pt x="41" y="451"/>
                        <a:pt x="21" y="475"/>
                        <a:pt x="7" y="501"/>
                      </a:cubicBezTo>
                      <a:cubicBezTo>
                        <a:pt x="4" y="506"/>
                        <a:pt x="2" y="510"/>
                        <a:pt x="0" y="514"/>
                      </a:cubicBezTo>
                      <a:cubicBezTo>
                        <a:pt x="5" y="502"/>
                        <a:pt x="11" y="490"/>
                        <a:pt x="18" y="478"/>
                      </a:cubicBezTo>
                      <a:cubicBezTo>
                        <a:pt x="29" y="459"/>
                        <a:pt x="42" y="441"/>
                        <a:pt x="57" y="424"/>
                      </a:cubicBezTo>
                      <a:cubicBezTo>
                        <a:pt x="80" y="397"/>
                        <a:pt x="105" y="372"/>
                        <a:pt x="131" y="348"/>
                      </a:cubicBezTo>
                      <a:cubicBezTo>
                        <a:pt x="184" y="301"/>
                        <a:pt x="240" y="257"/>
                        <a:pt x="299" y="217"/>
                      </a:cubicBezTo>
                      <a:cubicBezTo>
                        <a:pt x="357" y="176"/>
                        <a:pt x="416" y="138"/>
                        <a:pt x="478" y="102"/>
                      </a:cubicBezTo>
                      <a:cubicBezTo>
                        <a:pt x="539" y="65"/>
                        <a:pt x="602" y="31"/>
                        <a:pt x="666"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4" name="Google Shape;4234;p29"/>
                <p:cNvSpPr/>
                <p:nvPr/>
              </p:nvSpPr>
              <p:spPr>
                <a:xfrm>
                  <a:off x="2515422" y="2263427"/>
                  <a:ext cx="111118" cy="89257"/>
                </a:xfrm>
                <a:custGeom>
                  <a:avLst/>
                  <a:gdLst/>
                  <a:ahLst/>
                  <a:cxnLst/>
                  <a:rect l="l" t="t" r="r" b="b"/>
                  <a:pathLst>
                    <a:path w="262" h="208" extrusionOk="0">
                      <a:moveTo>
                        <a:pt x="0" y="64"/>
                      </a:moveTo>
                      <a:cubicBezTo>
                        <a:pt x="12" y="70"/>
                        <a:pt x="23" y="77"/>
                        <a:pt x="34" y="83"/>
                      </a:cubicBezTo>
                      <a:cubicBezTo>
                        <a:pt x="54" y="95"/>
                        <a:pt x="74" y="107"/>
                        <a:pt x="93" y="120"/>
                      </a:cubicBezTo>
                      <a:cubicBezTo>
                        <a:pt x="107" y="130"/>
                        <a:pt x="122" y="141"/>
                        <a:pt x="137" y="152"/>
                      </a:cubicBezTo>
                      <a:cubicBezTo>
                        <a:pt x="151" y="163"/>
                        <a:pt x="165" y="176"/>
                        <a:pt x="177" y="189"/>
                      </a:cubicBezTo>
                      <a:lnTo>
                        <a:pt x="165" y="191"/>
                      </a:lnTo>
                      <a:cubicBezTo>
                        <a:pt x="180" y="159"/>
                        <a:pt x="196" y="126"/>
                        <a:pt x="212" y="95"/>
                      </a:cubicBezTo>
                      <a:cubicBezTo>
                        <a:pt x="228" y="63"/>
                        <a:pt x="244" y="31"/>
                        <a:pt x="261" y="0"/>
                      </a:cubicBezTo>
                      <a:cubicBezTo>
                        <a:pt x="249" y="34"/>
                        <a:pt x="236" y="66"/>
                        <a:pt x="222" y="99"/>
                      </a:cubicBezTo>
                      <a:cubicBezTo>
                        <a:pt x="208" y="131"/>
                        <a:pt x="193" y="165"/>
                        <a:pt x="178" y="197"/>
                      </a:cubicBezTo>
                      <a:lnTo>
                        <a:pt x="173" y="207"/>
                      </a:lnTo>
                      <a:lnTo>
                        <a:pt x="166" y="199"/>
                      </a:lnTo>
                      <a:cubicBezTo>
                        <a:pt x="154" y="186"/>
                        <a:pt x="141" y="174"/>
                        <a:pt x="127" y="163"/>
                      </a:cubicBezTo>
                      <a:cubicBezTo>
                        <a:pt x="114" y="151"/>
                        <a:pt x="100" y="140"/>
                        <a:pt x="86" y="129"/>
                      </a:cubicBezTo>
                      <a:cubicBezTo>
                        <a:pt x="72" y="118"/>
                        <a:pt x="56" y="107"/>
                        <a:pt x="42" y="97"/>
                      </a:cubicBezTo>
                      <a:lnTo>
                        <a:pt x="0" y="64"/>
                      </a:ln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5" name="Google Shape;4235;p29"/>
                <p:cNvSpPr/>
                <p:nvPr/>
              </p:nvSpPr>
              <p:spPr>
                <a:xfrm>
                  <a:off x="2512453" y="2208929"/>
                  <a:ext cx="103908" cy="74667"/>
                </a:xfrm>
                <a:custGeom>
                  <a:avLst/>
                  <a:gdLst/>
                  <a:ahLst/>
                  <a:cxnLst/>
                  <a:rect l="l" t="t" r="r" b="b"/>
                  <a:pathLst>
                    <a:path w="245" h="174" extrusionOk="0">
                      <a:moveTo>
                        <a:pt x="0" y="35"/>
                      </a:moveTo>
                      <a:cubicBezTo>
                        <a:pt x="16" y="38"/>
                        <a:pt x="32" y="43"/>
                        <a:pt x="47" y="49"/>
                      </a:cubicBezTo>
                      <a:cubicBezTo>
                        <a:pt x="62" y="54"/>
                        <a:pt x="77" y="61"/>
                        <a:pt x="92" y="69"/>
                      </a:cubicBezTo>
                      <a:cubicBezTo>
                        <a:pt x="94" y="70"/>
                        <a:pt x="96" y="71"/>
                        <a:pt x="97" y="72"/>
                      </a:cubicBezTo>
                      <a:cubicBezTo>
                        <a:pt x="110" y="79"/>
                        <a:pt x="122" y="88"/>
                        <a:pt x="133" y="98"/>
                      </a:cubicBezTo>
                      <a:cubicBezTo>
                        <a:pt x="139" y="104"/>
                        <a:pt x="145" y="111"/>
                        <a:pt x="149" y="118"/>
                      </a:cubicBezTo>
                      <a:cubicBezTo>
                        <a:pt x="154" y="126"/>
                        <a:pt x="157" y="135"/>
                        <a:pt x="159" y="144"/>
                      </a:cubicBezTo>
                      <a:lnTo>
                        <a:pt x="144" y="142"/>
                      </a:lnTo>
                      <a:cubicBezTo>
                        <a:pt x="152" y="121"/>
                        <a:pt x="162" y="100"/>
                        <a:pt x="173" y="80"/>
                      </a:cubicBezTo>
                      <a:cubicBezTo>
                        <a:pt x="177" y="74"/>
                        <a:pt x="180" y="69"/>
                        <a:pt x="184" y="63"/>
                      </a:cubicBezTo>
                      <a:cubicBezTo>
                        <a:pt x="191" y="51"/>
                        <a:pt x="200" y="39"/>
                        <a:pt x="210" y="28"/>
                      </a:cubicBezTo>
                      <a:cubicBezTo>
                        <a:pt x="220" y="17"/>
                        <a:pt x="231" y="8"/>
                        <a:pt x="244" y="0"/>
                      </a:cubicBezTo>
                      <a:cubicBezTo>
                        <a:pt x="233" y="10"/>
                        <a:pt x="224" y="20"/>
                        <a:pt x="217" y="32"/>
                      </a:cubicBezTo>
                      <a:cubicBezTo>
                        <a:pt x="211" y="40"/>
                        <a:pt x="205" y="49"/>
                        <a:pt x="200" y="58"/>
                      </a:cubicBezTo>
                      <a:cubicBezTo>
                        <a:pt x="198" y="61"/>
                        <a:pt x="196" y="65"/>
                        <a:pt x="194" y="68"/>
                      </a:cubicBezTo>
                      <a:cubicBezTo>
                        <a:pt x="181" y="94"/>
                        <a:pt x="169" y="120"/>
                        <a:pt x="159" y="146"/>
                      </a:cubicBezTo>
                      <a:lnTo>
                        <a:pt x="149" y="173"/>
                      </a:lnTo>
                      <a:lnTo>
                        <a:pt x="145" y="144"/>
                      </a:lnTo>
                      <a:cubicBezTo>
                        <a:pt x="144" y="137"/>
                        <a:pt x="141" y="130"/>
                        <a:pt x="137" y="124"/>
                      </a:cubicBezTo>
                      <a:cubicBezTo>
                        <a:pt x="134" y="118"/>
                        <a:pt x="129" y="112"/>
                        <a:pt x="123" y="107"/>
                      </a:cubicBezTo>
                      <a:cubicBezTo>
                        <a:pt x="112" y="96"/>
                        <a:pt x="100" y="86"/>
                        <a:pt x="87" y="78"/>
                      </a:cubicBezTo>
                      <a:cubicBezTo>
                        <a:pt x="81" y="74"/>
                        <a:pt x="76" y="71"/>
                        <a:pt x="70" y="68"/>
                      </a:cubicBezTo>
                      <a:cubicBezTo>
                        <a:pt x="62" y="63"/>
                        <a:pt x="53" y="59"/>
                        <a:pt x="45" y="54"/>
                      </a:cubicBezTo>
                      <a:cubicBezTo>
                        <a:pt x="30" y="48"/>
                        <a:pt x="15" y="41"/>
                        <a:pt x="0" y="35"/>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6" name="Google Shape;4236;p29"/>
                <p:cNvSpPr/>
                <p:nvPr/>
              </p:nvSpPr>
              <p:spPr>
                <a:xfrm>
                  <a:off x="2532386" y="2149281"/>
                  <a:ext cx="61497" cy="44628"/>
                </a:xfrm>
                <a:custGeom>
                  <a:avLst/>
                  <a:gdLst/>
                  <a:ahLst/>
                  <a:cxnLst/>
                  <a:rect l="l" t="t" r="r" b="b"/>
                  <a:pathLst>
                    <a:path w="145" h="104" extrusionOk="0">
                      <a:moveTo>
                        <a:pt x="0" y="25"/>
                      </a:moveTo>
                      <a:cubicBezTo>
                        <a:pt x="9" y="29"/>
                        <a:pt x="17" y="34"/>
                        <a:pt x="25" y="40"/>
                      </a:cubicBezTo>
                      <a:cubicBezTo>
                        <a:pt x="33" y="46"/>
                        <a:pt x="41" y="50"/>
                        <a:pt x="49" y="54"/>
                      </a:cubicBezTo>
                      <a:cubicBezTo>
                        <a:pt x="65" y="65"/>
                        <a:pt x="81" y="76"/>
                        <a:pt x="96" y="87"/>
                      </a:cubicBezTo>
                      <a:lnTo>
                        <a:pt x="86" y="89"/>
                      </a:lnTo>
                      <a:cubicBezTo>
                        <a:pt x="88" y="85"/>
                        <a:pt x="90" y="82"/>
                        <a:pt x="92" y="78"/>
                      </a:cubicBezTo>
                      <a:cubicBezTo>
                        <a:pt x="108" y="51"/>
                        <a:pt x="125" y="25"/>
                        <a:pt x="144" y="0"/>
                      </a:cubicBezTo>
                      <a:cubicBezTo>
                        <a:pt x="131" y="33"/>
                        <a:pt x="116" y="65"/>
                        <a:pt x="98" y="96"/>
                      </a:cubicBezTo>
                      <a:lnTo>
                        <a:pt x="94" y="103"/>
                      </a:lnTo>
                      <a:lnTo>
                        <a:pt x="88" y="98"/>
                      </a:lnTo>
                      <a:cubicBezTo>
                        <a:pt x="72" y="87"/>
                        <a:pt x="57" y="76"/>
                        <a:pt x="42" y="64"/>
                      </a:cubicBezTo>
                      <a:cubicBezTo>
                        <a:pt x="35" y="58"/>
                        <a:pt x="28" y="51"/>
                        <a:pt x="21" y="45"/>
                      </a:cubicBezTo>
                      <a:cubicBezTo>
                        <a:pt x="14" y="39"/>
                        <a:pt x="6" y="32"/>
                        <a:pt x="0" y="25"/>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7" name="Google Shape;4237;p29"/>
                <p:cNvSpPr/>
                <p:nvPr/>
              </p:nvSpPr>
              <p:spPr>
                <a:xfrm>
                  <a:off x="2689309" y="2216224"/>
                  <a:ext cx="102212" cy="74667"/>
                </a:xfrm>
                <a:custGeom>
                  <a:avLst/>
                  <a:gdLst/>
                  <a:ahLst/>
                  <a:cxnLst/>
                  <a:rect l="l" t="t" r="r" b="b"/>
                  <a:pathLst>
                    <a:path w="241" h="174" extrusionOk="0">
                      <a:moveTo>
                        <a:pt x="0" y="0"/>
                      </a:moveTo>
                      <a:cubicBezTo>
                        <a:pt x="28" y="52"/>
                        <a:pt x="52" y="106"/>
                        <a:pt x="76" y="161"/>
                      </a:cubicBezTo>
                      <a:lnTo>
                        <a:pt x="67" y="157"/>
                      </a:lnTo>
                      <a:cubicBezTo>
                        <a:pt x="96" y="147"/>
                        <a:pt x="124" y="138"/>
                        <a:pt x="152" y="129"/>
                      </a:cubicBezTo>
                      <a:lnTo>
                        <a:pt x="196" y="117"/>
                      </a:lnTo>
                      <a:cubicBezTo>
                        <a:pt x="211" y="113"/>
                        <a:pt x="225" y="109"/>
                        <a:pt x="240" y="106"/>
                      </a:cubicBezTo>
                      <a:cubicBezTo>
                        <a:pt x="226" y="112"/>
                        <a:pt x="212" y="118"/>
                        <a:pt x="198" y="124"/>
                      </a:cubicBezTo>
                      <a:cubicBezTo>
                        <a:pt x="184" y="130"/>
                        <a:pt x="171" y="135"/>
                        <a:pt x="157" y="140"/>
                      </a:cubicBezTo>
                      <a:cubicBezTo>
                        <a:pt x="129" y="151"/>
                        <a:pt x="100" y="161"/>
                        <a:pt x="72" y="171"/>
                      </a:cubicBezTo>
                      <a:lnTo>
                        <a:pt x="66" y="173"/>
                      </a:lnTo>
                      <a:lnTo>
                        <a:pt x="63" y="166"/>
                      </a:lnTo>
                      <a:cubicBezTo>
                        <a:pt x="39" y="112"/>
                        <a:pt x="18" y="57"/>
                        <a:pt x="0"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8" name="Google Shape;4238;p29"/>
                <p:cNvSpPr/>
                <p:nvPr/>
              </p:nvSpPr>
              <p:spPr>
                <a:xfrm>
                  <a:off x="2719421" y="2163442"/>
                  <a:ext cx="88216" cy="62652"/>
                </a:xfrm>
                <a:custGeom>
                  <a:avLst/>
                  <a:gdLst/>
                  <a:ahLst/>
                  <a:cxnLst/>
                  <a:rect l="l" t="t" r="r" b="b"/>
                  <a:pathLst>
                    <a:path w="208" h="146" extrusionOk="0">
                      <a:moveTo>
                        <a:pt x="0" y="0"/>
                      </a:moveTo>
                      <a:cubicBezTo>
                        <a:pt x="1" y="3"/>
                        <a:pt x="3" y="5"/>
                        <a:pt x="4" y="8"/>
                      </a:cubicBezTo>
                      <a:cubicBezTo>
                        <a:pt x="28" y="48"/>
                        <a:pt x="49" y="90"/>
                        <a:pt x="68" y="133"/>
                      </a:cubicBezTo>
                      <a:lnTo>
                        <a:pt x="59" y="129"/>
                      </a:lnTo>
                      <a:cubicBezTo>
                        <a:pt x="83" y="119"/>
                        <a:pt x="107" y="109"/>
                        <a:pt x="132" y="100"/>
                      </a:cubicBezTo>
                      <a:cubicBezTo>
                        <a:pt x="144" y="95"/>
                        <a:pt x="156" y="90"/>
                        <a:pt x="169" y="86"/>
                      </a:cubicBezTo>
                      <a:cubicBezTo>
                        <a:pt x="181" y="81"/>
                        <a:pt x="194" y="78"/>
                        <a:pt x="207" y="74"/>
                      </a:cubicBezTo>
                      <a:cubicBezTo>
                        <a:pt x="195" y="81"/>
                        <a:pt x="183" y="87"/>
                        <a:pt x="172" y="93"/>
                      </a:cubicBezTo>
                      <a:cubicBezTo>
                        <a:pt x="160" y="99"/>
                        <a:pt x="148" y="105"/>
                        <a:pt x="136" y="110"/>
                      </a:cubicBezTo>
                      <a:cubicBezTo>
                        <a:pt x="112" y="122"/>
                        <a:pt x="88" y="132"/>
                        <a:pt x="63" y="143"/>
                      </a:cubicBezTo>
                      <a:lnTo>
                        <a:pt x="57" y="145"/>
                      </a:lnTo>
                      <a:lnTo>
                        <a:pt x="54" y="139"/>
                      </a:lnTo>
                      <a:cubicBezTo>
                        <a:pt x="33" y="94"/>
                        <a:pt x="15" y="47"/>
                        <a:pt x="0"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9" name="Google Shape;4239;p29"/>
                <p:cNvSpPr/>
                <p:nvPr/>
              </p:nvSpPr>
              <p:spPr>
                <a:xfrm>
                  <a:off x="2749109" y="2135120"/>
                  <a:ext cx="55135" cy="34759"/>
                </a:xfrm>
                <a:custGeom>
                  <a:avLst/>
                  <a:gdLst/>
                  <a:ahLst/>
                  <a:cxnLst/>
                  <a:rect l="l" t="t" r="r" b="b"/>
                  <a:pathLst>
                    <a:path w="130" h="81" extrusionOk="0">
                      <a:moveTo>
                        <a:pt x="0" y="0"/>
                      </a:moveTo>
                      <a:cubicBezTo>
                        <a:pt x="19" y="21"/>
                        <a:pt x="36" y="44"/>
                        <a:pt x="51" y="68"/>
                      </a:cubicBezTo>
                      <a:lnTo>
                        <a:pt x="42" y="65"/>
                      </a:lnTo>
                      <a:cubicBezTo>
                        <a:pt x="57" y="60"/>
                        <a:pt x="71" y="56"/>
                        <a:pt x="85" y="51"/>
                      </a:cubicBezTo>
                      <a:cubicBezTo>
                        <a:pt x="99" y="46"/>
                        <a:pt x="114" y="43"/>
                        <a:pt x="129" y="41"/>
                      </a:cubicBezTo>
                      <a:cubicBezTo>
                        <a:pt x="127" y="42"/>
                        <a:pt x="125" y="43"/>
                        <a:pt x="123" y="44"/>
                      </a:cubicBezTo>
                      <a:cubicBezTo>
                        <a:pt x="112" y="51"/>
                        <a:pt x="101" y="57"/>
                        <a:pt x="89" y="62"/>
                      </a:cubicBezTo>
                      <a:cubicBezTo>
                        <a:pt x="75" y="68"/>
                        <a:pt x="61" y="73"/>
                        <a:pt x="47" y="78"/>
                      </a:cubicBezTo>
                      <a:lnTo>
                        <a:pt x="42" y="80"/>
                      </a:lnTo>
                      <a:lnTo>
                        <a:pt x="39" y="75"/>
                      </a:lnTo>
                      <a:cubicBezTo>
                        <a:pt x="35" y="70"/>
                        <a:pt x="32" y="64"/>
                        <a:pt x="29" y="59"/>
                      </a:cubicBezTo>
                      <a:cubicBezTo>
                        <a:pt x="18" y="40"/>
                        <a:pt x="8" y="20"/>
                        <a:pt x="0"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0" name="Google Shape;4240;p29"/>
                <p:cNvSpPr/>
                <p:nvPr/>
              </p:nvSpPr>
              <p:spPr>
                <a:xfrm>
                  <a:off x="2691006" y="2398600"/>
                  <a:ext cx="70827" cy="95694"/>
                </a:xfrm>
                <a:custGeom>
                  <a:avLst/>
                  <a:gdLst/>
                  <a:ahLst/>
                  <a:cxnLst/>
                  <a:rect l="l" t="t" r="r" b="b"/>
                  <a:pathLst>
                    <a:path w="167" h="223" extrusionOk="0">
                      <a:moveTo>
                        <a:pt x="46" y="0"/>
                      </a:moveTo>
                      <a:cubicBezTo>
                        <a:pt x="44" y="15"/>
                        <a:pt x="42" y="30"/>
                        <a:pt x="40" y="45"/>
                      </a:cubicBezTo>
                      <a:cubicBezTo>
                        <a:pt x="38" y="60"/>
                        <a:pt x="36" y="74"/>
                        <a:pt x="33" y="90"/>
                      </a:cubicBezTo>
                      <a:cubicBezTo>
                        <a:pt x="28" y="119"/>
                        <a:pt x="22" y="149"/>
                        <a:pt x="16" y="179"/>
                      </a:cubicBezTo>
                      <a:lnTo>
                        <a:pt x="11" y="170"/>
                      </a:lnTo>
                      <a:cubicBezTo>
                        <a:pt x="37" y="178"/>
                        <a:pt x="63" y="185"/>
                        <a:pt x="89" y="194"/>
                      </a:cubicBezTo>
                      <a:cubicBezTo>
                        <a:pt x="102" y="198"/>
                        <a:pt x="115" y="202"/>
                        <a:pt x="128" y="207"/>
                      </a:cubicBezTo>
                      <a:cubicBezTo>
                        <a:pt x="141" y="211"/>
                        <a:pt x="154" y="216"/>
                        <a:pt x="166" y="222"/>
                      </a:cubicBezTo>
                      <a:cubicBezTo>
                        <a:pt x="153" y="219"/>
                        <a:pt x="140" y="216"/>
                        <a:pt x="126" y="214"/>
                      </a:cubicBezTo>
                      <a:cubicBezTo>
                        <a:pt x="112" y="211"/>
                        <a:pt x="99" y="208"/>
                        <a:pt x="86" y="205"/>
                      </a:cubicBezTo>
                      <a:cubicBezTo>
                        <a:pt x="60" y="199"/>
                        <a:pt x="33" y="192"/>
                        <a:pt x="7" y="184"/>
                      </a:cubicBezTo>
                      <a:lnTo>
                        <a:pt x="0" y="183"/>
                      </a:lnTo>
                      <a:lnTo>
                        <a:pt x="2" y="176"/>
                      </a:lnTo>
                      <a:cubicBezTo>
                        <a:pt x="8" y="147"/>
                        <a:pt x="14" y="118"/>
                        <a:pt x="22" y="88"/>
                      </a:cubicBezTo>
                      <a:cubicBezTo>
                        <a:pt x="25" y="73"/>
                        <a:pt x="29" y="59"/>
                        <a:pt x="33" y="44"/>
                      </a:cubicBezTo>
                      <a:cubicBezTo>
                        <a:pt x="37" y="29"/>
                        <a:pt x="41" y="15"/>
                        <a:pt x="46"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1" name="Google Shape;4241;p29"/>
                <p:cNvSpPr/>
                <p:nvPr/>
              </p:nvSpPr>
              <p:spPr>
                <a:xfrm>
                  <a:off x="2732145" y="2365987"/>
                  <a:ext cx="86944" cy="91832"/>
                </a:xfrm>
                <a:custGeom>
                  <a:avLst/>
                  <a:gdLst/>
                  <a:ahLst/>
                  <a:cxnLst/>
                  <a:rect l="l" t="t" r="r" b="b"/>
                  <a:pathLst>
                    <a:path w="205" h="214" extrusionOk="0">
                      <a:moveTo>
                        <a:pt x="75" y="0"/>
                      </a:moveTo>
                      <a:cubicBezTo>
                        <a:pt x="67" y="32"/>
                        <a:pt x="57" y="63"/>
                        <a:pt x="48" y="94"/>
                      </a:cubicBezTo>
                      <a:cubicBezTo>
                        <a:pt x="38" y="125"/>
                        <a:pt x="28" y="156"/>
                        <a:pt x="17" y="186"/>
                      </a:cubicBezTo>
                      <a:lnTo>
                        <a:pt x="11" y="177"/>
                      </a:lnTo>
                      <a:cubicBezTo>
                        <a:pt x="44" y="182"/>
                        <a:pt x="76" y="187"/>
                        <a:pt x="108" y="193"/>
                      </a:cubicBezTo>
                      <a:lnTo>
                        <a:pt x="156" y="202"/>
                      </a:lnTo>
                      <a:cubicBezTo>
                        <a:pt x="172" y="206"/>
                        <a:pt x="188" y="209"/>
                        <a:pt x="204" y="213"/>
                      </a:cubicBezTo>
                      <a:cubicBezTo>
                        <a:pt x="188" y="213"/>
                        <a:pt x="171" y="211"/>
                        <a:pt x="155" y="209"/>
                      </a:cubicBezTo>
                      <a:lnTo>
                        <a:pt x="106" y="204"/>
                      </a:lnTo>
                      <a:cubicBezTo>
                        <a:pt x="74" y="200"/>
                        <a:pt x="42" y="196"/>
                        <a:pt x="9" y="191"/>
                      </a:cubicBezTo>
                      <a:lnTo>
                        <a:pt x="0" y="190"/>
                      </a:lnTo>
                      <a:lnTo>
                        <a:pt x="3" y="181"/>
                      </a:lnTo>
                      <a:cubicBezTo>
                        <a:pt x="14" y="151"/>
                        <a:pt x="25" y="120"/>
                        <a:pt x="37" y="90"/>
                      </a:cubicBezTo>
                      <a:cubicBezTo>
                        <a:pt x="49" y="60"/>
                        <a:pt x="61" y="30"/>
                        <a:pt x="75"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2" name="Google Shape;4242;p29"/>
                <p:cNvSpPr/>
                <p:nvPr/>
              </p:nvSpPr>
              <p:spPr>
                <a:xfrm>
                  <a:off x="2788976" y="2353113"/>
                  <a:ext cx="62769" cy="64797"/>
                </a:xfrm>
                <a:custGeom>
                  <a:avLst/>
                  <a:gdLst/>
                  <a:ahLst/>
                  <a:cxnLst/>
                  <a:rect l="l" t="t" r="r" b="b"/>
                  <a:pathLst>
                    <a:path w="148" h="151" extrusionOk="0">
                      <a:moveTo>
                        <a:pt x="65" y="0"/>
                      </a:moveTo>
                      <a:lnTo>
                        <a:pt x="17" y="131"/>
                      </a:lnTo>
                      <a:lnTo>
                        <a:pt x="12" y="120"/>
                      </a:lnTo>
                      <a:lnTo>
                        <a:pt x="147" y="150"/>
                      </a:lnTo>
                      <a:lnTo>
                        <a:pt x="10" y="135"/>
                      </a:lnTo>
                      <a:lnTo>
                        <a:pt x="0" y="134"/>
                      </a:lnTo>
                      <a:lnTo>
                        <a:pt x="4" y="125"/>
                      </a:lnTo>
                      <a:lnTo>
                        <a:pt x="65" y="0"/>
                      </a:lnTo>
                    </a:path>
                  </a:pathLst>
                </a:custGeom>
                <a:solidFill>
                  <a:schemeClr val="dk1"/>
                </a:solidFill>
                <a:ln>
                  <a:noFill/>
                </a:ln>
              </p:spPr>
            </p:sp>
          </p:grpSp>
        </p:grpSp>
      </p:grpSp>
    </p:spTree>
    <p:extLst>
      <p:ext uri="{BB962C8B-B14F-4D97-AF65-F5344CB8AC3E}">
        <p14:creationId xmlns:p14="http://schemas.microsoft.com/office/powerpoint/2010/main" val="9066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147"/>
                                        </p:tgtEl>
                                        <p:attrNameLst>
                                          <p:attrName>style.visibility</p:attrName>
                                        </p:attrNameLst>
                                      </p:cBhvr>
                                      <p:to>
                                        <p:strVal val="visible"/>
                                      </p:to>
                                    </p:set>
                                    <p:animEffect transition="in" filter="barn(inVertical)">
                                      <p:cBhvr>
                                        <p:cTn id="7" dur="500"/>
                                        <p:tgtEl>
                                          <p:spTgt spid="414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48">
                                            <p:txEl>
                                              <p:pRg st="0" end="0"/>
                                            </p:txEl>
                                          </p:spTgt>
                                        </p:tgtEl>
                                        <p:attrNameLst>
                                          <p:attrName>style.visibility</p:attrName>
                                        </p:attrNameLst>
                                      </p:cBhvr>
                                      <p:to>
                                        <p:strVal val="visible"/>
                                      </p:to>
                                    </p:set>
                                    <p:animEffect transition="in" filter="wipe(up)">
                                      <p:cBhvr>
                                        <p:cTn id="10" dur="500"/>
                                        <p:tgtEl>
                                          <p:spTgt spid="4148">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148">
                                            <p:txEl>
                                              <p:pRg st="1" end="1"/>
                                            </p:txEl>
                                          </p:spTgt>
                                        </p:tgtEl>
                                        <p:attrNameLst>
                                          <p:attrName>style.visibility</p:attrName>
                                        </p:attrNameLst>
                                      </p:cBhvr>
                                      <p:to>
                                        <p:strVal val="visible"/>
                                      </p:to>
                                    </p:set>
                                    <p:animEffect transition="in" filter="wipe(up)">
                                      <p:cBhvr>
                                        <p:cTn id="13" dur="500"/>
                                        <p:tgtEl>
                                          <p:spTgt spid="4148">
                                            <p:txEl>
                                              <p:pRg st="1" end="1"/>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148">
                                            <p:txEl>
                                              <p:pRg st="2" end="2"/>
                                            </p:txEl>
                                          </p:spTgt>
                                        </p:tgtEl>
                                        <p:attrNameLst>
                                          <p:attrName>style.visibility</p:attrName>
                                        </p:attrNameLst>
                                      </p:cBhvr>
                                      <p:to>
                                        <p:strVal val="visible"/>
                                      </p:to>
                                    </p:set>
                                    <p:animEffect transition="in" filter="wipe(up)">
                                      <p:cBhvr>
                                        <p:cTn id="16" dur="500"/>
                                        <p:tgtEl>
                                          <p:spTgt spid="41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 grpId="0"/>
      <p:bldP spid="414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360BE961-F229-6020-0AC5-38CB8E2D35F9}"/>
              </a:ext>
            </a:extLst>
          </p:cNvPr>
          <p:cNvSpPr txBox="1"/>
          <p:nvPr/>
        </p:nvSpPr>
        <p:spPr>
          <a:xfrm>
            <a:off x="384629" y="459340"/>
            <a:ext cx="4572000" cy="461665"/>
          </a:xfrm>
          <a:prstGeom prst="rect">
            <a:avLst/>
          </a:prstGeom>
          <a:noFill/>
        </p:spPr>
        <p:txBody>
          <a:bodyPr wrap="square">
            <a:spAutoFit/>
          </a:bodyPr>
          <a:lstStyle/>
          <a:p>
            <a:r>
              <a:rPr lang="en-US" sz="2400" b="1">
                <a:solidFill>
                  <a:srgbClr val="C00000"/>
                </a:solidFill>
              </a:rPr>
              <a:t>a. Hậu quả của chiến tranh</a:t>
            </a:r>
          </a:p>
        </p:txBody>
      </p:sp>
      <p:grpSp>
        <p:nvGrpSpPr>
          <p:cNvPr id="10" name="Group 9">
            <a:extLst>
              <a:ext uri="{FF2B5EF4-FFF2-40B4-BE49-F238E27FC236}">
                <a16:creationId xmlns:a16="http://schemas.microsoft.com/office/drawing/2014/main" id="{933DBFEE-A77D-5AB1-DD0A-C467E3FE5A02}"/>
              </a:ext>
            </a:extLst>
          </p:cNvPr>
          <p:cNvGrpSpPr/>
          <p:nvPr/>
        </p:nvGrpSpPr>
        <p:grpSpPr>
          <a:xfrm>
            <a:off x="364216" y="942776"/>
            <a:ext cx="8488135" cy="958660"/>
            <a:chOff x="306615" y="1005905"/>
            <a:chExt cx="8488135" cy="958660"/>
          </a:xfrm>
        </p:grpSpPr>
        <p:sp>
          <p:nvSpPr>
            <p:cNvPr id="7" name="Freeform 2">
              <a:extLst>
                <a:ext uri="{FF2B5EF4-FFF2-40B4-BE49-F238E27FC236}">
                  <a16:creationId xmlns:a16="http://schemas.microsoft.com/office/drawing/2014/main" id="{27ADA35D-257D-15B9-1C99-137CFE529754}"/>
                </a:ext>
              </a:extLst>
            </p:cNvPr>
            <p:cNvSpPr/>
            <p:nvPr/>
          </p:nvSpPr>
          <p:spPr>
            <a:xfrm>
              <a:off x="306615" y="1153275"/>
              <a:ext cx="776514" cy="663919"/>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B9BA66B3-DA4E-7304-B86D-35122BE3F128}"/>
                </a:ext>
              </a:extLst>
            </p:cNvPr>
            <p:cNvSpPr txBox="1"/>
            <p:nvPr/>
          </p:nvSpPr>
          <p:spPr>
            <a:xfrm>
              <a:off x="1133022" y="1005905"/>
              <a:ext cx="7661728"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1" u="none" strike="noStrike" kern="0" cap="none" spc="0" normalizeH="0" baseline="0" noProof="0">
                  <a:ln>
                    <a:noFill/>
                  </a:ln>
                  <a:solidFill>
                    <a:srgbClr val="000000"/>
                  </a:solidFill>
                  <a:effectLst/>
                  <a:uLnTx/>
                  <a:uFillTx/>
                  <a:latin typeface="Arial"/>
                  <a:cs typeface="Arial"/>
                  <a:sym typeface="Arial"/>
                </a:rPr>
                <a:t>Đọc thông tin và quan sát các hình ảnh trong SGK tr.24-25 để trả lời câu hỏi: </a:t>
              </a:r>
            </a:p>
          </p:txBody>
        </p:sp>
      </p:grpSp>
      <p:grpSp>
        <p:nvGrpSpPr>
          <p:cNvPr id="19" name="Group 18">
            <a:extLst>
              <a:ext uri="{FF2B5EF4-FFF2-40B4-BE49-F238E27FC236}">
                <a16:creationId xmlns:a16="http://schemas.microsoft.com/office/drawing/2014/main" id="{2EBD3C56-6B7E-D4C8-E71C-533E30EA1099}"/>
              </a:ext>
            </a:extLst>
          </p:cNvPr>
          <p:cNvGrpSpPr/>
          <p:nvPr/>
        </p:nvGrpSpPr>
        <p:grpSpPr>
          <a:xfrm>
            <a:off x="478971" y="1833889"/>
            <a:ext cx="8186058" cy="2745606"/>
            <a:chOff x="478971" y="1833889"/>
            <a:chExt cx="8186058" cy="2745606"/>
          </a:xfrm>
        </p:grpSpPr>
        <p:sp>
          <p:nvSpPr>
            <p:cNvPr id="14" name="Rectangle: Rounded Corners 13">
              <a:extLst>
                <a:ext uri="{FF2B5EF4-FFF2-40B4-BE49-F238E27FC236}">
                  <a16:creationId xmlns:a16="http://schemas.microsoft.com/office/drawing/2014/main" id="{D1C42A5E-9412-A082-B0F2-3306C3E412CC}"/>
                </a:ext>
              </a:extLst>
            </p:cNvPr>
            <p:cNvSpPr/>
            <p:nvPr/>
          </p:nvSpPr>
          <p:spPr>
            <a:xfrm>
              <a:off x="478971" y="2396096"/>
              <a:ext cx="8186058" cy="2183399"/>
            </a:xfrm>
            <a:prstGeom prst="roundRect">
              <a:avLst>
                <a:gd name="adj" fmla="val 7125"/>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958F593-A193-569B-85CF-F52E8E6C88AA}"/>
                </a:ext>
              </a:extLst>
            </p:cNvPr>
            <p:cNvSpPr txBox="1"/>
            <p:nvPr/>
          </p:nvSpPr>
          <p:spPr>
            <a:xfrm>
              <a:off x="478972" y="2606768"/>
              <a:ext cx="8186057"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Từ thông tin và các hình ảnh trên, em hãy cho biết cuộc chiến tranh xâm lược của đế quốc Mỹ đã gây ra hậu quả gì với Thủ đô Hà Nội? </a:t>
              </a:r>
              <a:endParaRPr lang="en-US" sz="2000"/>
            </a:p>
            <a:p>
              <a:pPr marL="342900" indent="-342900" algn="just">
                <a:lnSpc>
                  <a:spcPct val="150000"/>
                </a:lnSpc>
                <a:buFont typeface="Arial" panose="020B0604020202020204" pitchFamily="34" charset="0"/>
                <a:buChar char="•"/>
              </a:pPr>
              <a:r>
                <a:rPr lang="vi-VN" sz="2000"/>
                <a:t>Cuộc sống của người dân và sự phát triển của Hà Nội trong chiến tranh và trong hoà bình có sự khác nhau như thế nào?</a:t>
              </a:r>
              <a:endParaRPr lang="en-US" sz="2000"/>
            </a:p>
          </p:txBody>
        </p:sp>
        <p:sp>
          <p:nvSpPr>
            <p:cNvPr id="18" name="Freeform 7">
              <a:extLst>
                <a:ext uri="{FF2B5EF4-FFF2-40B4-BE49-F238E27FC236}">
                  <a16:creationId xmlns:a16="http://schemas.microsoft.com/office/drawing/2014/main" id="{D3715779-9670-0653-BEBA-7D33579A533D}"/>
                </a:ext>
              </a:extLst>
            </p:cNvPr>
            <p:cNvSpPr/>
            <p:nvPr/>
          </p:nvSpPr>
          <p:spPr>
            <a:xfrm>
              <a:off x="3988519" y="1833889"/>
              <a:ext cx="1136982" cy="832839"/>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Tree>
    <p:extLst>
      <p:ext uri="{BB962C8B-B14F-4D97-AF65-F5344CB8AC3E}">
        <p14:creationId xmlns:p14="http://schemas.microsoft.com/office/powerpoint/2010/main" val="416731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11" name="Group 10">
            <a:extLst>
              <a:ext uri="{FF2B5EF4-FFF2-40B4-BE49-F238E27FC236}">
                <a16:creationId xmlns:a16="http://schemas.microsoft.com/office/drawing/2014/main" id="{62A8E266-B82E-3DCF-5521-9ED10EDD0F77}"/>
              </a:ext>
            </a:extLst>
          </p:cNvPr>
          <p:cNvGrpSpPr/>
          <p:nvPr/>
        </p:nvGrpSpPr>
        <p:grpSpPr>
          <a:xfrm>
            <a:off x="421136" y="415522"/>
            <a:ext cx="4218874" cy="3513427"/>
            <a:chOff x="421136" y="415522"/>
            <a:chExt cx="4218874" cy="3513427"/>
          </a:xfrm>
        </p:grpSpPr>
        <p:pic>
          <p:nvPicPr>
            <p:cNvPr id="2050" name="Picture 2" descr="Expert américain: L’opération de bombardement Linebacker II était une erreur - ảnh 2">
              <a:extLst>
                <a:ext uri="{FF2B5EF4-FFF2-40B4-BE49-F238E27FC236}">
                  <a16:creationId xmlns:a16="http://schemas.microsoft.com/office/drawing/2014/main" id="{93BFD9A0-09A7-C2BB-C1A7-7B3BE0396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36" y="415522"/>
              <a:ext cx="4218874" cy="2601111"/>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F4BD26A-18C9-C21B-0F68-08B2AB16C106}"/>
                </a:ext>
              </a:extLst>
            </p:cNvPr>
            <p:cNvSpPr txBox="1"/>
            <p:nvPr/>
          </p:nvSpPr>
          <p:spPr>
            <a:xfrm>
              <a:off x="728243" y="3056915"/>
              <a:ext cx="3604659" cy="872034"/>
            </a:xfrm>
            <a:prstGeom prst="rect">
              <a:avLst/>
            </a:prstGeom>
            <a:noFill/>
          </p:spPr>
          <p:txBody>
            <a:bodyPr wrap="square" rtlCol="0">
              <a:spAutoFit/>
            </a:bodyPr>
            <a:lstStyle/>
            <a:p>
              <a:pPr algn="ctr">
                <a:lnSpc>
                  <a:spcPct val="150000"/>
                </a:lnSpc>
              </a:pPr>
              <a:r>
                <a:rPr lang="en-US" sz="1800" i="1"/>
                <a:t>Phố Khâm Thiên, Hà Nội bị bom Mỹ tàn phá hủy diệt năm 1972</a:t>
              </a:r>
            </a:p>
          </p:txBody>
        </p:sp>
      </p:grpSp>
      <p:grpSp>
        <p:nvGrpSpPr>
          <p:cNvPr id="12" name="Group 11">
            <a:extLst>
              <a:ext uri="{FF2B5EF4-FFF2-40B4-BE49-F238E27FC236}">
                <a16:creationId xmlns:a16="http://schemas.microsoft.com/office/drawing/2014/main" id="{B8F04A49-D268-0801-EFBF-71B56C45D516}"/>
              </a:ext>
            </a:extLst>
          </p:cNvPr>
          <p:cNvGrpSpPr/>
          <p:nvPr/>
        </p:nvGrpSpPr>
        <p:grpSpPr>
          <a:xfrm>
            <a:off x="4791856" y="1259542"/>
            <a:ext cx="3931008" cy="3428709"/>
            <a:chOff x="4791856" y="1259542"/>
            <a:chExt cx="3931008" cy="3428709"/>
          </a:xfrm>
        </p:grpSpPr>
        <p:pic>
          <p:nvPicPr>
            <p:cNvPr id="2052" name="Picture 4" descr="Vì sao giá thuê văn phòng tại TP.HCM đắt hơn Hà Nội tới 40%? - Ảnh 1.">
              <a:extLst>
                <a:ext uri="{FF2B5EF4-FFF2-40B4-BE49-F238E27FC236}">
                  <a16:creationId xmlns:a16="http://schemas.microsoft.com/office/drawing/2014/main" id="{46E2DF36-6F8D-22AF-E418-2733C20DB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856" y="1881265"/>
              <a:ext cx="3931008" cy="2806986"/>
            </a:xfrm>
            <a:prstGeom prst="round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0F50A4F-D0D0-0865-4034-C06EBD3A2946}"/>
                </a:ext>
              </a:extLst>
            </p:cNvPr>
            <p:cNvSpPr txBox="1"/>
            <p:nvPr/>
          </p:nvSpPr>
          <p:spPr>
            <a:xfrm>
              <a:off x="4955030" y="1259542"/>
              <a:ext cx="3604659" cy="456535"/>
            </a:xfrm>
            <a:prstGeom prst="rect">
              <a:avLst/>
            </a:prstGeom>
            <a:noFill/>
          </p:spPr>
          <p:txBody>
            <a:bodyPr wrap="square" rtlCol="0">
              <a:spAutoFit/>
            </a:bodyPr>
            <a:lstStyle/>
            <a:p>
              <a:pPr algn="ctr">
                <a:lnSpc>
                  <a:spcPct val="150000"/>
                </a:lnSpc>
              </a:pPr>
              <a:r>
                <a:rPr lang="en-US" sz="1800" i="1"/>
                <a:t>Hà Nội ngày nay </a:t>
              </a:r>
            </a:p>
          </p:txBody>
        </p:sp>
      </p:grpSp>
    </p:spTree>
    <p:extLst>
      <p:ext uri="{BB962C8B-B14F-4D97-AF65-F5344CB8AC3E}">
        <p14:creationId xmlns:p14="http://schemas.microsoft.com/office/powerpoint/2010/main" val="120873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13" name="TextBox 12">
            <a:extLst>
              <a:ext uri="{FF2B5EF4-FFF2-40B4-BE49-F238E27FC236}">
                <a16:creationId xmlns:a16="http://schemas.microsoft.com/office/drawing/2014/main" id="{9C4DDB8E-67F2-A1CE-AFD0-B53628399699}"/>
              </a:ext>
            </a:extLst>
          </p:cNvPr>
          <p:cNvSpPr txBox="1"/>
          <p:nvPr/>
        </p:nvSpPr>
        <p:spPr>
          <a:xfrm>
            <a:off x="2645229" y="152399"/>
            <a:ext cx="3853542" cy="1323439"/>
          </a:xfrm>
          <a:prstGeom prst="rect">
            <a:avLst/>
          </a:prstGeom>
          <a:noFill/>
        </p:spPr>
        <p:txBody>
          <a:bodyPr wrap="square" rtlCol="0">
            <a:spAutoFit/>
          </a:bodyPr>
          <a:lstStyle/>
          <a:p>
            <a:pPr algn="ctr"/>
            <a:r>
              <a:rPr lang="en-US" sz="8000" b="1">
                <a:solidFill>
                  <a:srgbClr val="C00000"/>
                </a:solidFill>
              </a:rPr>
              <a:t>1972</a:t>
            </a:r>
          </a:p>
        </p:txBody>
      </p:sp>
      <p:pic>
        <p:nvPicPr>
          <p:cNvPr id="3078" name="Picture 6" descr="Nỗi đau của pháo đài bay B52">
            <a:extLst>
              <a:ext uri="{FF2B5EF4-FFF2-40B4-BE49-F238E27FC236}">
                <a16:creationId xmlns:a16="http://schemas.microsoft.com/office/drawing/2014/main" id="{BFBCD987-D8DF-723E-C785-E3DDBCD82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27" y="1526637"/>
            <a:ext cx="2884033" cy="196027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ỹ kéo dài tuổi thọ 'pháo đài bay' B-52 lên 100 năm">
            <a:extLst>
              <a:ext uri="{FF2B5EF4-FFF2-40B4-BE49-F238E27FC236}">
                <a16:creationId xmlns:a16="http://schemas.microsoft.com/office/drawing/2014/main" id="{E3153AC8-6FF6-F806-899B-0DD6BF2D78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96" r="8252"/>
          <a:stretch/>
        </p:blipFill>
        <p:spPr bwMode="auto">
          <a:xfrm>
            <a:off x="3311772" y="1518020"/>
            <a:ext cx="2752685" cy="198771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ịch sử cần được tô đậm">
            <a:extLst>
              <a:ext uri="{FF2B5EF4-FFF2-40B4-BE49-F238E27FC236}">
                <a16:creationId xmlns:a16="http://schemas.microsoft.com/office/drawing/2014/main" id="{4EB560D8-176E-8FCB-EF32-A89FE45366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1769" y="1526637"/>
            <a:ext cx="2667508" cy="197909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0194854-96E0-12B6-2CE4-868801075382}"/>
              </a:ext>
            </a:extLst>
          </p:cNvPr>
          <p:cNvSpPr txBox="1"/>
          <p:nvPr/>
        </p:nvSpPr>
        <p:spPr>
          <a:xfrm>
            <a:off x="342575" y="3703948"/>
            <a:ext cx="8458850" cy="1001941"/>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100"/>
              <a:t>Đế quốc Mỹ huy động đến mức cao nhất máy bay chiến lược B-52 đánh phá Hà Nội.</a:t>
            </a:r>
            <a:endParaRPr lang="en-US" sz="2100"/>
          </a:p>
        </p:txBody>
      </p:sp>
    </p:spTree>
    <p:extLst>
      <p:ext uri="{BB962C8B-B14F-4D97-AF65-F5344CB8AC3E}">
        <p14:creationId xmlns:p14="http://schemas.microsoft.com/office/powerpoint/2010/main" val="398068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par>
                                <p:cTn id="12" presetID="22" presetClass="entr" presetSubtype="1" fill="hold" nodeType="withEffect">
                                  <p:stCondLst>
                                    <p:cond delay="0"/>
                                  </p:stCondLst>
                                  <p:childTnLst>
                                    <p:set>
                                      <p:cBhvr>
                                        <p:cTn id="13" dur="1" fill="hold">
                                          <p:stCondLst>
                                            <p:cond delay="0"/>
                                          </p:stCondLst>
                                        </p:cTn>
                                        <p:tgtEl>
                                          <p:spTgt spid="3078"/>
                                        </p:tgtEl>
                                        <p:attrNameLst>
                                          <p:attrName>style.visibility</p:attrName>
                                        </p:attrNameLst>
                                      </p:cBhvr>
                                      <p:to>
                                        <p:strVal val="visible"/>
                                      </p:to>
                                    </p:set>
                                    <p:animEffect transition="in" filter="wipe(up)">
                                      <p:cBhvr>
                                        <p:cTn id="14" dur="500"/>
                                        <p:tgtEl>
                                          <p:spTgt spid="3078"/>
                                        </p:tgtEl>
                                      </p:cBhvr>
                                    </p:animEffect>
                                  </p:childTnLst>
                                </p:cTn>
                              </p:par>
                              <p:par>
                                <p:cTn id="15" presetID="22" presetClass="entr" presetSubtype="1" fill="hold" nodeType="withEffect">
                                  <p:stCondLst>
                                    <p:cond delay="0"/>
                                  </p:stCondLst>
                                  <p:childTnLst>
                                    <p:set>
                                      <p:cBhvr>
                                        <p:cTn id="16" dur="1" fill="hold">
                                          <p:stCondLst>
                                            <p:cond delay="0"/>
                                          </p:stCondLst>
                                        </p:cTn>
                                        <p:tgtEl>
                                          <p:spTgt spid="3080"/>
                                        </p:tgtEl>
                                        <p:attrNameLst>
                                          <p:attrName>style.visibility</p:attrName>
                                        </p:attrNameLst>
                                      </p:cBhvr>
                                      <p:to>
                                        <p:strVal val="visible"/>
                                      </p:to>
                                    </p:set>
                                    <p:animEffect transition="in" filter="wipe(up)">
                                      <p:cBhvr>
                                        <p:cTn id="17" dur="500"/>
                                        <p:tgtEl>
                                          <p:spTgt spid="3080"/>
                                        </p:tgtEl>
                                      </p:cBhvr>
                                    </p:animEffect>
                                  </p:childTnLst>
                                </p:cTn>
                              </p:par>
                              <p:par>
                                <p:cTn id="18" presetID="22" presetClass="entr" presetSubtype="1" fill="hold" nodeType="withEffect">
                                  <p:stCondLst>
                                    <p:cond delay="0"/>
                                  </p:stCondLst>
                                  <p:childTnLst>
                                    <p:set>
                                      <p:cBhvr>
                                        <p:cTn id="19" dur="1" fill="hold">
                                          <p:stCondLst>
                                            <p:cond delay="0"/>
                                          </p:stCondLst>
                                        </p:cTn>
                                        <p:tgtEl>
                                          <p:spTgt spid="3082"/>
                                        </p:tgtEl>
                                        <p:attrNameLst>
                                          <p:attrName>style.visibility</p:attrName>
                                        </p:attrNameLst>
                                      </p:cBhvr>
                                      <p:to>
                                        <p:strVal val="visible"/>
                                      </p:to>
                                    </p:set>
                                    <p:animEffect transition="in" filter="wipe(up)">
                                      <p:cBhvr>
                                        <p:cTn id="20"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theme/theme1.xml><?xml version="1.0" encoding="utf-8"?>
<a:theme xmlns:a="http://schemas.openxmlformats.org/drawingml/2006/main" name="Cottagecore Aesthetic Design Inspiration by Slidesgo">
  <a:themeElements>
    <a:clrScheme name="Simple Light">
      <a:dk1>
        <a:srgbClr val="473121"/>
      </a:dk1>
      <a:lt1>
        <a:srgbClr val="EFD9B8"/>
      </a:lt1>
      <a:dk2>
        <a:srgbClr val="F6D07D"/>
      </a:dk2>
      <a:lt2>
        <a:srgbClr val="EAB48F"/>
      </a:lt2>
      <a:accent1>
        <a:srgbClr val="CC6D50"/>
      </a:accent1>
      <a:accent2>
        <a:srgbClr val="C5A477"/>
      </a:accent2>
      <a:accent3>
        <a:srgbClr val="A6734D"/>
      </a:accent3>
      <a:accent4>
        <a:srgbClr val="BAA255"/>
      </a:accent4>
      <a:accent5>
        <a:srgbClr val="ACB4B0"/>
      </a:accent5>
      <a:accent6>
        <a:srgbClr val="FFFFFF"/>
      </a:accent6>
      <a:hlink>
        <a:srgbClr val="473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575</TotalTime>
  <Words>4244</Words>
  <Application>Microsoft Office PowerPoint</Application>
  <PresentationFormat>On-screen Show (16:9)</PresentationFormat>
  <Paragraphs>313</Paragraphs>
  <Slides>63</Slides>
  <Notes>63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63</vt:i4>
      </vt:variant>
    </vt:vector>
  </HeadingPairs>
  <TitlesOfParts>
    <vt:vector size="73" baseType="lpstr">
      <vt:lpstr>Wingdings</vt:lpstr>
      <vt:lpstr>Calibri</vt:lpstr>
      <vt:lpstr>Abhaya Libre ExtraBold</vt:lpstr>
      <vt:lpstr>Arial</vt:lpstr>
      <vt:lpstr>Times New Roman</vt:lpstr>
      <vt:lpstr>Aharoni</vt:lpstr>
      <vt:lpstr>Karla</vt:lpstr>
      <vt:lpstr>Abhaya Libre</vt:lpstr>
      <vt:lpstr>Cottagecore Aesthetic Design Inspiration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Hien</dc:creator>
  <cp:lastModifiedBy>Windows User</cp:lastModifiedBy>
  <cp:revision>12</cp:revision>
  <dcterms:modified xsi:type="dcterms:W3CDTF">2025-05-20T08:12:24Z</dcterms:modified>
</cp:coreProperties>
</file>